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  <p:sldMasterId id="2147483671" r:id="rId3"/>
    <p:sldMasterId id="2147483679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33" userDrawn="1">
          <p15:clr>
            <a:srgbClr val="A4A3A4"/>
          </p15:clr>
        </p15:guide>
        <p15:guide id="3" pos="5038" userDrawn="1">
          <p15:clr>
            <a:srgbClr val="A4A3A4"/>
          </p15:clr>
        </p15:guide>
        <p15:guide id="4" pos="1418" userDrawn="1">
          <p15:clr>
            <a:srgbClr val="A4A3A4"/>
          </p15:clr>
        </p15:guide>
        <p15:guide id="5" pos="54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2C8"/>
    <a:srgbClr val="005075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433"/>
        <p:guide pos="5038"/>
        <p:guide pos="1418"/>
        <p:guide pos="54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87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3CAE6-3546-4A01-BBE9-044D7CD2D89D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7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5" y="412380"/>
            <a:ext cx="7963035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2" y="1773661"/>
            <a:ext cx="7961408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55184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3" y="2721600"/>
            <a:ext cx="7422784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76393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4402" y="412380"/>
            <a:ext cx="7961438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5999" y="1773661"/>
            <a:ext cx="7959811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372989"/>
            <a:ext cx="430583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6000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76393" y="2720515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6001" y="2721600"/>
            <a:ext cx="7421825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9324" y="2720515"/>
            <a:ext cx="3628503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6001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pic>
        <p:nvPicPr>
          <p:cNvPr id="14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5" y="412380"/>
            <a:ext cx="7963035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2" y="1773661"/>
            <a:ext cx="7961408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792" y="378662"/>
            <a:ext cx="734047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721600"/>
            <a:ext cx="3628800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9324" y="2720515"/>
            <a:ext cx="3628504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3" y="2721600"/>
            <a:ext cx="7422784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9323" y="2720515"/>
            <a:ext cx="3628504" cy="312369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720515"/>
            <a:ext cx="3629210" cy="312369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8616" y="2720515"/>
            <a:ext cx="3629210" cy="312369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3" y="2721600"/>
            <a:ext cx="7422784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65266" y="2720515"/>
            <a:ext cx="3628800" cy="3123694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720515"/>
            <a:ext cx="3628800" cy="3124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711" y="2547116"/>
            <a:ext cx="6484289" cy="4322859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" y="6192137"/>
            <a:ext cx="2068983" cy="31300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4" y="412380"/>
            <a:ext cx="7963036" cy="1289905"/>
          </a:xfrm>
        </p:spPr>
        <p:txBody>
          <a:bodyPr anchor="b" anchorCtr="0">
            <a:normAutofit/>
          </a:bodyPr>
          <a:lstStyle>
            <a:lvl1pPr>
              <a:defRPr sz="27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1" y="1773661"/>
            <a:ext cx="7961408" cy="10322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338" y="378001"/>
            <a:ext cx="3105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2015-11-05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5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3" y="1081198"/>
            <a:ext cx="7422784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2" y="2720515"/>
            <a:ext cx="7421825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2015-11-05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338" y="378001"/>
            <a:ext cx="310500" cy="48066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3" y="1081198"/>
            <a:ext cx="7422784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2" y="2720515"/>
            <a:ext cx="7421825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2015-11-05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6001" y="1081198"/>
            <a:ext cx="7421825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961" y="2720515"/>
            <a:ext cx="7420866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2015-11-05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1828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372989"/>
            <a:ext cx="430583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1792" y="378662"/>
            <a:ext cx="734047" cy="462865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3" y="1081198"/>
            <a:ext cx="7422784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2" y="2720515"/>
            <a:ext cx="7421825" cy="31236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2015-11-05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2" y="378000"/>
            <a:ext cx="1738800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spcBef>
          <a:spcPct val="0"/>
        </a:spcBef>
        <a:buNone/>
        <a:defRPr sz="21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Symbol" pitchFamily="18" charset="2"/>
        <a:buChar char="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Pressmeddelande</a:t>
            </a:r>
            <a:b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för Kalmar</a:t>
            </a:r>
            <a:br>
              <a:rPr lang="sv-SE" sz="2800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 smtClean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oktober </a:t>
            </a:r>
            <a:r>
              <a:rPr lang="sv-SE" b="1" dirty="0">
                <a:solidFill>
                  <a:srgbClr val="003366"/>
                </a:solidFill>
                <a:latin typeface="Futura Book" pitchFamily="2" charset="0"/>
                <a:cs typeface="Arial" charset="0"/>
              </a:rPr>
              <a:t>2015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89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3267"/>
            <a:ext cx="9059441" cy="6614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8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79" y="54571"/>
            <a:ext cx="9061622" cy="674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83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0" y="91150"/>
            <a:ext cx="9096020" cy="667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20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64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1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089"/>
            <a:ext cx="9144000" cy="680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86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0" y="188398"/>
            <a:ext cx="9096020" cy="666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699441"/>
      </p:ext>
    </p:extLst>
  </p:cSld>
  <p:clrMapOvr>
    <a:masterClrMapping/>
  </p:clrMapOvr>
</p:sld>
</file>

<file path=ppt/theme/theme1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A82A6EA5-C2C6-4ABD-9895-7E242FC89E15}"/>
    </a:ext>
  </a:extLst>
</a:theme>
</file>

<file path=ppt/theme/theme2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866C8539-C4B0-4E26-B900-3BFA1DFE53C5}"/>
    </a:ext>
  </a:extLst>
</a:theme>
</file>

<file path=ppt/theme/theme3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0ED4C3C7-6B59-4A67-8A62-89AE023BC975}"/>
    </a:ext>
  </a:extLst>
</a:theme>
</file>

<file path=ppt/theme/theme4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_bredbild.potx" id="{2365815A-6CE9-4D2D-B101-606EFCBB5993}" vid="{483DA5AF-F292-4275-BB4A-5C8989DBF7B3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Arbetsförmedlingen_bredbild</Template>
  <TotalTime>4</TotalTime>
  <Words>5</Words>
  <Application>Microsoft Office PowerPoint</Application>
  <PresentationFormat>Bildspel på skärmen (4:3)</PresentationFormat>
  <Paragraphs>4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7</vt:i4>
      </vt:variant>
    </vt:vector>
  </HeadingPairs>
  <TitlesOfParts>
    <vt:vector size="15" baseType="lpstr">
      <vt:lpstr>Arial</vt:lpstr>
      <vt:lpstr>Calibri</vt:lpstr>
      <vt:lpstr>Futura Book</vt:lpstr>
      <vt:lpstr>Symbol</vt:lpstr>
      <vt:lpstr>Arbetsförmedlingen</vt:lpstr>
      <vt:lpstr>Arbetsförmedlingen med Eures</vt:lpstr>
      <vt:lpstr>Arbetsförmedlingen med ESF</vt:lpstr>
      <vt:lpstr>Arbetsförmedlingen med Eures och ESF</vt:lpstr>
      <vt:lpstr>Pressmeddelande för Kalmar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Pressmeddelande för Kalmar </dc:title>
  <dc:creator>Marcus Löwing</dc:creator>
  <dc:description>Af 00013_1.0_(2015-06-12, AF9000)</dc:description>
  <cp:lastModifiedBy>Marcus Löwing</cp:lastModifiedBy>
  <cp:revision>1</cp:revision>
  <dcterms:created xsi:type="dcterms:W3CDTF">2015-11-05T11:48:05Z</dcterms:created>
  <dcterms:modified xsi:type="dcterms:W3CDTF">2015-11-05T11:52:51Z</dcterms:modified>
</cp:coreProperties>
</file>