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2" r:id="rId4"/>
  </p:sldMasterIdLst>
  <p:notesMasterIdLst>
    <p:notesMasterId r:id="rId34"/>
  </p:notesMasterIdLst>
  <p:sldIdLst>
    <p:sldId id="427" r:id="rId5"/>
    <p:sldId id="428" r:id="rId6"/>
    <p:sldId id="451" r:id="rId7"/>
    <p:sldId id="480" r:id="rId8"/>
    <p:sldId id="481" r:id="rId9"/>
    <p:sldId id="484" r:id="rId10"/>
    <p:sldId id="483" r:id="rId11"/>
    <p:sldId id="482" r:id="rId12"/>
    <p:sldId id="485" r:id="rId13"/>
    <p:sldId id="486" r:id="rId14"/>
    <p:sldId id="487" r:id="rId15"/>
    <p:sldId id="429" r:id="rId16"/>
    <p:sldId id="488" r:id="rId17"/>
    <p:sldId id="489" r:id="rId18"/>
    <p:sldId id="490" r:id="rId19"/>
    <p:sldId id="491" r:id="rId20"/>
    <p:sldId id="492" r:id="rId21"/>
    <p:sldId id="493" r:id="rId22"/>
    <p:sldId id="494" r:id="rId23"/>
    <p:sldId id="495" r:id="rId24"/>
    <p:sldId id="496" r:id="rId25"/>
    <p:sldId id="497" r:id="rId26"/>
    <p:sldId id="498" r:id="rId27"/>
    <p:sldId id="499" r:id="rId28"/>
    <p:sldId id="500" r:id="rId29"/>
    <p:sldId id="501" r:id="rId30"/>
    <p:sldId id="502" r:id="rId31"/>
    <p:sldId id="503" r:id="rId32"/>
    <p:sldId id="430" r:id="rId33"/>
  </p:sldIdLst>
  <p:sldSz cx="9144000" cy="5143500" type="screen16x9"/>
  <p:notesSz cx="6858000" cy="9144000"/>
  <p:embeddedFontLst>
    <p:embeddedFont>
      <p:font typeface="Nunito Sans" pitchFamily="2" charset="0"/>
      <p:regular r:id="rId35"/>
      <p:bold r:id="rId36"/>
      <p:italic r:id="rId37"/>
      <p:boldItalic r:id="rId38"/>
    </p:embeddedFont>
    <p:embeddedFont>
      <p:font typeface="Nunito Sans Light" pitchFamily="2" charset="0"/>
      <p:regular r:id="rId39"/>
      <p:bold r:id="rId40"/>
      <p:italic r:id="rId41"/>
      <p:boldItalic r:id="rId42"/>
    </p:embeddedFont>
    <p:embeddedFont>
      <p:font typeface="Nunito Sans SemiBold"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50E71E-2767-6D6E-DB99-8106E46C5D10}" name="Devin Zell" initials="DZ" userId="S::dzell@hyperfine.io::340f3d92-8b17-482a-b9e5-e8382dd74c66" providerId="AD"/>
  <p188:author id="{A0277220-EB1A-CED5-428C-0512009F192D}" name="Eddie Knopp" initials="" userId="S::EKnopp@hyperfine.io::f704eec7-572e-491f-845a-6c462dc2470e" providerId="AD"/>
  <p188:author id="{22B19232-C848-E006-207B-61843BF433B2}" name="Adi Timianker" initials="AT" userId="S::atimianker@hyperfine.io::608eec68-44b1-4e54-bca4-6bc450aec5a9" providerId="AD"/>
  <p188:author id="{25D9B9B9-C137-E3C1-B06F-5BEFA934D39B}" name="Eddie Knopp" initials="EK" userId="S::eknopp@hyperfine.io::f704eec7-572e-491f-845a-6c462dc2470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Devin Zell" initials="" lastIdx="2" clrIdx="0"/>
  <p:cmAuthor id="1" name="Eddie Knopp" initials="" lastIdx="3" clrIdx="1"/>
  <p:cmAuthor id="2" name="Christine Kupchick" initials="" lastIdx="1" clrIdx="2"/>
  <p:cmAuthor id="3" name="Christine Kupchick" initials="CK" lastIdx="1" clrIdx="3">
    <p:extLst>
      <p:ext uri="{19B8F6BF-5375-455C-9EA6-DF929625EA0E}">
        <p15:presenceInfo xmlns:p15="http://schemas.microsoft.com/office/powerpoint/2012/main" userId="S::ckupchick@hyperfine.io::47920fb1-8921-426f-89c6-3735da9b09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94" d="100"/>
          <a:sy n="194" d="100"/>
        </p:scale>
        <p:origin x="756"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0.fntdata"/><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die Knopp" userId="S::eknopp@hyperfine.io::f704eec7-572e-491f-845a-6c462dc2470e" providerId="AD" clId="Web-{E6E85B8C-57BE-4361-EC7F-47EA431E35F5}"/>
    <pc:docChg chg="modSld">
      <pc:chgData name="Eddie Knopp" userId="S::eknopp@hyperfine.io::f704eec7-572e-491f-845a-6c462dc2470e" providerId="AD" clId="Web-{E6E85B8C-57BE-4361-EC7F-47EA431E35F5}" dt="2024-12-10T15:55:43.389" v="11"/>
      <pc:docMkLst>
        <pc:docMk/>
      </pc:docMkLst>
      <pc:sldChg chg="modSp">
        <pc:chgData name="Eddie Knopp" userId="S::eknopp@hyperfine.io::f704eec7-572e-491f-845a-6c462dc2470e" providerId="AD" clId="Web-{E6E85B8C-57BE-4361-EC7F-47EA431E35F5}" dt="2024-12-10T15:55:43.389" v="11"/>
        <pc:sldMkLst>
          <pc:docMk/>
          <pc:sldMk cId="3787949240" sldId="256"/>
        </pc:sldMkLst>
        <pc:graphicFrameChg chg="mod modGraphic">
          <ac:chgData name="Eddie Knopp" userId="S::eknopp@hyperfine.io::f704eec7-572e-491f-845a-6c462dc2470e" providerId="AD" clId="Web-{E6E85B8C-57BE-4361-EC7F-47EA431E35F5}" dt="2024-12-10T15:55:43.389" v="11"/>
          <ac:graphicFrameMkLst>
            <pc:docMk/>
            <pc:sldMk cId="3787949240" sldId="256"/>
            <ac:graphicFrameMk id="12" creationId="{7F21E40B-0CD0-F268-D58E-DB461368178F}"/>
          </ac:graphicFrameMkLst>
        </pc:graphicFrameChg>
      </pc:sldChg>
    </pc:docChg>
  </pc:docChgLst>
  <pc:docChgLst>
    <pc:chgData name="Devin Zell" userId="S::dzell@hyperfine.io::340f3d92-8b17-482a-b9e5-e8382dd74c66" providerId="AD" clId="Web-{D717F4A6-B920-A0CE-705A-5DF0679DF073}"/>
    <pc:docChg chg="modSld">
      <pc:chgData name="Devin Zell" userId="S::dzell@hyperfine.io::340f3d92-8b17-482a-b9e5-e8382dd74c66" providerId="AD" clId="Web-{D717F4A6-B920-A0CE-705A-5DF0679DF073}" dt="2023-05-12T21:03:47.187" v="39"/>
      <pc:docMkLst>
        <pc:docMk/>
      </pc:docMkLst>
      <pc:sldChg chg="addSp delSp">
        <pc:chgData name="Devin Zell" userId="S::dzell@hyperfine.io::340f3d92-8b17-482a-b9e5-e8382dd74c66" providerId="AD" clId="Web-{D717F4A6-B920-A0CE-705A-5DF0679DF073}" dt="2023-05-12T20:55:54.764" v="4"/>
        <pc:sldMkLst>
          <pc:docMk/>
          <pc:sldMk cId="2908473834" sldId="354"/>
        </pc:sldMkLst>
      </pc:sldChg>
      <pc:sldChg chg="modSp">
        <pc:chgData name="Devin Zell" userId="S::dzell@hyperfine.io::340f3d92-8b17-482a-b9e5-e8382dd74c66" providerId="AD" clId="Web-{D717F4A6-B920-A0CE-705A-5DF0679DF073}" dt="2023-05-12T20:55:40.451" v="0" actId="20577"/>
        <pc:sldMkLst>
          <pc:docMk/>
          <pc:sldMk cId="1647376748" sldId="355"/>
        </pc:sldMkLst>
      </pc:sldChg>
      <pc:sldChg chg="addSp delSp">
        <pc:chgData name="Devin Zell" userId="S::dzell@hyperfine.io::340f3d92-8b17-482a-b9e5-e8382dd74c66" providerId="AD" clId="Web-{D717F4A6-B920-A0CE-705A-5DF0679DF073}" dt="2023-05-12T20:56:13.218" v="12"/>
        <pc:sldMkLst>
          <pc:docMk/>
          <pc:sldMk cId="1208302536" sldId="356"/>
        </pc:sldMkLst>
      </pc:sldChg>
      <pc:sldChg chg="addSp delSp">
        <pc:chgData name="Devin Zell" userId="S::dzell@hyperfine.io::340f3d92-8b17-482a-b9e5-e8382dd74c66" providerId="AD" clId="Web-{D717F4A6-B920-A0CE-705A-5DF0679DF073}" dt="2023-05-12T20:56:17.655" v="14"/>
        <pc:sldMkLst>
          <pc:docMk/>
          <pc:sldMk cId="2441034744" sldId="357"/>
        </pc:sldMkLst>
      </pc:sldChg>
      <pc:sldChg chg="addSp delSp">
        <pc:chgData name="Devin Zell" userId="S::dzell@hyperfine.io::340f3d92-8b17-482a-b9e5-e8382dd74c66" providerId="AD" clId="Web-{D717F4A6-B920-A0CE-705A-5DF0679DF073}" dt="2023-05-12T20:56:00.092" v="6"/>
        <pc:sldMkLst>
          <pc:docMk/>
          <pc:sldMk cId="3173161428" sldId="358"/>
        </pc:sldMkLst>
      </pc:sldChg>
      <pc:sldChg chg="addSp delSp">
        <pc:chgData name="Devin Zell" userId="S::dzell@hyperfine.io::340f3d92-8b17-482a-b9e5-e8382dd74c66" providerId="AD" clId="Web-{D717F4A6-B920-A0CE-705A-5DF0679DF073}" dt="2023-05-12T20:56:04.249" v="8"/>
        <pc:sldMkLst>
          <pc:docMk/>
          <pc:sldMk cId="2962924389" sldId="359"/>
        </pc:sldMkLst>
      </pc:sldChg>
      <pc:sldChg chg="addSp delSp">
        <pc:chgData name="Devin Zell" userId="S::dzell@hyperfine.io::340f3d92-8b17-482a-b9e5-e8382dd74c66" providerId="AD" clId="Web-{D717F4A6-B920-A0CE-705A-5DF0679DF073}" dt="2023-05-12T20:56:09.592" v="10"/>
        <pc:sldMkLst>
          <pc:docMk/>
          <pc:sldMk cId="1880579169" sldId="361"/>
        </pc:sldMkLst>
      </pc:sldChg>
      <pc:sldChg chg="addSp delSp">
        <pc:chgData name="Devin Zell" userId="S::dzell@hyperfine.io::340f3d92-8b17-482a-b9e5-e8382dd74c66" providerId="AD" clId="Web-{D717F4A6-B920-A0CE-705A-5DF0679DF073}" dt="2023-05-12T20:55:46.889" v="2"/>
        <pc:sldMkLst>
          <pc:docMk/>
          <pc:sldMk cId="1754358468" sldId="362"/>
        </pc:sldMkLst>
      </pc:sldChg>
      <pc:sldChg chg="addSp delSp">
        <pc:chgData name="Devin Zell" userId="S::dzell@hyperfine.io::340f3d92-8b17-482a-b9e5-e8382dd74c66" providerId="AD" clId="Web-{D717F4A6-B920-A0CE-705A-5DF0679DF073}" dt="2023-05-12T20:57:41.440" v="19"/>
        <pc:sldMkLst>
          <pc:docMk/>
          <pc:sldMk cId="1760348604" sldId="364"/>
        </pc:sldMkLst>
      </pc:sldChg>
      <pc:sldChg chg="modSp">
        <pc:chgData name="Devin Zell" userId="S::dzell@hyperfine.io::340f3d92-8b17-482a-b9e5-e8382dd74c66" providerId="AD" clId="Web-{D717F4A6-B920-A0CE-705A-5DF0679DF073}" dt="2023-05-12T20:57:28.095" v="15" actId="20577"/>
        <pc:sldMkLst>
          <pc:docMk/>
          <pc:sldMk cId="2353901031" sldId="365"/>
        </pc:sldMkLst>
      </pc:sldChg>
      <pc:sldChg chg="addSp delSp">
        <pc:chgData name="Devin Zell" userId="S::dzell@hyperfine.io::340f3d92-8b17-482a-b9e5-e8382dd74c66" providerId="AD" clId="Web-{D717F4A6-B920-A0CE-705A-5DF0679DF073}" dt="2023-05-12T20:57:37.455" v="17"/>
        <pc:sldMkLst>
          <pc:docMk/>
          <pc:sldMk cId="682446701" sldId="366"/>
        </pc:sldMkLst>
      </pc:sldChg>
      <pc:sldChg chg="addSp delSp">
        <pc:chgData name="Devin Zell" userId="S::dzell@hyperfine.io::340f3d92-8b17-482a-b9e5-e8382dd74c66" providerId="AD" clId="Web-{D717F4A6-B920-A0CE-705A-5DF0679DF073}" dt="2023-05-12T20:58:01.847" v="27"/>
        <pc:sldMkLst>
          <pc:docMk/>
          <pc:sldMk cId="225286668" sldId="367"/>
        </pc:sldMkLst>
      </pc:sldChg>
      <pc:sldChg chg="addSp delSp">
        <pc:chgData name="Devin Zell" userId="S::dzell@hyperfine.io::340f3d92-8b17-482a-b9e5-e8382dd74c66" providerId="AD" clId="Web-{D717F4A6-B920-A0CE-705A-5DF0679DF073}" dt="2023-05-12T20:59:49.897" v="31"/>
        <pc:sldMkLst>
          <pc:docMk/>
          <pc:sldMk cId="1444015406" sldId="368"/>
        </pc:sldMkLst>
      </pc:sldChg>
      <pc:sldChg chg="addSp delSp">
        <pc:chgData name="Devin Zell" userId="S::dzell@hyperfine.io::340f3d92-8b17-482a-b9e5-e8382dd74c66" providerId="AD" clId="Web-{D717F4A6-B920-A0CE-705A-5DF0679DF073}" dt="2023-05-12T20:57:45.580" v="21"/>
        <pc:sldMkLst>
          <pc:docMk/>
          <pc:sldMk cId="1700941139" sldId="369"/>
        </pc:sldMkLst>
      </pc:sldChg>
      <pc:sldChg chg="addSp delSp">
        <pc:chgData name="Devin Zell" userId="S::dzell@hyperfine.io::340f3d92-8b17-482a-b9e5-e8382dd74c66" providerId="AD" clId="Web-{D717F4A6-B920-A0CE-705A-5DF0679DF073}" dt="2023-05-12T20:57:52.440" v="23"/>
        <pc:sldMkLst>
          <pc:docMk/>
          <pc:sldMk cId="725836025" sldId="370"/>
        </pc:sldMkLst>
      </pc:sldChg>
      <pc:sldChg chg="addSp delSp">
        <pc:chgData name="Devin Zell" userId="S::dzell@hyperfine.io::340f3d92-8b17-482a-b9e5-e8382dd74c66" providerId="AD" clId="Web-{D717F4A6-B920-A0CE-705A-5DF0679DF073}" dt="2023-05-12T20:57:58.050" v="25"/>
        <pc:sldMkLst>
          <pc:docMk/>
          <pc:sldMk cId="4016458726" sldId="371"/>
        </pc:sldMkLst>
      </pc:sldChg>
      <pc:sldChg chg="modNotes">
        <pc:chgData name="Devin Zell" userId="S::dzell@hyperfine.io::340f3d92-8b17-482a-b9e5-e8382dd74c66" providerId="AD" clId="Web-{D717F4A6-B920-A0CE-705A-5DF0679DF073}" dt="2023-05-12T21:03:47.187" v="39"/>
        <pc:sldMkLst>
          <pc:docMk/>
          <pc:sldMk cId="1807499911" sldId="374"/>
        </pc:sldMkLst>
      </pc:sldChg>
    </pc:docChg>
  </pc:docChgLst>
  <pc:docChgLst>
    <pc:chgData name="Devin Zell" userId="340f3d92-8b17-482a-b9e5-e8382dd74c66" providerId="ADAL" clId="{0DD89CC6-E2E5-4562-9B82-A143CDA5252C}"/>
    <pc:docChg chg="undo custSel addSld delSld modSld sldOrd modMainMaster">
      <pc:chgData name="Devin Zell" userId="340f3d92-8b17-482a-b9e5-e8382dd74c66" providerId="ADAL" clId="{0DD89CC6-E2E5-4562-9B82-A143CDA5252C}" dt="2023-05-18T19:51:32.919" v="1763" actId="167"/>
      <pc:docMkLst>
        <pc:docMk/>
      </pc:docMkLst>
      <pc:sldChg chg="modSp mod">
        <pc:chgData name="Devin Zell" userId="340f3d92-8b17-482a-b9e5-e8382dd74c66" providerId="ADAL" clId="{0DD89CC6-E2E5-4562-9B82-A143CDA5252C}" dt="2023-04-21T13:44:44.270" v="529" actId="27636"/>
        <pc:sldMkLst>
          <pc:docMk/>
          <pc:sldMk cId="0" sldId="291"/>
        </pc:sldMkLst>
      </pc:sldChg>
      <pc:sldChg chg="modSp mod">
        <pc:chgData name="Devin Zell" userId="340f3d92-8b17-482a-b9e5-e8382dd74c66" providerId="ADAL" clId="{0DD89CC6-E2E5-4562-9B82-A143CDA5252C}" dt="2023-04-18T18:03:07.967" v="2" actId="27636"/>
        <pc:sldMkLst>
          <pc:docMk/>
          <pc:sldMk cId="0" sldId="318"/>
        </pc:sldMkLst>
      </pc:sldChg>
      <pc:sldChg chg="addSp delSp modSp add mod">
        <pc:chgData name="Devin Zell" userId="340f3d92-8b17-482a-b9e5-e8382dd74c66" providerId="ADAL" clId="{0DD89CC6-E2E5-4562-9B82-A143CDA5252C}" dt="2023-04-26T15:32:59.254" v="787" actId="478"/>
        <pc:sldMkLst>
          <pc:docMk/>
          <pc:sldMk cId="609576117" sldId="353"/>
        </pc:sldMkLst>
      </pc:sldChg>
      <pc:sldChg chg="addSp delSp modSp add mod modNotesTx">
        <pc:chgData name="Devin Zell" userId="340f3d92-8b17-482a-b9e5-e8382dd74c66" providerId="ADAL" clId="{0DD89CC6-E2E5-4562-9B82-A143CDA5252C}" dt="2023-05-12T20:12:57.584" v="1715"/>
        <pc:sldMkLst>
          <pc:docMk/>
          <pc:sldMk cId="2908473834" sldId="354"/>
        </pc:sldMkLst>
      </pc:sldChg>
      <pc:sldChg chg="addSp delSp modSp add mod ord modNotesTx">
        <pc:chgData name="Devin Zell" userId="340f3d92-8b17-482a-b9e5-e8382dd74c66" providerId="ADAL" clId="{0DD89CC6-E2E5-4562-9B82-A143CDA5252C}" dt="2023-05-12T20:12:47.321" v="1711" actId="3626"/>
        <pc:sldMkLst>
          <pc:docMk/>
          <pc:sldMk cId="1647376748" sldId="355"/>
        </pc:sldMkLst>
      </pc:sldChg>
      <pc:sldChg chg="addSp delSp modSp add mod modNotesTx">
        <pc:chgData name="Devin Zell" userId="340f3d92-8b17-482a-b9e5-e8382dd74c66" providerId="ADAL" clId="{0DD89CC6-E2E5-4562-9B82-A143CDA5252C}" dt="2023-05-12T20:13:14.668" v="1723"/>
        <pc:sldMkLst>
          <pc:docMk/>
          <pc:sldMk cId="1208302536" sldId="356"/>
        </pc:sldMkLst>
      </pc:sldChg>
      <pc:sldChg chg="addSp delSp modSp add mod modNotesTx">
        <pc:chgData name="Devin Zell" userId="340f3d92-8b17-482a-b9e5-e8382dd74c66" providerId="ADAL" clId="{0DD89CC6-E2E5-4562-9B82-A143CDA5252C}" dt="2023-05-12T20:13:18.417" v="1725"/>
        <pc:sldMkLst>
          <pc:docMk/>
          <pc:sldMk cId="2441034744" sldId="357"/>
        </pc:sldMkLst>
      </pc:sldChg>
      <pc:sldChg chg="addSp delSp modSp add mod ord modNotesTx">
        <pc:chgData name="Devin Zell" userId="340f3d92-8b17-482a-b9e5-e8382dd74c66" providerId="ADAL" clId="{0DD89CC6-E2E5-4562-9B82-A143CDA5252C}" dt="2023-05-12T20:13:03.731" v="1717"/>
        <pc:sldMkLst>
          <pc:docMk/>
          <pc:sldMk cId="3173161428" sldId="358"/>
        </pc:sldMkLst>
      </pc:sldChg>
      <pc:sldChg chg="addSp delSp modSp add mod ord modNotesTx">
        <pc:chgData name="Devin Zell" userId="340f3d92-8b17-482a-b9e5-e8382dd74c66" providerId="ADAL" clId="{0DD89CC6-E2E5-4562-9B82-A143CDA5252C}" dt="2023-05-12T20:13:07.427" v="1719"/>
        <pc:sldMkLst>
          <pc:docMk/>
          <pc:sldMk cId="2962924389" sldId="359"/>
        </pc:sldMkLst>
      </pc:sldChg>
      <pc:sldChg chg="addSp delSp modSp add del mod delAnim modAnim modNotesTx">
        <pc:chgData name="Devin Zell" userId="340f3d92-8b17-482a-b9e5-e8382dd74c66" providerId="ADAL" clId="{0DD89CC6-E2E5-4562-9B82-A143CDA5252C}" dt="2023-04-26T16:43:31.618" v="922" actId="167"/>
        <pc:sldMkLst>
          <pc:docMk/>
          <pc:sldMk cId="1074790699" sldId="360"/>
        </pc:sldMkLst>
      </pc:sldChg>
      <pc:sldChg chg="addSp delSp modSp add mod ord modNotesTx">
        <pc:chgData name="Devin Zell" userId="340f3d92-8b17-482a-b9e5-e8382dd74c66" providerId="ADAL" clId="{0DD89CC6-E2E5-4562-9B82-A143CDA5252C}" dt="2023-05-12T20:13:10.922" v="1721"/>
        <pc:sldMkLst>
          <pc:docMk/>
          <pc:sldMk cId="1880579169" sldId="361"/>
        </pc:sldMkLst>
      </pc:sldChg>
      <pc:sldChg chg="addSp delSp modSp add mod ord modNotesTx">
        <pc:chgData name="Devin Zell" userId="340f3d92-8b17-482a-b9e5-e8382dd74c66" providerId="ADAL" clId="{0DD89CC6-E2E5-4562-9B82-A143CDA5252C}" dt="2023-05-12T20:12:53.848" v="1713"/>
        <pc:sldMkLst>
          <pc:docMk/>
          <pc:sldMk cId="1754358468" sldId="362"/>
        </pc:sldMkLst>
      </pc:sldChg>
      <pc:sldChg chg="addSp delSp modSp add mod modNotesTx">
        <pc:chgData name="Devin Zell" userId="340f3d92-8b17-482a-b9e5-e8382dd74c66" providerId="ADAL" clId="{0DD89CC6-E2E5-4562-9B82-A143CDA5252C}" dt="2023-05-12T20:11:07.535" v="1703" actId="20577"/>
        <pc:sldMkLst>
          <pc:docMk/>
          <pc:sldMk cId="3569562336" sldId="363"/>
        </pc:sldMkLst>
      </pc:sldChg>
      <pc:sldChg chg="addSp delSp modSp add mod modNotesTx">
        <pc:chgData name="Devin Zell" userId="340f3d92-8b17-482a-b9e5-e8382dd74c66" providerId="ADAL" clId="{0DD89CC6-E2E5-4562-9B82-A143CDA5252C}" dt="2023-05-12T20:11:16.497" v="1705"/>
        <pc:sldMkLst>
          <pc:docMk/>
          <pc:sldMk cId="1760348604" sldId="364"/>
        </pc:sldMkLst>
      </pc:sldChg>
      <pc:sldChg chg="addSp delSp modSp add mod ord modNotesTx">
        <pc:chgData name="Devin Zell" userId="340f3d92-8b17-482a-b9e5-e8382dd74c66" providerId="ADAL" clId="{0DD89CC6-E2E5-4562-9B82-A143CDA5252C}" dt="2023-05-12T19:29:14.087" v="1685" actId="20577"/>
        <pc:sldMkLst>
          <pc:docMk/>
          <pc:sldMk cId="2353901031" sldId="365"/>
        </pc:sldMkLst>
      </pc:sldChg>
      <pc:sldChg chg="addSp delSp modSp add mod ord modNotesTx">
        <pc:chgData name="Devin Zell" userId="340f3d92-8b17-482a-b9e5-e8382dd74c66" providerId="ADAL" clId="{0DD89CC6-E2E5-4562-9B82-A143CDA5252C}" dt="2023-05-12T20:11:13.973" v="1704"/>
        <pc:sldMkLst>
          <pc:docMk/>
          <pc:sldMk cId="682446701" sldId="366"/>
        </pc:sldMkLst>
      </pc:sldChg>
      <pc:sldChg chg="addSp delSp modSp add mod modNotesTx">
        <pc:chgData name="Devin Zell" userId="340f3d92-8b17-482a-b9e5-e8382dd74c66" providerId="ADAL" clId="{0DD89CC6-E2E5-4562-9B82-A143CDA5252C}" dt="2023-05-12T20:11:28.427" v="1709"/>
        <pc:sldMkLst>
          <pc:docMk/>
          <pc:sldMk cId="225286668" sldId="367"/>
        </pc:sldMkLst>
      </pc:sldChg>
      <pc:sldChg chg="addSp delSp modSp add mod modNotesTx">
        <pc:chgData name="Devin Zell" userId="340f3d92-8b17-482a-b9e5-e8382dd74c66" providerId="ADAL" clId="{0DD89CC6-E2E5-4562-9B82-A143CDA5252C}" dt="2023-05-12T20:11:31.331" v="1710"/>
        <pc:sldMkLst>
          <pc:docMk/>
          <pc:sldMk cId="1444015406" sldId="368"/>
        </pc:sldMkLst>
      </pc:sldChg>
      <pc:sldChg chg="addSp delSp modSp add mod ord modNotesTx">
        <pc:chgData name="Devin Zell" userId="340f3d92-8b17-482a-b9e5-e8382dd74c66" providerId="ADAL" clId="{0DD89CC6-E2E5-4562-9B82-A143CDA5252C}" dt="2023-05-12T20:11:19.202" v="1706"/>
        <pc:sldMkLst>
          <pc:docMk/>
          <pc:sldMk cId="1700941139" sldId="369"/>
        </pc:sldMkLst>
      </pc:sldChg>
      <pc:sldChg chg="addSp delSp modSp add mod ord modNotesTx">
        <pc:chgData name="Devin Zell" userId="340f3d92-8b17-482a-b9e5-e8382dd74c66" providerId="ADAL" clId="{0DD89CC6-E2E5-4562-9B82-A143CDA5252C}" dt="2023-05-12T20:11:22.020" v="1707"/>
        <pc:sldMkLst>
          <pc:docMk/>
          <pc:sldMk cId="725836025" sldId="370"/>
        </pc:sldMkLst>
      </pc:sldChg>
      <pc:sldChg chg="addSp delSp modSp add mod ord modNotesTx">
        <pc:chgData name="Devin Zell" userId="340f3d92-8b17-482a-b9e5-e8382dd74c66" providerId="ADAL" clId="{0DD89CC6-E2E5-4562-9B82-A143CDA5252C}" dt="2023-05-12T20:11:24.820" v="1708"/>
        <pc:sldMkLst>
          <pc:docMk/>
          <pc:sldMk cId="4016458726" sldId="371"/>
        </pc:sldMkLst>
      </pc:sldChg>
      <pc:sldChg chg="addSp delSp modSp add del mod delAnim modAnim modNotesTx">
        <pc:chgData name="Devin Zell" userId="340f3d92-8b17-482a-b9e5-e8382dd74c66" providerId="ADAL" clId="{0DD89CC6-E2E5-4562-9B82-A143CDA5252C}" dt="2023-05-12T19:29:39.557" v="1694" actId="207"/>
        <pc:sldMkLst>
          <pc:docMk/>
          <pc:sldMk cId="2054954340" sldId="372"/>
        </pc:sldMkLst>
      </pc:sldChg>
      <pc:sldChg chg="add del">
        <pc:chgData name="Devin Zell" userId="340f3d92-8b17-482a-b9e5-e8382dd74c66" providerId="ADAL" clId="{0DD89CC6-E2E5-4562-9B82-A143CDA5252C}" dt="2023-04-25T20:33:42.414" v="631" actId="2890"/>
        <pc:sldMkLst>
          <pc:docMk/>
          <pc:sldMk cId="1069739934" sldId="373"/>
        </pc:sldMkLst>
      </pc:sldChg>
      <pc:sldChg chg="modSp add mod">
        <pc:chgData name="Devin Zell" userId="340f3d92-8b17-482a-b9e5-e8382dd74c66" providerId="ADAL" clId="{0DD89CC6-E2E5-4562-9B82-A143CDA5252C}" dt="2023-05-12T19:04:13.470" v="1575" actId="27636"/>
        <pc:sldMkLst>
          <pc:docMk/>
          <pc:sldMk cId="3712186804" sldId="373"/>
        </pc:sldMkLst>
      </pc:sldChg>
      <pc:sldChg chg="addSp modSp add mod">
        <pc:chgData name="Devin Zell" userId="340f3d92-8b17-482a-b9e5-e8382dd74c66" providerId="ADAL" clId="{0DD89CC6-E2E5-4562-9B82-A143CDA5252C}" dt="2023-05-12T19:19:39.031" v="1617" actId="6549"/>
        <pc:sldMkLst>
          <pc:docMk/>
          <pc:sldMk cId="1807499911" sldId="374"/>
        </pc:sldMkLst>
      </pc:sldChg>
      <pc:sldChg chg="addSp delSp modSp add mod modNotesTx">
        <pc:chgData name="Devin Zell" userId="340f3d92-8b17-482a-b9e5-e8382dd74c66" providerId="ADAL" clId="{0DD89CC6-E2E5-4562-9B82-A143CDA5252C}" dt="2023-05-12T19:19:44.355" v="1618"/>
        <pc:sldMkLst>
          <pc:docMk/>
          <pc:sldMk cId="1192194357" sldId="375"/>
        </pc:sldMkLst>
      </pc:sldChg>
      <pc:sldChg chg="addSp delSp modSp add mod modNotesTx">
        <pc:chgData name="Devin Zell" userId="340f3d92-8b17-482a-b9e5-e8382dd74c66" providerId="ADAL" clId="{0DD89CC6-E2E5-4562-9B82-A143CDA5252C}" dt="2023-05-12T19:19:47.142" v="1619"/>
        <pc:sldMkLst>
          <pc:docMk/>
          <pc:sldMk cId="3966508779" sldId="376"/>
        </pc:sldMkLst>
      </pc:sldChg>
      <pc:sldChg chg="addSp delSp modSp add mod">
        <pc:chgData name="Devin Zell" userId="340f3d92-8b17-482a-b9e5-e8382dd74c66" providerId="ADAL" clId="{0DD89CC6-E2E5-4562-9B82-A143CDA5252C}" dt="2023-05-12T19:19:50.215" v="1620"/>
        <pc:sldMkLst>
          <pc:docMk/>
          <pc:sldMk cId="3238549039" sldId="377"/>
        </pc:sldMkLst>
      </pc:sldChg>
      <pc:sldChg chg="addSp delSp modSp add mod">
        <pc:chgData name="Devin Zell" userId="340f3d92-8b17-482a-b9e5-e8382dd74c66" providerId="ADAL" clId="{0DD89CC6-E2E5-4562-9B82-A143CDA5252C}" dt="2023-05-12T19:19:53.355" v="1621"/>
        <pc:sldMkLst>
          <pc:docMk/>
          <pc:sldMk cId="3229007984" sldId="378"/>
        </pc:sldMkLst>
      </pc:sldChg>
      <pc:sldChg chg="addSp delSp modSp add mod">
        <pc:chgData name="Devin Zell" userId="340f3d92-8b17-482a-b9e5-e8382dd74c66" providerId="ADAL" clId="{0DD89CC6-E2E5-4562-9B82-A143CDA5252C}" dt="2023-05-12T19:19:55.702" v="1622"/>
        <pc:sldMkLst>
          <pc:docMk/>
          <pc:sldMk cId="4016473555" sldId="379"/>
        </pc:sldMkLst>
      </pc:sldChg>
      <pc:sldChg chg="add del">
        <pc:chgData name="Devin Zell" userId="340f3d92-8b17-482a-b9e5-e8382dd74c66" providerId="ADAL" clId="{0DD89CC6-E2E5-4562-9B82-A143CDA5252C}" dt="2023-05-12T15:53:22.800" v="1209"/>
        <pc:sldMkLst>
          <pc:docMk/>
          <pc:sldMk cId="2048101541" sldId="380"/>
        </pc:sldMkLst>
      </pc:sldChg>
      <pc:sldChg chg="addSp delSp modSp add mod delAnim modAnim modNotesTx">
        <pc:chgData name="Devin Zell" userId="340f3d92-8b17-482a-b9e5-e8382dd74c66" providerId="ADAL" clId="{0DD89CC6-E2E5-4562-9B82-A143CDA5252C}" dt="2023-05-12T19:20:03.654" v="1624" actId="207"/>
        <pc:sldMkLst>
          <pc:docMk/>
          <pc:sldMk cId="3617704444" sldId="380"/>
        </pc:sldMkLst>
      </pc:sldChg>
      <pc:sldChg chg="add del">
        <pc:chgData name="Devin Zell" userId="340f3d92-8b17-482a-b9e5-e8382dd74c66" providerId="ADAL" clId="{0DD89CC6-E2E5-4562-9B82-A143CDA5252C}" dt="2023-05-12T14:39:12.883" v="1059"/>
        <pc:sldMkLst>
          <pc:docMk/>
          <pc:sldMk cId="3644840808" sldId="380"/>
        </pc:sldMkLst>
      </pc:sldChg>
      <pc:sldChg chg="modSp add mod">
        <pc:chgData name="Devin Zell" userId="340f3d92-8b17-482a-b9e5-e8382dd74c66" providerId="ADAL" clId="{0DD89CC6-E2E5-4562-9B82-A143CDA5252C}" dt="2023-05-12T19:20:16.493" v="1637" actId="20577"/>
        <pc:sldMkLst>
          <pc:docMk/>
          <pc:sldMk cId="719624986" sldId="381"/>
        </pc:sldMkLst>
      </pc:sldChg>
      <pc:sldChg chg="addSp delSp modSp add mod modNotesTx">
        <pc:chgData name="Devin Zell" userId="340f3d92-8b17-482a-b9e5-e8382dd74c66" providerId="ADAL" clId="{0DD89CC6-E2E5-4562-9B82-A143CDA5252C}" dt="2023-05-18T19:37:24.896" v="1760"/>
        <pc:sldMkLst>
          <pc:docMk/>
          <pc:sldMk cId="2370909982" sldId="382"/>
        </pc:sldMkLst>
      </pc:sldChg>
      <pc:sldChg chg="addSp delSp modSp add mod modNotesTx">
        <pc:chgData name="Devin Zell" userId="340f3d92-8b17-482a-b9e5-e8382dd74c66" providerId="ADAL" clId="{0DD89CC6-E2E5-4562-9B82-A143CDA5252C}" dt="2023-05-18T19:37:21.016" v="1759"/>
        <pc:sldMkLst>
          <pc:docMk/>
          <pc:sldMk cId="2313977764" sldId="383"/>
        </pc:sldMkLst>
      </pc:sldChg>
      <pc:sldChg chg="addSp delSp modSp add mod modNotesTx">
        <pc:chgData name="Devin Zell" userId="340f3d92-8b17-482a-b9e5-e8382dd74c66" providerId="ADAL" clId="{0DD89CC6-E2E5-4562-9B82-A143CDA5252C}" dt="2023-05-18T19:37:18.316" v="1758"/>
        <pc:sldMkLst>
          <pc:docMk/>
          <pc:sldMk cId="1791646755" sldId="384"/>
        </pc:sldMkLst>
      </pc:sldChg>
      <pc:sldChg chg="addSp delSp modSp add mod modNotesTx">
        <pc:chgData name="Devin Zell" userId="340f3d92-8b17-482a-b9e5-e8382dd74c66" providerId="ADAL" clId="{0DD89CC6-E2E5-4562-9B82-A143CDA5252C}" dt="2023-05-18T19:37:15.869" v="1757"/>
        <pc:sldMkLst>
          <pc:docMk/>
          <pc:sldMk cId="1281100182" sldId="385"/>
        </pc:sldMkLst>
      </pc:sldChg>
      <pc:sldChg chg="addSp delSp modSp add mod modNotesTx">
        <pc:chgData name="Devin Zell" userId="340f3d92-8b17-482a-b9e5-e8382dd74c66" providerId="ADAL" clId="{0DD89CC6-E2E5-4562-9B82-A143CDA5252C}" dt="2023-05-18T19:37:13.198" v="1756"/>
        <pc:sldMkLst>
          <pc:docMk/>
          <pc:sldMk cId="1526010611" sldId="386"/>
        </pc:sldMkLst>
      </pc:sldChg>
      <pc:sldChg chg="addSp delSp modSp add mod modNotesTx">
        <pc:chgData name="Devin Zell" userId="340f3d92-8b17-482a-b9e5-e8382dd74c66" providerId="ADAL" clId="{0DD89CC6-E2E5-4562-9B82-A143CDA5252C}" dt="2023-05-18T19:37:08.851" v="1755" actId="20577"/>
        <pc:sldMkLst>
          <pc:docMk/>
          <pc:sldMk cId="4154339575" sldId="387"/>
        </pc:sldMkLst>
      </pc:sldChg>
      <pc:sldChg chg="addSp delSp modSp add mod delAnim modAnim modNotesTx">
        <pc:chgData name="Devin Zell" userId="340f3d92-8b17-482a-b9e5-e8382dd74c66" providerId="ADAL" clId="{0DD89CC6-E2E5-4562-9B82-A143CDA5252C}" dt="2023-05-18T19:51:32.919" v="1763" actId="167"/>
        <pc:sldMkLst>
          <pc:docMk/>
          <pc:sldMk cId="3008110014" sldId="388"/>
        </pc:sldMkLst>
      </pc:sldChg>
      <pc:sldMasterChg chg="modSp mod">
        <pc:chgData name="Devin Zell" userId="340f3d92-8b17-482a-b9e5-e8382dd74c66" providerId="ADAL" clId="{0DD89CC6-E2E5-4562-9B82-A143CDA5252C}" dt="2023-04-18T19:41:37.707" v="510" actId="403"/>
        <pc:sldMasterMkLst>
          <pc:docMk/>
          <pc:sldMasterMk cId="0" sldId="2147483682"/>
        </pc:sldMasterMkLst>
      </pc:sldMasterChg>
    </pc:docChg>
  </pc:docChgLst>
  <pc:docChgLst>
    <pc:chgData name="Jenny Harris" userId="S::jharris@hyperfine.io::e1784208-cd2f-4cde-92b5-db765ab95ce3" providerId="AD" clId="Web-{04B0D0C6-0ABF-625D-95C8-BA4A8212EBD6}"/>
    <pc:docChg chg="modSld">
      <pc:chgData name="Jenny Harris" userId="S::jharris@hyperfine.io::e1784208-cd2f-4cde-92b5-db765ab95ce3" providerId="AD" clId="Web-{04B0D0C6-0ABF-625D-95C8-BA4A8212EBD6}" dt="2024-12-13T21:44:13.250" v="17"/>
      <pc:docMkLst>
        <pc:docMk/>
      </pc:docMkLst>
      <pc:sldChg chg="modSp">
        <pc:chgData name="Jenny Harris" userId="S::jharris@hyperfine.io::e1784208-cd2f-4cde-92b5-db765ab95ce3" providerId="AD" clId="Web-{04B0D0C6-0ABF-625D-95C8-BA4A8212EBD6}" dt="2024-12-13T21:44:13.250" v="17"/>
        <pc:sldMkLst>
          <pc:docMk/>
          <pc:sldMk cId="3787949240" sldId="256"/>
        </pc:sldMkLst>
        <pc:graphicFrameChg chg="mod modGraphic">
          <ac:chgData name="Jenny Harris" userId="S::jharris@hyperfine.io::e1784208-cd2f-4cde-92b5-db765ab95ce3" providerId="AD" clId="Web-{04B0D0C6-0ABF-625D-95C8-BA4A8212EBD6}" dt="2024-12-13T21:44:13.250" v="17"/>
          <ac:graphicFrameMkLst>
            <pc:docMk/>
            <pc:sldMk cId="3787949240" sldId="256"/>
            <ac:graphicFrameMk id="12" creationId="{7F21E40B-0CD0-F268-D58E-DB461368178F}"/>
          </ac:graphicFrameMkLst>
        </pc:graphicFrameChg>
      </pc:sldChg>
    </pc:docChg>
  </pc:docChgLst>
  <pc:docChgLst>
    <pc:chgData name="Devin Zell" userId="340f3d92-8b17-482a-b9e5-e8382dd74c66" providerId="ADAL" clId="{AAD9EDCC-9577-4630-A25A-28AF4111291A}"/>
    <pc:docChg chg="delSld modSld">
      <pc:chgData name="Devin Zell" userId="340f3d92-8b17-482a-b9e5-e8382dd74c66" providerId="ADAL" clId="{AAD9EDCC-9577-4630-A25A-28AF4111291A}" dt="2024-12-18T20:06:29.136" v="7" actId="47"/>
      <pc:docMkLst>
        <pc:docMk/>
      </pc:docMkLst>
      <pc:sldChg chg="modSp del mod">
        <pc:chgData name="Devin Zell" userId="340f3d92-8b17-482a-b9e5-e8382dd74c66" providerId="ADAL" clId="{AAD9EDCC-9577-4630-A25A-28AF4111291A}" dt="2024-12-18T20:06:29.136" v="7" actId="47"/>
        <pc:sldMkLst>
          <pc:docMk/>
          <pc:sldMk cId="3787949240" sldId="256"/>
        </pc:sldMkLst>
        <pc:graphicFrameChg chg="modGraphic">
          <ac:chgData name="Devin Zell" userId="340f3d92-8b17-482a-b9e5-e8382dd74c66" providerId="ADAL" clId="{AAD9EDCC-9577-4630-A25A-28AF4111291A}" dt="2024-12-13T22:28:49.843" v="6" actId="20577"/>
          <ac:graphicFrameMkLst>
            <pc:docMk/>
            <pc:sldMk cId="3787949240" sldId="256"/>
            <ac:graphicFrameMk id="11" creationId="{23D1F15E-A148-D12C-1D0D-31D35CE2EEE8}"/>
          </ac:graphicFrameMkLst>
        </pc:graphicFrameChg>
      </pc:sldChg>
      <pc:sldMasterChg chg="delSldLayout">
        <pc:chgData name="Devin Zell" userId="340f3d92-8b17-482a-b9e5-e8382dd74c66" providerId="ADAL" clId="{AAD9EDCC-9577-4630-A25A-28AF4111291A}" dt="2024-12-18T20:06:29.136" v="7" actId="47"/>
        <pc:sldMasterMkLst>
          <pc:docMk/>
          <pc:sldMasterMk cId="0" sldId="2147483682"/>
        </pc:sldMasterMkLst>
        <pc:sldLayoutChg chg="del">
          <pc:chgData name="Devin Zell" userId="340f3d92-8b17-482a-b9e5-e8382dd74c66" providerId="ADAL" clId="{AAD9EDCC-9577-4630-A25A-28AF4111291A}" dt="2024-12-18T20:06:29.136" v="7" actId="47"/>
          <pc:sldLayoutMkLst>
            <pc:docMk/>
            <pc:sldMasterMk cId="0" sldId="2147483682"/>
            <pc:sldLayoutMk cId="4129257204" sldId="2147483683"/>
          </pc:sldLayoutMkLst>
        </pc:sldLayoutChg>
      </pc:sldMasterChg>
    </pc:docChg>
  </pc:docChgLst>
  <pc:docChgLst>
    <pc:chgData name="Peter Chow" userId="S::pchow@hyperfine.io::5bb665c0-75d9-49fc-9eff-4073b0199c6b" providerId="AD" clId="Web-{5427A7A3-1318-5E1C-BD64-512A0EF08092}"/>
    <pc:docChg chg="modSld">
      <pc:chgData name="Peter Chow" userId="S::pchow@hyperfine.io::5bb665c0-75d9-49fc-9eff-4073b0199c6b" providerId="AD" clId="Web-{5427A7A3-1318-5E1C-BD64-512A0EF08092}" dt="2024-11-15T23:16:33.628" v="21"/>
      <pc:docMkLst>
        <pc:docMk/>
      </pc:docMkLst>
      <pc:sldChg chg="modSp">
        <pc:chgData name="Peter Chow" userId="S::pchow@hyperfine.io::5bb665c0-75d9-49fc-9eff-4073b0199c6b" providerId="AD" clId="Web-{5427A7A3-1318-5E1C-BD64-512A0EF08092}" dt="2024-11-15T23:16:33.628" v="21"/>
        <pc:sldMkLst>
          <pc:docMk/>
          <pc:sldMk cId="3787949240" sldId="256"/>
        </pc:sldMkLst>
        <pc:graphicFrameChg chg="mod modGraphic">
          <ac:chgData name="Peter Chow" userId="S::pchow@hyperfine.io::5bb665c0-75d9-49fc-9eff-4073b0199c6b" providerId="AD" clId="Web-{5427A7A3-1318-5E1C-BD64-512A0EF08092}" dt="2024-11-15T23:16:33.628" v="21"/>
          <ac:graphicFrameMkLst>
            <pc:docMk/>
            <pc:sldMk cId="3787949240" sldId="256"/>
            <ac:graphicFrameMk id="12" creationId="{7F21E40B-0CD0-F268-D58E-DB461368178F}"/>
          </ac:graphicFrameMkLst>
        </pc:graphicFrameChg>
      </pc:sldChg>
    </pc:docChg>
  </pc:docChgLst>
  <pc:docChgLst>
    <pc:chgData name="Devin Zell" userId="340f3d92-8b17-482a-b9e5-e8382dd74c66" providerId="ADAL" clId="{F7654C1E-AA47-4FAD-BAC6-C8E041358A10}"/>
    <pc:docChg chg="undo custSel addSld delSld modSld sldOrd">
      <pc:chgData name="Devin Zell" userId="340f3d92-8b17-482a-b9e5-e8382dd74c66" providerId="ADAL" clId="{F7654C1E-AA47-4FAD-BAC6-C8E041358A10}" dt="2024-11-15T20:41:17.174" v="866" actId="207"/>
      <pc:docMkLst>
        <pc:docMk/>
      </pc:docMkLst>
      <pc:sldChg chg="modSp mod">
        <pc:chgData name="Devin Zell" userId="340f3d92-8b17-482a-b9e5-e8382dd74c66" providerId="ADAL" clId="{F7654C1E-AA47-4FAD-BAC6-C8E041358A10}" dt="2024-11-15T19:23:43.971" v="76" actId="20577"/>
        <pc:sldMkLst>
          <pc:docMk/>
          <pc:sldMk cId="1208777192" sldId="420"/>
        </pc:sldMkLst>
      </pc:sldChg>
      <pc:sldChg chg="modSp mod modNotesTx">
        <pc:chgData name="Devin Zell" userId="340f3d92-8b17-482a-b9e5-e8382dd74c66" providerId="ADAL" clId="{F7654C1E-AA47-4FAD-BAC6-C8E041358A10}" dt="2024-11-15T19:37:02.306" v="260" actId="14826"/>
        <pc:sldMkLst>
          <pc:docMk/>
          <pc:sldMk cId="3177143712" sldId="421"/>
        </pc:sldMkLst>
      </pc:sldChg>
      <pc:sldChg chg="addSp delSp modSp mod modNotesTx">
        <pc:chgData name="Devin Zell" userId="340f3d92-8b17-482a-b9e5-e8382dd74c66" providerId="ADAL" clId="{F7654C1E-AA47-4FAD-BAC6-C8E041358A10}" dt="2024-11-15T19:37:10.792" v="261" actId="14826"/>
        <pc:sldMkLst>
          <pc:docMk/>
          <pc:sldMk cId="6754396" sldId="422"/>
        </pc:sldMkLst>
      </pc:sldChg>
      <pc:sldChg chg="addSp delSp modSp mod modNotesTx">
        <pc:chgData name="Devin Zell" userId="340f3d92-8b17-482a-b9e5-e8382dd74c66" providerId="ADAL" clId="{F7654C1E-AA47-4FAD-BAC6-C8E041358A10}" dt="2024-11-15T19:41:18.739" v="340"/>
        <pc:sldMkLst>
          <pc:docMk/>
          <pc:sldMk cId="4167407591" sldId="423"/>
        </pc:sldMkLst>
      </pc:sldChg>
      <pc:sldChg chg="addSp delSp modSp del mod modNotesTx">
        <pc:chgData name="Devin Zell" userId="340f3d92-8b17-482a-b9e5-e8382dd74c66" providerId="ADAL" clId="{F7654C1E-AA47-4FAD-BAC6-C8E041358A10}" dt="2024-11-15T19:40:45.061" v="308" actId="47"/>
        <pc:sldMkLst>
          <pc:docMk/>
          <pc:sldMk cId="2091612161" sldId="424"/>
        </pc:sldMkLst>
      </pc:sldChg>
      <pc:sldChg chg="addSp delSp modSp del mod modNotesTx">
        <pc:chgData name="Devin Zell" userId="340f3d92-8b17-482a-b9e5-e8382dd74c66" providerId="ADAL" clId="{F7654C1E-AA47-4FAD-BAC6-C8E041358A10}" dt="2024-11-15T19:40:46.384" v="309" actId="47"/>
        <pc:sldMkLst>
          <pc:docMk/>
          <pc:sldMk cId="2505684610" sldId="425"/>
        </pc:sldMkLst>
      </pc:sldChg>
      <pc:sldChg chg="addSp delSp modSp mod delAnim modAnim modNotesTx">
        <pc:chgData name="Devin Zell" userId="340f3d92-8b17-482a-b9e5-e8382dd74c66" providerId="ADAL" clId="{F7654C1E-AA47-4FAD-BAC6-C8E041358A10}" dt="2024-11-15T19:45:56.526" v="419" actId="207"/>
        <pc:sldMkLst>
          <pc:docMk/>
          <pc:sldMk cId="3911057493" sldId="426"/>
        </pc:sldMkLst>
      </pc:sldChg>
      <pc:sldChg chg="modSp mod">
        <pc:chgData name="Devin Zell" userId="340f3d92-8b17-482a-b9e5-e8382dd74c66" providerId="ADAL" clId="{F7654C1E-AA47-4FAD-BAC6-C8E041358A10}" dt="2024-11-15T19:26:51.086" v="121" actId="6549"/>
        <pc:sldMkLst>
          <pc:docMk/>
          <pc:sldMk cId="3538614961" sldId="427"/>
        </pc:sldMkLst>
        <pc:spChg chg="mod">
          <ac:chgData name="Devin Zell" userId="340f3d92-8b17-482a-b9e5-e8382dd74c66" providerId="ADAL" clId="{F7654C1E-AA47-4FAD-BAC6-C8E041358A10}" dt="2024-11-15T19:26:51.086" v="121" actId="6549"/>
          <ac:spMkLst>
            <pc:docMk/>
            <pc:sldMk cId="3538614961" sldId="427"/>
            <ac:spMk id="1059" creationId="{00000000-0000-0000-0000-000000000000}"/>
          </ac:spMkLst>
        </pc:spChg>
      </pc:sldChg>
      <pc:sldChg chg="modSp mod modNotesTx">
        <pc:chgData name="Devin Zell" userId="340f3d92-8b17-482a-b9e5-e8382dd74c66" providerId="ADAL" clId="{F7654C1E-AA47-4FAD-BAC6-C8E041358A10}" dt="2024-11-15T19:47:36.519" v="431" actId="14826"/>
        <pc:sldMkLst>
          <pc:docMk/>
          <pc:sldMk cId="2252877735" sldId="428"/>
        </pc:sldMkLst>
        <pc:spChg chg="mod">
          <ac:chgData name="Devin Zell" userId="340f3d92-8b17-482a-b9e5-e8382dd74c66" providerId="ADAL" clId="{F7654C1E-AA47-4FAD-BAC6-C8E041358A10}" dt="2024-11-15T19:33:43.064" v="210" actId="13926"/>
          <ac:spMkLst>
            <pc:docMk/>
            <pc:sldMk cId="2252877735" sldId="428"/>
            <ac:spMk id="2" creationId="{FDFA99F0-EEA9-384D-1F67-271FE7AAEEDB}"/>
          </ac:spMkLst>
        </pc:spChg>
        <pc:spChg chg="mod">
          <ac:chgData name="Devin Zell" userId="340f3d92-8b17-482a-b9e5-e8382dd74c66" providerId="ADAL" clId="{F7654C1E-AA47-4FAD-BAC6-C8E041358A10}" dt="2024-11-15T19:30:44.443" v="176" actId="14100"/>
          <ac:spMkLst>
            <pc:docMk/>
            <pc:sldMk cId="2252877735" sldId="428"/>
            <ac:spMk id="8" creationId="{750D1809-3196-5B3E-DDB9-67994A2F9CAA}"/>
          </ac:spMkLst>
        </pc:spChg>
        <pc:spChg chg="mod">
          <ac:chgData name="Devin Zell" userId="340f3d92-8b17-482a-b9e5-e8382dd74c66" providerId="ADAL" clId="{F7654C1E-AA47-4FAD-BAC6-C8E041358A10}" dt="2024-11-15T19:26:26.087" v="115"/>
          <ac:spMkLst>
            <pc:docMk/>
            <pc:sldMk cId="2252877735" sldId="428"/>
            <ac:spMk id="1079" creationId="{00000000-0000-0000-0000-000000000000}"/>
          </ac:spMkLst>
        </pc:spChg>
        <pc:spChg chg="mod">
          <ac:chgData name="Devin Zell" userId="340f3d92-8b17-482a-b9e5-e8382dd74c66" providerId="ADAL" clId="{F7654C1E-AA47-4FAD-BAC6-C8E041358A10}" dt="2024-11-15T19:46:51.665" v="428"/>
          <ac:spMkLst>
            <pc:docMk/>
            <pc:sldMk cId="2252877735" sldId="428"/>
            <ac:spMk id="1080" creationId="{00000000-0000-0000-0000-000000000000}"/>
          </ac:spMkLst>
        </pc:spChg>
        <pc:spChg chg="mod">
          <ac:chgData name="Devin Zell" userId="340f3d92-8b17-482a-b9e5-e8382dd74c66" providerId="ADAL" clId="{F7654C1E-AA47-4FAD-BAC6-C8E041358A10}" dt="2024-11-15T19:46:48.826" v="427" actId="20577"/>
          <ac:spMkLst>
            <pc:docMk/>
            <pc:sldMk cId="2252877735" sldId="428"/>
            <ac:spMk id="1081" creationId="{00000000-0000-0000-0000-000000000000}"/>
          </ac:spMkLst>
        </pc:spChg>
        <pc:spChg chg="mod">
          <ac:chgData name="Devin Zell" userId="340f3d92-8b17-482a-b9e5-e8382dd74c66" providerId="ADAL" clId="{F7654C1E-AA47-4FAD-BAC6-C8E041358A10}" dt="2024-11-15T19:28:01.026" v="138" actId="20577"/>
          <ac:spMkLst>
            <pc:docMk/>
            <pc:sldMk cId="2252877735" sldId="428"/>
            <ac:spMk id="1082" creationId="{00000000-0000-0000-0000-000000000000}"/>
          </ac:spMkLst>
        </pc:spChg>
        <pc:picChg chg="mod">
          <ac:chgData name="Devin Zell" userId="340f3d92-8b17-482a-b9e5-e8382dd74c66" providerId="ADAL" clId="{F7654C1E-AA47-4FAD-BAC6-C8E041358A10}" dt="2024-11-15T19:47:36.519" v="431" actId="14826"/>
          <ac:picMkLst>
            <pc:docMk/>
            <pc:sldMk cId="2252877735" sldId="428"/>
            <ac:picMk id="1076" creationId="{00000000-0000-0000-0000-000000000000}"/>
          </ac:picMkLst>
        </pc:picChg>
        <pc:picChg chg="mod">
          <ac:chgData name="Devin Zell" userId="340f3d92-8b17-482a-b9e5-e8382dd74c66" providerId="ADAL" clId="{F7654C1E-AA47-4FAD-BAC6-C8E041358A10}" dt="2024-11-15T19:47:29.374" v="430" actId="14826"/>
          <ac:picMkLst>
            <pc:docMk/>
            <pc:sldMk cId="2252877735" sldId="428"/>
            <ac:picMk id="1077" creationId="{00000000-0000-0000-0000-000000000000}"/>
          </ac:picMkLst>
        </pc:picChg>
      </pc:sldChg>
      <pc:sldChg chg="addSp delSp modSp mod modNotesTx">
        <pc:chgData name="Devin Zell" userId="340f3d92-8b17-482a-b9e5-e8382dd74c66" providerId="ADAL" clId="{F7654C1E-AA47-4FAD-BAC6-C8E041358A10}" dt="2024-11-15T19:53:04.325" v="610" actId="14826"/>
        <pc:sldMkLst>
          <pc:docMk/>
          <pc:sldMk cId="3578026342" sldId="429"/>
        </pc:sldMkLst>
        <pc:spChg chg="add mod">
          <ac:chgData name="Devin Zell" userId="340f3d92-8b17-482a-b9e5-e8382dd74c66" providerId="ADAL" clId="{F7654C1E-AA47-4FAD-BAC6-C8E041358A10}" dt="2024-11-15T19:33:57.218" v="214"/>
          <ac:spMkLst>
            <pc:docMk/>
            <pc:sldMk cId="3578026342" sldId="429"/>
            <ac:spMk id="3" creationId="{8BE70D85-731F-D0CD-A928-F1E846D2AE5F}"/>
          </ac:spMkLst>
        </pc:spChg>
        <pc:spChg chg="mod">
          <ac:chgData name="Devin Zell" userId="340f3d92-8b17-482a-b9e5-e8382dd74c66" providerId="ADAL" clId="{F7654C1E-AA47-4FAD-BAC6-C8E041358A10}" dt="2024-11-15T19:26:31.697" v="117"/>
          <ac:spMkLst>
            <pc:docMk/>
            <pc:sldMk cId="3578026342" sldId="429"/>
            <ac:spMk id="4" creationId="{04389EE8-7588-3E17-F803-462D39532E3D}"/>
          </ac:spMkLst>
        </pc:spChg>
        <pc:spChg chg="mod">
          <ac:chgData name="Devin Zell" userId="340f3d92-8b17-482a-b9e5-e8382dd74c66" providerId="ADAL" clId="{F7654C1E-AA47-4FAD-BAC6-C8E041358A10}" dt="2024-11-15T19:51:45.722" v="525" actId="20577"/>
          <ac:spMkLst>
            <pc:docMk/>
            <pc:sldMk cId="3578026342" sldId="429"/>
            <ac:spMk id="1097" creationId="{00000000-0000-0000-0000-000000000000}"/>
          </ac:spMkLst>
        </pc:spChg>
        <pc:spChg chg="mod">
          <ac:chgData name="Devin Zell" userId="340f3d92-8b17-482a-b9e5-e8382dd74c66" providerId="ADAL" clId="{F7654C1E-AA47-4FAD-BAC6-C8E041358A10}" dt="2024-11-15T19:30:51.644" v="178"/>
          <ac:spMkLst>
            <pc:docMk/>
            <pc:sldMk cId="3578026342" sldId="429"/>
            <ac:spMk id="1098" creationId="{00000000-0000-0000-0000-000000000000}"/>
          </ac:spMkLst>
        </pc:spChg>
        <pc:spChg chg="mod">
          <ac:chgData name="Devin Zell" userId="340f3d92-8b17-482a-b9e5-e8382dd74c66" providerId="ADAL" clId="{F7654C1E-AA47-4FAD-BAC6-C8E041358A10}" dt="2024-11-15T19:51:42.001" v="520" actId="20577"/>
          <ac:spMkLst>
            <pc:docMk/>
            <pc:sldMk cId="3578026342" sldId="429"/>
            <ac:spMk id="1100" creationId="{00000000-0000-0000-0000-000000000000}"/>
          </ac:spMkLst>
        </pc:spChg>
        <pc:picChg chg="mod">
          <ac:chgData name="Devin Zell" userId="340f3d92-8b17-482a-b9e5-e8382dd74c66" providerId="ADAL" clId="{F7654C1E-AA47-4FAD-BAC6-C8E041358A10}" dt="2024-11-15T19:53:04.325" v="610" actId="14826"/>
          <ac:picMkLst>
            <pc:docMk/>
            <pc:sldMk cId="3578026342" sldId="429"/>
            <ac:picMk id="1096" creationId="{00000000-0000-0000-0000-000000000000}"/>
          </ac:picMkLst>
        </pc:picChg>
      </pc:sldChg>
      <pc:sldChg chg="addSp delSp modSp mod delAnim modAnim modNotesTx">
        <pc:chgData name="Devin Zell" userId="340f3d92-8b17-482a-b9e5-e8382dd74c66" providerId="ADAL" clId="{F7654C1E-AA47-4FAD-BAC6-C8E041358A10}" dt="2024-11-15T19:55:41.066" v="630" actId="167"/>
        <pc:sldMkLst>
          <pc:docMk/>
          <pc:sldMk cId="2933001970" sldId="430"/>
        </pc:sldMkLst>
        <pc:spChg chg="mod">
          <ac:chgData name="Devin Zell" userId="340f3d92-8b17-482a-b9e5-e8382dd74c66" providerId="ADAL" clId="{F7654C1E-AA47-4FAD-BAC6-C8E041358A10}" dt="2024-11-15T19:26:39.327" v="120"/>
          <ac:spMkLst>
            <pc:docMk/>
            <pc:sldMk cId="2933001970" sldId="430"/>
            <ac:spMk id="1124" creationId="{00000000-0000-0000-0000-000000000000}"/>
          </ac:spMkLst>
        </pc:spChg>
      </pc:sldChg>
      <pc:sldChg chg="modSp mod">
        <pc:chgData name="Devin Zell" userId="340f3d92-8b17-482a-b9e5-e8382dd74c66" providerId="ADAL" clId="{F7654C1E-AA47-4FAD-BAC6-C8E041358A10}" dt="2024-11-15T19:27:55.162" v="132" actId="20577"/>
        <pc:sldMkLst>
          <pc:docMk/>
          <pc:sldMk cId="3966862373" sldId="431"/>
        </pc:sldMkLst>
      </pc:sldChg>
      <pc:sldChg chg="modSp mod modNotesTx">
        <pc:chgData name="Devin Zell" userId="340f3d92-8b17-482a-b9e5-e8382dd74c66" providerId="ADAL" clId="{F7654C1E-AA47-4FAD-BAC6-C8E041358A10}" dt="2024-11-15T20:02:01.226" v="750"/>
        <pc:sldMkLst>
          <pc:docMk/>
          <pc:sldMk cId="3974259252" sldId="432"/>
        </pc:sldMkLst>
      </pc:sldChg>
      <pc:sldChg chg="addSp delSp modSp mod modNotesTx">
        <pc:chgData name="Devin Zell" userId="340f3d92-8b17-482a-b9e5-e8382dd74c66" providerId="ADAL" clId="{F7654C1E-AA47-4FAD-BAC6-C8E041358A10}" dt="2024-11-15T20:36:37.215" v="754" actId="14826"/>
        <pc:sldMkLst>
          <pc:docMk/>
          <pc:sldMk cId="3042708324" sldId="433"/>
        </pc:sldMkLst>
      </pc:sldChg>
      <pc:sldChg chg="addSp delSp modSp mod delAnim modAnim modNotesTx">
        <pc:chgData name="Devin Zell" userId="340f3d92-8b17-482a-b9e5-e8382dd74c66" providerId="ADAL" clId="{F7654C1E-AA47-4FAD-BAC6-C8E041358A10}" dt="2024-11-15T20:41:17.174" v="866" actId="207"/>
        <pc:sldMkLst>
          <pc:docMk/>
          <pc:sldMk cId="4201982054" sldId="434"/>
        </pc:sldMkLst>
      </pc:sldChg>
      <pc:sldChg chg="del">
        <pc:chgData name="Devin Zell" userId="340f3d92-8b17-482a-b9e5-e8382dd74c66" providerId="ADAL" clId="{F7654C1E-AA47-4FAD-BAC6-C8E041358A10}" dt="2024-11-15T18:19:39.270" v="0" actId="47"/>
        <pc:sldMkLst>
          <pc:docMk/>
          <pc:sldMk cId="3626440787" sldId="435"/>
        </pc:sldMkLst>
      </pc:sldChg>
      <pc:sldChg chg="del">
        <pc:chgData name="Devin Zell" userId="340f3d92-8b17-482a-b9e5-e8382dd74c66" providerId="ADAL" clId="{F7654C1E-AA47-4FAD-BAC6-C8E041358A10}" dt="2024-11-15T18:19:39.270" v="0" actId="47"/>
        <pc:sldMkLst>
          <pc:docMk/>
          <pc:sldMk cId="3842064352" sldId="436"/>
        </pc:sldMkLst>
      </pc:sldChg>
      <pc:sldChg chg="del">
        <pc:chgData name="Devin Zell" userId="340f3d92-8b17-482a-b9e5-e8382dd74c66" providerId="ADAL" clId="{F7654C1E-AA47-4FAD-BAC6-C8E041358A10}" dt="2024-11-15T18:19:39.270" v="0" actId="47"/>
        <pc:sldMkLst>
          <pc:docMk/>
          <pc:sldMk cId="3232712224" sldId="437"/>
        </pc:sldMkLst>
      </pc:sldChg>
      <pc:sldChg chg="del">
        <pc:chgData name="Devin Zell" userId="340f3d92-8b17-482a-b9e5-e8382dd74c66" providerId="ADAL" clId="{F7654C1E-AA47-4FAD-BAC6-C8E041358A10}" dt="2024-11-15T18:19:39.270" v="0" actId="47"/>
        <pc:sldMkLst>
          <pc:docMk/>
          <pc:sldMk cId="1051649931" sldId="438"/>
        </pc:sldMkLst>
      </pc:sldChg>
      <pc:sldChg chg="del">
        <pc:chgData name="Devin Zell" userId="340f3d92-8b17-482a-b9e5-e8382dd74c66" providerId="ADAL" clId="{F7654C1E-AA47-4FAD-BAC6-C8E041358A10}" dt="2024-11-15T18:19:39.270" v="0" actId="47"/>
        <pc:sldMkLst>
          <pc:docMk/>
          <pc:sldMk cId="3060309606" sldId="439"/>
        </pc:sldMkLst>
      </pc:sldChg>
      <pc:sldChg chg="del">
        <pc:chgData name="Devin Zell" userId="340f3d92-8b17-482a-b9e5-e8382dd74c66" providerId="ADAL" clId="{F7654C1E-AA47-4FAD-BAC6-C8E041358A10}" dt="2024-11-15T18:19:39.270" v="0" actId="47"/>
        <pc:sldMkLst>
          <pc:docMk/>
          <pc:sldMk cId="1820049827" sldId="440"/>
        </pc:sldMkLst>
      </pc:sldChg>
      <pc:sldChg chg="del">
        <pc:chgData name="Devin Zell" userId="340f3d92-8b17-482a-b9e5-e8382dd74c66" providerId="ADAL" clId="{F7654C1E-AA47-4FAD-BAC6-C8E041358A10}" dt="2024-11-15T18:19:39.270" v="0" actId="47"/>
        <pc:sldMkLst>
          <pc:docMk/>
          <pc:sldMk cId="1975105457" sldId="441"/>
        </pc:sldMkLst>
      </pc:sldChg>
      <pc:sldChg chg="del">
        <pc:chgData name="Devin Zell" userId="340f3d92-8b17-482a-b9e5-e8382dd74c66" providerId="ADAL" clId="{F7654C1E-AA47-4FAD-BAC6-C8E041358A10}" dt="2024-11-15T18:19:39.270" v="0" actId="47"/>
        <pc:sldMkLst>
          <pc:docMk/>
          <pc:sldMk cId="3946372372" sldId="442"/>
        </pc:sldMkLst>
      </pc:sldChg>
      <pc:sldChg chg="del">
        <pc:chgData name="Devin Zell" userId="340f3d92-8b17-482a-b9e5-e8382dd74c66" providerId="ADAL" clId="{F7654C1E-AA47-4FAD-BAC6-C8E041358A10}" dt="2024-11-15T18:19:39.270" v="0" actId="47"/>
        <pc:sldMkLst>
          <pc:docMk/>
          <pc:sldMk cId="3138920873" sldId="443"/>
        </pc:sldMkLst>
      </pc:sldChg>
      <pc:sldChg chg="del">
        <pc:chgData name="Devin Zell" userId="340f3d92-8b17-482a-b9e5-e8382dd74c66" providerId="ADAL" clId="{F7654C1E-AA47-4FAD-BAC6-C8E041358A10}" dt="2024-11-15T18:19:39.270" v="0" actId="47"/>
        <pc:sldMkLst>
          <pc:docMk/>
          <pc:sldMk cId="2753110594" sldId="444"/>
        </pc:sldMkLst>
      </pc:sldChg>
      <pc:sldChg chg="del">
        <pc:chgData name="Devin Zell" userId="340f3d92-8b17-482a-b9e5-e8382dd74c66" providerId="ADAL" clId="{F7654C1E-AA47-4FAD-BAC6-C8E041358A10}" dt="2024-11-15T18:19:39.270" v="0" actId="47"/>
        <pc:sldMkLst>
          <pc:docMk/>
          <pc:sldMk cId="3395927400" sldId="445"/>
        </pc:sldMkLst>
      </pc:sldChg>
      <pc:sldChg chg="del">
        <pc:chgData name="Devin Zell" userId="340f3d92-8b17-482a-b9e5-e8382dd74c66" providerId="ADAL" clId="{F7654C1E-AA47-4FAD-BAC6-C8E041358A10}" dt="2024-11-15T18:19:39.270" v="0" actId="47"/>
        <pc:sldMkLst>
          <pc:docMk/>
          <pc:sldMk cId="3344925913" sldId="446"/>
        </pc:sldMkLst>
      </pc:sldChg>
      <pc:sldChg chg="del">
        <pc:chgData name="Devin Zell" userId="340f3d92-8b17-482a-b9e5-e8382dd74c66" providerId="ADAL" clId="{F7654C1E-AA47-4FAD-BAC6-C8E041358A10}" dt="2024-11-15T18:19:39.270" v="0" actId="47"/>
        <pc:sldMkLst>
          <pc:docMk/>
          <pc:sldMk cId="1752773410" sldId="447"/>
        </pc:sldMkLst>
      </pc:sldChg>
      <pc:sldChg chg="del">
        <pc:chgData name="Devin Zell" userId="340f3d92-8b17-482a-b9e5-e8382dd74c66" providerId="ADAL" clId="{F7654C1E-AA47-4FAD-BAC6-C8E041358A10}" dt="2024-11-15T18:19:39.270" v="0" actId="47"/>
        <pc:sldMkLst>
          <pc:docMk/>
          <pc:sldMk cId="1588002865" sldId="448"/>
        </pc:sldMkLst>
      </pc:sldChg>
      <pc:sldChg chg="del">
        <pc:chgData name="Devin Zell" userId="340f3d92-8b17-482a-b9e5-e8382dd74c66" providerId="ADAL" clId="{F7654C1E-AA47-4FAD-BAC6-C8E041358A10}" dt="2024-11-15T18:19:39.270" v="0" actId="47"/>
        <pc:sldMkLst>
          <pc:docMk/>
          <pc:sldMk cId="1779596374" sldId="449"/>
        </pc:sldMkLst>
      </pc:sldChg>
      <pc:sldChg chg="del">
        <pc:chgData name="Devin Zell" userId="340f3d92-8b17-482a-b9e5-e8382dd74c66" providerId="ADAL" clId="{F7654C1E-AA47-4FAD-BAC6-C8E041358A10}" dt="2024-11-15T18:19:39.270" v="0" actId="47"/>
        <pc:sldMkLst>
          <pc:docMk/>
          <pc:sldMk cId="1760343687" sldId="450"/>
        </pc:sldMkLst>
      </pc:sldChg>
      <pc:sldChg chg="addSp delSp modSp mod modNotesTx">
        <pc:chgData name="Devin Zell" userId="340f3d92-8b17-482a-b9e5-e8382dd74c66" providerId="ADAL" clId="{F7654C1E-AA47-4FAD-BAC6-C8E041358A10}" dt="2024-11-15T19:47:43.653" v="432" actId="14826"/>
        <pc:sldMkLst>
          <pc:docMk/>
          <pc:sldMk cId="1865119528" sldId="451"/>
        </pc:sldMkLst>
        <pc:spChg chg="add mod">
          <ac:chgData name="Devin Zell" userId="340f3d92-8b17-482a-b9e5-e8382dd74c66" providerId="ADAL" clId="{F7654C1E-AA47-4FAD-BAC6-C8E041358A10}" dt="2024-11-15T19:30:48.440" v="177"/>
          <ac:spMkLst>
            <pc:docMk/>
            <pc:sldMk cId="1865119528" sldId="451"/>
            <ac:spMk id="3" creationId="{471F4027-F3EF-7925-728C-7012F83AEA64}"/>
          </ac:spMkLst>
        </pc:spChg>
        <pc:spChg chg="add mod">
          <ac:chgData name="Devin Zell" userId="340f3d92-8b17-482a-b9e5-e8382dd74c66" providerId="ADAL" clId="{F7654C1E-AA47-4FAD-BAC6-C8E041358A10}" dt="2024-11-15T19:33:54.043" v="212"/>
          <ac:spMkLst>
            <pc:docMk/>
            <pc:sldMk cId="1865119528" sldId="451"/>
            <ac:spMk id="4" creationId="{E63AE8E2-7B83-CE83-BA2D-225E03247086}"/>
          </ac:spMkLst>
        </pc:spChg>
        <pc:spChg chg="mod">
          <ac:chgData name="Devin Zell" userId="340f3d92-8b17-482a-b9e5-e8382dd74c66" providerId="ADAL" clId="{F7654C1E-AA47-4FAD-BAC6-C8E041358A10}" dt="2024-11-15T19:26:28.848" v="116"/>
          <ac:spMkLst>
            <pc:docMk/>
            <pc:sldMk cId="1865119528" sldId="451"/>
            <ac:spMk id="1079" creationId="{00000000-0000-0000-0000-000000000000}"/>
          </ac:spMkLst>
        </pc:spChg>
        <pc:spChg chg="mod">
          <ac:chgData name="Devin Zell" userId="340f3d92-8b17-482a-b9e5-e8382dd74c66" providerId="ADAL" clId="{F7654C1E-AA47-4FAD-BAC6-C8E041358A10}" dt="2024-11-15T19:46:55.083" v="429"/>
          <ac:spMkLst>
            <pc:docMk/>
            <pc:sldMk cId="1865119528" sldId="451"/>
            <ac:spMk id="1081" creationId="{00000000-0000-0000-0000-000000000000}"/>
          </ac:spMkLst>
        </pc:spChg>
        <pc:spChg chg="mod">
          <ac:chgData name="Devin Zell" userId="340f3d92-8b17-482a-b9e5-e8382dd74c66" providerId="ADAL" clId="{F7654C1E-AA47-4FAD-BAC6-C8E041358A10}" dt="2024-11-15T19:28:05.403" v="139"/>
          <ac:spMkLst>
            <pc:docMk/>
            <pc:sldMk cId="1865119528" sldId="451"/>
            <ac:spMk id="1082" creationId="{00000000-0000-0000-0000-000000000000}"/>
          </ac:spMkLst>
        </pc:spChg>
        <pc:picChg chg="mod">
          <ac:chgData name="Devin Zell" userId="340f3d92-8b17-482a-b9e5-e8382dd74c66" providerId="ADAL" clId="{F7654C1E-AA47-4FAD-BAC6-C8E041358A10}" dt="2024-11-15T19:47:43.653" v="432" actId="14826"/>
          <ac:picMkLst>
            <pc:docMk/>
            <pc:sldMk cId="1865119528" sldId="451"/>
            <ac:picMk id="1077" creationId="{00000000-0000-0000-0000-000000000000}"/>
          </ac:picMkLst>
        </pc:picChg>
      </pc:sldChg>
      <pc:sldChg chg="addSp delSp modSp del mod modNotesTx">
        <pc:chgData name="Devin Zell" userId="340f3d92-8b17-482a-b9e5-e8382dd74c66" providerId="ADAL" clId="{F7654C1E-AA47-4FAD-BAC6-C8E041358A10}" dt="2024-11-15T19:51:27.629" v="499" actId="47"/>
        <pc:sldMkLst>
          <pc:docMk/>
          <pc:sldMk cId="701923196" sldId="452"/>
        </pc:sldMkLst>
      </pc:sldChg>
      <pc:sldChg chg="addSp delSp modSp del mod modNotesTx">
        <pc:chgData name="Devin Zell" userId="340f3d92-8b17-482a-b9e5-e8382dd74c66" providerId="ADAL" clId="{F7654C1E-AA47-4FAD-BAC6-C8E041358A10}" dt="2024-11-15T19:51:29.441" v="500" actId="47"/>
        <pc:sldMkLst>
          <pc:docMk/>
          <pc:sldMk cId="515137460" sldId="453"/>
        </pc:sldMkLst>
      </pc:sldChg>
      <pc:sldChg chg="addSp delSp modSp del mod modNotesTx">
        <pc:chgData name="Devin Zell" userId="340f3d92-8b17-482a-b9e5-e8382dd74c66" providerId="ADAL" clId="{F7654C1E-AA47-4FAD-BAC6-C8E041358A10}" dt="2024-11-15T19:56:57.579" v="664" actId="47"/>
        <pc:sldMkLst>
          <pc:docMk/>
          <pc:sldMk cId="849006838" sldId="454"/>
        </pc:sldMkLst>
      </pc:sldChg>
      <pc:sldChg chg="addSp delSp modSp del mod modNotesTx">
        <pc:chgData name="Devin Zell" userId="340f3d92-8b17-482a-b9e5-e8382dd74c66" providerId="ADAL" clId="{F7654C1E-AA47-4FAD-BAC6-C8E041358A10}" dt="2024-11-15T19:56:04.902" v="633" actId="47"/>
        <pc:sldMkLst>
          <pc:docMk/>
          <pc:sldMk cId="1945031823" sldId="455"/>
        </pc:sldMkLst>
      </pc:sldChg>
      <pc:sldChg chg="addSp delSp modSp del mod modNotesTx">
        <pc:chgData name="Devin Zell" userId="340f3d92-8b17-482a-b9e5-e8382dd74c66" providerId="ADAL" clId="{F7654C1E-AA47-4FAD-BAC6-C8E041358A10}" dt="2024-11-15T19:56:04.902" v="633" actId="47"/>
        <pc:sldMkLst>
          <pc:docMk/>
          <pc:sldMk cId="1082758700" sldId="456"/>
        </pc:sldMkLst>
      </pc:sldChg>
      <pc:sldChg chg="addSp delSp modSp del mod modNotesTx">
        <pc:chgData name="Devin Zell" userId="340f3d92-8b17-482a-b9e5-e8382dd74c66" providerId="ADAL" clId="{F7654C1E-AA47-4FAD-BAC6-C8E041358A10}" dt="2024-11-15T19:56:04.902" v="633" actId="47"/>
        <pc:sldMkLst>
          <pc:docMk/>
          <pc:sldMk cId="1518756418" sldId="457"/>
        </pc:sldMkLst>
      </pc:sldChg>
      <pc:sldChg chg="del">
        <pc:chgData name="Devin Zell" userId="340f3d92-8b17-482a-b9e5-e8382dd74c66" providerId="ADAL" clId="{F7654C1E-AA47-4FAD-BAC6-C8E041358A10}" dt="2024-11-15T18:19:39.270" v="0" actId="47"/>
        <pc:sldMkLst>
          <pc:docMk/>
          <pc:sldMk cId="591890853" sldId="458"/>
        </pc:sldMkLst>
      </pc:sldChg>
      <pc:sldChg chg="modSp add mod">
        <pc:chgData name="Devin Zell" userId="340f3d92-8b17-482a-b9e5-e8382dd74c66" providerId="ADAL" clId="{F7654C1E-AA47-4FAD-BAC6-C8E041358A10}" dt="2024-11-15T19:37:51.844" v="273" actId="14826"/>
        <pc:sldMkLst>
          <pc:docMk/>
          <pc:sldMk cId="1812025359" sldId="458"/>
        </pc:sldMkLst>
      </pc:sldChg>
      <pc:sldChg chg="modSp add mod">
        <pc:chgData name="Devin Zell" userId="340f3d92-8b17-482a-b9e5-e8382dd74c66" providerId="ADAL" clId="{F7654C1E-AA47-4FAD-BAC6-C8E041358A10}" dt="2024-11-15T19:38:03.105" v="274" actId="14826"/>
        <pc:sldMkLst>
          <pc:docMk/>
          <pc:sldMk cId="897921619" sldId="459"/>
        </pc:sldMkLst>
      </pc:sldChg>
      <pc:sldChg chg="del">
        <pc:chgData name="Devin Zell" userId="340f3d92-8b17-482a-b9e5-e8382dd74c66" providerId="ADAL" clId="{F7654C1E-AA47-4FAD-BAC6-C8E041358A10}" dt="2024-11-15T18:19:39.270" v="0" actId="47"/>
        <pc:sldMkLst>
          <pc:docMk/>
          <pc:sldMk cId="4089027231" sldId="459"/>
        </pc:sldMkLst>
      </pc:sldChg>
      <pc:sldChg chg="del">
        <pc:chgData name="Devin Zell" userId="340f3d92-8b17-482a-b9e5-e8382dd74c66" providerId="ADAL" clId="{F7654C1E-AA47-4FAD-BAC6-C8E041358A10}" dt="2024-11-15T18:19:39.270" v="0" actId="47"/>
        <pc:sldMkLst>
          <pc:docMk/>
          <pc:sldMk cId="2257799641" sldId="460"/>
        </pc:sldMkLst>
      </pc:sldChg>
      <pc:sldChg chg="modSp add mod">
        <pc:chgData name="Devin Zell" userId="340f3d92-8b17-482a-b9e5-e8382dd74c66" providerId="ADAL" clId="{F7654C1E-AA47-4FAD-BAC6-C8E041358A10}" dt="2024-11-15T19:38:42.754" v="288" actId="14826"/>
        <pc:sldMkLst>
          <pc:docMk/>
          <pc:sldMk cId="3877936069" sldId="460"/>
        </pc:sldMkLst>
      </pc:sldChg>
      <pc:sldChg chg="modSp add mod">
        <pc:chgData name="Devin Zell" userId="340f3d92-8b17-482a-b9e5-e8382dd74c66" providerId="ADAL" clId="{F7654C1E-AA47-4FAD-BAC6-C8E041358A10}" dt="2024-11-15T19:38:52.911" v="289" actId="14826"/>
        <pc:sldMkLst>
          <pc:docMk/>
          <pc:sldMk cId="1629352914" sldId="461"/>
        </pc:sldMkLst>
      </pc:sldChg>
      <pc:sldChg chg="del">
        <pc:chgData name="Devin Zell" userId="340f3d92-8b17-482a-b9e5-e8382dd74c66" providerId="ADAL" clId="{F7654C1E-AA47-4FAD-BAC6-C8E041358A10}" dt="2024-11-15T18:19:39.270" v="0" actId="47"/>
        <pc:sldMkLst>
          <pc:docMk/>
          <pc:sldMk cId="3651629509" sldId="461"/>
        </pc:sldMkLst>
      </pc:sldChg>
      <pc:sldChg chg="modSp add mod">
        <pc:chgData name="Devin Zell" userId="340f3d92-8b17-482a-b9e5-e8382dd74c66" providerId="ADAL" clId="{F7654C1E-AA47-4FAD-BAC6-C8E041358A10}" dt="2024-11-15T19:39:27.486" v="297" actId="14826"/>
        <pc:sldMkLst>
          <pc:docMk/>
          <pc:sldMk cId="2940619232" sldId="462"/>
        </pc:sldMkLst>
      </pc:sldChg>
      <pc:sldChg chg="del">
        <pc:chgData name="Devin Zell" userId="340f3d92-8b17-482a-b9e5-e8382dd74c66" providerId="ADAL" clId="{F7654C1E-AA47-4FAD-BAC6-C8E041358A10}" dt="2024-11-15T18:19:39.270" v="0" actId="47"/>
        <pc:sldMkLst>
          <pc:docMk/>
          <pc:sldMk cId="3763297487" sldId="462"/>
        </pc:sldMkLst>
      </pc:sldChg>
      <pc:sldChg chg="modSp add mod">
        <pc:chgData name="Devin Zell" userId="340f3d92-8b17-482a-b9e5-e8382dd74c66" providerId="ADAL" clId="{F7654C1E-AA47-4FAD-BAC6-C8E041358A10}" dt="2024-11-15T19:39:35.075" v="298" actId="14826"/>
        <pc:sldMkLst>
          <pc:docMk/>
          <pc:sldMk cId="857697205" sldId="463"/>
        </pc:sldMkLst>
      </pc:sldChg>
      <pc:sldChg chg="del">
        <pc:chgData name="Devin Zell" userId="340f3d92-8b17-482a-b9e5-e8382dd74c66" providerId="ADAL" clId="{F7654C1E-AA47-4FAD-BAC6-C8E041358A10}" dt="2024-11-15T18:19:39.270" v="0" actId="47"/>
        <pc:sldMkLst>
          <pc:docMk/>
          <pc:sldMk cId="3992717219" sldId="463"/>
        </pc:sldMkLst>
      </pc:sldChg>
      <pc:sldChg chg="del">
        <pc:chgData name="Devin Zell" userId="340f3d92-8b17-482a-b9e5-e8382dd74c66" providerId="ADAL" clId="{F7654C1E-AA47-4FAD-BAC6-C8E041358A10}" dt="2024-11-15T18:19:39.270" v="0" actId="47"/>
        <pc:sldMkLst>
          <pc:docMk/>
          <pc:sldMk cId="1717673671" sldId="464"/>
        </pc:sldMkLst>
      </pc:sldChg>
      <pc:sldChg chg="modSp add mod">
        <pc:chgData name="Devin Zell" userId="340f3d92-8b17-482a-b9e5-e8382dd74c66" providerId="ADAL" clId="{F7654C1E-AA47-4FAD-BAC6-C8E041358A10}" dt="2024-11-15T19:40:01.773" v="306" actId="14826"/>
        <pc:sldMkLst>
          <pc:docMk/>
          <pc:sldMk cId="2590303304" sldId="464"/>
        </pc:sldMkLst>
      </pc:sldChg>
      <pc:sldChg chg="del">
        <pc:chgData name="Devin Zell" userId="340f3d92-8b17-482a-b9e5-e8382dd74c66" providerId="ADAL" clId="{F7654C1E-AA47-4FAD-BAC6-C8E041358A10}" dt="2024-11-15T18:19:39.270" v="0" actId="47"/>
        <pc:sldMkLst>
          <pc:docMk/>
          <pc:sldMk cId="375479778" sldId="465"/>
        </pc:sldMkLst>
      </pc:sldChg>
      <pc:sldChg chg="modSp add mod">
        <pc:chgData name="Devin Zell" userId="340f3d92-8b17-482a-b9e5-e8382dd74c66" providerId="ADAL" clId="{F7654C1E-AA47-4FAD-BAC6-C8E041358A10}" dt="2024-11-15T19:40:08.491" v="307" actId="14826"/>
        <pc:sldMkLst>
          <pc:docMk/>
          <pc:sldMk cId="1143165518" sldId="465"/>
        </pc:sldMkLst>
      </pc:sldChg>
      <pc:sldChg chg="del">
        <pc:chgData name="Devin Zell" userId="340f3d92-8b17-482a-b9e5-e8382dd74c66" providerId="ADAL" clId="{F7654C1E-AA47-4FAD-BAC6-C8E041358A10}" dt="2024-11-15T18:19:39.270" v="0" actId="47"/>
        <pc:sldMkLst>
          <pc:docMk/>
          <pc:sldMk cId="120169292" sldId="466"/>
        </pc:sldMkLst>
      </pc:sldChg>
      <pc:sldChg chg="modSp add">
        <pc:chgData name="Devin Zell" userId="340f3d92-8b17-482a-b9e5-e8382dd74c66" providerId="ADAL" clId="{F7654C1E-AA47-4FAD-BAC6-C8E041358A10}" dt="2024-11-15T19:41:30.020" v="343" actId="14826"/>
        <pc:sldMkLst>
          <pc:docMk/>
          <pc:sldMk cId="4165509584" sldId="466"/>
        </pc:sldMkLst>
      </pc:sldChg>
      <pc:sldChg chg="modSp add">
        <pc:chgData name="Devin Zell" userId="340f3d92-8b17-482a-b9e5-e8382dd74c66" providerId="ADAL" clId="{F7654C1E-AA47-4FAD-BAC6-C8E041358A10}" dt="2024-11-15T19:41:37.214" v="344" actId="14826"/>
        <pc:sldMkLst>
          <pc:docMk/>
          <pc:sldMk cId="1289998344" sldId="467"/>
        </pc:sldMkLst>
      </pc:sldChg>
      <pc:sldChg chg="del">
        <pc:chgData name="Devin Zell" userId="340f3d92-8b17-482a-b9e5-e8382dd74c66" providerId="ADAL" clId="{F7654C1E-AA47-4FAD-BAC6-C8E041358A10}" dt="2024-11-15T18:19:39.270" v="0" actId="47"/>
        <pc:sldMkLst>
          <pc:docMk/>
          <pc:sldMk cId="2533748614" sldId="467"/>
        </pc:sldMkLst>
      </pc:sldChg>
      <pc:sldChg chg="modSp add mod">
        <pc:chgData name="Devin Zell" userId="340f3d92-8b17-482a-b9e5-e8382dd74c66" providerId="ADAL" clId="{F7654C1E-AA47-4FAD-BAC6-C8E041358A10}" dt="2024-11-15T19:42:05.418" v="366" actId="14826"/>
        <pc:sldMkLst>
          <pc:docMk/>
          <pc:sldMk cId="666579765" sldId="468"/>
        </pc:sldMkLst>
      </pc:sldChg>
      <pc:sldChg chg="del">
        <pc:chgData name="Devin Zell" userId="340f3d92-8b17-482a-b9e5-e8382dd74c66" providerId="ADAL" clId="{F7654C1E-AA47-4FAD-BAC6-C8E041358A10}" dt="2024-11-15T18:19:39.270" v="0" actId="47"/>
        <pc:sldMkLst>
          <pc:docMk/>
          <pc:sldMk cId="2013697392" sldId="468"/>
        </pc:sldMkLst>
      </pc:sldChg>
      <pc:sldChg chg="del">
        <pc:chgData name="Devin Zell" userId="340f3d92-8b17-482a-b9e5-e8382dd74c66" providerId="ADAL" clId="{F7654C1E-AA47-4FAD-BAC6-C8E041358A10}" dt="2024-11-15T18:19:39.270" v="0" actId="47"/>
        <pc:sldMkLst>
          <pc:docMk/>
          <pc:sldMk cId="1388702238" sldId="469"/>
        </pc:sldMkLst>
      </pc:sldChg>
      <pc:sldChg chg="modSp add">
        <pc:chgData name="Devin Zell" userId="340f3d92-8b17-482a-b9e5-e8382dd74c66" providerId="ADAL" clId="{F7654C1E-AA47-4FAD-BAC6-C8E041358A10}" dt="2024-11-15T19:42:19.211" v="369" actId="14826"/>
        <pc:sldMkLst>
          <pc:docMk/>
          <pc:sldMk cId="3761074928" sldId="469"/>
        </pc:sldMkLst>
      </pc:sldChg>
      <pc:sldChg chg="modSp add">
        <pc:chgData name="Devin Zell" userId="340f3d92-8b17-482a-b9e5-e8382dd74c66" providerId="ADAL" clId="{F7654C1E-AA47-4FAD-BAC6-C8E041358A10}" dt="2024-11-15T19:42:26.017" v="370" actId="14826"/>
        <pc:sldMkLst>
          <pc:docMk/>
          <pc:sldMk cId="582810264" sldId="470"/>
        </pc:sldMkLst>
      </pc:sldChg>
      <pc:sldChg chg="del">
        <pc:chgData name="Devin Zell" userId="340f3d92-8b17-482a-b9e5-e8382dd74c66" providerId="ADAL" clId="{F7654C1E-AA47-4FAD-BAC6-C8E041358A10}" dt="2024-11-15T18:19:39.270" v="0" actId="47"/>
        <pc:sldMkLst>
          <pc:docMk/>
          <pc:sldMk cId="1256230090" sldId="470"/>
        </pc:sldMkLst>
      </pc:sldChg>
      <pc:sldChg chg="modSp add mod">
        <pc:chgData name="Devin Zell" userId="340f3d92-8b17-482a-b9e5-e8382dd74c66" providerId="ADAL" clId="{F7654C1E-AA47-4FAD-BAC6-C8E041358A10}" dt="2024-11-15T19:42:50.249" v="386" actId="14826"/>
        <pc:sldMkLst>
          <pc:docMk/>
          <pc:sldMk cId="622181000" sldId="471"/>
        </pc:sldMkLst>
      </pc:sldChg>
      <pc:sldChg chg="del">
        <pc:chgData name="Devin Zell" userId="340f3d92-8b17-482a-b9e5-e8382dd74c66" providerId="ADAL" clId="{F7654C1E-AA47-4FAD-BAC6-C8E041358A10}" dt="2024-11-15T18:19:39.270" v="0" actId="47"/>
        <pc:sldMkLst>
          <pc:docMk/>
          <pc:sldMk cId="2837208490" sldId="471"/>
        </pc:sldMkLst>
      </pc:sldChg>
      <pc:sldChg chg="modSp add">
        <pc:chgData name="Devin Zell" userId="340f3d92-8b17-482a-b9e5-e8382dd74c66" providerId="ADAL" clId="{F7654C1E-AA47-4FAD-BAC6-C8E041358A10}" dt="2024-11-15T19:43:01.992" v="389" actId="14826"/>
        <pc:sldMkLst>
          <pc:docMk/>
          <pc:sldMk cId="1172745877" sldId="472"/>
        </pc:sldMkLst>
      </pc:sldChg>
      <pc:sldChg chg="modSp add">
        <pc:chgData name="Devin Zell" userId="340f3d92-8b17-482a-b9e5-e8382dd74c66" providerId="ADAL" clId="{F7654C1E-AA47-4FAD-BAC6-C8E041358A10}" dt="2024-11-15T19:43:17.333" v="390" actId="14826"/>
        <pc:sldMkLst>
          <pc:docMk/>
          <pc:sldMk cId="2343859626" sldId="473"/>
        </pc:sldMkLst>
      </pc:sldChg>
      <pc:sldChg chg="modSp add mod">
        <pc:chgData name="Devin Zell" userId="340f3d92-8b17-482a-b9e5-e8382dd74c66" providerId="ADAL" clId="{F7654C1E-AA47-4FAD-BAC6-C8E041358A10}" dt="2024-11-15T19:43:39.817" v="398" actId="20577"/>
        <pc:sldMkLst>
          <pc:docMk/>
          <pc:sldMk cId="2781632718" sldId="474"/>
        </pc:sldMkLst>
      </pc:sldChg>
      <pc:sldChg chg="modSp add">
        <pc:chgData name="Devin Zell" userId="340f3d92-8b17-482a-b9e5-e8382dd74c66" providerId="ADAL" clId="{F7654C1E-AA47-4FAD-BAC6-C8E041358A10}" dt="2024-11-15T19:43:54.981" v="401" actId="14826"/>
        <pc:sldMkLst>
          <pc:docMk/>
          <pc:sldMk cId="358608364" sldId="475"/>
        </pc:sldMkLst>
      </pc:sldChg>
      <pc:sldChg chg="modSp add">
        <pc:chgData name="Devin Zell" userId="340f3d92-8b17-482a-b9e5-e8382dd74c66" providerId="ADAL" clId="{F7654C1E-AA47-4FAD-BAC6-C8E041358A10}" dt="2024-11-15T19:44:06.233" v="402" actId="14826"/>
        <pc:sldMkLst>
          <pc:docMk/>
          <pc:sldMk cId="1085948031" sldId="476"/>
        </pc:sldMkLst>
      </pc:sldChg>
      <pc:sldChg chg="modSp add mod">
        <pc:chgData name="Devin Zell" userId="340f3d92-8b17-482a-b9e5-e8382dd74c66" providerId="ADAL" clId="{F7654C1E-AA47-4FAD-BAC6-C8E041358A10}" dt="2024-11-15T19:44:23.380" v="410" actId="14826"/>
        <pc:sldMkLst>
          <pc:docMk/>
          <pc:sldMk cId="1161363623" sldId="477"/>
        </pc:sldMkLst>
      </pc:sldChg>
      <pc:sldChg chg="modSp add">
        <pc:chgData name="Devin Zell" userId="340f3d92-8b17-482a-b9e5-e8382dd74c66" providerId="ADAL" clId="{F7654C1E-AA47-4FAD-BAC6-C8E041358A10}" dt="2024-11-15T19:44:34.108" v="413" actId="14826"/>
        <pc:sldMkLst>
          <pc:docMk/>
          <pc:sldMk cId="1687379379" sldId="478"/>
        </pc:sldMkLst>
      </pc:sldChg>
      <pc:sldChg chg="modSp add">
        <pc:chgData name="Devin Zell" userId="340f3d92-8b17-482a-b9e5-e8382dd74c66" providerId="ADAL" clId="{F7654C1E-AA47-4FAD-BAC6-C8E041358A10}" dt="2024-11-15T19:44:41.003" v="414" actId="14826"/>
        <pc:sldMkLst>
          <pc:docMk/>
          <pc:sldMk cId="2833266832" sldId="479"/>
        </pc:sldMkLst>
      </pc:sldChg>
      <pc:sldChg chg="modSp add mod">
        <pc:chgData name="Devin Zell" userId="340f3d92-8b17-482a-b9e5-e8382dd74c66" providerId="ADAL" clId="{F7654C1E-AA47-4FAD-BAC6-C8E041358A10}" dt="2024-11-15T19:48:26.739" v="446" actId="14826"/>
        <pc:sldMkLst>
          <pc:docMk/>
          <pc:sldMk cId="223649227" sldId="480"/>
        </pc:sldMkLst>
        <pc:spChg chg="mod">
          <ac:chgData name="Devin Zell" userId="340f3d92-8b17-482a-b9e5-e8382dd74c66" providerId="ADAL" clId="{F7654C1E-AA47-4FAD-BAC6-C8E041358A10}" dt="2024-11-15T19:48:04.748" v="443"/>
          <ac:spMkLst>
            <pc:docMk/>
            <pc:sldMk cId="223649227" sldId="480"/>
            <ac:spMk id="1080" creationId="{71BA6511-2DCC-372D-E660-38E6513D4687}"/>
          </ac:spMkLst>
        </pc:spChg>
        <pc:spChg chg="mod">
          <ac:chgData name="Devin Zell" userId="340f3d92-8b17-482a-b9e5-e8382dd74c66" providerId="ADAL" clId="{F7654C1E-AA47-4FAD-BAC6-C8E041358A10}" dt="2024-11-15T19:47:54.298" v="442" actId="20577"/>
          <ac:spMkLst>
            <pc:docMk/>
            <pc:sldMk cId="223649227" sldId="480"/>
            <ac:spMk id="1081" creationId="{50B2A1CA-EC7E-27DD-1173-5952280FF949}"/>
          </ac:spMkLst>
        </pc:spChg>
        <pc:picChg chg="mod">
          <ac:chgData name="Devin Zell" userId="340f3d92-8b17-482a-b9e5-e8382dd74c66" providerId="ADAL" clId="{F7654C1E-AA47-4FAD-BAC6-C8E041358A10}" dt="2024-11-15T19:48:26.739" v="446" actId="14826"/>
          <ac:picMkLst>
            <pc:docMk/>
            <pc:sldMk cId="223649227" sldId="480"/>
            <ac:picMk id="1076" creationId="{F47A0CC1-0F0E-A7BB-202E-038C2F94E4D0}"/>
          </ac:picMkLst>
        </pc:picChg>
        <pc:picChg chg="mod">
          <ac:chgData name="Devin Zell" userId="340f3d92-8b17-482a-b9e5-e8382dd74c66" providerId="ADAL" clId="{F7654C1E-AA47-4FAD-BAC6-C8E041358A10}" dt="2024-11-15T19:48:20.291" v="445" actId="14826"/>
          <ac:picMkLst>
            <pc:docMk/>
            <pc:sldMk cId="223649227" sldId="480"/>
            <ac:picMk id="1077" creationId="{001C51AA-EDEE-A6F0-AD14-A0B28C1022E8}"/>
          </ac:picMkLst>
        </pc:picChg>
      </pc:sldChg>
      <pc:sldChg chg="modSp add mod">
        <pc:chgData name="Devin Zell" userId="340f3d92-8b17-482a-b9e5-e8382dd74c66" providerId="ADAL" clId="{F7654C1E-AA47-4FAD-BAC6-C8E041358A10}" dt="2024-11-15T19:48:35.594" v="447" actId="14826"/>
        <pc:sldMkLst>
          <pc:docMk/>
          <pc:sldMk cId="2138312062" sldId="481"/>
        </pc:sldMkLst>
        <pc:spChg chg="mod">
          <ac:chgData name="Devin Zell" userId="340f3d92-8b17-482a-b9e5-e8382dd74c66" providerId="ADAL" clId="{F7654C1E-AA47-4FAD-BAC6-C8E041358A10}" dt="2024-11-15T19:48:07.409" v="444"/>
          <ac:spMkLst>
            <pc:docMk/>
            <pc:sldMk cId="2138312062" sldId="481"/>
            <ac:spMk id="1081" creationId="{EFC970B1-0107-2E7A-9A9C-C43608D3B3A1}"/>
          </ac:spMkLst>
        </pc:spChg>
        <pc:picChg chg="mod">
          <ac:chgData name="Devin Zell" userId="340f3d92-8b17-482a-b9e5-e8382dd74c66" providerId="ADAL" clId="{F7654C1E-AA47-4FAD-BAC6-C8E041358A10}" dt="2024-11-15T19:48:35.594" v="447" actId="14826"/>
          <ac:picMkLst>
            <pc:docMk/>
            <pc:sldMk cId="2138312062" sldId="481"/>
            <ac:picMk id="1077" creationId="{9DB8F622-0A02-712D-A950-EFF95374948F}"/>
          </ac:picMkLst>
        </pc:picChg>
      </pc:sldChg>
      <pc:sldChg chg="modSp add mod">
        <pc:chgData name="Devin Zell" userId="340f3d92-8b17-482a-b9e5-e8382dd74c66" providerId="ADAL" clId="{F7654C1E-AA47-4FAD-BAC6-C8E041358A10}" dt="2024-11-15T19:50:03.931" v="487" actId="14826"/>
        <pc:sldMkLst>
          <pc:docMk/>
          <pc:sldMk cId="2547067802" sldId="482"/>
        </pc:sldMkLst>
        <pc:spChg chg="mod">
          <ac:chgData name="Devin Zell" userId="340f3d92-8b17-482a-b9e5-e8382dd74c66" providerId="ADAL" clId="{F7654C1E-AA47-4FAD-BAC6-C8E041358A10}" dt="2024-11-15T19:49:44.610" v="483"/>
          <ac:spMkLst>
            <pc:docMk/>
            <pc:sldMk cId="2547067802" sldId="482"/>
            <ac:spMk id="1080" creationId="{CB670715-7E22-7605-72C5-5A4C2C515DA9}"/>
          </ac:spMkLst>
        </pc:spChg>
        <pc:spChg chg="mod">
          <ac:chgData name="Devin Zell" userId="340f3d92-8b17-482a-b9e5-e8382dd74c66" providerId="ADAL" clId="{F7654C1E-AA47-4FAD-BAC6-C8E041358A10}" dt="2024-11-15T19:49:42.249" v="482" actId="20577"/>
          <ac:spMkLst>
            <pc:docMk/>
            <pc:sldMk cId="2547067802" sldId="482"/>
            <ac:spMk id="1081" creationId="{2A319540-E276-4873-B723-A23D029901D8}"/>
          </ac:spMkLst>
        </pc:spChg>
        <pc:picChg chg="mod">
          <ac:chgData name="Devin Zell" userId="340f3d92-8b17-482a-b9e5-e8382dd74c66" providerId="ADAL" clId="{F7654C1E-AA47-4FAD-BAC6-C8E041358A10}" dt="2024-11-15T19:50:03.931" v="487" actId="14826"/>
          <ac:picMkLst>
            <pc:docMk/>
            <pc:sldMk cId="2547067802" sldId="482"/>
            <ac:picMk id="1076" creationId="{C928F25E-6220-8EBD-4595-6E265B66194D}"/>
          </ac:picMkLst>
        </pc:picChg>
        <pc:picChg chg="mod">
          <ac:chgData name="Devin Zell" userId="340f3d92-8b17-482a-b9e5-e8382dd74c66" providerId="ADAL" clId="{F7654C1E-AA47-4FAD-BAC6-C8E041358A10}" dt="2024-11-15T19:49:58.421" v="486" actId="14826"/>
          <ac:picMkLst>
            <pc:docMk/>
            <pc:sldMk cId="2547067802" sldId="482"/>
            <ac:picMk id="1077" creationId="{5D57F2BF-AF28-9264-5F7C-A027A47A1CD6}"/>
          </ac:picMkLst>
        </pc:picChg>
      </pc:sldChg>
      <pc:sldChg chg="modSp add mod ord">
        <pc:chgData name="Devin Zell" userId="340f3d92-8b17-482a-b9e5-e8382dd74c66" providerId="ADAL" clId="{F7654C1E-AA47-4FAD-BAC6-C8E041358A10}" dt="2024-11-15T19:51:04.682" v="497"/>
        <pc:sldMkLst>
          <pc:docMk/>
          <pc:sldMk cId="4074303557" sldId="483"/>
        </pc:sldMkLst>
        <pc:spChg chg="mod">
          <ac:chgData name="Devin Zell" userId="340f3d92-8b17-482a-b9e5-e8382dd74c66" providerId="ADAL" clId="{F7654C1E-AA47-4FAD-BAC6-C8E041358A10}" dt="2024-11-15T19:48:50.420" v="465"/>
          <ac:spMkLst>
            <pc:docMk/>
            <pc:sldMk cId="4074303557" sldId="483"/>
            <ac:spMk id="1081" creationId="{000F3870-348F-6CB9-713E-3A83D601C94B}"/>
          </ac:spMkLst>
        </pc:spChg>
        <pc:picChg chg="mod">
          <ac:chgData name="Devin Zell" userId="340f3d92-8b17-482a-b9e5-e8382dd74c66" providerId="ADAL" clId="{F7654C1E-AA47-4FAD-BAC6-C8E041358A10}" dt="2024-11-15T19:49:09.445" v="468" actId="14826"/>
          <ac:picMkLst>
            <pc:docMk/>
            <pc:sldMk cId="4074303557" sldId="483"/>
            <ac:picMk id="1077" creationId="{849AF7CB-7B20-4941-700F-C953818EA0A1}"/>
          </ac:picMkLst>
        </pc:picChg>
      </pc:sldChg>
      <pc:sldChg chg="add ord">
        <pc:chgData name="Devin Zell" userId="340f3d92-8b17-482a-b9e5-e8382dd74c66" providerId="ADAL" clId="{F7654C1E-AA47-4FAD-BAC6-C8E041358A10}" dt="2024-11-15T19:51:04.682" v="497"/>
        <pc:sldMkLst>
          <pc:docMk/>
          <pc:sldMk cId="2758712818" sldId="484"/>
        </pc:sldMkLst>
      </pc:sldChg>
      <pc:sldChg chg="add del">
        <pc:chgData name="Devin Zell" userId="340f3d92-8b17-482a-b9e5-e8382dd74c66" providerId="ADAL" clId="{F7654C1E-AA47-4FAD-BAC6-C8E041358A10}" dt="2024-11-15T19:49:21.151" v="470" actId="47"/>
        <pc:sldMkLst>
          <pc:docMk/>
          <pc:sldMk cId="1613073348" sldId="485"/>
        </pc:sldMkLst>
      </pc:sldChg>
      <pc:sldChg chg="modSp add mod">
        <pc:chgData name="Devin Zell" userId="340f3d92-8b17-482a-b9e5-e8382dd74c66" providerId="ADAL" clId="{F7654C1E-AA47-4FAD-BAC6-C8E041358A10}" dt="2024-11-15T19:50:16.259" v="489" actId="14826"/>
        <pc:sldMkLst>
          <pc:docMk/>
          <pc:sldMk cId="3368889560" sldId="485"/>
        </pc:sldMkLst>
        <pc:spChg chg="mod">
          <ac:chgData name="Devin Zell" userId="340f3d92-8b17-482a-b9e5-e8382dd74c66" providerId="ADAL" clId="{F7654C1E-AA47-4FAD-BAC6-C8E041358A10}" dt="2024-11-15T19:49:49.020" v="485"/>
          <ac:spMkLst>
            <pc:docMk/>
            <pc:sldMk cId="3368889560" sldId="485"/>
            <ac:spMk id="1080" creationId="{189AC03D-2778-39E6-89BF-98B0DA0CF567}"/>
          </ac:spMkLst>
        </pc:spChg>
        <pc:spChg chg="mod">
          <ac:chgData name="Devin Zell" userId="340f3d92-8b17-482a-b9e5-e8382dd74c66" providerId="ADAL" clId="{F7654C1E-AA47-4FAD-BAC6-C8E041358A10}" dt="2024-11-15T19:49:47.528" v="484"/>
          <ac:spMkLst>
            <pc:docMk/>
            <pc:sldMk cId="3368889560" sldId="485"/>
            <ac:spMk id="1081" creationId="{431D89DE-15AB-6CDD-6BC1-C3468E4214BD}"/>
          </ac:spMkLst>
        </pc:spChg>
        <pc:picChg chg="mod">
          <ac:chgData name="Devin Zell" userId="340f3d92-8b17-482a-b9e5-e8382dd74c66" providerId="ADAL" clId="{F7654C1E-AA47-4FAD-BAC6-C8E041358A10}" dt="2024-11-15T19:50:16.259" v="489" actId="14826"/>
          <ac:picMkLst>
            <pc:docMk/>
            <pc:sldMk cId="3368889560" sldId="485"/>
            <ac:picMk id="1076" creationId="{BC427097-72A5-C53E-82D8-D2485AB1BB88}"/>
          </ac:picMkLst>
        </pc:picChg>
        <pc:picChg chg="mod">
          <ac:chgData name="Devin Zell" userId="340f3d92-8b17-482a-b9e5-e8382dd74c66" providerId="ADAL" clId="{F7654C1E-AA47-4FAD-BAC6-C8E041358A10}" dt="2024-11-15T19:50:10.615" v="488" actId="14826"/>
          <ac:picMkLst>
            <pc:docMk/>
            <pc:sldMk cId="3368889560" sldId="485"/>
            <ac:picMk id="1077" creationId="{EE3655F1-FD86-49BB-95C5-07CBDB47A76B}"/>
          </ac:picMkLst>
        </pc:picChg>
      </pc:sldChg>
      <pc:sldChg chg="modSp add">
        <pc:chgData name="Devin Zell" userId="340f3d92-8b17-482a-b9e5-e8382dd74c66" providerId="ADAL" clId="{F7654C1E-AA47-4FAD-BAC6-C8E041358A10}" dt="2024-11-15T19:50:31.297" v="491" actId="14826"/>
        <pc:sldMkLst>
          <pc:docMk/>
          <pc:sldMk cId="2717789258" sldId="486"/>
        </pc:sldMkLst>
        <pc:picChg chg="mod">
          <ac:chgData name="Devin Zell" userId="340f3d92-8b17-482a-b9e5-e8382dd74c66" providerId="ADAL" clId="{F7654C1E-AA47-4FAD-BAC6-C8E041358A10}" dt="2024-11-15T19:50:31.297" v="491" actId="14826"/>
          <ac:picMkLst>
            <pc:docMk/>
            <pc:sldMk cId="2717789258" sldId="486"/>
            <ac:picMk id="1076" creationId="{4D1A7F60-5094-E483-BA87-9E213C74AFDB}"/>
          </ac:picMkLst>
        </pc:picChg>
        <pc:picChg chg="mod">
          <ac:chgData name="Devin Zell" userId="340f3d92-8b17-482a-b9e5-e8382dd74c66" providerId="ADAL" clId="{F7654C1E-AA47-4FAD-BAC6-C8E041358A10}" dt="2024-11-15T19:50:23.739" v="490" actId="14826"/>
          <ac:picMkLst>
            <pc:docMk/>
            <pc:sldMk cId="2717789258" sldId="486"/>
            <ac:picMk id="1077" creationId="{7CDE7B85-0DA9-DCA8-9365-2D9D44B19437}"/>
          </ac:picMkLst>
        </pc:picChg>
      </pc:sldChg>
      <pc:sldChg chg="modSp add">
        <pc:chgData name="Devin Zell" userId="340f3d92-8b17-482a-b9e5-e8382dd74c66" providerId="ADAL" clId="{F7654C1E-AA47-4FAD-BAC6-C8E041358A10}" dt="2024-11-15T19:51:20.334" v="498" actId="14826"/>
        <pc:sldMkLst>
          <pc:docMk/>
          <pc:sldMk cId="2925125634" sldId="487"/>
        </pc:sldMkLst>
        <pc:picChg chg="mod">
          <ac:chgData name="Devin Zell" userId="340f3d92-8b17-482a-b9e5-e8382dd74c66" providerId="ADAL" clId="{F7654C1E-AA47-4FAD-BAC6-C8E041358A10}" dt="2024-11-15T19:51:20.334" v="498" actId="14826"/>
          <ac:picMkLst>
            <pc:docMk/>
            <pc:sldMk cId="2925125634" sldId="487"/>
            <ac:picMk id="1076" creationId="{E92BE762-7429-CD63-3B66-4EAE43422373}"/>
          </ac:picMkLst>
        </pc:picChg>
        <pc:picChg chg="mod">
          <ac:chgData name="Devin Zell" userId="340f3d92-8b17-482a-b9e5-e8382dd74c66" providerId="ADAL" clId="{F7654C1E-AA47-4FAD-BAC6-C8E041358A10}" dt="2024-11-15T19:50:38.336" v="492" actId="14826"/>
          <ac:picMkLst>
            <pc:docMk/>
            <pc:sldMk cId="2925125634" sldId="487"/>
            <ac:picMk id="1077" creationId="{75D521BD-0512-AD44-8B81-000CE6ADD766}"/>
          </ac:picMkLst>
        </pc:picChg>
      </pc:sldChg>
      <pc:sldChg chg="modSp add">
        <pc:chgData name="Devin Zell" userId="340f3d92-8b17-482a-b9e5-e8382dd74c66" providerId="ADAL" clId="{F7654C1E-AA47-4FAD-BAC6-C8E041358A10}" dt="2024-11-15T19:53:12.035" v="611" actId="14826"/>
        <pc:sldMkLst>
          <pc:docMk/>
          <pc:sldMk cId="3459818220" sldId="488"/>
        </pc:sldMkLst>
        <pc:picChg chg="mod">
          <ac:chgData name="Devin Zell" userId="340f3d92-8b17-482a-b9e5-e8382dd74c66" providerId="ADAL" clId="{F7654C1E-AA47-4FAD-BAC6-C8E041358A10}" dt="2024-11-15T19:53:12.035" v="611" actId="14826"/>
          <ac:picMkLst>
            <pc:docMk/>
            <pc:sldMk cId="3459818220" sldId="488"/>
            <ac:picMk id="1096" creationId="{4D08D713-C6A4-5F04-1B70-2717C001AAE4}"/>
          </ac:picMkLst>
        </pc:picChg>
      </pc:sldChg>
      <pc:sldChg chg="modSp add">
        <pc:chgData name="Devin Zell" userId="340f3d92-8b17-482a-b9e5-e8382dd74c66" providerId="ADAL" clId="{F7654C1E-AA47-4FAD-BAC6-C8E041358A10}" dt="2024-11-15T19:53:19.746" v="612" actId="14826"/>
        <pc:sldMkLst>
          <pc:docMk/>
          <pc:sldMk cId="1833909191" sldId="489"/>
        </pc:sldMkLst>
        <pc:picChg chg="mod">
          <ac:chgData name="Devin Zell" userId="340f3d92-8b17-482a-b9e5-e8382dd74c66" providerId="ADAL" clId="{F7654C1E-AA47-4FAD-BAC6-C8E041358A10}" dt="2024-11-15T19:53:19.746" v="612" actId="14826"/>
          <ac:picMkLst>
            <pc:docMk/>
            <pc:sldMk cId="1833909191" sldId="489"/>
            <ac:picMk id="1096" creationId="{4C60F8E3-49F8-3232-4183-4EB3C1CDF2A0}"/>
          </ac:picMkLst>
        </pc:picChg>
      </pc:sldChg>
      <pc:sldChg chg="modSp add mod">
        <pc:chgData name="Devin Zell" userId="340f3d92-8b17-482a-b9e5-e8382dd74c66" providerId="ADAL" clId="{F7654C1E-AA47-4FAD-BAC6-C8E041358A10}" dt="2024-11-15T19:53:28.429" v="613" actId="14826"/>
        <pc:sldMkLst>
          <pc:docMk/>
          <pc:sldMk cId="2026346953" sldId="490"/>
        </pc:sldMkLst>
        <pc:spChg chg="mod">
          <ac:chgData name="Devin Zell" userId="340f3d92-8b17-482a-b9e5-e8382dd74c66" providerId="ADAL" clId="{F7654C1E-AA47-4FAD-BAC6-C8E041358A10}" dt="2024-11-15T19:51:56.306" v="535" actId="20577"/>
          <ac:spMkLst>
            <pc:docMk/>
            <pc:sldMk cId="2026346953" sldId="490"/>
            <ac:spMk id="1097" creationId="{923704F4-7995-E0BE-0A9A-E6343E6636C1}"/>
          </ac:spMkLst>
        </pc:spChg>
        <pc:spChg chg="mod">
          <ac:chgData name="Devin Zell" userId="340f3d92-8b17-482a-b9e5-e8382dd74c66" providerId="ADAL" clId="{F7654C1E-AA47-4FAD-BAC6-C8E041358A10}" dt="2024-11-15T19:51:59.849" v="542" actId="20577"/>
          <ac:spMkLst>
            <pc:docMk/>
            <pc:sldMk cId="2026346953" sldId="490"/>
            <ac:spMk id="1100" creationId="{C37F695F-890E-B0DF-97A8-03CD26D1DA5C}"/>
          </ac:spMkLst>
        </pc:spChg>
        <pc:picChg chg="mod">
          <ac:chgData name="Devin Zell" userId="340f3d92-8b17-482a-b9e5-e8382dd74c66" providerId="ADAL" clId="{F7654C1E-AA47-4FAD-BAC6-C8E041358A10}" dt="2024-11-15T19:53:28.429" v="613" actId="14826"/>
          <ac:picMkLst>
            <pc:docMk/>
            <pc:sldMk cId="2026346953" sldId="490"/>
            <ac:picMk id="1096" creationId="{DF45A644-F289-A160-01BC-C7279CD86642}"/>
          </ac:picMkLst>
        </pc:picChg>
      </pc:sldChg>
      <pc:sldChg chg="modSp add">
        <pc:chgData name="Devin Zell" userId="340f3d92-8b17-482a-b9e5-e8382dd74c66" providerId="ADAL" clId="{F7654C1E-AA47-4FAD-BAC6-C8E041358A10}" dt="2024-11-15T19:53:35.813" v="614" actId="14826"/>
        <pc:sldMkLst>
          <pc:docMk/>
          <pc:sldMk cId="1865642366" sldId="491"/>
        </pc:sldMkLst>
        <pc:picChg chg="mod">
          <ac:chgData name="Devin Zell" userId="340f3d92-8b17-482a-b9e5-e8382dd74c66" providerId="ADAL" clId="{F7654C1E-AA47-4FAD-BAC6-C8E041358A10}" dt="2024-11-15T19:53:35.813" v="614" actId="14826"/>
          <ac:picMkLst>
            <pc:docMk/>
            <pc:sldMk cId="1865642366" sldId="491"/>
            <ac:picMk id="1096" creationId="{8C64417E-3E00-F2B9-2065-DEDE018DB401}"/>
          </ac:picMkLst>
        </pc:picChg>
      </pc:sldChg>
      <pc:sldChg chg="modSp add">
        <pc:chgData name="Devin Zell" userId="340f3d92-8b17-482a-b9e5-e8382dd74c66" providerId="ADAL" clId="{F7654C1E-AA47-4FAD-BAC6-C8E041358A10}" dt="2024-11-15T19:53:44.239" v="615" actId="14826"/>
        <pc:sldMkLst>
          <pc:docMk/>
          <pc:sldMk cId="556857606" sldId="492"/>
        </pc:sldMkLst>
        <pc:picChg chg="mod">
          <ac:chgData name="Devin Zell" userId="340f3d92-8b17-482a-b9e5-e8382dd74c66" providerId="ADAL" clId="{F7654C1E-AA47-4FAD-BAC6-C8E041358A10}" dt="2024-11-15T19:53:44.239" v="615" actId="14826"/>
          <ac:picMkLst>
            <pc:docMk/>
            <pc:sldMk cId="556857606" sldId="492"/>
            <ac:picMk id="1096" creationId="{479FC1C9-831D-2C87-E7A6-3256965E682F}"/>
          </ac:picMkLst>
        </pc:picChg>
      </pc:sldChg>
      <pc:sldChg chg="modSp add mod">
        <pc:chgData name="Devin Zell" userId="340f3d92-8b17-482a-b9e5-e8382dd74c66" providerId="ADAL" clId="{F7654C1E-AA47-4FAD-BAC6-C8E041358A10}" dt="2024-11-15T19:54:01.395" v="617" actId="14826"/>
        <pc:sldMkLst>
          <pc:docMk/>
          <pc:sldMk cId="2802070436" sldId="493"/>
        </pc:sldMkLst>
        <pc:spChg chg="mod">
          <ac:chgData name="Devin Zell" userId="340f3d92-8b17-482a-b9e5-e8382dd74c66" providerId="ADAL" clId="{F7654C1E-AA47-4FAD-BAC6-C8E041358A10}" dt="2024-11-15T19:52:10.496" v="560" actId="20577"/>
          <ac:spMkLst>
            <pc:docMk/>
            <pc:sldMk cId="2802070436" sldId="493"/>
            <ac:spMk id="1097" creationId="{9664FF75-3CFB-C25D-D01C-6906356FE7DB}"/>
          </ac:spMkLst>
        </pc:spChg>
        <pc:spChg chg="mod">
          <ac:chgData name="Devin Zell" userId="340f3d92-8b17-482a-b9e5-e8382dd74c66" providerId="ADAL" clId="{F7654C1E-AA47-4FAD-BAC6-C8E041358A10}" dt="2024-11-15T19:52:19.033" v="585" actId="20577"/>
          <ac:spMkLst>
            <pc:docMk/>
            <pc:sldMk cId="2802070436" sldId="493"/>
            <ac:spMk id="1100" creationId="{0523F40D-43AD-D150-C545-DA8ECB85C782}"/>
          </ac:spMkLst>
        </pc:spChg>
        <pc:picChg chg="mod">
          <ac:chgData name="Devin Zell" userId="340f3d92-8b17-482a-b9e5-e8382dd74c66" providerId="ADAL" clId="{F7654C1E-AA47-4FAD-BAC6-C8E041358A10}" dt="2024-11-15T19:54:01.395" v="617" actId="14826"/>
          <ac:picMkLst>
            <pc:docMk/>
            <pc:sldMk cId="2802070436" sldId="493"/>
            <ac:picMk id="1096" creationId="{189C154B-9313-9952-5735-9261ECA9C9A4}"/>
          </ac:picMkLst>
        </pc:picChg>
      </pc:sldChg>
      <pc:sldChg chg="modSp add">
        <pc:chgData name="Devin Zell" userId="340f3d92-8b17-482a-b9e5-e8382dd74c66" providerId="ADAL" clId="{F7654C1E-AA47-4FAD-BAC6-C8E041358A10}" dt="2024-11-15T19:54:09.978" v="618" actId="14826"/>
        <pc:sldMkLst>
          <pc:docMk/>
          <pc:sldMk cId="3438928551" sldId="494"/>
        </pc:sldMkLst>
        <pc:picChg chg="mod">
          <ac:chgData name="Devin Zell" userId="340f3d92-8b17-482a-b9e5-e8382dd74c66" providerId="ADAL" clId="{F7654C1E-AA47-4FAD-BAC6-C8E041358A10}" dt="2024-11-15T19:54:09.978" v="618" actId="14826"/>
          <ac:picMkLst>
            <pc:docMk/>
            <pc:sldMk cId="3438928551" sldId="494"/>
            <ac:picMk id="1096" creationId="{8756C397-BD83-F3C6-6ABA-DCA42EDF607D}"/>
          </ac:picMkLst>
        </pc:picChg>
      </pc:sldChg>
      <pc:sldChg chg="modSp add">
        <pc:chgData name="Devin Zell" userId="340f3d92-8b17-482a-b9e5-e8382dd74c66" providerId="ADAL" clId="{F7654C1E-AA47-4FAD-BAC6-C8E041358A10}" dt="2024-11-15T19:54:19.385" v="619" actId="14826"/>
        <pc:sldMkLst>
          <pc:docMk/>
          <pc:sldMk cId="2513037331" sldId="495"/>
        </pc:sldMkLst>
        <pc:picChg chg="mod">
          <ac:chgData name="Devin Zell" userId="340f3d92-8b17-482a-b9e5-e8382dd74c66" providerId="ADAL" clId="{F7654C1E-AA47-4FAD-BAC6-C8E041358A10}" dt="2024-11-15T19:54:19.385" v="619" actId="14826"/>
          <ac:picMkLst>
            <pc:docMk/>
            <pc:sldMk cId="2513037331" sldId="495"/>
            <ac:picMk id="1096" creationId="{C24AD563-E493-8829-52B9-F2059FD8AF9C}"/>
          </ac:picMkLst>
        </pc:picChg>
      </pc:sldChg>
      <pc:sldChg chg="modSp add mod">
        <pc:chgData name="Devin Zell" userId="340f3d92-8b17-482a-b9e5-e8382dd74c66" providerId="ADAL" clId="{F7654C1E-AA47-4FAD-BAC6-C8E041358A10}" dt="2024-11-15T19:54:26.544" v="620" actId="14826"/>
        <pc:sldMkLst>
          <pc:docMk/>
          <pc:sldMk cId="2209774017" sldId="496"/>
        </pc:sldMkLst>
        <pc:spChg chg="mod">
          <ac:chgData name="Devin Zell" userId="340f3d92-8b17-482a-b9e5-e8382dd74c66" providerId="ADAL" clId="{F7654C1E-AA47-4FAD-BAC6-C8E041358A10}" dt="2024-11-15T19:52:28.353" v="591" actId="20577"/>
          <ac:spMkLst>
            <pc:docMk/>
            <pc:sldMk cId="2209774017" sldId="496"/>
            <ac:spMk id="1097" creationId="{DE85AED7-5D01-6DF7-D768-A12037148A94}"/>
          </ac:spMkLst>
        </pc:spChg>
        <pc:spChg chg="mod">
          <ac:chgData name="Devin Zell" userId="340f3d92-8b17-482a-b9e5-e8382dd74c66" providerId="ADAL" clId="{F7654C1E-AA47-4FAD-BAC6-C8E041358A10}" dt="2024-11-15T19:52:32.922" v="596" actId="20577"/>
          <ac:spMkLst>
            <pc:docMk/>
            <pc:sldMk cId="2209774017" sldId="496"/>
            <ac:spMk id="1100" creationId="{041F8C9B-6E56-ACB3-35A6-3BB42420F103}"/>
          </ac:spMkLst>
        </pc:spChg>
        <pc:picChg chg="mod">
          <ac:chgData name="Devin Zell" userId="340f3d92-8b17-482a-b9e5-e8382dd74c66" providerId="ADAL" clId="{F7654C1E-AA47-4FAD-BAC6-C8E041358A10}" dt="2024-11-15T19:54:26.544" v="620" actId="14826"/>
          <ac:picMkLst>
            <pc:docMk/>
            <pc:sldMk cId="2209774017" sldId="496"/>
            <ac:picMk id="1096" creationId="{5910C363-1A0F-B420-D57B-6450BBE95DC2}"/>
          </ac:picMkLst>
        </pc:picChg>
      </pc:sldChg>
      <pc:sldChg chg="modSp add">
        <pc:chgData name="Devin Zell" userId="340f3d92-8b17-482a-b9e5-e8382dd74c66" providerId="ADAL" clId="{F7654C1E-AA47-4FAD-BAC6-C8E041358A10}" dt="2024-11-15T19:54:34.521" v="621" actId="14826"/>
        <pc:sldMkLst>
          <pc:docMk/>
          <pc:sldMk cId="2185062422" sldId="497"/>
        </pc:sldMkLst>
        <pc:picChg chg="mod">
          <ac:chgData name="Devin Zell" userId="340f3d92-8b17-482a-b9e5-e8382dd74c66" providerId="ADAL" clId="{F7654C1E-AA47-4FAD-BAC6-C8E041358A10}" dt="2024-11-15T19:54:34.521" v="621" actId="14826"/>
          <ac:picMkLst>
            <pc:docMk/>
            <pc:sldMk cId="2185062422" sldId="497"/>
            <ac:picMk id="1096" creationId="{61AF6546-B86D-84AE-57C3-E3FB24802401}"/>
          </ac:picMkLst>
        </pc:picChg>
      </pc:sldChg>
      <pc:sldChg chg="modSp add">
        <pc:chgData name="Devin Zell" userId="340f3d92-8b17-482a-b9e5-e8382dd74c66" providerId="ADAL" clId="{F7654C1E-AA47-4FAD-BAC6-C8E041358A10}" dt="2024-11-15T19:54:42.131" v="622" actId="14826"/>
        <pc:sldMkLst>
          <pc:docMk/>
          <pc:sldMk cId="2496297145" sldId="498"/>
        </pc:sldMkLst>
        <pc:picChg chg="mod">
          <ac:chgData name="Devin Zell" userId="340f3d92-8b17-482a-b9e5-e8382dd74c66" providerId="ADAL" clId="{F7654C1E-AA47-4FAD-BAC6-C8E041358A10}" dt="2024-11-15T19:54:42.131" v="622" actId="14826"/>
          <ac:picMkLst>
            <pc:docMk/>
            <pc:sldMk cId="2496297145" sldId="498"/>
            <ac:picMk id="1096" creationId="{09E91ABA-6DC9-7296-49A6-BBD7AAF605F6}"/>
          </ac:picMkLst>
        </pc:picChg>
      </pc:sldChg>
      <pc:sldChg chg="modSp add">
        <pc:chgData name="Devin Zell" userId="340f3d92-8b17-482a-b9e5-e8382dd74c66" providerId="ADAL" clId="{F7654C1E-AA47-4FAD-BAC6-C8E041358A10}" dt="2024-11-15T19:54:50.875" v="623" actId="14826"/>
        <pc:sldMkLst>
          <pc:docMk/>
          <pc:sldMk cId="772029042" sldId="499"/>
        </pc:sldMkLst>
        <pc:picChg chg="mod">
          <ac:chgData name="Devin Zell" userId="340f3d92-8b17-482a-b9e5-e8382dd74c66" providerId="ADAL" clId="{F7654C1E-AA47-4FAD-BAC6-C8E041358A10}" dt="2024-11-15T19:54:50.875" v="623" actId="14826"/>
          <ac:picMkLst>
            <pc:docMk/>
            <pc:sldMk cId="772029042" sldId="499"/>
            <ac:picMk id="1096" creationId="{69B00678-A788-4CC0-D504-88F4509B6D49}"/>
          </ac:picMkLst>
        </pc:picChg>
      </pc:sldChg>
      <pc:sldChg chg="modSp add mod">
        <pc:chgData name="Devin Zell" userId="340f3d92-8b17-482a-b9e5-e8382dd74c66" providerId="ADAL" clId="{F7654C1E-AA47-4FAD-BAC6-C8E041358A10}" dt="2024-11-15T19:55:00.289" v="624" actId="14826"/>
        <pc:sldMkLst>
          <pc:docMk/>
          <pc:sldMk cId="613620210" sldId="500"/>
        </pc:sldMkLst>
        <pc:spChg chg="mod">
          <ac:chgData name="Devin Zell" userId="340f3d92-8b17-482a-b9e5-e8382dd74c66" providerId="ADAL" clId="{F7654C1E-AA47-4FAD-BAC6-C8E041358A10}" dt="2024-11-15T19:52:45.096" v="603" actId="20577"/>
          <ac:spMkLst>
            <pc:docMk/>
            <pc:sldMk cId="613620210" sldId="500"/>
            <ac:spMk id="1097" creationId="{73773CA0-752A-5836-6B6B-0D07E8BBD09B}"/>
          </ac:spMkLst>
        </pc:spChg>
        <pc:spChg chg="mod">
          <ac:chgData name="Devin Zell" userId="340f3d92-8b17-482a-b9e5-e8382dd74c66" providerId="ADAL" clId="{F7654C1E-AA47-4FAD-BAC6-C8E041358A10}" dt="2024-11-15T19:52:47.697" v="606" actId="20577"/>
          <ac:spMkLst>
            <pc:docMk/>
            <pc:sldMk cId="613620210" sldId="500"/>
            <ac:spMk id="1100" creationId="{19F6380F-AA40-A606-B70E-9B9089E17ADF}"/>
          </ac:spMkLst>
        </pc:spChg>
        <pc:picChg chg="mod">
          <ac:chgData name="Devin Zell" userId="340f3d92-8b17-482a-b9e5-e8382dd74c66" providerId="ADAL" clId="{F7654C1E-AA47-4FAD-BAC6-C8E041358A10}" dt="2024-11-15T19:55:00.289" v="624" actId="14826"/>
          <ac:picMkLst>
            <pc:docMk/>
            <pc:sldMk cId="613620210" sldId="500"/>
            <ac:picMk id="1096" creationId="{A53B50AC-370D-28C4-B1A8-059D66A21153}"/>
          </ac:picMkLst>
        </pc:picChg>
      </pc:sldChg>
      <pc:sldChg chg="modSp add">
        <pc:chgData name="Devin Zell" userId="340f3d92-8b17-482a-b9e5-e8382dd74c66" providerId="ADAL" clId="{F7654C1E-AA47-4FAD-BAC6-C8E041358A10}" dt="2024-11-15T19:55:08.665" v="625" actId="14826"/>
        <pc:sldMkLst>
          <pc:docMk/>
          <pc:sldMk cId="1136517685" sldId="501"/>
        </pc:sldMkLst>
        <pc:picChg chg="mod">
          <ac:chgData name="Devin Zell" userId="340f3d92-8b17-482a-b9e5-e8382dd74c66" providerId="ADAL" clId="{F7654C1E-AA47-4FAD-BAC6-C8E041358A10}" dt="2024-11-15T19:55:08.665" v="625" actId="14826"/>
          <ac:picMkLst>
            <pc:docMk/>
            <pc:sldMk cId="1136517685" sldId="501"/>
            <ac:picMk id="1096" creationId="{806E811C-AE03-7D89-8778-0103B1464221}"/>
          </ac:picMkLst>
        </pc:picChg>
      </pc:sldChg>
      <pc:sldChg chg="modSp add">
        <pc:chgData name="Devin Zell" userId="340f3d92-8b17-482a-b9e5-e8382dd74c66" providerId="ADAL" clId="{F7654C1E-AA47-4FAD-BAC6-C8E041358A10}" dt="2024-11-15T19:55:17.054" v="626" actId="14826"/>
        <pc:sldMkLst>
          <pc:docMk/>
          <pc:sldMk cId="1015882622" sldId="502"/>
        </pc:sldMkLst>
        <pc:picChg chg="mod">
          <ac:chgData name="Devin Zell" userId="340f3d92-8b17-482a-b9e5-e8382dd74c66" providerId="ADAL" clId="{F7654C1E-AA47-4FAD-BAC6-C8E041358A10}" dt="2024-11-15T19:55:17.054" v="626" actId="14826"/>
          <ac:picMkLst>
            <pc:docMk/>
            <pc:sldMk cId="1015882622" sldId="502"/>
            <ac:picMk id="1096" creationId="{0DC8B19F-C88F-8A3E-FF92-E564EA255271}"/>
          </ac:picMkLst>
        </pc:picChg>
      </pc:sldChg>
      <pc:sldChg chg="modSp add">
        <pc:chgData name="Devin Zell" userId="340f3d92-8b17-482a-b9e5-e8382dd74c66" providerId="ADAL" clId="{F7654C1E-AA47-4FAD-BAC6-C8E041358A10}" dt="2024-11-15T19:55:24.174" v="627" actId="14826"/>
        <pc:sldMkLst>
          <pc:docMk/>
          <pc:sldMk cId="456079820" sldId="503"/>
        </pc:sldMkLst>
        <pc:picChg chg="mod">
          <ac:chgData name="Devin Zell" userId="340f3d92-8b17-482a-b9e5-e8382dd74c66" providerId="ADAL" clId="{F7654C1E-AA47-4FAD-BAC6-C8E041358A10}" dt="2024-11-15T19:55:24.174" v="627" actId="14826"/>
          <ac:picMkLst>
            <pc:docMk/>
            <pc:sldMk cId="456079820" sldId="503"/>
            <ac:picMk id="1096" creationId="{B16084B5-6EDC-9868-F133-F0D032353211}"/>
          </ac:picMkLst>
        </pc:picChg>
      </pc:sldChg>
      <pc:sldChg chg="add del">
        <pc:chgData name="Devin Zell" userId="340f3d92-8b17-482a-b9e5-e8382dd74c66" providerId="ADAL" clId="{F7654C1E-AA47-4FAD-BAC6-C8E041358A10}" dt="2024-11-15T19:57:05.701" v="666"/>
        <pc:sldMkLst>
          <pc:docMk/>
          <pc:sldMk cId="714050231" sldId="504"/>
        </pc:sldMkLst>
      </pc:sldChg>
      <pc:sldChg chg="modSp add modNotesTx">
        <pc:chgData name="Devin Zell" userId="340f3d92-8b17-482a-b9e5-e8382dd74c66" providerId="ADAL" clId="{F7654C1E-AA47-4FAD-BAC6-C8E041358A10}" dt="2024-11-15T20:01:58.832" v="749"/>
        <pc:sldMkLst>
          <pc:docMk/>
          <pc:sldMk cId="2494008199" sldId="504"/>
        </pc:sldMkLst>
      </pc:sldChg>
      <pc:sldChg chg="modSp add mod modNotesTx">
        <pc:chgData name="Devin Zell" userId="340f3d92-8b17-482a-b9e5-e8382dd74c66" providerId="ADAL" clId="{F7654C1E-AA47-4FAD-BAC6-C8E041358A10}" dt="2024-11-15T20:01:56.636" v="748"/>
        <pc:sldMkLst>
          <pc:docMk/>
          <pc:sldMk cId="2295764621" sldId="505"/>
        </pc:sldMkLst>
      </pc:sldChg>
      <pc:sldChg chg="modSp add mod modNotesTx">
        <pc:chgData name="Devin Zell" userId="340f3d92-8b17-482a-b9e5-e8382dd74c66" providerId="ADAL" clId="{F7654C1E-AA47-4FAD-BAC6-C8E041358A10}" dt="2024-11-15T20:01:53.778" v="747"/>
        <pc:sldMkLst>
          <pc:docMk/>
          <pc:sldMk cId="3759520775" sldId="506"/>
        </pc:sldMkLst>
      </pc:sldChg>
      <pc:sldChg chg="modSp add mod modNotesTx">
        <pc:chgData name="Devin Zell" userId="340f3d92-8b17-482a-b9e5-e8382dd74c66" providerId="ADAL" clId="{F7654C1E-AA47-4FAD-BAC6-C8E041358A10}" dt="2024-11-15T20:01:51.947" v="746"/>
        <pc:sldMkLst>
          <pc:docMk/>
          <pc:sldMk cId="2949893792" sldId="507"/>
        </pc:sldMkLst>
      </pc:sldChg>
      <pc:sldChg chg="modSp add modNotesTx">
        <pc:chgData name="Devin Zell" userId="340f3d92-8b17-482a-b9e5-e8382dd74c66" providerId="ADAL" clId="{F7654C1E-AA47-4FAD-BAC6-C8E041358A10}" dt="2024-11-15T20:01:49.945" v="745"/>
        <pc:sldMkLst>
          <pc:docMk/>
          <pc:sldMk cId="3543119444" sldId="508"/>
        </pc:sldMkLst>
      </pc:sldChg>
      <pc:sldChg chg="modSp add mod modNotesTx">
        <pc:chgData name="Devin Zell" userId="340f3d92-8b17-482a-b9e5-e8382dd74c66" providerId="ADAL" clId="{F7654C1E-AA47-4FAD-BAC6-C8E041358A10}" dt="2024-11-15T20:01:47.889" v="744"/>
        <pc:sldMkLst>
          <pc:docMk/>
          <pc:sldMk cId="4128845749" sldId="509"/>
        </pc:sldMkLst>
      </pc:sldChg>
      <pc:sldChg chg="modSp add modNotesTx">
        <pc:chgData name="Devin Zell" userId="340f3d92-8b17-482a-b9e5-e8382dd74c66" providerId="ADAL" clId="{F7654C1E-AA47-4FAD-BAC6-C8E041358A10}" dt="2024-11-15T20:01:45.914" v="743"/>
        <pc:sldMkLst>
          <pc:docMk/>
          <pc:sldMk cId="928971448" sldId="510"/>
        </pc:sldMkLst>
      </pc:sldChg>
      <pc:sldChg chg="modSp add mod modNotesTx">
        <pc:chgData name="Devin Zell" userId="340f3d92-8b17-482a-b9e5-e8382dd74c66" providerId="ADAL" clId="{F7654C1E-AA47-4FAD-BAC6-C8E041358A10}" dt="2024-11-15T20:01:43.792" v="742"/>
        <pc:sldMkLst>
          <pc:docMk/>
          <pc:sldMk cId="502364081" sldId="511"/>
        </pc:sldMkLst>
      </pc:sldChg>
      <pc:sldChg chg="modSp add mod modNotesTx">
        <pc:chgData name="Devin Zell" userId="340f3d92-8b17-482a-b9e5-e8382dd74c66" providerId="ADAL" clId="{F7654C1E-AA47-4FAD-BAC6-C8E041358A10}" dt="2024-11-15T20:01:42.102" v="741"/>
        <pc:sldMkLst>
          <pc:docMk/>
          <pc:sldMk cId="527434962" sldId="512"/>
        </pc:sldMkLst>
      </pc:sldChg>
      <pc:sldChg chg="modSp add">
        <pc:chgData name="Devin Zell" userId="340f3d92-8b17-482a-b9e5-e8382dd74c66" providerId="ADAL" clId="{F7654C1E-AA47-4FAD-BAC6-C8E041358A10}" dt="2024-11-15T20:36:48.546" v="755" actId="14826"/>
        <pc:sldMkLst>
          <pc:docMk/>
          <pc:sldMk cId="1589645557" sldId="513"/>
        </pc:sldMkLst>
      </pc:sldChg>
      <pc:sldChg chg="modSp add">
        <pc:chgData name="Devin Zell" userId="340f3d92-8b17-482a-b9e5-e8382dd74c66" providerId="ADAL" clId="{F7654C1E-AA47-4FAD-BAC6-C8E041358A10}" dt="2024-11-15T20:36:58.641" v="756" actId="14826"/>
        <pc:sldMkLst>
          <pc:docMk/>
          <pc:sldMk cId="3533657810" sldId="514"/>
        </pc:sldMkLst>
      </pc:sldChg>
      <pc:sldChg chg="modSp add">
        <pc:chgData name="Devin Zell" userId="340f3d92-8b17-482a-b9e5-e8382dd74c66" providerId="ADAL" clId="{F7654C1E-AA47-4FAD-BAC6-C8E041358A10}" dt="2024-11-15T20:37:08.314" v="757" actId="14826"/>
        <pc:sldMkLst>
          <pc:docMk/>
          <pc:sldMk cId="1420377858" sldId="515"/>
        </pc:sldMkLst>
      </pc:sldChg>
      <pc:sldChg chg="modSp add mod">
        <pc:chgData name="Devin Zell" userId="340f3d92-8b17-482a-b9e5-e8382dd74c66" providerId="ADAL" clId="{F7654C1E-AA47-4FAD-BAC6-C8E041358A10}" dt="2024-11-15T20:37:34.831" v="773" actId="14826"/>
        <pc:sldMkLst>
          <pc:docMk/>
          <pc:sldMk cId="3040240321" sldId="516"/>
        </pc:sldMkLst>
      </pc:sldChg>
      <pc:sldChg chg="modSp add">
        <pc:chgData name="Devin Zell" userId="340f3d92-8b17-482a-b9e5-e8382dd74c66" providerId="ADAL" clId="{F7654C1E-AA47-4FAD-BAC6-C8E041358A10}" dt="2024-11-15T20:37:45.627" v="777" actId="14826"/>
        <pc:sldMkLst>
          <pc:docMk/>
          <pc:sldMk cId="3017257462" sldId="517"/>
        </pc:sldMkLst>
      </pc:sldChg>
      <pc:sldChg chg="modSp add">
        <pc:chgData name="Devin Zell" userId="340f3d92-8b17-482a-b9e5-e8382dd74c66" providerId="ADAL" clId="{F7654C1E-AA47-4FAD-BAC6-C8E041358A10}" dt="2024-11-15T20:37:52.861" v="778" actId="14826"/>
        <pc:sldMkLst>
          <pc:docMk/>
          <pc:sldMk cId="2752886840" sldId="518"/>
        </pc:sldMkLst>
      </pc:sldChg>
      <pc:sldChg chg="modSp add">
        <pc:chgData name="Devin Zell" userId="340f3d92-8b17-482a-b9e5-e8382dd74c66" providerId="ADAL" clId="{F7654C1E-AA47-4FAD-BAC6-C8E041358A10}" dt="2024-11-15T20:38:01.779" v="779" actId="14826"/>
        <pc:sldMkLst>
          <pc:docMk/>
          <pc:sldMk cId="640635265" sldId="519"/>
        </pc:sldMkLst>
      </pc:sldChg>
      <pc:sldChg chg="modSp add mod">
        <pc:chgData name="Devin Zell" userId="340f3d92-8b17-482a-b9e5-e8382dd74c66" providerId="ADAL" clId="{F7654C1E-AA47-4FAD-BAC6-C8E041358A10}" dt="2024-11-15T20:38:33.203" v="821" actId="14826"/>
        <pc:sldMkLst>
          <pc:docMk/>
          <pc:sldMk cId="2566041006" sldId="520"/>
        </pc:sldMkLst>
      </pc:sldChg>
      <pc:sldChg chg="modSp add">
        <pc:chgData name="Devin Zell" userId="340f3d92-8b17-482a-b9e5-e8382dd74c66" providerId="ADAL" clId="{F7654C1E-AA47-4FAD-BAC6-C8E041358A10}" dt="2024-11-15T20:38:46.054" v="825" actId="14826"/>
        <pc:sldMkLst>
          <pc:docMk/>
          <pc:sldMk cId="3476928780" sldId="521"/>
        </pc:sldMkLst>
      </pc:sldChg>
      <pc:sldChg chg="modSp add">
        <pc:chgData name="Devin Zell" userId="340f3d92-8b17-482a-b9e5-e8382dd74c66" providerId="ADAL" clId="{F7654C1E-AA47-4FAD-BAC6-C8E041358A10}" dt="2024-11-15T20:38:53.868" v="826" actId="14826"/>
        <pc:sldMkLst>
          <pc:docMk/>
          <pc:sldMk cId="2997420585" sldId="522"/>
        </pc:sldMkLst>
      </pc:sldChg>
      <pc:sldChg chg="modSp add">
        <pc:chgData name="Devin Zell" userId="340f3d92-8b17-482a-b9e5-e8382dd74c66" providerId="ADAL" clId="{F7654C1E-AA47-4FAD-BAC6-C8E041358A10}" dt="2024-11-15T20:39:03.454" v="827" actId="14826"/>
        <pc:sldMkLst>
          <pc:docMk/>
          <pc:sldMk cId="585561644" sldId="523"/>
        </pc:sldMkLst>
      </pc:sldChg>
      <pc:sldChg chg="modSp add mod">
        <pc:chgData name="Devin Zell" userId="340f3d92-8b17-482a-b9e5-e8382dd74c66" providerId="ADAL" clId="{F7654C1E-AA47-4FAD-BAC6-C8E041358A10}" dt="2024-11-15T20:39:24.949" v="835" actId="14826"/>
        <pc:sldMkLst>
          <pc:docMk/>
          <pc:sldMk cId="3284957413" sldId="524"/>
        </pc:sldMkLst>
      </pc:sldChg>
      <pc:sldChg chg="modSp add">
        <pc:chgData name="Devin Zell" userId="340f3d92-8b17-482a-b9e5-e8382dd74c66" providerId="ADAL" clId="{F7654C1E-AA47-4FAD-BAC6-C8E041358A10}" dt="2024-11-15T20:39:35.940" v="839" actId="14826"/>
        <pc:sldMkLst>
          <pc:docMk/>
          <pc:sldMk cId="1515842698" sldId="525"/>
        </pc:sldMkLst>
      </pc:sldChg>
      <pc:sldChg chg="modSp add">
        <pc:chgData name="Devin Zell" userId="340f3d92-8b17-482a-b9e5-e8382dd74c66" providerId="ADAL" clId="{F7654C1E-AA47-4FAD-BAC6-C8E041358A10}" dt="2024-11-15T20:39:44.167" v="840" actId="14826"/>
        <pc:sldMkLst>
          <pc:docMk/>
          <pc:sldMk cId="2787113670" sldId="526"/>
        </pc:sldMkLst>
      </pc:sldChg>
      <pc:sldChg chg="modSp add">
        <pc:chgData name="Devin Zell" userId="340f3d92-8b17-482a-b9e5-e8382dd74c66" providerId="ADAL" clId="{F7654C1E-AA47-4FAD-BAC6-C8E041358A10}" dt="2024-11-15T20:39:55.247" v="841" actId="14826"/>
        <pc:sldMkLst>
          <pc:docMk/>
          <pc:sldMk cId="4242476995" sldId="527"/>
        </pc:sldMkLst>
      </pc:sldChg>
      <pc:sldChg chg="modSp add mod">
        <pc:chgData name="Devin Zell" userId="340f3d92-8b17-482a-b9e5-e8382dd74c66" providerId="ADAL" clId="{F7654C1E-AA47-4FAD-BAC6-C8E041358A10}" dt="2024-11-15T20:40:18.546" v="855" actId="14826"/>
        <pc:sldMkLst>
          <pc:docMk/>
          <pc:sldMk cId="494237552" sldId="528"/>
        </pc:sldMkLst>
      </pc:sldChg>
      <pc:sldChg chg="add del">
        <pc:chgData name="Devin Zell" userId="340f3d92-8b17-482a-b9e5-e8382dd74c66" providerId="ADAL" clId="{F7654C1E-AA47-4FAD-BAC6-C8E041358A10}" dt="2024-11-15T20:40:03.448" v="848"/>
        <pc:sldMkLst>
          <pc:docMk/>
          <pc:sldMk cId="2155464429" sldId="529"/>
        </pc:sldMkLst>
      </pc:sldChg>
      <pc:sldChg chg="modSp add">
        <pc:chgData name="Devin Zell" userId="340f3d92-8b17-482a-b9e5-e8382dd74c66" providerId="ADAL" clId="{F7654C1E-AA47-4FAD-BAC6-C8E041358A10}" dt="2024-11-15T20:40:32.210" v="859" actId="14826"/>
        <pc:sldMkLst>
          <pc:docMk/>
          <pc:sldMk cId="3606471338" sldId="529"/>
        </pc:sldMkLst>
      </pc:sldChg>
      <pc:sldChg chg="add del">
        <pc:chgData name="Devin Zell" userId="340f3d92-8b17-482a-b9e5-e8382dd74c66" providerId="ADAL" clId="{F7654C1E-AA47-4FAD-BAC6-C8E041358A10}" dt="2024-11-15T20:40:01.987" v="847"/>
        <pc:sldMkLst>
          <pc:docMk/>
          <pc:sldMk cId="1489790678" sldId="530"/>
        </pc:sldMkLst>
      </pc:sldChg>
      <pc:sldChg chg="modSp add">
        <pc:chgData name="Devin Zell" userId="340f3d92-8b17-482a-b9e5-e8382dd74c66" providerId="ADAL" clId="{F7654C1E-AA47-4FAD-BAC6-C8E041358A10}" dt="2024-11-15T20:40:39.450" v="860" actId="14826"/>
        <pc:sldMkLst>
          <pc:docMk/>
          <pc:sldMk cId="2109016986" sldId="530"/>
        </pc:sldMkLst>
      </pc:sldChg>
      <pc:sldChg chg="add del">
        <pc:chgData name="Devin Zell" userId="340f3d92-8b17-482a-b9e5-e8382dd74c66" providerId="ADAL" clId="{F7654C1E-AA47-4FAD-BAC6-C8E041358A10}" dt="2024-11-15T20:40:01.646" v="846"/>
        <pc:sldMkLst>
          <pc:docMk/>
          <pc:sldMk cId="1474386339" sldId="531"/>
        </pc:sldMkLst>
      </pc:sldChg>
      <pc:sldChg chg="modSp add">
        <pc:chgData name="Devin Zell" userId="340f3d92-8b17-482a-b9e5-e8382dd74c66" providerId="ADAL" clId="{F7654C1E-AA47-4FAD-BAC6-C8E041358A10}" dt="2024-11-15T20:40:48.024" v="861" actId="14826"/>
        <pc:sldMkLst>
          <pc:docMk/>
          <pc:sldMk cId="3509052639" sldId="531"/>
        </pc:sldMkLst>
      </pc:sldChg>
    </pc:docChg>
  </pc:docChgLst>
  <pc:docChgLst>
    <pc:chgData name="Devin Zell" userId="340f3d92-8b17-482a-b9e5-e8382dd74c66" providerId="ADAL" clId="{15F8CF4A-8135-44E7-8B26-F6EEC7BB84FE}"/>
    <pc:docChg chg="undo custSel addSld delSld modSld">
      <pc:chgData name="Devin Zell" userId="340f3d92-8b17-482a-b9e5-e8382dd74c66" providerId="ADAL" clId="{15F8CF4A-8135-44E7-8B26-F6EEC7BB84FE}" dt="2024-11-27T15:29:55.737" v="105" actId="167"/>
      <pc:docMkLst>
        <pc:docMk/>
      </pc:docMkLst>
      <pc:sldChg chg="del">
        <pc:chgData name="Devin Zell" userId="340f3d92-8b17-482a-b9e5-e8382dd74c66" providerId="ADAL" clId="{15F8CF4A-8135-44E7-8B26-F6EEC7BB84FE}" dt="2024-11-15T20:47:24.794" v="0" actId="47"/>
        <pc:sldMkLst>
          <pc:docMk/>
          <pc:sldMk cId="0" sldId="256"/>
        </pc:sldMkLst>
      </pc:sldChg>
      <pc:sldChg chg="modSp add mod">
        <pc:chgData name="Devin Zell" userId="340f3d92-8b17-482a-b9e5-e8382dd74c66" providerId="ADAL" clId="{15F8CF4A-8135-44E7-8B26-F6EEC7BB84FE}" dt="2024-11-15T21:30:15.029" v="28" actId="20577"/>
        <pc:sldMkLst>
          <pc:docMk/>
          <pc:sldMk cId="3787949240" sldId="256"/>
        </pc:sldMkLst>
        <pc:spChg chg="mod">
          <ac:chgData name="Devin Zell" userId="340f3d92-8b17-482a-b9e5-e8382dd74c66" providerId="ADAL" clId="{15F8CF4A-8135-44E7-8B26-F6EEC7BB84FE}" dt="2024-11-15T21:30:15.029" v="28" actId="20577"/>
          <ac:spMkLst>
            <pc:docMk/>
            <pc:sldMk cId="3787949240" sldId="256"/>
            <ac:spMk id="4" creationId="{5BFD2416-903C-37DC-F339-A343C97F6BF7}"/>
          </ac:spMkLst>
        </pc:spChg>
        <pc:graphicFrameChg chg="modGraphic">
          <ac:chgData name="Devin Zell" userId="340f3d92-8b17-482a-b9e5-e8382dd74c66" providerId="ADAL" clId="{15F8CF4A-8135-44E7-8B26-F6EEC7BB84FE}" dt="2024-11-15T21:30:06.137" v="23" actId="20577"/>
          <ac:graphicFrameMkLst>
            <pc:docMk/>
            <pc:sldMk cId="3787949240" sldId="256"/>
            <ac:graphicFrameMk id="11" creationId="{23D1F15E-A148-D12C-1D0D-31D35CE2EEE8}"/>
          </ac:graphicFrameMkLst>
        </pc:graphicFrameChg>
      </pc:sldChg>
      <pc:sldChg chg="del">
        <pc:chgData name="Devin Zell" userId="340f3d92-8b17-482a-b9e5-e8382dd74c66" providerId="ADAL" clId="{15F8CF4A-8135-44E7-8B26-F6EEC7BB84FE}" dt="2024-11-15T20:47:24.794" v="0" actId="47"/>
        <pc:sldMkLst>
          <pc:docMk/>
          <pc:sldMk cId="0" sldId="257"/>
        </pc:sldMkLst>
      </pc:sldChg>
      <pc:sldChg chg="del">
        <pc:chgData name="Devin Zell" userId="340f3d92-8b17-482a-b9e5-e8382dd74c66" providerId="ADAL" clId="{15F8CF4A-8135-44E7-8B26-F6EEC7BB84FE}" dt="2024-11-15T20:47:24.794" v="0" actId="47"/>
        <pc:sldMkLst>
          <pc:docMk/>
          <pc:sldMk cId="0" sldId="258"/>
        </pc:sldMkLst>
      </pc:sldChg>
      <pc:sldChg chg="del">
        <pc:chgData name="Devin Zell" userId="340f3d92-8b17-482a-b9e5-e8382dd74c66" providerId="ADAL" clId="{15F8CF4A-8135-44E7-8B26-F6EEC7BB84FE}" dt="2024-11-15T20:47:24.794" v="0" actId="47"/>
        <pc:sldMkLst>
          <pc:docMk/>
          <pc:sldMk cId="0" sldId="259"/>
        </pc:sldMkLst>
      </pc:sldChg>
      <pc:sldChg chg="del">
        <pc:chgData name="Devin Zell" userId="340f3d92-8b17-482a-b9e5-e8382dd74c66" providerId="ADAL" clId="{15F8CF4A-8135-44E7-8B26-F6EEC7BB84FE}" dt="2024-11-15T20:47:24.794" v="0" actId="47"/>
        <pc:sldMkLst>
          <pc:docMk/>
          <pc:sldMk cId="0" sldId="260"/>
        </pc:sldMkLst>
      </pc:sldChg>
      <pc:sldChg chg="del">
        <pc:chgData name="Devin Zell" userId="340f3d92-8b17-482a-b9e5-e8382dd74c66" providerId="ADAL" clId="{15F8CF4A-8135-44E7-8B26-F6EEC7BB84FE}" dt="2024-11-15T20:47:24.794" v="0" actId="47"/>
        <pc:sldMkLst>
          <pc:docMk/>
          <pc:sldMk cId="0" sldId="261"/>
        </pc:sldMkLst>
      </pc:sldChg>
      <pc:sldChg chg="del">
        <pc:chgData name="Devin Zell" userId="340f3d92-8b17-482a-b9e5-e8382dd74c66" providerId="ADAL" clId="{15F8CF4A-8135-44E7-8B26-F6EEC7BB84FE}" dt="2024-11-15T20:47:24.794" v="0" actId="47"/>
        <pc:sldMkLst>
          <pc:docMk/>
          <pc:sldMk cId="0" sldId="262"/>
        </pc:sldMkLst>
      </pc:sldChg>
      <pc:sldChg chg="del">
        <pc:chgData name="Devin Zell" userId="340f3d92-8b17-482a-b9e5-e8382dd74c66" providerId="ADAL" clId="{15F8CF4A-8135-44E7-8B26-F6EEC7BB84FE}" dt="2024-11-15T20:47:24.794" v="0" actId="47"/>
        <pc:sldMkLst>
          <pc:docMk/>
          <pc:sldMk cId="0" sldId="263"/>
        </pc:sldMkLst>
      </pc:sldChg>
      <pc:sldChg chg="del">
        <pc:chgData name="Devin Zell" userId="340f3d92-8b17-482a-b9e5-e8382dd74c66" providerId="ADAL" clId="{15F8CF4A-8135-44E7-8B26-F6EEC7BB84FE}" dt="2024-11-15T20:47:24.794" v="0" actId="47"/>
        <pc:sldMkLst>
          <pc:docMk/>
          <pc:sldMk cId="0" sldId="264"/>
        </pc:sldMkLst>
      </pc:sldChg>
      <pc:sldChg chg="del">
        <pc:chgData name="Devin Zell" userId="340f3d92-8b17-482a-b9e5-e8382dd74c66" providerId="ADAL" clId="{15F8CF4A-8135-44E7-8B26-F6EEC7BB84FE}" dt="2024-11-15T20:47:24.794" v="0" actId="47"/>
        <pc:sldMkLst>
          <pc:docMk/>
          <pc:sldMk cId="0" sldId="265"/>
        </pc:sldMkLst>
      </pc:sldChg>
      <pc:sldChg chg="del">
        <pc:chgData name="Devin Zell" userId="340f3d92-8b17-482a-b9e5-e8382dd74c66" providerId="ADAL" clId="{15F8CF4A-8135-44E7-8B26-F6EEC7BB84FE}" dt="2024-11-15T20:47:24.794" v="0" actId="47"/>
        <pc:sldMkLst>
          <pc:docMk/>
          <pc:sldMk cId="0" sldId="266"/>
        </pc:sldMkLst>
      </pc:sldChg>
      <pc:sldChg chg="del">
        <pc:chgData name="Devin Zell" userId="340f3d92-8b17-482a-b9e5-e8382dd74c66" providerId="ADAL" clId="{15F8CF4A-8135-44E7-8B26-F6EEC7BB84FE}" dt="2024-11-15T20:47:24.794" v="0" actId="47"/>
        <pc:sldMkLst>
          <pc:docMk/>
          <pc:sldMk cId="0" sldId="267"/>
        </pc:sldMkLst>
      </pc:sldChg>
      <pc:sldChg chg="del">
        <pc:chgData name="Devin Zell" userId="340f3d92-8b17-482a-b9e5-e8382dd74c66" providerId="ADAL" clId="{15F8CF4A-8135-44E7-8B26-F6EEC7BB84FE}" dt="2024-11-15T20:47:24.794" v="0" actId="47"/>
        <pc:sldMkLst>
          <pc:docMk/>
          <pc:sldMk cId="0" sldId="268"/>
        </pc:sldMkLst>
      </pc:sldChg>
      <pc:sldChg chg="del">
        <pc:chgData name="Devin Zell" userId="340f3d92-8b17-482a-b9e5-e8382dd74c66" providerId="ADAL" clId="{15F8CF4A-8135-44E7-8B26-F6EEC7BB84FE}" dt="2024-11-15T20:47:24.794" v="0" actId="47"/>
        <pc:sldMkLst>
          <pc:docMk/>
          <pc:sldMk cId="0" sldId="269"/>
        </pc:sldMkLst>
      </pc:sldChg>
      <pc:sldChg chg="del">
        <pc:chgData name="Devin Zell" userId="340f3d92-8b17-482a-b9e5-e8382dd74c66" providerId="ADAL" clId="{15F8CF4A-8135-44E7-8B26-F6EEC7BB84FE}" dt="2024-11-15T20:47:24.794" v="0" actId="47"/>
        <pc:sldMkLst>
          <pc:docMk/>
          <pc:sldMk cId="0" sldId="270"/>
        </pc:sldMkLst>
      </pc:sldChg>
      <pc:sldChg chg="del">
        <pc:chgData name="Devin Zell" userId="340f3d92-8b17-482a-b9e5-e8382dd74c66" providerId="ADAL" clId="{15F8CF4A-8135-44E7-8B26-F6EEC7BB84FE}" dt="2024-11-15T20:47:24.794" v="0" actId="47"/>
        <pc:sldMkLst>
          <pc:docMk/>
          <pc:sldMk cId="0" sldId="271"/>
        </pc:sldMkLst>
      </pc:sldChg>
      <pc:sldChg chg="del">
        <pc:chgData name="Devin Zell" userId="340f3d92-8b17-482a-b9e5-e8382dd74c66" providerId="ADAL" clId="{15F8CF4A-8135-44E7-8B26-F6EEC7BB84FE}" dt="2024-11-15T20:47:24.794" v="0" actId="47"/>
        <pc:sldMkLst>
          <pc:docMk/>
          <pc:sldMk cId="0" sldId="272"/>
        </pc:sldMkLst>
      </pc:sldChg>
      <pc:sldChg chg="del">
        <pc:chgData name="Devin Zell" userId="340f3d92-8b17-482a-b9e5-e8382dd74c66" providerId="ADAL" clId="{15F8CF4A-8135-44E7-8B26-F6EEC7BB84FE}" dt="2024-11-15T20:47:24.794" v="0" actId="47"/>
        <pc:sldMkLst>
          <pc:docMk/>
          <pc:sldMk cId="0" sldId="273"/>
        </pc:sldMkLst>
      </pc:sldChg>
      <pc:sldChg chg="del">
        <pc:chgData name="Devin Zell" userId="340f3d92-8b17-482a-b9e5-e8382dd74c66" providerId="ADAL" clId="{15F8CF4A-8135-44E7-8B26-F6EEC7BB84FE}" dt="2024-11-15T20:47:24.794" v="0" actId="47"/>
        <pc:sldMkLst>
          <pc:docMk/>
          <pc:sldMk cId="0" sldId="274"/>
        </pc:sldMkLst>
      </pc:sldChg>
      <pc:sldChg chg="del">
        <pc:chgData name="Devin Zell" userId="340f3d92-8b17-482a-b9e5-e8382dd74c66" providerId="ADAL" clId="{15F8CF4A-8135-44E7-8B26-F6EEC7BB84FE}" dt="2024-11-15T20:47:24.794" v="0" actId="47"/>
        <pc:sldMkLst>
          <pc:docMk/>
          <pc:sldMk cId="0" sldId="275"/>
        </pc:sldMkLst>
      </pc:sldChg>
      <pc:sldChg chg="del">
        <pc:chgData name="Devin Zell" userId="340f3d92-8b17-482a-b9e5-e8382dd74c66" providerId="ADAL" clId="{15F8CF4A-8135-44E7-8B26-F6EEC7BB84FE}" dt="2024-11-15T20:47:24.794" v="0" actId="47"/>
        <pc:sldMkLst>
          <pc:docMk/>
          <pc:sldMk cId="0" sldId="276"/>
        </pc:sldMkLst>
      </pc:sldChg>
      <pc:sldChg chg="del">
        <pc:chgData name="Devin Zell" userId="340f3d92-8b17-482a-b9e5-e8382dd74c66" providerId="ADAL" clId="{15F8CF4A-8135-44E7-8B26-F6EEC7BB84FE}" dt="2024-11-15T20:47:24.794" v="0" actId="47"/>
        <pc:sldMkLst>
          <pc:docMk/>
          <pc:sldMk cId="0" sldId="277"/>
        </pc:sldMkLst>
      </pc:sldChg>
      <pc:sldChg chg="del">
        <pc:chgData name="Devin Zell" userId="340f3d92-8b17-482a-b9e5-e8382dd74c66" providerId="ADAL" clId="{15F8CF4A-8135-44E7-8B26-F6EEC7BB84FE}" dt="2024-11-15T20:47:24.794" v="0" actId="47"/>
        <pc:sldMkLst>
          <pc:docMk/>
          <pc:sldMk cId="0" sldId="278"/>
        </pc:sldMkLst>
      </pc:sldChg>
      <pc:sldChg chg="del">
        <pc:chgData name="Devin Zell" userId="340f3d92-8b17-482a-b9e5-e8382dd74c66" providerId="ADAL" clId="{15F8CF4A-8135-44E7-8B26-F6EEC7BB84FE}" dt="2024-11-15T20:47:24.794" v="0" actId="47"/>
        <pc:sldMkLst>
          <pc:docMk/>
          <pc:sldMk cId="0" sldId="279"/>
        </pc:sldMkLst>
      </pc:sldChg>
      <pc:sldChg chg="del">
        <pc:chgData name="Devin Zell" userId="340f3d92-8b17-482a-b9e5-e8382dd74c66" providerId="ADAL" clId="{15F8CF4A-8135-44E7-8B26-F6EEC7BB84FE}" dt="2024-11-15T20:47:24.794" v="0" actId="47"/>
        <pc:sldMkLst>
          <pc:docMk/>
          <pc:sldMk cId="0" sldId="280"/>
        </pc:sldMkLst>
      </pc:sldChg>
      <pc:sldChg chg="del">
        <pc:chgData name="Devin Zell" userId="340f3d92-8b17-482a-b9e5-e8382dd74c66" providerId="ADAL" clId="{15F8CF4A-8135-44E7-8B26-F6EEC7BB84FE}" dt="2024-11-15T20:47:24.794" v="0" actId="47"/>
        <pc:sldMkLst>
          <pc:docMk/>
          <pc:sldMk cId="0" sldId="281"/>
        </pc:sldMkLst>
      </pc:sldChg>
      <pc:sldChg chg="del">
        <pc:chgData name="Devin Zell" userId="340f3d92-8b17-482a-b9e5-e8382dd74c66" providerId="ADAL" clId="{15F8CF4A-8135-44E7-8B26-F6EEC7BB84FE}" dt="2024-11-15T20:47:24.794" v="0" actId="47"/>
        <pc:sldMkLst>
          <pc:docMk/>
          <pc:sldMk cId="0" sldId="282"/>
        </pc:sldMkLst>
      </pc:sldChg>
      <pc:sldChg chg="del">
        <pc:chgData name="Devin Zell" userId="340f3d92-8b17-482a-b9e5-e8382dd74c66" providerId="ADAL" clId="{15F8CF4A-8135-44E7-8B26-F6EEC7BB84FE}" dt="2024-11-15T20:47:24.794" v="0" actId="47"/>
        <pc:sldMkLst>
          <pc:docMk/>
          <pc:sldMk cId="0" sldId="283"/>
        </pc:sldMkLst>
      </pc:sldChg>
      <pc:sldChg chg="del">
        <pc:chgData name="Devin Zell" userId="340f3d92-8b17-482a-b9e5-e8382dd74c66" providerId="ADAL" clId="{15F8CF4A-8135-44E7-8B26-F6EEC7BB84FE}" dt="2024-11-15T20:47:24.794" v="0" actId="47"/>
        <pc:sldMkLst>
          <pc:docMk/>
          <pc:sldMk cId="0" sldId="284"/>
        </pc:sldMkLst>
      </pc:sldChg>
      <pc:sldChg chg="del">
        <pc:chgData name="Devin Zell" userId="340f3d92-8b17-482a-b9e5-e8382dd74c66" providerId="ADAL" clId="{15F8CF4A-8135-44E7-8B26-F6EEC7BB84FE}" dt="2024-11-15T20:47:24.794" v="0" actId="47"/>
        <pc:sldMkLst>
          <pc:docMk/>
          <pc:sldMk cId="0" sldId="285"/>
        </pc:sldMkLst>
      </pc:sldChg>
      <pc:sldChg chg="del">
        <pc:chgData name="Devin Zell" userId="340f3d92-8b17-482a-b9e5-e8382dd74c66" providerId="ADAL" clId="{15F8CF4A-8135-44E7-8B26-F6EEC7BB84FE}" dt="2024-11-15T20:47:24.794" v="0" actId="47"/>
        <pc:sldMkLst>
          <pc:docMk/>
          <pc:sldMk cId="0" sldId="286"/>
        </pc:sldMkLst>
      </pc:sldChg>
      <pc:sldChg chg="del">
        <pc:chgData name="Devin Zell" userId="340f3d92-8b17-482a-b9e5-e8382dd74c66" providerId="ADAL" clId="{15F8CF4A-8135-44E7-8B26-F6EEC7BB84FE}" dt="2024-11-15T20:47:24.794" v="0" actId="47"/>
        <pc:sldMkLst>
          <pc:docMk/>
          <pc:sldMk cId="0" sldId="287"/>
        </pc:sldMkLst>
      </pc:sldChg>
      <pc:sldChg chg="del">
        <pc:chgData name="Devin Zell" userId="340f3d92-8b17-482a-b9e5-e8382dd74c66" providerId="ADAL" clId="{15F8CF4A-8135-44E7-8B26-F6EEC7BB84FE}" dt="2024-11-15T20:47:24.794" v="0" actId="47"/>
        <pc:sldMkLst>
          <pc:docMk/>
          <pc:sldMk cId="0" sldId="288"/>
        </pc:sldMkLst>
      </pc:sldChg>
      <pc:sldChg chg="del">
        <pc:chgData name="Devin Zell" userId="340f3d92-8b17-482a-b9e5-e8382dd74c66" providerId="ADAL" clId="{15F8CF4A-8135-44E7-8B26-F6EEC7BB84FE}" dt="2024-11-15T20:47:24.794" v="0" actId="47"/>
        <pc:sldMkLst>
          <pc:docMk/>
          <pc:sldMk cId="0" sldId="289"/>
        </pc:sldMkLst>
      </pc:sldChg>
      <pc:sldChg chg="del">
        <pc:chgData name="Devin Zell" userId="340f3d92-8b17-482a-b9e5-e8382dd74c66" providerId="ADAL" clId="{15F8CF4A-8135-44E7-8B26-F6EEC7BB84FE}" dt="2024-11-15T20:47:24.794" v="0" actId="47"/>
        <pc:sldMkLst>
          <pc:docMk/>
          <pc:sldMk cId="0" sldId="290"/>
        </pc:sldMkLst>
      </pc:sldChg>
      <pc:sldChg chg="del">
        <pc:chgData name="Devin Zell" userId="340f3d92-8b17-482a-b9e5-e8382dd74c66" providerId="ADAL" clId="{15F8CF4A-8135-44E7-8B26-F6EEC7BB84FE}" dt="2024-11-15T20:47:24.794" v="0" actId="47"/>
        <pc:sldMkLst>
          <pc:docMk/>
          <pc:sldMk cId="0" sldId="291"/>
        </pc:sldMkLst>
      </pc:sldChg>
      <pc:sldChg chg="del">
        <pc:chgData name="Devin Zell" userId="340f3d92-8b17-482a-b9e5-e8382dd74c66" providerId="ADAL" clId="{15F8CF4A-8135-44E7-8B26-F6EEC7BB84FE}" dt="2024-11-15T20:47:24.794" v="0" actId="47"/>
        <pc:sldMkLst>
          <pc:docMk/>
          <pc:sldMk cId="0" sldId="292"/>
        </pc:sldMkLst>
      </pc:sldChg>
      <pc:sldChg chg="del">
        <pc:chgData name="Devin Zell" userId="340f3d92-8b17-482a-b9e5-e8382dd74c66" providerId="ADAL" clId="{15F8CF4A-8135-44E7-8B26-F6EEC7BB84FE}" dt="2024-11-15T20:47:24.794" v="0" actId="47"/>
        <pc:sldMkLst>
          <pc:docMk/>
          <pc:sldMk cId="0" sldId="293"/>
        </pc:sldMkLst>
      </pc:sldChg>
      <pc:sldChg chg="del">
        <pc:chgData name="Devin Zell" userId="340f3d92-8b17-482a-b9e5-e8382dd74c66" providerId="ADAL" clId="{15F8CF4A-8135-44E7-8B26-F6EEC7BB84FE}" dt="2024-11-15T20:47:24.794" v="0" actId="47"/>
        <pc:sldMkLst>
          <pc:docMk/>
          <pc:sldMk cId="0" sldId="294"/>
        </pc:sldMkLst>
      </pc:sldChg>
      <pc:sldChg chg="del">
        <pc:chgData name="Devin Zell" userId="340f3d92-8b17-482a-b9e5-e8382dd74c66" providerId="ADAL" clId="{15F8CF4A-8135-44E7-8B26-F6EEC7BB84FE}" dt="2024-11-15T20:47:24.794" v="0" actId="47"/>
        <pc:sldMkLst>
          <pc:docMk/>
          <pc:sldMk cId="0" sldId="295"/>
        </pc:sldMkLst>
      </pc:sldChg>
      <pc:sldChg chg="del">
        <pc:chgData name="Devin Zell" userId="340f3d92-8b17-482a-b9e5-e8382dd74c66" providerId="ADAL" clId="{15F8CF4A-8135-44E7-8B26-F6EEC7BB84FE}" dt="2024-11-15T20:47:24.794" v="0" actId="47"/>
        <pc:sldMkLst>
          <pc:docMk/>
          <pc:sldMk cId="0" sldId="296"/>
        </pc:sldMkLst>
      </pc:sldChg>
      <pc:sldChg chg="del">
        <pc:chgData name="Devin Zell" userId="340f3d92-8b17-482a-b9e5-e8382dd74c66" providerId="ADAL" clId="{15F8CF4A-8135-44E7-8B26-F6EEC7BB84FE}" dt="2024-11-15T20:47:24.794" v="0" actId="47"/>
        <pc:sldMkLst>
          <pc:docMk/>
          <pc:sldMk cId="0" sldId="297"/>
        </pc:sldMkLst>
      </pc:sldChg>
      <pc:sldChg chg="del">
        <pc:chgData name="Devin Zell" userId="340f3d92-8b17-482a-b9e5-e8382dd74c66" providerId="ADAL" clId="{15F8CF4A-8135-44E7-8B26-F6EEC7BB84FE}" dt="2024-11-15T20:47:24.794" v="0" actId="47"/>
        <pc:sldMkLst>
          <pc:docMk/>
          <pc:sldMk cId="0" sldId="298"/>
        </pc:sldMkLst>
      </pc:sldChg>
      <pc:sldChg chg="del">
        <pc:chgData name="Devin Zell" userId="340f3d92-8b17-482a-b9e5-e8382dd74c66" providerId="ADAL" clId="{15F8CF4A-8135-44E7-8B26-F6EEC7BB84FE}" dt="2024-11-15T20:47:24.794" v="0" actId="47"/>
        <pc:sldMkLst>
          <pc:docMk/>
          <pc:sldMk cId="0" sldId="299"/>
        </pc:sldMkLst>
      </pc:sldChg>
      <pc:sldChg chg="del">
        <pc:chgData name="Devin Zell" userId="340f3d92-8b17-482a-b9e5-e8382dd74c66" providerId="ADAL" clId="{15F8CF4A-8135-44E7-8B26-F6EEC7BB84FE}" dt="2024-11-15T20:47:24.794" v="0" actId="47"/>
        <pc:sldMkLst>
          <pc:docMk/>
          <pc:sldMk cId="0" sldId="300"/>
        </pc:sldMkLst>
      </pc:sldChg>
      <pc:sldChg chg="del">
        <pc:chgData name="Devin Zell" userId="340f3d92-8b17-482a-b9e5-e8382dd74c66" providerId="ADAL" clId="{15F8CF4A-8135-44E7-8B26-F6EEC7BB84FE}" dt="2024-11-15T20:47:24.794" v="0" actId="47"/>
        <pc:sldMkLst>
          <pc:docMk/>
          <pc:sldMk cId="0" sldId="301"/>
        </pc:sldMkLst>
      </pc:sldChg>
      <pc:sldChg chg="del">
        <pc:chgData name="Devin Zell" userId="340f3d92-8b17-482a-b9e5-e8382dd74c66" providerId="ADAL" clId="{15F8CF4A-8135-44E7-8B26-F6EEC7BB84FE}" dt="2024-11-15T20:47:24.794" v="0" actId="47"/>
        <pc:sldMkLst>
          <pc:docMk/>
          <pc:sldMk cId="0" sldId="302"/>
        </pc:sldMkLst>
      </pc:sldChg>
      <pc:sldChg chg="del">
        <pc:chgData name="Devin Zell" userId="340f3d92-8b17-482a-b9e5-e8382dd74c66" providerId="ADAL" clId="{15F8CF4A-8135-44E7-8B26-F6EEC7BB84FE}" dt="2024-11-15T20:47:24.794" v="0" actId="47"/>
        <pc:sldMkLst>
          <pc:docMk/>
          <pc:sldMk cId="0" sldId="303"/>
        </pc:sldMkLst>
      </pc:sldChg>
      <pc:sldChg chg="del">
        <pc:chgData name="Devin Zell" userId="340f3d92-8b17-482a-b9e5-e8382dd74c66" providerId="ADAL" clId="{15F8CF4A-8135-44E7-8B26-F6EEC7BB84FE}" dt="2024-11-15T20:47:24.794" v="0" actId="47"/>
        <pc:sldMkLst>
          <pc:docMk/>
          <pc:sldMk cId="0" sldId="304"/>
        </pc:sldMkLst>
      </pc:sldChg>
      <pc:sldChg chg="del">
        <pc:chgData name="Devin Zell" userId="340f3d92-8b17-482a-b9e5-e8382dd74c66" providerId="ADAL" clId="{15F8CF4A-8135-44E7-8B26-F6EEC7BB84FE}" dt="2024-11-15T20:47:24.794" v="0" actId="47"/>
        <pc:sldMkLst>
          <pc:docMk/>
          <pc:sldMk cId="0" sldId="305"/>
        </pc:sldMkLst>
      </pc:sldChg>
      <pc:sldChg chg="del">
        <pc:chgData name="Devin Zell" userId="340f3d92-8b17-482a-b9e5-e8382dd74c66" providerId="ADAL" clId="{15F8CF4A-8135-44E7-8B26-F6EEC7BB84FE}" dt="2024-11-15T20:47:24.794" v="0" actId="47"/>
        <pc:sldMkLst>
          <pc:docMk/>
          <pc:sldMk cId="0" sldId="306"/>
        </pc:sldMkLst>
      </pc:sldChg>
      <pc:sldChg chg="del">
        <pc:chgData name="Devin Zell" userId="340f3d92-8b17-482a-b9e5-e8382dd74c66" providerId="ADAL" clId="{15F8CF4A-8135-44E7-8B26-F6EEC7BB84FE}" dt="2024-11-15T20:47:24.794" v="0" actId="47"/>
        <pc:sldMkLst>
          <pc:docMk/>
          <pc:sldMk cId="0" sldId="307"/>
        </pc:sldMkLst>
      </pc:sldChg>
      <pc:sldChg chg="del">
        <pc:chgData name="Devin Zell" userId="340f3d92-8b17-482a-b9e5-e8382dd74c66" providerId="ADAL" clId="{15F8CF4A-8135-44E7-8B26-F6EEC7BB84FE}" dt="2024-11-15T20:47:24.794" v="0" actId="47"/>
        <pc:sldMkLst>
          <pc:docMk/>
          <pc:sldMk cId="0" sldId="308"/>
        </pc:sldMkLst>
      </pc:sldChg>
      <pc:sldChg chg="del">
        <pc:chgData name="Devin Zell" userId="340f3d92-8b17-482a-b9e5-e8382dd74c66" providerId="ADAL" clId="{15F8CF4A-8135-44E7-8B26-F6EEC7BB84FE}" dt="2024-11-15T20:47:24.794" v="0" actId="47"/>
        <pc:sldMkLst>
          <pc:docMk/>
          <pc:sldMk cId="0" sldId="309"/>
        </pc:sldMkLst>
      </pc:sldChg>
      <pc:sldChg chg="del">
        <pc:chgData name="Devin Zell" userId="340f3d92-8b17-482a-b9e5-e8382dd74c66" providerId="ADAL" clId="{15F8CF4A-8135-44E7-8B26-F6EEC7BB84FE}" dt="2024-11-15T20:47:24.794" v="0" actId="47"/>
        <pc:sldMkLst>
          <pc:docMk/>
          <pc:sldMk cId="0" sldId="310"/>
        </pc:sldMkLst>
      </pc:sldChg>
      <pc:sldChg chg="del">
        <pc:chgData name="Devin Zell" userId="340f3d92-8b17-482a-b9e5-e8382dd74c66" providerId="ADAL" clId="{15F8CF4A-8135-44E7-8B26-F6EEC7BB84FE}" dt="2024-11-15T20:47:24.794" v="0" actId="47"/>
        <pc:sldMkLst>
          <pc:docMk/>
          <pc:sldMk cId="0" sldId="311"/>
        </pc:sldMkLst>
      </pc:sldChg>
      <pc:sldChg chg="del">
        <pc:chgData name="Devin Zell" userId="340f3d92-8b17-482a-b9e5-e8382dd74c66" providerId="ADAL" clId="{15F8CF4A-8135-44E7-8B26-F6EEC7BB84FE}" dt="2024-11-15T20:47:24.794" v="0" actId="47"/>
        <pc:sldMkLst>
          <pc:docMk/>
          <pc:sldMk cId="0" sldId="312"/>
        </pc:sldMkLst>
      </pc:sldChg>
      <pc:sldChg chg="del">
        <pc:chgData name="Devin Zell" userId="340f3d92-8b17-482a-b9e5-e8382dd74c66" providerId="ADAL" clId="{15F8CF4A-8135-44E7-8B26-F6EEC7BB84FE}" dt="2024-11-15T20:47:24.794" v="0" actId="47"/>
        <pc:sldMkLst>
          <pc:docMk/>
          <pc:sldMk cId="0" sldId="313"/>
        </pc:sldMkLst>
      </pc:sldChg>
      <pc:sldChg chg="del">
        <pc:chgData name="Devin Zell" userId="340f3d92-8b17-482a-b9e5-e8382dd74c66" providerId="ADAL" clId="{15F8CF4A-8135-44E7-8B26-F6EEC7BB84FE}" dt="2024-11-15T20:47:24.794" v="0" actId="47"/>
        <pc:sldMkLst>
          <pc:docMk/>
          <pc:sldMk cId="0" sldId="314"/>
        </pc:sldMkLst>
      </pc:sldChg>
      <pc:sldChg chg="del">
        <pc:chgData name="Devin Zell" userId="340f3d92-8b17-482a-b9e5-e8382dd74c66" providerId="ADAL" clId="{15F8CF4A-8135-44E7-8B26-F6EEC7BB84FE}" dt="2024-11-15T20:47:24.794" v="0" actId="47"/>
        <pc:sldMkLst>
          <pc:docMk/>
          <pc:sldMk cId="0" sldId="315"/>
        </pc:sldMkLst>
      </pc:sldChg>
      <pc:sldChg chg="del">
        <pc:chgData name="Devin Zell" userId="340f3d92-8b17-482a-b9e5-e8382dd74c66" providerId="ADAL" clId="{15F8CF4A-8135-44E7-8B26-F6EEC7BB84FE}" dt="2024-11-15T20:47:24.794" v="0" actId="47"/>
        <pc:sldMkLst>
          <pc:docMk/>
          <pc:sldMk cId="0" sldId="316"/>
        </pc:sldMkLst>
      </pc:sldChg>
      <pc:sldChg chg="del">
        <pc:chgData name="Devin Zell" userId="340f3d92-8b17-482a-b9e5-e8382dd74c66" providerId="ADAL" clId="{15F8CF4A-8135-44E7-8B26-F6EEC7BB84FE}" dt="2024-11-15T20:47:24.794" v="0" actId="47"/>
        <pc:sldMkLst>
          <pc:docMk/>
          <pc:sldMk cId="0" sldId="317"/>
        </pc:sldMkLst>
      </pc:sldChg>
      <pc:sldChg chg="del">
        <pc:chgData name="Devin Zell" userId="340f3d92-8b17-482a-b9e5-e8382dd74c66" providerId="ADAL" clId="{15F8CF4A-8135-44E7-8B26-F6EEC7BB84FE}" dt="2024-11-15T20:47:24.794" v="0" actId="47"/>
        <pc:sldMkLst>
          <pc:docMk/>
          <pc:sldMk cId="0" sldId="318"/>
        </pc:sldMkLst>
      </pc:sldChg>
      <pc:sldChg chg="del">
        <pc:chgData name="Devin Zell" userId="340f3d92-8b17-482a-b9e5-e8382dd74c66" providerId="ADAL" clId="{15F8CF4A-8135-44E7-8B26-F6EEC7BB84FE}" dt="2024-11-15T20:47:24.794" v="0" actId="47"/>
        <pc:sldMkLst>
          <pc:docMk/>
          <pc:sldMk cId="0" sldId="319"/>
        </pc:sldMkLst>
      </pc:sldChg>
      <pc:sldChg chg="del">
        <pc:chgData name="Devin Zell" userId="340f3d92-8b17-482a-b9e5-e8382dd74c66" providerId="ADAL" clId="{15F8CF4A-8135-44E7-8B26-F6EEC7BB84FE}" dt="2024-11-15T20:47:24.794" v="0" actId="47"/>
        <pc:sldMkLst>
          <pc:docMk/>
          <pc:sldMk cId="0" sldId="320"/>
        </pc:sldMkLst>
      </pc:sldChg>
      <pc:sldChg chg="del">
        <pc:chgData name="Devin Zell" userId="340f3d92-8b17-482a-b9e5-e8382dd74c66" providerId="ADAL" clId="{15F8CF4A-8135-44E7-8B26-F6EEC7BB84FE}" dt="2024-11-15T20:47:24.794" v="0" actId="47"/>
        <pc:sldMkLst>
          <pc:docMk/>
          <pc:sldMk cId="0" sldId="321"/>
        </pc:sldMkLst>
      </pc:sldChg>
      <pc:sldChg chg="del">
        <pc:chgData name="Devin Zell" userId="340f3d92-8b17-482a-b9e5-e8382dd74c66" providerId="ADAL" clId="{15F8CF4A-8135-44E7-8B26-F6EEC7BB84FE}" dt="2024-11-15T20:47:24.794" v="0" actId="47"/>
        <pc:sldMkLst>
          <pc:docMk/>
          <pc:sldMk cId="0" sldId="322"/>
        </pc:sldMkLst>
      </pc:sldChg>
      <pc:sldChg chg="del">
        <pc:chgData name="Devin Zell" userId="340f3d92-8b17-482a-b9e5-e8382dd74c66" providerId="ADAL" clId="{15F8CF4A-8135-44E7-8B26-F6EEC7BB84FE}" dt="2024-11-15T20:47:24.794" v="0" actId="47"/>
        <pc:sldMkLst>
          <pc:docMk/>
          <pc:sldMk cId="0" sldId="323"/>
        </pc:sldMkLst>
      </pc:sldChg>
      <pc:sldChg chg="del">
        <pc:chgData name="Devin Zell" userId="340f3d92-8b17-482a-b9e5-e8382dd74c66" providerId="ADAL" clId="{15F8CF4A-8135-44E7-8B26-F6EEC7BB84FE}" dt="2024-11-15T20:47:24.794" v="0" actId="47"/>
        <pc:sldMkLst>
          <pc:docMk/>
          <pc:sldMk cId="0" sldId="324"/>
        </pc:sldMkLst>
      </pc:sldChg>
      <pc:sldChg chg="del">
        <pc:chgData name="Devin Zell" userId="340f3d92-8b17-482a-b9e5-e8382dd74c66" providerId="ADAL" clId="{15F8CF4A-8135-44E7-8B26-F6EEC7BB84FE}" dt="2024-11-15T20:47:24.794" v="0" actId="47"/>
        <pc:sldMkLst>
          <pc:docMk/>
          <pc:sldMk cId="0" sldId="325"/>
        </pc:sldMkLst>
      </pc:sldChg>
      <pc:sldChg chg="del">
        <pc:chgData name="Devin Zell" userId="340f3d92-8b17-482a-b9e5-e8382dd74c66" providerId="ADAL" clId="{15F8CF4A-8135-44E7-8B26-F6EEC7BB84FE}" dt="2024-11-15T20:47:24.794" v="0" actId="47"/>
        <pc:sldMkLst>
          <pc:docMk/>
          <pc:sldMk cId="0" sldId="326"/>
        </pc:sldMkLst>
      </pc:sldChg>
      <pc:sldChg chg="del">
        <pc:chgData name="Devin Zell" userId="340f3d92-8b17-482a-b9e5-e8382dd74c66" providerId="ADAL" clId="{15F8CF4A-8135-44E7-8B26-F6EEC7BB84FE}" dt="2024-11-15T20:47:24.794" v="0" actId="47"/>
        <pc:sldMkLst>
          <pc:docMk/>
          <pc:sldMk cId="0" sldId="327"/>
        </pc:sldMkLst>
      </pc:sldChg>
      <pc:sldChg chg="del">
        <pc:chgData name="Devin Zell" userId="340f3d92-8b17-482a-b9e5-e8382dd74c66" providerId="ADAL" clId="{15F8CF4A-8135-44E7-8B26-F6EEC7BB84FE}" dt="2024-11-15T20:47:24.794" v="0" actId="47"/>
        <pc:sldMkLst>
          <pc:docMk/>
          <pc:sldMk cId="0" sldId="328"/>
        </pc:sldMkLst>
      </pc:sldChg>
      <pc:sldChg chg="del">
        <pc:chgData name="Devin Zell" userId="340f3d92-8b17-482a-b9e5-e8382dd74c66" providerId="ADAL" clId="{15F8CF4A-8135-44E7-8B26-F6EEC7BB84FE}" dt="2024-11-15T20:47:24.794" v="0" actId="47"/>
        <pc:sldMkLst>
          <pc:docMk/>
          <pc:sldMk cId="0" sldId="329"/>
        </pc:sldMkLst>
      </pc:sldChg>
      <pc:sldChg chg="del">
        <pc:chgData name="Devin Zell" userId="340f3d92-8b17-482a-b9e5-e8382dd74c66" providerId="ADAL" clId="{15F8CF4A-8135-44E7-8B26-F6EEC7BB84FE}" dt="2024-11-15T20:47:24.794" v="0" actId="47"/>
        <pc:sldMkLst>
          <pc:docMk/>
          <pc:sldMk cId="0" sldId="330"/>
        </pc:sldMkLst>
      </pc:sldChg>
      <pc:sldChg chg="del">
        <pc:chgData name="Devin Zell" userId="340f3d92-8b17-482a-b9e5-e8382dd74c66" providerId="ADAL" clId="{15F8CF4A-8135-44E7-8B26-F6EEC7BB84FE}" dt="2024-11-15T20:47:24.794" v="0" actId="47"/>
        <pc:sldMkLst>
          <pc:docMk/>
          <pc:sldMk cId="0" sldId="331"/>
        </pc:sldMkLst>
      </pc:sldChg>
      <pc:sldChg chg="del">
        <pc:chgData name="Devin Zell" userId="340f3d92-8b17-482a-b9e5-e8382dd74c66" providerId="ADAL" clId="{15F8CF4A-8135-44E7-8B26-F6EEC7BB84FE}" dt="2024-11-15T20:47:24.794" v="0" actId="47"/>
        <pc:sldMkLst>
          <pc:docMk/>
          <pc:sldMk cId="0" sldId="332"/>
        </pc:sldMkLst>
      </pc:sldChg>
      <pc:sldChg chg="del">
        <pc:chgData name="Devin Zell" userId="340f3d92-8b17-482a-b9e5-e8382dd74c66" providerId="ADAL" clId="{15F8CF4A-8135-44E7-8B26-F6EEC7BB84FE}" dt="2024-11-15T20:47:24.794" v="0" actId="47"/>
        <pc:sldMkLst>
          <pc:docMk/>
          <pc:sldMk cId="0" sldId="333"/>
        </pc:sldMkLst>
      </pc:sldChg>
      <pc:sldChg chg="del">
        <pc:chgData name="Devin Zell" userId="340f3d92-8b17-482a-b9e5-e8382dd74c66" providerId="ADAL" clId="{15F8CF4A-8135-44E7-8B26-F6EEC7BB84FE}" dt="2024-11-15T20:47:24.794" v="0" actId="47"/>
        <pc:sldMkLst>
          <pc:docMk/>
          <pc:sldMk cId="0" sldId="334"/>
        </pc:sldMkLst>
      </pc:sldChg>
      <pc:sldChg chg="del">
        <pc:chgData name="Devin Zell" userId="340f3d92-8b17-482a-b9e5-e8382dd74c66" providerId="ADAL" clId="{15F8CF4A-8135-44E7-8B26-F6EEC7BB84FE}" dt="2024-11-15T20:47:24.794" v="0" actId="47"/>
        <pc:sldMkLst>
          <pc:docMk/>
          <pc:sldMk cId="0" sldId="335"/>
        </pc:sldMkLst>
      </pc:sldChg>
      <pc:sldChg chg="del">
        <pc:chgData name="Devin Zell" userId="340f3d92-8b17-482a-b9e5-e8382dd74c66" providerId="ADAL" clId="{15F8CF4A-8135-44E7-8B26-F6EEC7BB84FE}" dt="2024-11-15T20:47:24.794" v="0" actId="47"/>
        <pc:sldMkLst>
          <pc:docMk/>
          <pc:sldMk cId="0" sldId="336"/>
        </pc:sldMkLst>
      </pc:sldChg>
      <pc:sldChg chg="del">
        <pc:chgData name="Devin Zell" userId="340f3d92-8b17-482a-b9e5-e8382dd74c66" providerId="ADAL" clId="{15F8CF4A-8135-44E7-8B26-F6EEC7BB84FE}" dt="2024-11-15T20:47:24.794" v="0" actId="47"/>
        <pc:sldMkLst>
          <pc:docMk/>
          <pc:sldMk cId="0" sldId="337"/>
        </pc:sldMkLst>
      </pc:sldChg>
      <pc:sldChg chg="del">
        <pc:chgData name="Devin Zell" userId="340f3d92-8b17-482a-b9e5-e8382dd74c66" providerId="ADAL" clId="{15F8CF4A-8135-44E7-8B26-F6EEC7BB84FE}" dt="2024-11-15T20:47:24.794" v="0" actId="47"/>
        <pc:sldMkLst>
          <pc:docMk/>
          <pc:sldMk cId="0" sldId="338"/>
        </pc:sldMkLst>
      </pc:sldChg>
      <pc:sldChg chg="del">
        <pc:chgData name="Devin Zell" userId="340f3d92-8b17-482a-b9e5-e8382dd74c66" providerId="ADAL" clId="{15F8CF4A-8135-44E7-8B26-F6EEC7BB84FE}" dt="2024-11-15T20:47:24.794" v="0" actId="47"/>
        <pc:sldMkLst>
          <pc:docMk/>
          <pc:sldMk cId="0" sldId="339"/>
        </pc:sldMkLst>
      </pc:sldChg>
      <pc:sldChg chg="del">
        <pc:chgData name="Devin Zell" userId="340f3d92-8b17-482a-b9e5-e8382dd74c66" providerId="ADAL" clId="{15F8CF4A-8135-44E7-8B26-F6EEC7BB84FE}" dt="2024-11-15T20:47:24.794" v="0" actId="47"/>
        <pc:sldMkLst>
          <pc:docMk/>
          <pc:sldMk cId="0" sldId="340"/>
        </pc:sldMkLst>
      </pc:sldChg>
      <pc:sldChg chg="del">
        <pc:chgData name="Devin Zell" userId="340f3d92-8b17-482a-b9e5-e8382dd74c66" providerId="ADAL" clId="{15F8CF4A-8135-44E7-8B26-F6EEC7BB84FE}" dt="2024-11-15T20:47:24.794" v="0" actId="47"/>
        <pc:sldMkLst>
          <pc:docMk/>
          <pc:sldMk cId="0" sldId="341"/>
        </pc:sldMkLst>
      </pc:sldChg>
      <pc:sldChg chg="del">
        <pc:chgData name="Devin Zell" userId="340f3d92-8b17-482a-b9e5-e8382dd74c66" providerId="ADAL" clId="{15F8CF4A-8135-44E7-8B26-F6EEC7BB84FE}" dt="2024-11-15T20:47:24.794" v="0" actId="47"/>
        <pc:sldMkLst>
          <pc:docMk/>
          <pc:sldMk cId="0" sldId="342"/>
        </pc:sldMkLst>
      </pc:sldChg>
      <pc:sldChg chg="del">
        <pc:chgData name="Devin Zell" userId="340f3d92-8b17-482a-b9e5-e8382dd74c66" providerId="ADAL" clId="{15F8CF4A-8135-44E7-8B26-F6EEC7BB84FE}" dt="2024-11-15T20:47:24.794" v="0" actId="47"/>
        <pc:sldMkLst>
          <pc:docMk/>
          <pc:sldMk cId="0" sldId="343"/>
        </pc:sldMkLst>
      </pc:sldChg>
      <pc:sldChg chg="del">
        <pc:chgData name="Devin Zell" userId="340f3d92-8b17-482a-b9e5-e8382dd74c66" providerId="ADAL" clId="{15F8CF4A-8135-44E7-8B26-F6EEC7BB84FE}" dt="2024-11-15T20:47:24.794" v="0" actId="47"/>
        <pc:sldMkLst>
          <pc:docMk/>
          <pc:sldMk cId="0" sldId="344"/>
        </pc:sldMkLst>
      </pc:sldChg>
      <pc:sldChg chg="del">
        <pc:chgData name="Devin Zell" userId="340f3d92-8b17-482a-b9e5-e8382dd74c66" providerId="ADAL" clId="{15F8CF4A-8135-44E7-8B26-F6EEC7BB84FE}" dt="2024-11-15T20:47:24.794" v="0" actId="47"/>
        <pc:sldMkLst>
          <pc:docMk/>
          <pc:sldMk cId="0" sldId="345"/>
        </pc:sldMkLst>
      </pc:sldChg>
      <pc:sldChg chg="del">
        <pc:chgData name="Devin Zell" userId="340f3d92-8b17-482a-b9e5-e8382dd74c66" providerId="ADAL" clId="{15F8CF4A-8135-44E7-8B26-F6EEC7BB84FE}" dt="2024-11-15T20:47:24.794" v="0" actId="47"/>
        <pc:sldMkLst>
          <pc:docMk/>
          <pc:sldMk cId="0" sldId="346"/>
        </pc:sldMkLst>
      </pc:sldChg>
      <pc:sldChg chg="del">
        <pc:chgData name="Devin Zell" userId="340f3d92-8b17-482a-b9e5-e8382dd74c66" providerId="ADAL" clId="{15F8CF4A-8135-44E7-8B26-F6EEC7BB84FE}" dt="2024-11-15T20:47:24.794" v="0" actId="47"/>
        <pc:sldMkLst>
          <pc:docMk/>
          <pc:sldMk cId="0" sldId="347"/>
        </pc:sldMkLst>
      </pc:sldChg>
      <pc:sldChg chg="del">
        <pc:chgData name="Devin Zell" userId="340f3d92-8b17-482a-b9e5-e8382dd74c66" providerId="ADAL" clId="{15F8CF4A-8135-44E7-8B26-F6EEC7BB84FE}" dt="2024-11-15T20:47:24.794" v="0" actId="47"/>
        <pc:sldMkLst>
          <pc:docMk/>
          <pc:sldMk cId="0" sldId="348"/>
        </pc:sldMkLst>
      </pc:sldChg>
      <pc:sldChg chg="del">
        <pc:chgData name="Devin Zell" userId="340f3d92-8b17-482a-b9e5-e8382dd74c66" providerId="ADAL" clId="{15F8CF4A-8135-44E7-8B26-F6EEC7BB84FE}" dt="2024-11-15T20:47:24.794" v="0" actId="47"/>
        <pc:sldMkLst>
          <pc:docMk/>
          <pc:sldMk cId="0" sldId="349"/>
        </pc:sldMkLst>
      </pc:sldChg>
      <pc:sldChg chg="del">
        <pc:chgData name="Devin Zell" userId="340f3d92-8b17-482a-b9e5-e8382dd74c66" providerId="ADAL" clId="{15F8CF4A-8135-44E7-8B26-F6EEC7BB84FE}" dt="2024-11-15T20:47:24.794" v="0" actId="47"/>
        <pc:sldMkLst>
          <pc:docMk/>
          <pc:sldMk cId="0" sldId="350"/>
        </pc:sldMkLst>
      </pc:sldChg>
      <pc:sldChg chg="del">
        <pc:chgData name="Devin Zell" userId="340f3d92-8b17-482a-b9e5-e8382dd74c66" providerId="ADAL" clId="{15F8CF4A-8135-44E7-8B26-F6EEC7BB84FE}" dt="2024-11-15T20:47:24.794" v="0" actId="47"/>
        <pc:sldMkLst>
          <pc:docMk/>
          <pc:sldMk cId="0" sldId="351"/>
        </pc:sldMkLst>
      </pc:sldChg>
      <pc:sldChg chg="del">
        <pc:chgData name="Devin Zell" userId="340f3d92-8b17-482a-b9e5-e8382dd74c66" providerId="ADAL" clId="{15F8CF4A-8135-44E7-8B26-F6EEC7BB84FE}" dt="2024-11-15T20:47:24.794" v="0" actId="47"/>
        <pc:sldMkLst>
          <pc:docMk/>
          <pc:sldMk cId="0" sldId="352"/>
        </pc:sldMkLst>
      </pc:sldChg>
      <pc:sldChg chg="del">
        <pc:chgData name="Devin Zell" userId="340f3d92-8b17-482a-b9e5-e8382dd74c66" providerId="ADAL" clId="{15F8CF4A-8135-44E7-8B26-F6EEC7BB84FE}" dt="2024-11-15T20:47:24.794" v="0" actId="47"/>
        <pc:sldMkLst>
          <pc:docMk/>
          <pc:sldMk cId="609576117" sldId="353"/>
        </pc:sldMkLst>
      </pc:sldChg>
      <pc:sldChg chg="del">
        <pc:chgData name="Devin Zell" userId="340f3d92-8b17-482a-b9e5-e8382dd74c66" providerId="ADAL" clId="{15F8CF4A-8135-44E7-8B26-F6EEC7BB84FE}" dt="2024-11-15T20:47:24.794" v="0" actId="47"/>
        <pc:sldMkLst>
          <pc:docMk/>
          <pc:sldMk cId="2908473834" sldId="354"/>
        </pc:sldMkLst>
      </pc:sldChg>
      <pc:sldChg chg="del">
        <pc:chgData name="Devin Zell" userId="340f3d92-8b17-482a-b9e5-e8382dd74c66" providerId="ADAL" clId="{15F8CF4A-8135-44E7-8B26-F6EEC7BB84FE}" dt="2024-11-15T20:47:24.794" v="0" actId="47"/>
        <pc:sldMkLst>
          <pc:docMk/>
          <pc:sldMk cId="1647376748" sldId="355"/>
        </pc:sldMkLst>
      </pc:sldChg>
      <pc:sldChg chg="del">
        <pc:chgData name="Devin Zell" userId="340f3d92-8b17-482a-b9e5-e8382dd74c66" providerId="ADAL" clId="{15F8CF4A-8135-44E7-8B26-F6EEC7BB84FE}" dt="2024-11-15T20:47:24.794" v="0" actId="47"/>
        <pc:sldMkLst>
          <pc:docMk/>
          <pc:sldMk cId="1208302536" sldId="356"/>
        </pc:sldMkLst>
      </pc:sldChg>
      <pc:sldChg chg="del">
        <pc:chgData name="Devin Zell" userId="340f3d92-8b17-482a-b9e5-e8382dd74c66" providerId="ADAL" clId="{15F8CF4A-8135-44E7-8B26-F6EEC7BB84FE}" dt="2024-11-15T20:47:24.794" v="0" actId="47"/>
        <pc:sldMkLst>
          <pc:docMk/>
          <pc:sldMk cId="2441034744" sldId="357"/>
        </pc:sldMkLst>
      </pc:sldChg>
      <pc:sldChg chg="del">
        <pc:chgData name="Devin Zell" userId="340f3d92-8b17-482a-b9e5-e8382dd74c66" providerId="ADAL" clId="{15F8CF4A-8135-44E7-8B26-F6EEC7BB84FE}" dt="2024-11-15T20:47:24.794" v="0" actId="47"/>
        <pc:sldMkLst>
          <pc:docMk/>
          <pc:sldMk cId="3173161428" sldId="358"/>
        </pc:sldMkLst>
      </pc:sldChg>
      <pc:sldChg chg="del">
        <pc:chgData name="Devin Zell" userId="340f3d92-8b17-482a-b9e5-e8382dd74c66" providerId="ADAL" clId="{15F8CF4A-8135-44E7-8B26-F6EEC7BB84FE}" dt="2024-11-15T20:47:24.794" v="0" actId="47"/>
        <pc:sldMkLst>
          <pc:docMk/>
          <pc:sldMk cId="2962924389" sldId="359"/>
        </pc:sldMkLst>
      </pc:sldChg>
      <pc:sldChg chg="del">
        <pc:chgData name="Devin Zell" userId="340f3d92-8b17-482a-b9e5-e8382dd74c66" providerId="ADAL" clId="{15F8CF4A-8135-44E7-8B26-F6EEC7BB84FE}" dt="2024-11-15T20:47:24.794" v="0" actId="47"/>
        <pc:sldMkLst>
          <pc:docMk/>
          <pc:sldMk cId="1074790699" sldId="360"/>
        </pc:sldMkLst>
      </pc:sldChg>
      <pc:sldChg chg="del">
        <pc:chgData name="Devin Zell" userId="340f3d92-8b17-482a-b9e5-e8382dd74c66" providerId="ADAL" clId="{15F8CF4A-8135-44E7-8B26-F6EEC7BB84FE}" dt="2024-11-15T20:47:24.794" v="0" actId="47"/>
        <pc:sldMkLst>
          <pc:docMk/>
          <pc:sldMk cId="1880579169" sldId="361"/>
        </pc:sldMkLst>
      </pc:sldChg>
      <pc:sldChg chg="del">
        <pc:chgData name="Devin Zell" userId="340f3d92-8b17-482a-b9e5-e8382dd74c66" providerId="ADAL" clId="{15F8CF4A-8135-44E7-8B26-F6EEC7BB84FE}" dt="2024-11-15T20:47:24.794" v="0" actId="47"/>
        <pc:sldMkLst>
          <pc:docMk/>
          <pc:sldMk cId="1754358468" sldId="362"/>
        </pc:sldMkLst>
      </pc:sldChg>
      <pc:sldChg chg="del">
        <pc:chgData name="Devin Zell" userId="340f3d92-8b17-482a-b9e5-e8382dd74c66" providerId="ADAL" clId="{15F8CF4A-8135-44E7-8B26-F6EEC7BB84FE}" dt="2024-11-15T20:47:24.794" v="0" actId="47"/>
        <pc:sldMkLst>
          <pc:docMk/>
          <pc:sldMk cId="3569562336" sldId="363"/>
        </pc:sldMkLst>
      </pc:sldChg>
      <pc:sldChg chg="del">
        <pc:chgData name="Devin Zell" userId="340f3d92-8b17-482a-b9e5-e8382dd74c66" providerId="ADAL" clId="{15F8CF4A-8135-44E7-8B26-F6EEC7BB84FE}" dt="2024-11-15T20:47:24.794" v="0" actId="47"/>
        <pc:sldMkLst>
          <pc:docMk/>
          <pc:sldMk cId="1760348604" sldId="364"/>
        </pc:sldMkLst>
      </pc:sldChg>
      <pc:sldChg chg="del">
        <pc:chgData name="Devin Zell" userId="340f3d92-8b17-482a-b9e5-e8382dd74c66" providerId="ADAL" clId="{15F8CF4A-8135-44E7-8B26-F6EEC7BB84FE}" dt="2024-11-15T20:47:24.794" v="0" actId="47"/>
        <pc:sldMkLst>
          <pc:docMk/>
          <pc:sldMk cId="2353901031" sldId="365"/>
        </pc:sldMkLst>
      </pc:sldChg>
      <pc:sldChg chg="del">
        <pc:chgData name="Devin Zell" userId="340f3d92-8b17-482a-b9e5-e8382dd74c66" providerId="ADAL" clId="{15F8CF4A-8135-44E7-8B26-F6EEC7BB84FE}" dt="2024-11-15T20:47:24.794" v="0" actId="47"/>
        <pc:sldMkLst>
          <pc:docMk/>
          <pc:sldMk cId="682446701" sldId="366"/>
        </pc:sldMkLst>
      </pc:sldChg>
      <pc:sldChg chg="del">
        <pc:chgData name="Devin Zell" userId="340f3d92-8b17-482a-b9e5-e8382dd74c66" providerId="ADAL" clId="{15F8CF4A-8135-44E7-8B26-F6EEC7BB84FE}" dt="2024-11-15T20:47:24.794" v="0" actId="47"/>
        <pc:sldMkLst>
          <pc:docMk/>
          <pc:sldMk cId="225286668" sldId="367"/>
        </pc:sldMkLst>
      </pc:sldChg>
      <pc:sldChg chg="del">
        <pc:chgData name="Devin Zell" userId="340f3d92-8b17-482a-b9e5-e8382dd74c66" providerId="ADAL" clId="{15F8CF4A-8135-44E7-8B26-F6EEC7BB84FE}" dt="2024-11-15T20:47:24.794" v="0" actId="47"/>
        <pc:sldMkLst>
          <pc:docMk/>
          <pc:sldMk cId="1444015406" sldId="368"/>
        </pc:sldMkLst>
      </pc:sldChg>
      <pc:sldChg chg="del">
        <pc:chgData name="Devin Zell" userId="340f3d92-8b17-482a-b9e5-e8382dd74c66" providerId="ADAL" clId="{15F8CF4A-8135-44E7-8B26-F6EEC7BB84FE}" dt="2024-11-15T20:47:24.794" v="0" actId="47"/>
        <pc:sldMkLst>
          <pc:docMk/>
          <pc:sldMk cId="1700941139" sldId="369"/>
        </pc:sldMkLst>
      </pc:sldChg>
      <pc:sldChg chg="del">
        <pc:chgData name="Devin Zell" userId="340f3d92-8b17-482a-b9e5-e8382dd74c66" providerId="ADAL" clId="{15F8CF4A-8135-44E7-8B26-F6EEC7BB84FE}" dt="2024-11-15T20:47:24.794" v="0" actId="47"/>
        <pc:sldMkLst>
          <pc:docMk/>
          <pc:sldMk cId="725836025" sldId="370"/>
        </pc:sldMkLst>
      </pc:sldChg>
      <pc:sldChg chg="del">
        <pc:chgData name="Devin Zell" userId="340f3d92-8b17-482a-b9e5-e8382dd74c66" providerId="ADAL" clId="{15F8CF4A-8135-44E7-8B26-F6EEC7BB84FE}" dt="2024-11-15T20:47:24.794" v="0" actId="47"/>
        <pc:sldMkLst>
          <pc:docMk/>
          <pc:sldMk cId="4016458726" sldId="371"/>
        </pc:sldMkLst>
      </pc:sldChg>
      <pc:sldChg chg="del">
        <pc:chgData name="Devin Zell" userId="340f3d92-8b17-482a-b9e5-e8382dd74c66" providerId="ADAL" clId="{15F8CF4A-8135-44E7-8B26-F6EEC7BB84FE}" dt="2024-11-15T20:47:24.794" v="0" actId="47"/>
        <pc:sldMkLst>
          <pc:docMk/>
          <pc:sldMk cId="2054954340" sldId="372"/>
        </pc:sldMkLst>
      </pc:sldChg>
      <pc:sldChg chg="del">
        <pc:chgData name="Devin Zell" userId="340f3d92-8b17-482a-b9e5-e8382dd74c66" providerId="ADAL" clId="{15F8CF4A-8135-44E7-8B26-F6EEC7BB84FE}" dt="2024-11-15T20:47:24.794" v="0" actId="47"/>
        <pc:sldMkLst>
          <pc:docMk/>
          <pc:sldMk cId="3712186804" sldId="373"/>
        </pc:sldMkLst>
      </pc:sldChg>
      <pc:sldChg chg="del">
        <pc:chgData name="Devin Zell" userId="340f3d92-8b17-482a-b9e5-e8382dd74c66" providerId="ADAL" clId="{15F8CF4A-8135-44E7-8B26-F6EEC7BB84FE}" dt="2024-11-15T20:47:24.794" v="0" actId="47"/>
        <pc:sldMkLst>
          <pc:docMk/>
          <pc:sldMk cId="1807499911" sldId="374"/>
        </pc:sldMkLst>
      </pc:sldChg>
      <pc:sldChg chg="del">
        <pc:chgData name="Devin Zell" userId="340f3d92-8b17-482a-b9e5-e8382dd74c66" providerId="ADAL" clId="{15F8CF4A-8135-44E7-8B26-F6EEC7BB84FE}" dt="2024-11-15T20:47:24.794" v="0" actId="47"/>
        <pc:sldMkLst>
          <pc:docMk/>
          <pc:sldMk cId="1192194357" sldId="375"/>
        </pc:sldMkLst>
      </pc:sldChg>
      <pc:sldChg chg="del">
        <pc:chgData name="Devin Zell" userId="340f3d92-8b17-482a-b9e5-e8382dd74c66" providerId="ADAL" clId="{15F8CF4A-8135-44E7-8B26-F6EEC7BB84FE}" dt="2024-11-15T20:47:24.794" v="0" actId="47"/>
        <pc:sldMkLst>
          <pc:docMk/>
          <pc:sldMk cId="3966508779" sldId="376"/>
        </pc:sldMkLst>
      </pc:sldChg>
      <pc:sldChg chg="del">
        <pc:chgData name="Devin Zell" userId="340f3d92-8b17-482a-b9e5-e8382dd74c66" providerId="ADAL" clId="{15F8CF4A-8135-44E7-8B26-F6EEC7BB84FE}" dt="2024-11-15T20:47:24.794" v="0" actId="47"/>
        <pc:sldMkLst>
          <pc:docMk/>
          <pc:sldMk cId="3238549039" sldId="377"/>
        </pc:sldMkLst>
      </pc:sldChg>
      <pc:sldChg chg="del">
        <pc:chgData name="Devin Zell" userId="340f3d92-8b17-482a-b9e5-e8382dd74c66" providerId="ADAL" clId="{15F8CF4A-8135-44E7-8B26-F6EEC7BB84FE}" dt="2024-11-15T20:47:24.794" v="0" actId="47"/>
        <pc:sldMkLst>
          <pc:docMk/>
          <pc:sldMk cId="3229007984" sldId="378"/>
        </pc:sldMkLst>
      </pc:sldChg>
      <pc:sldChg chg="del">
        <pc:chgData name="Devin Zell" userId="340f3d92-8b17-482a-b9e5-e8382dd74c66" providerId="ADAL" clId="{15F8CF4A-8135-44E7-8B26-F6EEC7BB84FE}" dt="2024-11-15T20:47:24.794" v="0" actId="47"/>
        <pc:sldMkLst>
          <pc:docMk/>
          <pc:sldMk cId="4016473555" sldId="379"/>
        </pc:sldMkLst>
      </pc:sldChg>
      <pc:sldChg chg="del">
        <pc:chgData name="Devin Zell" userId="340f3d92-8b17-482a-b9e5-e8382dd74c66" providerId="ADAL" clId="{15F8CF4A-8135-44E7-8B26-F6EEC7BB84FE}" dt="2024-11-15T20:47:24.794" v="0" actId="47"/>
        <pc:sldMkLst>
          <pc:docMk/>
          <pc:sldMk cId="3617704444" sldId="380"/>
        </pc:sldMkLst>
      </pc:sldChg>
      <pc:sldChg chg="del">
        <pc:chgData name="Devin Zell" userId="340f3d92-8b17-482a-b9e5-e8382dd74c66" providerId="ADAL" clId="{15F8CF4A-8135-44E7-8B26-F6EEC7BB84FE}" dt="2024-11-15T20:47:24.794" v="0" actId="47"/>
        <pc:sldMkLst>
          <pc:docMk/>
          <pc:sldMk cId="719624986" sldId="381"/>
        </pc:sldMkLst>
      </pc:sldChg>
      <pc:sldChg chg="del">
        <pc:chgData name="Devin Zell" userId="340f3d92-8b17-482a-b9e5-e8382dd74c66" providerId="ADAL" clId="{15F8CF4A-8135-44E7-8B26-F6EEC7BB84FE}" dt="2024-11-15T20:47:24.794" v="0" actId="47"/>
        <pc:sldMkLst>
          <pc:docMk/>
          <pc:sldMk cId="2370909982" sldId="382"/>
        </pc:sldMkLst>
      </pc:sldChg>
      <pc:sldChg chg="del">
        <pc:chgData name="Devin Zell" userId="340f3d92-8b17-482a-b9e5-e8382dd74c66" providerId="ADAL" clId="{15F8CF4A-8135-44E7-8B26-F6EEC7BB84FE}" dt="2024-11-15T20:47:24.794" v="0" actId="47"/>
        <pc:sldMkLst>
          <pc:docMk/>
          <pc:sldMk cId="2313977764" sldId="383"/>
        </pc:sldMkLst>
      </pc:sldChg>
      <pc:sldChg chg="del">
        <pc:chgData name="Devin Zell" userId="340f3d92-8b17-482a-b9e5-e8382dd74c66" providerId="ADAL" clId="{15F8CF4A-8135-44E7-8B26-F6EEC7BB84FE}" dt="2024-11-15T20:47:24.794" v="0" actId="47"/>
        <pc:sldMkLst>
          <pc:docMk/>
          <pc:sldMk cId="1791646755" sldId="384"/>
        </pc:sldMkLst>
      </pc:sldChg>
      <pc:sldChg chg="del">
        <pc:chgData name="Devin Zell" userId="340f3d92-8b17-482a-b9e5-e8382dd74c66" providerId="ADAL" clId="{15F8CF4A-8135-44E7-8B26-F6EEC7BB84FE}" dt="2024-11-15T20:47:24.794" v="0" actId="47"/>
        <pc:sldMkLst>
          <pc:docMk/>
          <pc:sldMk cId="1281100182" sldId="385"/>
        </pc:sldMkLst>
      </pc:sldChg>
      <pc:sldChg chg="del">
        <pc:chgData name="Devin Zell" userId="340f3d92-8b17-482a-b9e5-e8382dd74c66" providerId="ADAL" clId="{15F8CF4A-8135-44E7-8B26-F6EEC7BB84FE}" dt="2024-11-15T20:47:24.794" v="0" actId="47"/>
        <pc:sldMkLst>
          <pc:docMk/>
          <pc:sldMk cId="1526010611" sldId="386"/>
        </pc:sldMkLst>
      </pc:sldChg>
      <pc:sldChg chg="del">
        <pc:chgData name="Devin Zell" userId="340f3d92-8b17-482a-b9e5-e8382dd74c66" providerId="ADAL" clId="{15F8CF4A-8135-44E7-8B26-F6EEC7BB84FE}" dt="2024-11-15T20:47:24.794" v="0" actId="47"/>
        <pc:sldMkLst>
          <pc:docMk/>
          <pc:sldMk cId="4154339575" sldId="387"/>
        </pc:sldMkLst>
      </pc:sldChg>
      <pc:sldChg chg="del">
        <pc:chgData name="Devin Zell" userId="340f3d92-8b17-482a-b9e5-e8382dd74c66" providerId="ADAL" clId="{15F8CF4A-8135-44E7-8B26-F6EEC7BB84FE}" dt="2024-11-15T20:47:24.794" v="0" actId="47"/>
        <pc:sldMkLst>
          <pc:docMk/>
          <pc:sldMk cId="3008110014" sldId="388"/>
        </pc:sldMkLst>
      </pc:sldChg>
      <pc:sldChg chg="del">
        <pc:chgData name="Devin Zell" userId="340f3d92-8b17-482a-b9e5-e8382dd74c66" providerId="ADAL" clId="{15F8CF4A-8135-44E7-8B26-F6EEC7BB84FE}" dt="2024-11-15T20:47:24.794" v="0" actId="47"/>
        <pc:sldMkLst>
          <pc:docMk/>
          <pc:sldMk cId="2957846740" sldId="389"/>
        </pc:sldMkLst>
      </pc:sldChg>
      <pc:sldChg chg="del">
        <pc:chgData name="Devin Zell" userId="340f3d92-8b17-482a-b9e5-e8382dd74c66" providerId="ADAL" clId="{15F8CF4A-8135-44E7-8B26-F6EEC7BB84FE}" dt="2024-11-15T20:47:24.794" v="0" actId="47"/>
        <pc:sldMkLst>
          <pc:docMk/>
          <pc:sldMk cId="254331448" sldId="390"/>
        </pc:sldMkLst>
      </pc:sldChg>
      <pc:sldChg chg="del">
        <pc:chgData name="Devin Zell" userId="340f3d92-8b17-482a-b9e5-e8382dd74c66" providerId="ADAL" clId="{15F8CF4A-8135-44E7-8B26-F6EEC7BB84FE}" dt="2024-11-15T20:47:24.794" v="0" actId="47"/>
        <pc:sldMkLst>
          <pc:docMk/>
          <pc:sldMk cId="3509810120" sldId="391"/>
        </pc:sldMkLst>
      </pc:sldChg>
      <pc:sldChg chg="del">
        <pc:chgData name="Devin Zell" userId="340f3d92-8b17-482a-b9e5-e8382dd74c66" providerId="ADAL" clId="{15F8CF4A-8135-44E7-8B26-F6EEC7BB84FE}" dt="2024-11-15T20:47:24.794" v="0" actId="47"/>
        <pc:sldMkLst>
          <pc:docMk/>
          <pc:sldMk cId="2402474585" sldId="392"/>
        </pc:sldMkLst>
      </pc:sldChg>
      <pc:sldChg chg="del">
        <pc:chgData name="Devin Zell" userId="340f3d92-8b17-482a-b9e5-e8382dd74c66" providerId="ADAL" clId="{15F8CF4A-8135-44E7-8B26-F6EEC7BB84FE}" dt="2024-11-15T20:47:24.794" v="0" actId="47"/>
        <pc:sldMkLst>
          <pc:docMk/>
          <pc:sldMk cId="3045797169" sldId="393"/>
        </pc:sldMkLst>
      </pc:sldChg>
      <pc:sldChg chg="del">
        <pc:chgData name="Devin Zell" userId="340f3d92-8b17-482a-b9e5-e8382dd74c66" providerId="ADAL" clId="{15F8CF4A-8135-44E7-8B26-F6EEC7BB84FE}" dt="2024-11-15T20:47:24.794" v="0" actId="47"/>
        <pc:sldMkLst>
          <pc:docMk/>
          <pc:sldMk cId="1815569384" sldId="394"/>
        </pc:sldMkLst>
      </pc:sldChg>
      <pc:sldChg chg="del">
        <pc:chgData name="Devin Zell" userId="340f3d92-8b17-482a-b9e5-e8382dd74c66" providerId="ADAL" clId="{15F8CF4A-8135-44E7-8B26-F6EEC7BB84FE}" dt="2024-11-15T20:47:24.794" v="0" actId="47"/>
        <pc:sldMkLst>
          <pc:docMk/>
          <pc:sldMk cId="265571042" sldId="396"/>
        </pc:sldMkLst>
      </pc:sldChg>
      <pc:sldChg chg="del">
        <pc:chgData name="Devin Zell" userId="340f3d92-8b17-482a-b9e5-e8382dd74c66" providerId="ADAL" clId="{15F8CF4A-8135-44E7-8B26-F6EEC7BB84FE}" dt="2024-11-15T20:47:24.794" v="0" actId="47"/>
        <pc:sldMkLst>
          <pc:docMk/>
          <pc:sldMk cId="724365313" sldId="397"/>
        </pc:sldMkLst>
      </pc:sldChg>
      <pc:sldChg chg="del">
        <pc:chgData name="Devin Zell" userId="340f3d92-8b17-482a-b9e5-e8382dd74c66" providerId="ADAL" clId="{15F8CF4A-8135-44E7-8B26-F6EEC7BB84FE}" dt="2024-11-15T20:47:24.794" v="0" actId="47"/>
        <pc:sldMkLst>
          <pc:docMk/>
          <pc:sldMk cId="4197372064" sldId="398"/>
        </pc:sldMkLst>
      </pc:sldChg>
      <pc:sldChg chg="del">
        <pc:chgData name="Devin Zell" userId="340f3d92-8b17-482a-b9e5-e8382dd74c66" providerId="ADAL" clId="{15F8CF4A-8135-44E7-8B26-F6EEC7BB84FE}" dt="2024-11-15T20:47:24.794" v="0" actId="47"/>
        <pc:sldMkLst>
          <pc:docMk/>
          <pc:sldMk cId="1191908942" sldId="399"/>
        </pc:sldMkLst>
      </pc:sldChg>
      <pc:sldChg chg="del">
        <pc:chgData name="Devin Zell" userId="340f3d92-8b17-482a-b9e5-e8382dd74c66" providerId="ADAL" clId="{15F8CF4A-8135-44E7-8B26-F6EEC7BB84FE}" dt="2024-11-15T20:47:24.794" v="0" actId="47"/>
        <pc:sldMkLst>
          <pc:docMk/>
          <pc:sldMk cId="307645232" sldId="400"/>
        </pc:sldMkLst>
      </pc:sldChg>
      <pc:sldChg chg="del">
        <pc:chgData name="Devin Zell" userId="340f3d92-8b17-482a-b9e5-e8382dd74c66" providerId="ADAL" clId="{15F8CF4A-8135-44E7-8B26-F6EEC7BB84FE}" dt="2024-11-15T20:47:24.794" v="0" actId="47"/>
        <pc:sldMkLst>
          <pc:docMk/>
          <pc:sldMk cId="3028878820" sldId="401"/>
        </pc:sldMkLst>
      </pc:sldChg>
      <pc:sldChg chg="del">
        <pc:chgData name="Devin Zell" userId="340f3d92-8b17-482a-b9e5-e8382dd74c66" providerId="ADAL" clId="{15F8CF4A-8135-44E7-8B26-F6EEC7BB84FE}" dt="2024-11-15T20:47:24.794" v="0" actId="47"/>
        <pc:sldMkLst>
          <pc:docMk/>
          <pc:sldMk cId="4015171954" sldId="402"/>
        </pc:sldMkLst>
      </pc:sldChg>
      <pc:sldChg chg="del">
        <pc:chgData name="Devin Zell" userId="340f3d92-8b17-482a-b9e5-e8382dd74c66" providerId="ADAL" clId="{15F8CF4A-8135-44E7-8B26-F6EEC7BB84FE}" dt="2024-11-15T20:47:24.794" v="0" actId="47"/>
        <pc:sldMkLst>
          <pc:docMk/>
          <pc:sldMk cId="1685135312" sldId="404"/>
        </pc:sldMkLst>
      </pc:sldChg>
      <pc:sldChg chg="del">
        <pc:chgData name="Devin Zell" userId="340f3d92-8b17-482a-b9e5-e8382dd74c66" providerId="ADAL" clId="{15F8CF4A-8135-44E7-8B26-F6EEC7BB84FE}" dt="2024-11-15T20:47:24.794" v="0" actId="47"/>
        <pc:sldMkLst>
          <pc:docMk/>
          <pc:sldMk cId="3416254274" sldId="405"/>
        </pc:sldMkLst>
      </pc:sldChg>
      <pc:sldChg chg="del">
        <pc:chgData name="Devin Zell" userId="340f3d92-8b17-482a-b9e5-e8382dd74c66" providerId="ADAL" clId="{15F8CF4A-8135-44E7-8B26-F6EEC7BB84FE}" dt="2024-11-15T20:47:24.794" v="0" actId="47"/>
        <pc:sldMkLst>
          <pc:docMk/>
          <pc:sldMk cId="3150473714" sldId="406"/>
        </pc:sldMkLst>
      </pc:sldChg>
      <pc:sldChg chg="del">
        <pc:chgData name="Devin Zell" userId="340f3d92-8b17-482a-b9e5-e8382dd74c66" providerId="ADAL" clId="{15F8CF4A-8135-44E7-8B26-F6EEC7BB84FE}" dt="2024-11-15T20:47:24.794" v="0" actId="47"/>
        <pc:sldMkLst>
          <pc:docMk/>
          <pc:sldMk cId="4117333572" sldId="407"/>
        </pc:sldMkLst>
      </pc:sldChg>
      <pc:sldChg chg="del">
        <pc:chgData name="Devin Zell" userId="340f3d92-8b17-482a-b9e5-e8382dd74c66" providerId="ADAL" clId="{15F8CF4A-8135-44E7-8B26-F6EEC7BB84FE}" dt="2024-11-15T20:47:24.794" v="0" actId="47"/>
        <pc:sldMkLst>
          <pc:docMk/>
          <pc:sldMk cId="3933781136" sldId="408"/>
        </pc:sldMkLst>
      </pc:sldChg>
      <pc:sldChg chg="del">
        <pc:chgData name="Devin Zell" userId="340f3d92-8b17-482a-b9e5-e8382dd74c66" providerId="ADAL" clId="{15F8CF4A-8135-44E7-8B26-F6EEC7BB84FE}" dt="2024-11-15T20:47:24.794" v="0" actId="47"/>
        <pc:sldMkLst>
          <pc:docMk/>
          <pc:sldMk cId="1472261652" sldId="409"/>
        </pc:sldMkLst>
      </pc:sldChg>
      <pc:sldChg chg="del">
        <pc:chgData name="Devin Zell" userId="340f3d92-8b17-482a-b9e5-e8382dd74c66" providerId="ADAL" clId="{15F8CF4A-8135-44E7-8B26-F6EEC7BB84FE}" dt="2024-11-15T20:47:24.794" v="0" actId="47"/>
        <pc:sldMkLst>
          <pc:docMk/>
          <pc:sldMk cId="454188533" sldId="410"/>
        </pc:sldMkLst>
      </pc:sldChg>
      <pc:sldChg chg="del">
        <pc:chgData name="Devin Zell" userId="340f3d92-8b17-482a-b9e5-e8382dd74c66" providerId="ADAL" clId="{15F8CF4A-8135-44E7-8B26-F6EEC7BB84FE}" dt="2024-11-15T20:47:24.794" v="0" actId="47"/>
        <pc:sldMkLst>
          <pc:docMk/>
          <pc:sldMk cId="3346427162" sldId="411"/>
        </pc:sldMkLst>
      </pc:sldChg>
      <pc:sldChg chg="del">
        <pc:chgData name="Devin Zell" userId="340f3d92-8b17-482a-b9e5-e8382dd74c66" providerId="ADAL" clId="{15F8CF4A-8135-44E7-8B26-F6EEC7BB84FE}" dt="2024-11-15T20:47:24.794" v="0" actId="47"/>
        <pc:sldMkLst>
          <pc:docMk/>
          <pc:sldMk cId="1532587287" sldId="412"/>
        </pc:sldMkLst>
      </pc:sldChg>
      <pc:sldChg chg="del">
        <pc:chgData name="Devin Zell" userId="340f3d92-8b17-482a-b9e5-e8382dd74c66" providerId="ADAL" clId="{15F8CF4A-8135-44E7-8B26-F6EEC7BB84FE}" dt="2024-11-15T20:47:24.794" v="0" actId="47"/>
        <pc:sldMkLst>
          <pc:docMk/>
          <pc:sldMk cId="193781000" sldId="413"/>
        </pc:sldMkLst>
      </pc:sldChg>
      <pc:sldChg chg="del">
        <pc:chgData name="Devin Zell" userId="340f3d92-8b17-482a-b9e5-e8382dd74c66" providerId="ADAL" clId="{15F8CF4A-8135-44E7-8B26-F6EEC7BB84FE}" dt="2024-11-15T20:47:24.794" v="0" actId="47"/>
        <pc:sldMkLst>
          <pc:docMk/>
          <pc:sldMk cId="2830894703" sldId="414"/>
        </pc:sldMkLst>
      </pc:sldChg>
      <pc:sldChg chg="del">
        <pc:chgData name="Devin Zell" userId="340f3d92-8b17-482a-b9e5-e8382dd74c66" providerId="ADAL" clId="{15F8CF4A-8135-44E7-8B26-F6EEC7BB84FE}" dt="2024-11-15T20:47:24.794" v="0" actId="47"/>
        <pc:sldMkLst>
          <pc:docMk/>
          <pc:sldMk cId="4169770564" sldId="415"/>
        </pc:sldMkLst>
      </pc:sldChg>
      <pc:sldChg chg="del">
        <pc:chgData name="Devin Zell" userId="340f3d92-8b17-482a-b9e5-e8382dd74c66" providerId="ADAL" clId="{15F8CF4A-8135-44E7-8B26-F6EEC7BB84FE}" dt="2024-11-15T20:47:24.794" v="0" actId="47"/>
        <pc:sldMkLst>
          <pc:docMk/>
          <pc:sldMk cId="2656203823" sldId="416"/>
        </pc:sldMkLst>
      </pc:sldChg>
      <pc:sldChg chg="del">
        <pc:chgData name="Devin Zell" userId="340f3d92-8b17-482a-b9e5-e8382dd74c66" providerId="ADAL" clId="{15F8CF4A-8135-44E7-8B26-F6EEC7BB84FE}" dt="2024-11-15T20:47:24.794" v="0" actId="47"/>
        <pc:sldMkLst>
          <pc:docMk/>
          <pc:sldMk cId="303903991" sldId="417"/>
        </pc:sldMkLst>
      </pc:sldChg>
      <pc:sldChg chg="del">
        <pc:chgData name="Devin Zell" userId="340f3d92-8b17-482a-b9e5-e8382dd74c66" providerId="ADAL" clId="{15F8CF4A-8135-44E7-8B26-F6EEC7BB84FE}" dt="2024-11-15T20:47:24.794" v="0" actId="47"/>
        <pc:sldMkLst>
          <pc:docMk/>
          <pc:sldMk cId="2457068381" sldId="418"/>
        </pc:sldMkLst>
      </pc:sldChg>
      <pc:sldChg chg="del">
        <pc:chgData name="Devin Zell" userId="340f3d92-8b17-482a-b9e5-e8382dd74c66" providerId="ADAL" clId="{15F8CF4A-8135-44E7-8B26-F6EEC7BB84FE}" dt="2024-11-15T20:47:34.214" v="1" actId="47"/>
        <pc:sldMkLst>
          <pc:docMk/>
          <pc:sldMk cId="3524474043" sldId="419"/>
        </pc:sldMkLst>
      </pc:sldChg>
      <pc:sldChg chg="del">
        <pc:chgData name="Devin Zell" userId="340f3d92-8b17-482a-b9e5-e8382dd74c66" providerId="ADAL" clId="{15F8CF4A-8135-44E7-8B26-F6EEC7BB84FE}" dt="2024-11-15T20:47:24.794" v="0" actId="47"/>
        <pc:sldMkLst>
          <pc:docMk/>
          <pc:sldMk cId="1208777192" sldId="420"/>
        </pc:sldMkLst>
      </pc:sldChg>
      <pc:sldChg chg="del">
        <pc:chgData name="Devin Zell" userId="340f3d92-8b17-482a-b9e5-e8382dd74c66" providerId="ADAL" clId="{15F8CF4A-8135-44E7-8B26-F6EEC7BB84FE}" dt="2024-11-15T20:47:24.794" v="0" actId="47"/>
        <pc:sldMkLst>
          <pc:docMk/>
          <pc:sldMk cId="3177143712" sldId="421"/>
        </pc:sldMkLst>
      </pc:sldChg>
      <pc:sldChg chg="del">
        <pc:chgData name="Devin Zell" userId="340f3d92-8b17-482a-b9e5-e8382dd74c66" providerId="ADAL" clId="{15F8CF4A-8135-44E7-8B26-F6EEC7BB84FE}" dt="2024-11-15T20:47:24.794" v="0" actId="47"/>
        <pc:sldMkLst>
          <pc:docMk/>
          <pc:sldMk cId="6754396" sldId="422"/>
        </pc:sldMkLst>
      </pc:sldChg>
      <pc:sldChg chg="del">
        <pc:chgData name="Devin Zell" userId="340f3d92-8b17-482a-b9e5-e8382dd74c66" providerId="ADAL" clId="{15F8CF4A-8135-44E7-8B26-F6EEC7BB84FE}" dt="2024-11-15T20:47:24.794" v="0" actId="47"/>
        <pc:sldMkLst>
          <pc:docMk/>
          <pc:sldMk cId="4167407591" sldId="423"/>
        </pc:sldMkLst>
      </pc:sldChg>
      <pc:sldChg chg="del">
        <pc:chgData name="Devin Zell" userId="340f3d92-8b17-482a-b9e5-e8382dd74c66" providerId="ADAL" clId="{15F8CF4A-8135-44E7-8B26-F6EEC7BB84FE}" dt="2024-11-15T20:47:24.794" v="0" actId="47"/>
        <pc:sldMkLst>
          <pc:docMk/>
          <pc:sldMk cId="3911057493" sldId="426"/>
        </pc:sldMkLst>
      </pc:sldChg>
      <pc:sldChg chg="addSp delSp mod">
        <pc:chgData name="Devin Zell" userId="340f3d92-8b17-482a-b9e5-e8382dd74c66" providerId="ADAL" clId="{15F8CF4A-8135-44E7-8B26-F6EEC7BB84FE}" dt="2024-11-15T21:29:26.188" v="3" actId="22"/>
        <pc:sldMkLst>
          <pc:docMk/>
          <pc:sldMk cId="3538614961" sldId="427"/>
        </pc:sldMkLst>
      </pc:sldChg>
      <pc:sldChg chg="modSp mod">
        <pc:chgData name="Devin Zell" userId="340f3d92-8b17-482a-b9e5-e8382dd74c66" providerId="ADAL" clId="{15F8CF4A-8135-44E7-8B26-F6EEC7BB84FE}" dt="2024-11-27T15:12:35.895" v="37" actId="20577"/>
        <pc:sldMkLst>
          <pc:docMk/>
          <pc:sldMk cId="2252877735" sldId="428"/>
        </pc:sldMkLst>
        <pc:spChg chg="mod">
          <ac:chgData name="Devin Zell" userId="340f3d92-8b17-482a-b9e5-e8382dd74c66" providerId="ADAL" clId="{15F8CF4A-8135-44E7-8B26-F6EEC7BB84FE}" dt="2024-11-27T15:12:35.895" v="37" actId="20577"/>
          <ac:spMkLst>
            <pc:docMk/>
            <pc:sldMk cId="2252877735" sldId="428"/>
            <ac:spMk id="1080" creationId="{00000000-0000-0000-0000-000000000000}"/>
          </ac:spMkLst>
        </pc:spChg>
        <pc:spChg chg="mod">
          <ac:chgData name="Devin Zell" userId="340f3d92-8b17-482a-b9e5-e8382dd74c66" providerId="ADAL" clId="{15F8CF4A-8135-44E7-8B26-F6EEC7BB84FE}" dt="2024-11-27T15:12:30.836" v="31" actId="20577"/>
          <ac:spMkLst>
            <pc:docMk/>
            <pc:sldMk cId="2252877735" sldId="428"/>
            <ac:spMk id="1081" creationId="{00000000-0000-0000-0000-000000000000}"/>
          </ac:spMkLst>
        </pc:spChg>
      </pc:sldChg>
      <pc:sldChg chg="modSp mod">
        <pc:chgData name="Devin Zell" userId="340f3d92-8b17-482a-b9e5-e8382dd74c66" providerId="ADAL" clId="{15F8CF4A-8135-44E7-8B26-F6EEC7BB84FE}" dt="2024-11-27T15:12:56.652" v="61" actId="20577"/>
        <pc:sldMkLst>
          <pc:docMk/>
          <pc:sldMk cId="3578026342" sldId="429"/>
        </pc:sldMkLst>
        <pc:spChg chg="mod">
          <ac:chgData name="Devin Zell" userId="340f3d92-8b17-482a-b9e5-e8382dd74c66" providerId="ADAL" clId="{15F8CF4A-8135-44E7-8B26-F6EEC7BB84FE}" dt="2024-11-27T15:12:56.652" v="61" actId="20577"/>
          <ac:spMkLst>
            <pc:docMk/>
            <pc:sldMk cId="3578026342" sldId="429"/>
            <ac:spMk id="1097" creationId="{00000000-0000-0000-0000-000000000000}"/>
          </ac:spMkLst>
        </pc:spChg>
        <pc:spChg chg="mod">
          <ac:chgData name="Devin Zell" userId="340f3d92-8b17-482a-b9e5-e8382dd74c66" providerId="ADAL" clId="{15F8CF4A-8135-44E7-8B26-F6EEC7BB84FE}" dt="2024-11-27T15:12:53.620" v="53" actId="20577"/>
          <ac:spMkLst>
            <pc:docMk/>
            <pc:sldMk cId="3578026342" sldId="429"/>
            <ac:spMk id="1100" creationId="{00000000-0000-0000-0000-000000000000}"/>
          </ac:spMkLst>
        </pc:spChg>
      </pc:sldChg>
      <pc:sldChg chg="addSp delSp modSp mod delAnim modAnim">
        <pc:chgData name="Devin Zell" userId="340f3d92-8b17-482a-b9e5-e8382dd74c66" providerId="ADAL" clId="{15F8CF4A-8135-44E7-8B26-F6EEC7BB84FE}" dt="2024-11-27T15:29:55.737" v="105" actId="167"/>
        <pc:sldMkLst>
          <pc:docMk/>
          <pc:sldMk cId="2933001970" sldId="430"/>
        </pc:sldMkLst>
        <pc:picChg chg="add mod ord">
          <ac:chgData name="Devin Zell" userId="340f3d92-8b17-482a-b9e5-e8382dd74c66" providerId="ADAL" clId="{15F8CF4A-8135-44E7-8B26-F6EEC7BB84FE}" dt="2024-11-27T15:29:55.737" v="105" actId="167"/>
          <ac:picMkLst>
            <pc:docMk/>
            <pc:sldMk cId="2933001970" sldId="430"/>
            <ac:picMk id="3" creationId="{309F8F03-8F1B-431B-9917-0DC712FCACF6}"/>
          </ac:picMkLst>
        </pc:picChg>
      </pc:sldChg>
      <pc:sldChg chg="del">
        <pc:chgData name="Devin Zell" userId="340f3d92-8b17-482a-b9e5-e8382dd74c66" providerId="ADAL" clId="{15F8CF4A-8135-44E7-8B26-F6EEC7BB84FE}" dt="2024-11-15T20:47:34.214" v="1" actId="47"/>
        <pc:sldMkLst>
          <pc:docMk/>
          <pc:sldMk cId="3966862373" sldId="431"/>
        </pc:sldMkLst>
      </pc:sldChg>
      <pc:sldChg chg="del">
        <pc:chgData name="Devin Zell" userId="340f3d92-8b17-482a-b9e5-e8382dd74c66" providerId="ADAL" clId="{15F8CF4A-8135-44E7-8B26-F6EEC7BB84FE}" dt="2024-11-15T20:47:34.214" v="1" actId="47"/>
        <pc:sldMkLst>
          <pc:docMk/>
          <pc:sldMk cId="3974259252" sldId="432"/>
        </pc:sldMkLst>
      </pc:sldChg>
      <pc:sldChg chg="del">
        <pc:chgData name="Devin Zell" userId="340f3d92-8b17-482a-b9e5-e8382dd74c66" providerId="ADAL" clId="{15F8CF4A-8135-44E7-8B26-F6EEC7BB84FE}" dt="2024-11-15T20:47:34.214" v="1" actId="47"/>
        <pc:sldMkLst>
          <pc:docMk/>
          <pc:sldMk cId="3042708324" sldId="433"/>
        </pc:sldMkLst>
      </pc:sldChg>
      <pc:sldChg chg="del">
        <pc:chgData name="Devin Zell" userId="340f3d92-8b17-482a-b9e5-e8382dd74c66" providerId="ADAL" clId="{15F8CF4A-8135-44E7-8B26-F6EEC7BB84FE}" dt="2024-11-15T20:47:34.214" v="1" actId="47"/>
        <pc:sldMkLst>
          <pc:docMk/>
          <pc:sldMk cId="4201982054" sldId="434"/>
        </pc:sldMkLst>
      </pc:sldChg>
      <pc:sldChg chg="modSp mod">
        <pc:chgData name="Devin Zell" userId="340f3d92-8b17-482a-b9e5-e8382dd74c66" providerId="ADAL" clId="{15F8CF4A-8135-44E7-8B26-F6EEC7BB84FE}" dt="2024-11-27T15:12:41.520" v="45" actId="20577"/>
        <pc:sldMkLst>
          <pc:docMk/>
          <pc:sldMk cId="1865119528" sldId="451"/>
        </pc:sldMkLst>
        <pc:spChg chg="mod">
          <ac:chgData name="Devin Zell" userId="340f3d92-8b17-482a-b9e5-e8382dd74c66" providerId="ADAL" clId="{15F8CF4A-8135-44E7-8B26-F6EEC7BB84FE}" dt="2024-11-27T15:12:41.520" v="45" actId="20577"/>
          <ac:spMkLst>
            <pc:docMk/>
            <pc:sldMk cId="1865119528" sldId="451"/>
            <ac:spMk id="1081" creationId="{00000000-0000-0000-0000-000000000000}"/>
          </ac:spMkLst>
        </pc:spChg>
      </pc:sldChg>
      <pc:sldChg chg="del">
        <pc:chgData name="Devin Zell" userId="340f3d92-8b17-482a-b9e5-e8382dd74c66" providerId="ADAL" clId="{15F8CF4A-8135-44E7-8B26-F6EEC7BB84FE}" dt="2024-11-15T20:47:24.794" v="0" actId="47"/>
        <pc:sldMkLst>
          <pc:docMk/>
          <pc:sldMk cId="1812025359" sldId="458"/>
        </pc:sldMkLst>
      </pc:sldChg>
      <pc:sldChg chg="del">
        <pc:chgData name="Devin Zell" userId="340f3d92-8b17-482a-b9e5-e8382dd74c66" providerId="ADAL" clId="{15F8CF4A-8135-44E7-8B26-F6EEC7BB84FE}" dt="2024-11-15T20:47:24.794" v="0" actId="47"/>
        <pc:sldMkLst>
          <pc:docMk/>
          <pc:sldMk cId="897921619" sldId="459"/>
        </pc:sldMkLst>
      </pc:sldChg>
      <pc:sldChg chg="del">
        <pc:chgData name="Devin Zell" userId="340f3d92-8b17-482a-b9e5-e8382dd74c66" providerId="ADAL" clId="{15F8CF4A-8135-44E7-8B26-F6EEC7BB84FE}" dt="2024-11-15T20:47:24.794" v="0" actId="47"/>
        <pc:sldMkLst>
          <pc:docMk/>
          <pc:sldMk cId="3877936069" sldId="460"/>
        </pc:sldMkLst>
      </pc:sldChg>
      <pc:sldChg chg="del">
        <pc:chgData name="Devin Zell" userId="340f3d92-8b17-482a-b9e5-e8382dd74c66" providerId="ADAL" clId="{15F8CF4A-8135-44E7-8B26-F6EEC7BB84FE}" dt="2024-11-15T20:47:24.794" v="0" actId="47"/>
        <pc:sldMkLst>
          <pc:docMk/>
          <pc:sldMk cId="1629352914" sldId="461"/>
        </pc:sldMkLst>
      </pc:sldChg>
      <pc:sldChg chg="del">
        <pc:chgData name="Devin Zell" userId="340f3d92-8b17-482a-b9e5-e8382dd74c66" providerId="ADAL" clId="{15F8CF4A-8135-44E7-8B26-F6EEC7BB84FE}" dt="2024-11-15T20:47:24.794" v="0" actId="47"/>
        <pc:sldMkLst>
          <pc:docMk/>
          <pc:sldMk cId="2940619232" sldId="462"/>
        </pc:sldMkLst>
      </pc:sldChg>
      <pc:sldChg chg="del">
        <pc:chgData name="Devin Zell" userId="340f3d92-8b17-482a-b9e5-e8382dd74c66" providerId="ADAL" clId="{15F8CF4A-8135-44E7-8B26-F6EEC7BB84FE}" dt="2024-11-15T20:47:24.794" v="0" actId="47"/>
        <pc:sldMkLst>
          <pc:docMk/>
          <pc:sldMk cId="857697205" sldId="463"/>
        </pc:sldMkLst>
      </pc:sldChg>
      <pc:sldChg chg="del">
        <pc:chgData name="Devin Zell" userId="340f3d92-8b17-482a-b9e5-e8382dd74c66" providerId="ADAL" clId="{15F8CF4A-8135-44E7-8B26-F6EEC7BB84FE}" dt="2024-11-15T20:47:24.794" v="0" actId="47"/>
        <pc:sldMkLst>
          <pc:docMk/>
          <pc:sldMk cId="2590303304" sldId="464"/>
        </pc:sldMkLst>
      </pc:sldChg>
      <pc:sldChg chg="del">
        <pc:chgData name="Devin Zell" userId="340f3d92-8b17-482a-b9e5-e8382dd74c66" providerId="ADAL" clId="{15F8CF4A-8135-44E7-8B26-F6EEC7BB84FE}" dt="2024-11-15T20:47:24.794" v="0" actId="47"/>
        <pc:sldMkLst>
          <pc:docMk/>
          <pc:sldMk cId="1143165518" sldId="465"/>
        </pc:sldMkLst>
      </pc:sldChg>
      <pc:sldChg chg="del">
        <pc:chgData name="Devin Zell" userId="340f3d92-8b17-482a-b9e5-e8382dd74c66" providerId="ADAL" clId="{15F8CF4A-8135-44E7-8B26-F6EEC7BB84FE}" dt="2024-11-15T20:47:24.794" v="0" actId="47"/>
        <pc:sldMkLst>
          <pc:docMk/>
          <pc:sldMk cId="4165509584" sldId="466"/>
        </pc:sldMkLst>
      </pc:sldChg>
      <pc:sldChg chg="del">
        <pc:chgData name="Devin Zell" userId="340f3d92-8b17-482a-b9e5-e8382dd74c66" providerId="ADAL" clId="{15F8CF4A-8135-44E7-8B26-F6EEC7BB84FE}" dt="2024-11-15T20:47:24.794" v="0" actId="47"/>
        <pc:sldMkLst>
          <pc:docMk/>
          <pc:sldMk cId="1289998344" sldId="467"/>
        </pc:sldMkLst>
      </pc:sldChg>
      <pc:sldChg chg="del">
        <pc:chgData name="Devin Zell" userId="340f3d92-8b17-482a-b9e5-e8382dd74c66" providerId="ADAL" clId="{15F8CF4A-8135-44E7-8B26-F6EEC7BB84FE}" dt="2024-11-15T20:47:24.794" v="0" actId="47"/>
        <pc:sldMkLst>
          <pc:docMk/>
          <pc:sldMk cId="666579765" sldId="468"/>
        </pc:sldMkLst>
      </pc:sldChg>
      <pc:sldChg chg="del">
        <pc:chgData name="Devin Zell" userId="340f3d92-8b17-482a-b9e5-e8382dd74c66" providerId="ADAL" clId="{15F8CF4A-8135-44E7-8B26-F6EEC7BB84FE}" dt="2024-11-15T20:47:24.794" v="0" actId="47"/>
        <pc:sldMkLst>
          <pc:docMk/>
          <pc:sldMk cId="3761074928" sldId="469"/>
        </pc:sldMkLst>
      </pc:sldChg>
      <pc:sldChg chg="del">
        <pc:chgData name="Devin Zell" userId="340f3d92-8b17-482a-b9e5-e8382dd74c66" providerId="ADAL" clId="{15F8CF4A-8135-44E7-8B26-F6EEC7BB84FE}" dt="2024-11-15T20:47:24.794" v="0" actId="47"/>
        <pc:sldMkLst>
          <pc:docMk/>
          <pc:sldMk cId="582810264" sldId="470"/>
        </pc:sldMkLst>
      </pc:sldChg>
      <pc:sldChg chg="del">
        <pc:chgData name="Devin Zell" userId="340f3d92-8b17-482a-b9e5-e8382dd74c66" providerId="ADAL" clId="{15F8CF4A-8135-44E7-8B26-F6EEC7BB84FE}" dt="2024-11-15T20:47:24.794" v="0" actId="47"/>
        <pc:sldMkLst>
          <pc:docMk/>
          <pc:sldMk cId="622181000" sldId="471"/>
        </pc:sldMkLst>
      </pc:sldChg>
      <pc:sldChg chg="del">
        <pc:chgData name="Devin Zell" userId="340f3d92-8b17-482a-b9e5-e8382dd74c66" providerId="ADAL" clId="{15F8CF4A-8135-44E7-8B26-F6EEC7BB84FE}" dt="2024-11-15T20:47:24.794" v="0" actId="47"/>
        <pc:sldMkLst>
          <pc:docMk/>
          <pc:sldMk cId="1172745877" sldId="472"/>
        </pc:sldMkLst>
      </pc:sldChg>
      <pc:sldChg chg="del">
        <pc:chgData name="Devin Zell" userId="340f3d92-8b17-482a-b9e5-e8382dd74c66" providerId="ADAL" clId="{15F8CF4A-8135-44E7-8B26-F6EEC7BB84FE}" dt="2024-11-15T20:47:24.794" v="0" actId="47"/>
        <pc:sldMkLst>
          <pc:docMk/>
          <pc:sldMk cId="2343859626" sldId="473"/>
        </pc:sldMkLst>
      </pc:sldChg>
      <pc:sldChg chg="del">
        <pc:chgData name="Devin Zell" userId="340f3d92-8b17-482a-b9e5-e8382dd74c66" providerId="ADAL" clId="{15F8CF4A-8135-44E7-8B26-F6EEC7BB84FE}" dt="2024-11-15T20:47:24.794" v="0" actId="47"/>
        <pc:sldMkLst>
          <pc:docMk/>
          <pc:sldMk cId="2781632718" sldId="474"/>
        </pc:sldMkLst>
      </pc:sldChg>
      <pc:sldChg chg="del">
        <pc:chgData name="Devin Zell" userId="340f3d92-8b17-482a-b9e5-e8382dd74c66" providerId="ADAL" clId="{15F8CF4A-8135-44E7-8B26-F6EEC7BB84FE}" dt="2024-11-15T20:47:24.794" v="0" actId="47"/>
        <pc:sldMkLst>
          <pc:docMk/>
          <pc:sldMk cId="358608364" sldId="475"/>
        </pc:sldMkLst>
      </pc:sldChg>
      <pc:sldChg chg="del">
        <pc:chgData name="Devin Zell" userId="340f3d92-8b17-482a-b9e5-e8382dd74c66" providerId="ADAL" clId="{15F8CF4A-8135-44E7-8B26-F6EEC7BB84FE}" dt="2024-11-15T20:47:24.794" v="0" actId="47"/>
        <pc:sldMkLst>
          <pc:docMk/>
          <pc:sldMk cId="1085948031" sldId="476"/>
        </pc:sldMkLst>
      </pc:sldChg>
      <pc:sldChg chg="del">
        <pc:chgData name="Devin Zell" userId="340f3d92-8b17-482a-b9e5-e8382dd74c66" providerId="ADAL" clId="{15F8CF4A-8135-44E7-8B26-F6EEC7BB84FE}" dt="2024-11-15T20:47:24.794" v="0" actId="47"/>
        <pc:sldMkLst>
          <pc:docMk/>
          <pc:sldMk cId="1161363623" sldId="477"/>
        </pc:sldMkLst>
      </pc:sldChg>
      <pc:sldChg chg="del">
        <pc:chgData name="Devin Zell" userId="340f3d92-8b17-482a-b9e5-e8382dd74c66" providerId="ADAL" clId="{15F8CF4A-8135-44E7-8B26-F6EEC7BB84FE}" dt="2024-11-15T20:47:24.794" v="0" actId="47"/>
        <pc:sldMkLst>
          <pc:docMk/>
          <pc:sldMk cId="1687379379" sldId="478"/>
        </pc:sldMkLst>
      </pc:sldChg>
      <pc:sldChg chg="del">
        <pc:chgData name="Devin Zell" userId="340f3d92-8b17-482a-b9e5-e8382dd74c66" providerId="ADAL" clId="{15F8CF4A-8135-44E7-8B26-F6EEC7BB84FE}" dt="2024-11-15T20:47:24.794" v="0" actId="47"/>
        <pc:sldMkLst>
          <pc:docMk/>
          <pc:sldMk cId="2833266832" sldId="479"/>
        </pc:sldMkLst>
      </pc:sldChg>
      <pc:sldChg chg="modSp mod">
        <pc:chgData name="Devin Zell" userId="340f3d92-8b17-482a-b9e5-e8382dd74c66" providerId="ADAL" clId="{15F8CF4A-8135-44E7-8B26-F6EEC7BB84FE}" dt="2024-11-27T15:13:08.163" v="83" actId="20577"/>
        <pc:sldMkLst>
          <pc:docMk/>
          <pc:sldMk cId="3459818220" sldId="488"/>
        </pc:sldMkLst>
        <pc:spChg chg="mod">
          <ac:chgData name="Devin Zell" userId="340f3d92-8b17-482a-b9e5-e8382dd74c66" providerId="ADAL" clId="{15F8CF4A-8135-44E7-8B26-F6EEC7BB84FE}" dt="2024-11-27T15:13:03.318" v="69" actId="20577"/>
          <ac:spMkLst>
            <pc:docMk/>
            <pc:sldMk cId="3459818220" sldId="488"/>
            <ac:spMk id="1097" creationId="{EAEEF449-0A6C-3015-5E93-6AEE6E6A771C}"/>
          </ac:spMkLst>
        </pc:spChg>
        <pc:spChg chg="mod">
          <ac:chgData name="Devin Zell" userId="340f3d92-8b17-482a-b9e5-e8382dd74c66" providerId="ADAL" clId="{15F8CF4A-8135-44E7-8B26-F6EEC7BB84FE}" dt="2024-11-27T15:13:08.163" v="83" actId="20577"/>
          <ac:spMkLst>
            <pc:docMk/>
            <pc:sldMk cId="3459818220" sldId="488"/>
            <ac:spMk id="1100" creationId="{73B02588-36B3-623A-1441-002E22DB8BFD}"/>
          </ac:spMkLst>
        </pc:spChg>
      </pc:sldChg>
      <pc:sldChg chg="modSp mod">
        <pc:chgData name="Devin Zell" userId="340f3d92-8b17-482a-b9e5-e8382dd74c66" providerId="ADAL" clId="{15F8CF4A-8135-44E7-8B26-F6EEC7BB84FE}" dt="2024-11-27T15:13:18.071" v="99" actId="20577"/>
        <pc:sldMkLst>
          <pc:docMk/>
          <pc:sldMk cId="1833909191" sldId="489"/>
        </pc:sldMkLst>
        <pc:spChg chg="mod">
          <ac:chgData name="Devin Zell" userId="340f3d92-8b17-482a-b9e5-e8382dd74c66" providerId="ADAL" clId="{15F8CF4A-8135-44E7-8B26-F6EEC7BB84FE}" dt="2024-11-27T15:13:13.936" v="91" actId="20577"/>
          <ac:spMkLst>
            <pc:docMk/>
            <pc:sldMk cId="1833909191" sldId="489"/>
            <ac:spMk id="1097" creationId="{4DB622E6-DCE8-4D05-E897-AD11C3CEA484}"/>
          </ac:spMkLst>
        </pc:spChg>
        <pc:spChg chg="mod">
          <ac:chgData name="Devin Zell" userId="340f3d92-8b17-482a-b9e5-e8382dd74c66" providerId="ADAL" clId="{15F8CF4A-8135-44E7-8B26-F6EEC7BB84FE}" dt="2024-11-27T15:13:18.071" v="99" actId="20577"/>
          <ac:spMkLst>
            <pc:docMk/>
            <pc:sldMk cId="1833909191" sldId="489"/>
            <ac:spMk id="1100" creationId="{CA3057BF-B3E5-09F9-B0D4-D7FB251C0DBF}"/>
          </ac:spMkLst>
        </pc:spChg>
      </pc:sldChg>
      <pc:sldChg chg="del">
        <pc:chgData name="Devin Zell" userId="340f3d92-8b17-482a-b9e5-e8382dd74c66" providerId="ADAL" clId="{15F8CF4A-8135-44E7-8B26-F6EEC7BB84FE}" dt="2024-11-15T20:47:34.214" v="1" actId="47"/>
        <pc:sldMkLst>
          <pc:docMk/>
          <pc:sldMk cId="2494008199" sldId="504"/>
        </pc:sldMkLst>
      </pc:sldChg>
      <pc:sldChg chg="del">
        <pc:chgData name="Devin Zell" userId="340f3d92-8b17-482a-b9e5-e8382dd74c66" providerId="ADAL" clId="{15F8CF4A-8135-44E7-8B26-F6EEC7BB84FE}" dt="2024-11-15T20:47:34.214" v="1" actId="47"/>
        <pc:sldMkLst>
          <pc:docMk/>
          <pc:sldMk cId="2295764621" sldId="505"/>
        </pc:sldMkLst>
      </pc:sldChg>
      <pc:sldChg chg="del">
        <pc:chgData name="Devin Zell" userId="340f3d92-8b17-482a-b9e5-e8382dd74c66" providerId="ADAL" clId="{15F8CF4A-8135-44E7-8B26-F6EEC7BB84FE}" dt="2024-11-15T20:47:34.214" v="1" actId="47"/>
        <pc:sldMkLst>
          <pc:docMk/>
          <pc:sldMk cId="3759520775" sldId="506"/>
        </pc:sldMkLst>
      </pc:sldChg>
      <pc:sldChg chg="del">
        <pc:chgData name="Devin Zell" userId="340f3d92-8b17-482a-b9e5-e8382dd74c66" providerId="ADAL" clId="{15F8CF4A-8135-44E7-8B26-F6EEC7BB84FE}" dt="2024-11-15T20:47:34.214" v="1" actId="47"/>
        <pc:sldMkLst>
          <pc:docMk/>
          <pc:sldMk cId="2949893792" sldId="507"/>
        </pc:sldMkLst>
      </pc:sldChg>
      <pc:sldChg chg="del">
        <pc:chgData name="Devin Zell" userId="340f3d92-8b17-482a-b9e5-e8382dd74c66" providerId="ADAL" clId="{15F8CF4A-8135-44E7-8B26-F6EEC7BB84FE}" dt="2024-11-15T20:47:34.214" v="1" actId="47"/>
        <pc:sldMkLst>
          <pc:docMk/>
          <pc:sldMk cId="3543119444" sldId="508"/>
        </pc:sldMkLst>
      </pc:sldChg>
      <pc:sldChg chg="del">
        <pc:chgData name="Devin Zell" userId="340f3d92-8b17-482a-b9e5-e8382dd74c66" providerId="ADAL" clId="{15F8CF4A-8135-44E7-8B26-F6EEC7BB84FE}" dt="2024-11-15T20:47:34.214" v="1" actId="47"/>
        <pc:sldMkLst>
          <pc:docMk/>
          <pc:sldMk cId="4128845749" sldId="509"/>
        </pc:sldMkLst>
      </pc:sldChg>
      <pc:sldChg chg="del">
        <pc:chgData name="Devin Zell" userId="340f3d92-8b17-482a-b9e5-e8382dd74c66" providerId="ADAL" clId="{15F8CF4A-8135-44E7-8B26-F6EEC7BB84FE}" dt="2024-11-15T20:47:34.214" v="1" actId="47"/>
        <pc:sldMkLst>
          <pc:docMk/>
          <pc:sldMk cId="928971448" sldId="510"/>
        </pc:sldMkLst>
      </pc:sldChg>
      <pc:sldChg chg="del">
        <pc:chgData name="Devin Zell" userId="340f3d92-8b17-482a-b9e5-e8382dd74c66" providerId="ADAL" clId="{15F8CF4A-8135-44E7-8B26-F6EEC7BB84FE}" dt="2024-11-15T20:47:34.214" v="1" actId="47"/>
        <pc:sldMkLst>
          <pc:docMk/>
          <pc:sldMk cId="502364081" sldId="511"/>
        </pc:sldMkLst>
      </pc:sldChg>
      <pc:sldChg chg="del">
        <pc:chgData name="Devin Zell" userId="340f3d92-8b17-482a-b9e5-e8382dd74c66" providerId="ADAL" clId="{15F8CF4A-8135-44E7-8B26-F6EEC7BB84FE}" dt="2024-11-15T20:47:34.214" v="1" actId="47"/>
        <pc:sldMkLst>
          <pc:docMk/>
          <pc:sldMk cId="527434962" sldId="512"/>
        </pc:sldMkLst>
      </pc:sldChg>
      <pc:sldChg chg="del">
        <pc:chgData name="Devin Zell" userId="340f3d92-8b17-482a-b9e5-e8382dd74c66" providerId="ADAL" clId="{15F8CF4A-8135-44E7-8B26-F6EEC7BB84FE}" dt="2024-11-15T20:47:34.214" v="1" actId="47"/>
        <pc:sldMkLst>
          <pc:docMk/>
          <pc:sldMk cId="1589645557" sldId="513"/>
        </pc:sldMkLst>
      </pc:sldChg>
      <pc:sldChg chg="del">
        <pc:chgData name="Devin Zell" userId="340f3d92-8b17-482a-b9e5-e8382dd74c66" providerId="ADAL" clId="{15F8CF4A-8135-44E7-8B26-F6EEC7BB84FE}" dt="2024-11-15T20:47:34.214" v="1" actId="47"/>
        <pc:sldMkLst>
          <pc:docMk/>
          <pc:sldMk cId="3533657810" sldId="514"/>
        </pc:sldMkLst>
      </pc:sldChg>
      <pc:sldChg chg="del">
        <pc:chgData name="Devin Zell" userId="340f3d92-8b17-482a-b9e5-e8382dd74c66" providerId="ADAL" clId="{15F8CF4A-8135-44E7-8B26-F6EEC7BB84FE}" dt="2024-11-15T20:47:34.214" v="1" actId="47"/>
        <pc:sldMkLst>
          <pc:docMk/>
          <pc:sldMk cId="1420377858" sldId="515"/>
        </pc:sldMkLst>
      </pc:sldChg>
      <pc:sldChg chg="del">
        <pc:chgData name="Devin Zell" userId="340f3d92-8b17-482a-b9e5-e8382dd74c66" providerId="ADAL" clId="{15F8CF4A-8135-44E7-8B26-F6EEC7BB84FE}" dt="2024-11-15T20:47:34.214" v="1" actId="47"/>
        <pc:sldMkLst>
          <pc:docMk/>
          <pc:sldMk cId="3040240321" sldId="516"/>
        </pc:sldMkLst>
      </pc:sldChg>
      <pc:sldChg chg="del">
        <pc:chgData name="Devin Zell" userId="340f3d92-8b17-482a-b9e5-e8382dd74c66" providerId="ADAL" clId="{15F8CF4A-8135-44E7-8B26-F6EEC7BB84FE}" dt="2024-11-15T20:47:34.214" v="1" actId="47"/>
        <pc:sldMkLst>
          <pc:docMk/>
          <pc:sldMk cId="3017257462" sldId="517"/>
        </pc:sldMkLst>
      </pc:sldChg>
      <pc:sldChg chg="del">
        <pc:chgData name="Devin Zell" userId="340f3d92-8b17-482a-b9e5-e8382dd74c66" providerId="ADAL" clId="{15F8CF4A-8135-44E7-8B26-F6EEC7BB84FE}" dt="2024-11-15T20:47:34.214" v="1" actId="47"/>
        <pc:sldMkLst>
          <pc:docMk/>
          <pc:sldMk cId="2752886840" sldId="518"/>
        </pc:sldMkLst>
      </pc:sldChg>
      <pc:sldChg chg="del">
        <pc:chgData name="Devin Zell" userId="340f3d92-8b17-482a-b9e5-e8382dd74c66" providerId="ADAL" clId="{15F8CF4A-8135-44E7-8B26-F6EEC7BB84FE}" dt="2024-11-15T20:47:34.214" v="1" actId="47"/>
        <pc:sldMkLst>
          <pc:docMk/>
          <pc:sldMk cId="640635265" sldId="519"/>
        </pc:sldMkLst>
      </pc:sldChg>
      <pc:sldChg chg="del">
        <pc:chgData name="Devin Zell" userId="340f3d92-8b17-482a-b9e5-e8382dd74c66" providerId="ADAL" clId="{15F8CF4A-8135-44E7-8B26-F6EEC7BB84FE}" dt="2024-11-15T20:47:34.214" v="1" actId="47"/>
        <pc:sldMkLst>
          <pc:docMk/>
          <pc:sldMk cId="2566041006" sldId="520"/>
        </pc:sldMkLst>
      </pc:sldChg>
      <pc:sldChg chg="del">
        <pc:chgData name="Devin Zell" userId="340f3d92-8b17-482a-b9e5-e8382dd74c66" providerId="ADAL" clId="{15F8CF4A-8135-44E7-8B26-F6EEC7BB84FE}" dt="2024-11-15T20:47:34.214" v="1" actId="47"/>
        <pc:sldMkLst>
          <pc:docMk/>
          <pc:sldMk cId="3476928780" sldId="521"/>
        </pc:sldMkLst>
      </pc:sldChg>
      <pc:sldChg chg="del">
        <pc:chgData name="Devin Zell" userId="340f3d92-8b17-482a-b9e5-e8382dd74c66" providerId="ADAL" clId="{15F8CF4A-8135-44E7-8B26-F6EEC7BB84FE}" dt="2024-11-15T20:47:34.214" v="1" actId="47"/>
        <pc:sldMkLst>
          <pc:docMk/>
          <pc:sldMk cId="2997420585" sldId="522"/>
        </pc:sldMkLst>
      </pc:sldChg>
      <pc:sldChg chg="del">
        <pc:chgData name="Devin Zell" userId="340f3d92-8b17-482a-b9e5-e8382dd74c66" providerId="ADAL" clId="{15F8CF4A-8135-44E7-8B26-F6EEC7BB84FE}" dt="2024-11-15T20:47:34.214" v="1" actId="47"/>
        <pc:sldMkLst>
          <pc:docMk/>
          <pc:sldMk cId="585561644" sldId="523"/>
        </pc:sldMkLst>
      </pc:sldChg>
      <pc:sldChg chg="del">
        <pc:chgData name="Devin Zell" userId="340f3d92-8b17-482a-b9e5-e8382dd74c66" providerId="ADAL" clId="{15F8CF4A-8135-44E7-8B26-F6EEC7BB84FE}" dt="2024-11-15T20:47:34.214" v="1" actId="47"/>
        <pc:sldMkLst>
          <pc:docMk/>
          <pc:sldMk cId="3284957413" sldId="524"/>
        </pc:sldMkLst>
      </pc:sldChg>
      <pc:sldChg chg="del">
        <pc:chgData name="Devin Zell" userId="340f3d92-8b17-482a-b9e5-e8382dd74c66" providerId="ADAL" clId="{15F8CF4A-8135-44E7-8B26-F6EEC7BB84FE}" dt="2024-11-15T20:47:34.214" v="1" actId="47"/>
        <pc:sldMkLst>
          <pc:docMk/>
          <pc:sldMk cId="1515842698" sldId="525"/>
        </pc:sldMkLst>
      </pc:sldChg>
      <pc:sldChg chg="del">
        <pc:chgData name="Devin Zell" userId="340f3d92-8b17-482a-b9e5-e8382dd74c66" providerId="ADAL" clId="{15F8CF4A-8135-44E7-8B26-F6EEC7BB84FE}" dt="2024-11-15T20:47:34.214" v="1" actId="47"/>
        <pc:sldMkLst>
          <pc:docMk/>
          <pc:sldMk cId="2787113670" sldId="526"/>
        </pc:sldMkLst>
      </pc:sldChg>
      <pc:sldChg chg="del">
        <pc:chgData name="Devin Zell" userId="340f3d92-8b17-482a-b9e5-e8382dd74c66" providerId="ADAL" clId="{15F8CF4A-8135-44E7-8B26-F6EEC7BB84FE}" dt="2024-11-15T20:47:34.214" v="1" actId="47"/>
        <pc:sldMkLst>
          <pc:docMk/>
          <pc:sldMk cId="4242476995" sldId="527"/>
        </pc:sldMkLst>
      </pc:sldChg>
      <pc:sldChg chg="del">
        <pc:chgData name="Devin Zell" userId="340f3d92-8b17-482a-b9e5-e8382dd74c66" providerId="ADAL" clId="{15F8CF4A-8135-44E7-8B26-F6EEC7BB84FE}" dt="2024-11-15T20:47:34.214" v="1" actId="47"/>
        <pc:sldMkLst>
          <pc:docMk/>
          <pc:sldMk cId="494237552" sldId="528"/>
        </pc:sldMkLst>
      </pc:sldChg>
      <pc:sldChg chg="del">
        <pc:chgData name="Devin Zell" userId="340f3d92-8b17-482a-b9e5-e8382dd74c66" providerId="ADAL" clId="{15F8CF4A-8135-44E7-8B26-F6EEC7BB84FE}" dt="2024-11-15T20:47:34.214" v="1" actId="47"/>
        <pc:sldMkLst>
          <pc:docMk/>
          <pc:sldMk cId="3606471338" sldId="529"/>
        </pc:sldMkLst>
      </pc:sldChg>
      <pc:sldChg chg="del">
        <pc:chgData name="Devin Zell" userId="340f3d92-8b17-482a-b9e5-e8382dd74c66" providerId="ADAL" clId="{15F8CF4A-8135-44E7-8B26-F6EEC7BB84FE}" dt="2024-11-15T20:47:34.214" v="1" actId="47"/>
        <pc:sldMkLst>
          <pc:docMk/>
          <pc:sldMk cId="2109016986" sldId="530"/>
        </pc:sldMkLst>
      </pc:sldChg>
      <pc:sldChg chg="del">
        <pc:chgData name="Devin Zell" userId="340f3d92-8b17-482a-b9e5-e8382dd74c66" providerId="ADAL" clId="{15F8CF4A-8135-44E7-8B26-F6EEC7BB84FE}" dt="2024-11-15T20:47:34.214" v="1" actId="47"/>
        <pc:sldMkLst>
          <pc:docMk/>
          <pc:sldMk cId="3509052639" sldId="531"/>
        </pc:sldMkLst>
      </pc:sldChg>
      <pc:sldMasterChg chg="delSldLayout">
        <pc:chgData name="Devin Zell" userId="340f3d92-8b17-482a-b9e5-e8382dd74c66" providerId="ADAL" clId="{15F8CF4A-8135-44E7-8B26-F6EEC7BB84FE}" dt="2024-11-15T20:47:34.214" v="1" actId="47"/>
        <pc:sldMasterMkLst>
          <pc:docMk/>
          <pc:sldMasterMk cId="0" sldId="2147483682"/>
        </pc:sldMasterMkLst>
        <pc:sldLayoutChg chg="del">
          <pc:chgData name="Devin Zell" userId="340f3d92-8b17-482a-b9e5-e8382dd74c66" providerId="ADAL" clId="{15F8CF4A-8135-44E7-8B26-F6EEC7BB84FE}" dt="2024-11-15T20:47:34.214" v="1" actId="47"/>
          <pc:sldLayoutMkLst>
            <pc:docMk/>
            <pc:sldMasterMk cId="0" sldId="2147483682"/>
            <pc:sldLayoutMk cId="0" sldId="2147483648"/>
          </pc:sldLayoutMkLst>
        </pc:sldLayoutChg>
      </pc:sldMasterChg>
    </pc:docChg>
  </pc:docChgLst>
  <pc:docChgLst>
    <pc:chgData name="Christine Kupchick" userId="S::ckupchick@hyperfine.io::47920fb1-8921-426f-89c6-3735da9b0930" providerId="AD" clId="Web-{FFF2EBE2-7290-7530-1932-8A37CBC82139}"/>
    <pc:docChg chg="modSld">
      <pc:chgData name="Christine Kupchick" userId="S::ckupchick@hyperfine.io::47920fb1-8921-426f-89c6-3735da9b0930" providerId="AD" clId="Web-{FFF2EBE2-7290-7530-1932-8A37CBC82139}" dt="2024-12-13T21:12:59.012" v="21"/>
      <pc:docMkLst>
        <pc:docMk/>
      </pc:docMkLst>
      <pc:sldChg chg="modSp">
        <pc:chgData name="Christine Kupchick" userId="S::ckupchick@hyperfine.io::47920fb1-8921-426f-89c6-3735da9b0930" providerId="AD" clId="Web-{FFF2EBE2-7290-7530-1932-8A37CBC82139}" dt="2024-12-13T21:12:59.012" v="21"/>
        <pc:sldMkLst>
          <pc:docMk/>
          <pc:sldMk cId="3787949240" sldId="256"/>
        </pc:sldMkLst>
        <pc:graphicFrameChg chg="mod modGraphic">
          <ac:chgData name="Christine Kupchick" userId="S::ckupchick@hyperfine.io::47920fb1-8921-426f-89c6-3735da9b0930" providerId="AD" clId="Web-{FFF2EBE2-7290-7530-1932-8A37CBC82139}" dt="2024-12-13T21:12:59.012" v="21"/>
          <ac:graphicFrameMkLst>
            <pc:docMk/>
            <pc:sldMk cId="3787949240" sldId="256"/>
            <ac:graphicFrameMk id="12" creationId="{7F21E40B-0CD0-F268-D58E-DB461368178F}"/>
          </ac:graphicFrameMkLst>
        </pc:graphicFrameChg>
      </pc:sldChg>
    </pc:docChg>
  </pc:docChgLst>
  <pc:docChgLst>
    <pc:chgData name="Dan Cipolletti" userId="35c5e75f-5f23-4e72-b88a-213d517f4f20" providerId="ADAL" clId="{E46CCC08-8B6F-4269-94B5-1746FE7CCCD8}"/>
    <pc:docChg chg="modSld">
      <pc:chgData name="Dan Cipolletti" userId="35c5e75f-5f23-4e72-b88a-213d517f4f20" providerId="ADAL" clId="{E46CCC08-8B6F-4269-94B5-1746FE7CCCD8}" dt="2024-11-18T20:40:10.197" v="15" actId="20577"/>
      <pc:docMkLst>
        <pc:docMk/>
      </pc:docMkLst>
      <pc:sldChg chg="modSp mod">
        <pc:chgData name="Dan Cipolletti" userId="35c5e75f-5f23-4e72-b88a-213d517f4f20" providerId="ADAL" clId="{E46CCC08-8B6F-4269-94B5-1746FE7CCCD8}" dt="2024-11-18T20:40:10.197" v="15" actId="20577"/>
        <pc:sldMkLst>
          <pc:docMk/>
          <pc:sldMk cId="3787949240" sldId="256"/>
        </pc:sldMkLst>
        <pc:graphicFrameChg chg="modGraphic">
          <ac:chgData name="Dan Cipolletti" userId="35c5e75f-5f23-4e72-b88a-213d517f4f20" providerId="ADAL" clId="{E46CCC08-8B6F-4269-94B5-1746FE7CCCD8}" dt="2024-11-18T20:40:10.197" v="15" actId="20577"/>
          <ac:graphicFrameMkLst>
            <pc:docMk/>
            <pc:sldMk cId="3787949240" sldId="256"/>
            <ac:graphicFrameMk id="12" creationId="{7F21E40B-0CD0-F268-D58E-DB461368178F}"/>
          </ac:graphicFrameMkLst>
        </pc:graphicFrameChg>
      </pc:sldChg>
    </pc:docChg>
  </pc:docChgLst>
  <pc:docChgLst>
    <pc:chgData name="Adi Timianker" userId="S::atimianker@hyperfine.io::608eec68-44b1-4e54-bca4-6bc450aec5a9" providerId="AD" clId="Web-{87F3FD57-5FEF-5824-144B-A0FB8E9C3964}"/>
    <pc:docChg chg="mod modSld">
      <pc:chgData name="Adi Timianker" userId="S::atimianker@hyperfine.io::608eec68-44b1-4e54-bca4-6bc450aec5a9" providerId="AD" clId="Web-{87F3FD57-5FEF-5824-144B-A0FB8E9C3964}" dt="2024-11-26T21:26:43.779" v="34"/>
      <pc:docMkLst>
        <pc:docMk/>
      </pc:docMkLst>
      <pc:sldChg chg="modSp">
        <pc:chgData name="Adi Timianker" userId="S::atimianker@hyperfine.io::608eec68-44b1-4e54-bca4-6bc450aec5a9" providerId="AD" clId="Web-{87F3FD57-5FEF-5824-144B-A0FB8E9C3964}" dt="2024-11-26T21:26:43.779" v="34"/>
        <pc:sldMkLst>
          <pc:docMk/>
          <pc:sldMk cId="3787949240" sldId="256"/>
        </pc:sldMkLst>
        <pc:graphicFrameChg chg="mod modGraphic">
          <ac:chgData name="Adi Timianker" userId="S::atimianker@hyperfine.io::608eec68-44b1-4e54-bca4-6bc450aec5a9" providerId="AD" clId="Web-{87F3FD57-5FEF-5824-144B-A0FB8E9C3964}" dt="2024-11-26T21:26:43.779" v="34"/>
          <ac:graphicFrameMkLst>
            <pc:docMk/>
            <pc:sldMk cId="3787949240" sldId="256"/>
            <ac:graphicFrameMk id="12" creationId="{7F21E40B-0CD0-F268-D58E-DB461368178F}"/>
          </ac:graphicFrameMkLst>
        </pc:graphicFrameChg>
      </pc:sldChg>
    </pc:docChg>
  </pc:docChgLst>
  <pc:docChgLst>
    <pc:chgData name="Devin Zell" userId="340f3d92-8b17-482a-b9e5-e8382dd74c66" providerId="ADAL" clId="{B758FE32-AF6E-45E7-8C06-F559CB00C62A}"/>
    <pc:docChg chg="undo custSel addSld modSld modMainMaster">
      <pc:chgData name="Devin Zell" userId="340f3d92-8b17-482a-b9e5-e8382dd74c66" providerId="ADAL" clId="{B758FE32-AF6E-45E7-8C06-F559CB00C62A}" dt="2023-10-17T15:16:44.771" v="97"/>
      <pc:docMkLst>
        <pc:docMk/>
      </pc:docMkLst>
      <pc:sldChg chg="addSp delSp modSp mod">
        <pc:chgData name="Devin Zell" userId="340f3d92-8b17-482a-b9e5-e8382dd74c66" providerId="ADAL" clId="{B758FE32-AF6E-45E7-8C06-F559CB00C62A}" dt="2023-10-17T15:16:35.768" v="96"/>
        <pc:sldMkLst>
          <pc:docMk/>
          <pc:sldMk cId="0" sldId="256"/>
        </pc:sldMkLst>
      </pc:sldChg>
      <pc:sldChg chg="addSp delSp modSp mod">
        <pc:chgData name="Devin Zell" userId="340f3d92-8b17-482a-b9e5-e8382dd74c66" providerId="ADAL" clId="{B758FE32-AF6E-45E7-8C06-F559CB00C62A}" dt="2023-10-12T19:47:47.181" v="73" actId="20577"/>
        <pc:sldMkLst>
          <pc:docMk/>
          <pc:sldMk cId="2370909982" sldId="382"/>
        </pc:sldMkLst>
      </pc:sldChg>
      <pc:sldChg chg="addSp delSp modSp mod">
        <pc:chgData name="Devin Zell" userId="340f3d92-8b17-482a-b9e5-e8382dd74c66" providerId="ADAL" clId="{B758FE32-AF6E-45E7-8C06-F559CB00C62A}" dt="2023-10-12T19:47:51.889" v="75" actId="20577"/>
        <pc:sldMkLst>
          <pc:docMk/>
          <pc:sldMk cId="2313977764" sldId="383"/>
        </pc:sldMkLst>
      </pc:sldChg>
      <pc:sldChg chg="modSp mod">
        <pc:chgData name="Devin Zell" userId="340f3d92-8b17-482a-b9e5-e8382dd74c66" providerId="ADAL" clId="{B758FE32-AF6E-45E7-8C06-F559CB00C62A}" dt="2023-10-12T19:47:59.305" v="76"/>
        <pc:sldMkLst>
          <pc:docMk/>
          <pc:sldMk cId="1791646755" sldId="384"/>
        </pc:sldMkLst>
      </pc:sldChg>
      <pc:sldChg chg="modSp mod">
        <pc:chgData name="Devin Zell" userId="340f3d92-8b17-482a-b9e5-e8382dd74c66" providerId="ADAL" clId="{B758FE32-AF6E-45E7-8C06-F559CB00C62A}" dt="2023-10-12T19:48:02.351" v="77"/>
        <pc:sldMkLst>
          <pc:docMk/>
          <pc:sldMk cId="1281100182" sldId="385"/>
        </pc:sldMkLst>
      </pc:sldChg>
      <pc:sldChg chg="modSp mod">
        <pc:chgData name="Devin Zell" userId="340f3d92-8b17-482a-b9e5-e8382dd74c66" providerId="ADAL" clId="{B758FE32-AF6E-45E7-8C06-F559CB00C62A}" dt="2023-10-12T19:48:05.584" v="78"/>
        <pc:sldMkLst>
          <pc:docMk/>
          <pc:sldMk cId="1526010611" sldId="386"/>
        </pc:sldMkLst>
      </pc:sldChg>
      <pc:sldChg chg="modSp mod">
        <pc:chgData name="Devin Zell" userId="340f3d92-8b17-482a-b9e5-e8382dd74c66" providerId="ADAL" clId="{B758FE32-AF6E-45E7-8C06-F559CB00C62A}" dt="2023-10-12T19:48:09.446" v="79"/>
        <pc:sldMkLst>
          <pc:docMk/>
          <pc:sldMk cId="4154339575" sldId="387"/>
        </pc:sldMkLst>
      </pc:sldChg>
      <pc:sldChg chg="modSp mod">
        <pc:chgData name="Devin Zell" userId="340f3d92-8b17-482a-b9e5-e8382dd74c66" providerId="ADAL" clId="{B758FE32-AF6E-45E7-8C06-F559CB00C62A}" dt="2023-10-12T19:48:13.696" v="81" actId="20577"/>
        <pc:sldMkLst>
          <pc:docMk/>
          <pc:sldMk cId="3008110014" sldId="388"/>
        </pc:sldMkLst>
      </pc:sldChg>
      <pc:sldChg chg="add setBg">
        <pc:chgData name="Devin Zell" userId="340f3d92-8b17-482a-b9e5-e8382dd74c66" providerId="ADAL" clId="{B758FE32-AF6E-45E7-8C06-F559CB00C62A}" dt="2023-10-17T15:16:44.771" v="97"/>
        <pc:sldMkLst>
          <pc:docMk/>
          <pc:sldMk cId="3524474043" sldId="419"/>
        </pc:sldMkLst>
      </pc:sldChg>
      <pc:sldMasterChg chg="modSp mod">
        <pc:chgData name="Devin Zell" userId="340f3d92-8b17-482a-b9e5-e8382dd74c66" providerId="ADAL" clId="{B758FE32-AF6E-45E7-8C06-F559CB00C62A}" dt="2023-10-17T13:33:58.858" v="92" actId="1076"/>
        <pc:sldMasterMkLst>
          <pc:docMk/>
          <pc:sldMasterMk cId="0" sldId="2147483682"/>
        </pc:sldMasterMkLst>
      </pc:sldMasterChg>
    </pc:docChg>
  </pc:docChgLst>
  <pc:docChgLst>
    <pc:chgData clId="Web-{709CDF8E-A3D9-4170-801D-8E7687D2FD0C}"/>
    <pc:docChg chg="mod">
      <pc:chgData name="" userId="" providerId="" clId="Web-{709CDF8E-A3D9-4170-801D-8E7687D2FD0C}" dt="2024-11-27T15:07:25.644" v="0"/>
      <pc:docMkLst>
        <pc:docMk/>
      </pc:docMkLst>
    </pc:docChg>
  </pc:docChgLst>
  <pc:docChgLst>
    <pc:chgData name="Devin Zell" userId="340f3d92-8b17-482a-b9e5-e8382dd74c66" providerId="ADAL" clId="{FDE49E44-900F-4F69-BC34-C45504A70BED}"/>
    <pc:docChg chg="undo custSel addSld delSld modSld modMainMaster">
      <pc:chgData name="Devin Zell" userId="340f3d92-8b17-482a-b9e5-e8382dd74c66" providerId="ADAL" clId="{FDE49E44-900F-4F69-BC34-C45504A70BED}" dt="2024-08-21T15:34:09.830" v="1134" actId="167"/>
      <pc:docMkLst>
        <pc:docMk/>
      </pc:docMkLst>
      <pc:sldChg chg="modSp add del mod">
        <pc:chgData name="Devin Zell" userId="340f3d92-8b17-482a-b9e5-e8382dd74c66" providerId="ADAL" clId="{FDE49E44-900F-4F69-BC34-C45504A70BED}" dt="2024-08-21T13:43:46.533" v="317" actId="2696"/>
        <pc:sldMkLst>
          <pc:docMk/>
          <pc:sldMk cId="1208777192" sldId="420"/>
        </pc:sldMkLst>
      </pc:sldChg>
      <pc:sldChg chg="addSp delSp modSp add del mod modNotesTx">
        <pc:chgData name="Devin Zell" userId="340f3d92-8b17-482a-b9e5-e8382dd74c66" providerId="ADAL" clId="{FDE49E44-900F-4F69-BC34-C45504A70BED}" dt="2024-08-21T13:43:46.533" v="317" actId="2696"/>
        <pc:sldMkLst>
          <pc:docMk/>
          <pc:sldMk cId="3177143712" sldId="421"/>
        </pc:sldMkLst>
      </pc:sldChg>
      <pc:sldChg chg="delSp modSp add mod modNotesTx">
        <pc:chgData name="Devin Zell" userId="340f3d92-8b17-482a-b9e5-e8382dd74c66" providerId="ADAL" clId="{FDE49E44-900F-4F69-BC34-C45504A70BED}" dt="2024-08-20T23:54:17.068" v="310"/>
        <pc:sldMkLst>
          <pc:docMk/>
          <pc:sldMk cId="6754396" sldId="422"/>
        </pc:sldMkLst>
      </pc:sldChg>
      <pc:sldChg chg="modSp add del mod modNotesTx">
        <pc:chgData name="Devin Zell" userId="340f3d92-8b17-482a-b9e5-e8382dd74c66" providerId="ADAL" clId="{FDE49E44-900F-4F69-BC34-C45504A70BED}" dt="2024-08-21T13:43:46.533" v="317" actId="2696"/>
        <pc:sldMkLst>
          <pc:docMk/>
          <pc:sldMk cId="4167407591" sldId="423"/>
        </pc:sldMkLst>
      </pc:sldChg>
      <pc:sldChg chg="modSp add mod modNotesTx">
        <pc:chgData name="Devin Zell" userId="340f3d92-8b17-482a-b9e5-e8382dd74c66" providerId="ADAL" clId="{FDE49E44-900F-4F69-BC34-C45504A70BED}" dt="2024-08-20T23:54:12.453" v="308"/>
        <pc:sldMkLst>
          <pc:docMk/>
          <pc:sldMk cId="2091612161" sldId="424"/>
        </pc:sldMkLst>
      </pc:sldChg>
      <pc:sldChg chg="modSp add mod modNotesTx">
        <pc:chgData name="Devin Zell" userId="340f3d92-8b17-482a-b9e5-e8382dd74c66" providerId="ADAL" clId="{FDE49E44-900F-4F69-BC34-C45504A70BED}" dt="2024-08-21T13:59:31.058" v="468"/>
        <pc:sldMkLst>
          <pc:docMk/>
          <pc:sldMk cId="2505684610" sldId="425"/>
        </pc:sldMkLst>
      </pc:sldChg>
      <pc:sldChg chg="addSp delSp modSp add del mod addAnim delAnim modAnim modNotesTx">
        <pc:chgData name="Devin Zell" userId="340f3d92-8b17-482a-b9e5-e8382dd74c66" providerId="ADAL" clId="{FDE49E44-900F-4F69-BC34-C45504A70BED}" dt="2024-08-21T13:43:46.533" v="317" actId="2696"/>
        <pc:sldMkLst>
          <pc:docMk/>
          <pc:sldMk cId="3911057493" sldId="426"/>
        </pc:sldMkLst>
      </pc:sldChg>
      <pc:sldChg chg="modSp add mod">
        <pc:chgData name="Devin Zell" userId="340f3d92-8b17-482a-b9e5-e8382dd74c66" providerId="ADAL" clId="{FDE49E44-900F-4F69-BC34-C45504A70BED}" dt="2024-08-21T13:48:46.216" v="368" actId="13926"/>
        <pc:sldMkLst>
          <pc:docMk/>
          <pc:sldMk cId="3538614961" sldId="427"/>
        </pc:sldMkLst>
      </pc:sldChg>
      <pc:sldChg chg="modSp add mod modNotesTx">
        <pc:chgData name="Devin Zell" userId="340f3d92-8b17-482a-b9e5-e8382dd74c66" providerId="ADAL" clId="{FDE49E44-900F-4F69-BC34-C45504A70BED}" dt="2024-08-21T14:07:26.489" v="572" actId="6549"/>
        <pc:sldMkLst>
          <pc:docMk/>
          <pc:sldMk cId="2252877735" sldId="428"/>
        </pc:sldMkLst>
      </pc:sldChg>
      <pc:sldChg chg="modSp add mod modNotesTx">
        <pc:chgData name="Devin Zell" userId="340f3d92-8b17-482a-b9e5-e8382dd74c66" providerId="ADAL" clId="{FDE49E44-900F-4F69-BC34-C45504A70BED}" dt="2024-08-21T14:08:15.554" v="600" actId="14826"/>
        <pc:sldMkLst>
          <pc:docMk/>
          <pc:sldMk cId="3578026342" sldId="429"/>
        </pc:sldMkLst>
      </pc:sldChg>
      <pc:sldChg chg="addSp delSp modSp add mod delAnim modAnim modNotesTx">
        <pc:chgData name="Devin Zell" userId="340f3d92-8b17-482a-b9e5-e8382dd74c66" providerId="ADAL" clId="{FDE49E44-900F-4F69-BC34-C45504A70BED}" dt="2024-08-21T14:49:37.377" v="1109" actId="167"/>
        <pc:sldMkLst>
          <pc:docMk/>
          <pc:sldMk cId="2933001970" sldId="430"/>
        </pc:sldMkLst>
      </pc:sldChg>
      <pc:sldChg chg="modSp add mod">
        <pc:chgData name="Devin Zell" userId="340f3d92-8b17-482a-b9e5-e8382dd74c66" providerId="ADAL" clId="{FDE49E44-900F-4F69-BC34-C45504A70BED}" dt="2024-08-21T13:52:55.969" v="386" actId="13926"/>
        <pc:sldMkLst>
          <pc:docMk/>
          <pc:sldMk cId="3966862373" sldId="431"/>
        </pc:sldMkLst>
      </pc:sldChg>
      <pc:sldChg chg="modSp add mod modNotesTx">
        <pc:chgData name="Devin Zell" userId="340f3d92-8b17-482a-b9e5-e8382dd74c66" providerId="ADAL" clId="{FDE49E44-900F-4F69-BC34-C45504A70BED}" dt="2024-08-21T15:31:08.380" v="1126"/>
        <pc:sldMkLst>
          <pc:docMk/>
          <pc:sldMk cId="3974259252" sldId="432"/>
        </pc:sldMkLst>
      </pc:sldChg>
      <pc:sldChg chg="modSp add mod modNotesTx">
        <pc:chgData name="Devin Zell" userId="340f3d92-8b17-482a-b9e5-e8382dd74c66" providerId="ADAL" clId="{FDE49E44-900F-4F69-BC34-C45504A70BED}" dt="2024-08-21T15:31:13.982" v="1128"/>
        <pc:sldMkLst>
          <pc:docMk/>
          <pc:sldMk cId="3042708324" sldId="433"/>
        </pc:sldMkLst>
      </pc:sldChg>
      <pc:sldChg chg="addSp delSp modSp add mod delAnim modAnim modNotesTx">
        <pc:chgData name="Devin Zell" userId="340f3d92-8b17-482a-b9e5-e8382dd74c66" providerId="ADAL" clId="{FDE49E44-900F-4F69-BC34-C45504A70BED}" dt="2024-08-21T15:34:09.830" v="1134" actId="167"/>
        <pc:sldMkLst>
          <pc:docMk/>
          <pc:sldMk cId="4201982054" sldId="434"/>
        </pc:sldMkLst>
      </pc:sldChg>
      <pc:sldChg chg="modSp add mod">
        <pc:chgData name="Devin Zell" userId="340f3d92-8b17-482a-b9e5-e8382dd74c66" providerId="ADAL" clId="{FDE49E44-900F-4F69-BC34-C45504A70BED}" dt="2024-08-21T13:55:03.520" v="401" actId="13926"/>
        <pc:sldMkLst>
          <pc:docMk/>
          <pc:sldMk cId="3626440787" sldId="435"/>
        </pc:sldMkLst>
      </pc:sldChg>
      <pc:sldChg chg="modSp add mod modNotesTx">
        <pc:chgData name="Devin Zell" userId="340f3d92-8b17-482a-b9e5-e8382dd74c66" providerId="ADAL" clId="{FDE49E44-900F-4F69-BC34-C45504A70BED}" dt="2024-08-21T14:17:29.042" v="721" actId="14826"/>
        <pc:sldMkLst>
          <pc:docMk/>
          <pc:sldMk cId="3842064352" sldId="436"/>
        </pc:sldMkLst>
      </pc:sldChg>
      <pc:sldChg chg="modSp add mod modNotesTx">
        <pc:chgData name="Devin Zell" userId="340f3d92-8b17-482a-b9e5-e8382dd74c66" providerId="ADAL" clId="{FDE49E44-900F-4F69-BC34-C45504A70BED}" dt="2024-08-21T14:21:13.756" v="783" actId="13926"/>
        <pc:sldMkLst>
          <pc:docMk/>
          <pc:sldMk cId="3232712224" sldId="437"/>
        </pc:sldMkLst>
      </pc:sldChg>
      <pc:sldChg chg="addSp delSp modSp add mod delAnim modAnim modNotesTx">
        <pc:chgData name="Devin Zell" userId="340f3d92-8b17-482a-b9e5-e8382dd74c66" providerId="ADAL" clId="{FDE49E44-900F-4F69-BC34-C45504A70BED}" dt="2024-08-21T14:50:12.142" v="1113" actId="167"/>
        <pc:sldMkLst>
          <pc:docMk/>
          <pc:sldMk cId="1051649931" sldId="438"/>
        </pc:sldMkLst>
      </pc:sldChg>
      <pc:sldChg chg="modSp add mod">
        <pc:chgData name="Devin Zell" userId="340f3d92-8b17-482a-b9e5-e8382dd74c66" providerId="ADAL" clId="{FDE49E44-900F-4F69-BC34-C45504A70BED}" dt="2024-08-21T13:56:02.284" v="420" actId="13926"/>
        <pc:sldMkLst>
          <pc:docMk/>
          <pc:sldMk cId="3060309606" sldId="439"/>
        </pc:sldMkLst>
      </pc:sldChg>
      <pc:sldChg chg="addSp delSp modSp add mod modNotesTx">
        <pc:chgData name="Devin Zell" userId="340f3d92-8b17-482a-b9e5-e8382dd74c66" providerId="ADAL" clId="{FDE49E44-900F-4F69-BC34-C45504A70BED}" dt="2024-08-21T14:26:02.240" v="819" actId="207"/>
        <pc:sldMkLst>
          <pc:docMk/>
          <pc:sldMk cId="1820049827" sldId="440"/>
        </pc:sldMkLst>
      </pc:sldChg>
      <pc:sldChg chg="modSp add mod modNotesTx">
        <pc:chgData name="Devin Zell" userId="340f3d92-8b17-482a-b9e5-e8382dd74c66" providerId="ADAL" clId="{FDE49E44-900F-4F69-BC34-C45504A70BED}" dt="2024-08-21T14:27:39.492" v="857" actId="207"/>
        <pc:sldMkLst>
          <pc:docMk/>
          <pc:sldMk cId="1975105457" sldId="441"/>
        </pc:sldMkLst>
      </pc:sldChg>
      <pc:sldChg chg="addSp delSp modSp add mod delAnim modAnim modNotesTx">
        <pc:chgData name="Devin Zell" userId="340f3d92-8b17-482a-b9e5-e8382dd74c66" providerId="ADAL" clId="{FDE49E44-900F-4F69-BC34-C45504A70BED}" dt="2024-08-21T14:50:27.391" v="1115" actId="167"/>
        <pc:sldMkLst>
          <pc:docMk/>
          <pc:sldMk cId="3946372372" sldId="442"/>
        </pc:sldMkLst>
      </pc:sldChg>
      <pc:sldChg chg="modSp add mod">
        <pc:chgData name="Devin Zell" userId="340f3d92-8b17-482a-b9e5-e8382dd74c66" providerId="ADAL" clId="{FDE49E44-900F-4F69-BC34-C45504A70BED}" dt="2024-08-21T13:57:43.352" v="440" actId="13926"/>
        <pc:sldMkLst>
          <pc:docMk/>
          <pc:sldMk cId="3138920873" sldId="443"/>
        </pc:sldMkLst>
      </pc:sldChg>
      <pc:sldChg chg="addSp delSp modSp add mod modNotesTx">
        <pc:chgData name="Devin Zell" userId="340f3d92-8b17-482a-b9e5-e8382dd74c66" providerId="ADAL" clId="{FDE49E44-900F-4F69-BC34-C45504A70BED}" dt="2024-08-21T14:31:00.098" v="924" actId="207"/>
        <pc:sldMkLst>
          <pc:docMk/>
          <pc:sldMk cId="2753110594" sldId="444"/>
        </pc:sldMkLst>
      </pc:sldChg>
      <pc:sldChg chg="modSp add mod modNotesTx">
        <pc:chgData name="Devin Zell" userId="340f3d92-8b17-482a-b9e5-e8382dd74c66" providerId="ADAL" clId="{FDE49E44-900F-4F69-BC34-C45504A70BED}" dt="2024-08-21T14:31:45.419" v="946" actId="14826"/>
        <pc:sldMkLst>
          <pc:docMk/>
          <pc:sldMk cId="3395927400" sldId="445"/>
        </pc:sldMkLst>
      </pc:sldChg>
      <pc:sldChg chg="addSp delSp modSp add mod delAnim modAnim modNotesTx">
        <pc:chgData name="Devin Zell" userId="340f3d92-8b17-482a-b9e5-e8382dd74c66" providerId="ADAL" clId="{FDE49E44-900F-4F69-BC34-C45504A70BED}" dt="2024-08-21T14:50:42.490" v="1117" actId="167"/>
        <pc:sldMkLst>
          <pc:docMk/>
          <pc:sldMk cId="3344925913" sldId="446"/>
        </pc:sldMkLst>
      </pc:sldChg>
      <pc:sldChg chg="modSp add mod">
        <pc:chgData name="Devin Zell" userId="340f3d92-8b17-482a-b9e5-e8382dd74c66" providerId="ADAL" clId="{FDE49E44-900F-4F69-BC34-C45504A70BED}" dt="2024-08-21T13:58:27.933" v="455" actId="13926"/>
        <pc:sldMkLst>
          <pc:docMk/>
          <pc:sldMk cId="1752773410" sldId="447"/>
        </pc:sldMkLst>
      </pc:sldChg>
      <pc:sldChg chg="modSp add mod modNotesTx">
        <pc:chgData name="Devin Zell" userId="340f3d92-8b17-482a-b9e5-e8382dd74c66" providerId="ADAL" clId="{FDE49E44-900F-4F69-BC34-C45504A70BED}" dt="2024-08-21T14:35:16.378" v="1003" actId="13926"/>
        <pc:sldMkLst>
          <pc:docMk/>
          <pc:sldMk cId="1588002865" sldId="448"/>
        </pc:sldMkLst>
      </pc:sldChg>
      <pc:sldChg chg="modSp add mod modNotesTx">
        <pc:chgData name="Devin Zell" userId="340f3d92-8b17-482a-b9e5-e8382dd74c66" providerId="ADAL" clId="{FDE49E44-900F-4F69-BC34-C45504A70BED}" dt="2024-08-21T14:36:05.165" v="1033" actId="14826"/>
        <pc:sldMkLst>
          <pc:docMk/>
          <pc:sldMk cId="1779596374" sldId="449"/>
        </pc:sldMkLst>
      </pc:sldChg>
      <pc:sldChg chg="addSp delSp modSp add mod delAnim modAnim modNotesTx">
        <pc:chgData name="Devin Zell" userId="340f3d92-8b17-482a-b9e5-e8382dd74c66" providerId="ADAL" clId="{FDE49E44-900F-4F69-BC34-C45504A70BED}" dt="2024-08-21T14:50:59.057" v="1119" actId="167"/>
        <pc:sldMkLst>
          <pc:docMk/>
          <pc:sldMk cId="1760343687" sldId="450"/>
        </pc:sldMkLst>
      </pc:sldChg>
      <pc:sldChg chg="delSp modSp add mod">
        <pc:chgData name="Devin Zell" userId="340f3d92-8b17-482a-b9e5-e8382dd74c66" providerId="ADAL" clId="{FDE49E44-900F-4F69-BC34-C45504A70BED}" dt="2024-08-21T14:48:59.544" v="1107" actId="14826"/>
        <pc:sldMkLst>
          <pc:docMk/>
          <pc:sldMk cId="1865119528" sldId="451"/>
        </pc:sldMkLst>
      </pc:sldChg>
      <pc:sldChg chg="modSp add mod">
        <pc:chgData name="Devin Zell" userId="340f3d92-8b17-482a-b9e5-e8382dd74c66" providerId="ADAL" clId="{FDE49E44-900F-4F69-BC34-C45504A70BED}" dt="2024-08-21T14:08:36.301" v="609" actId="14826"/>
        <pc:sldMkLst>
          <pc:docMk/>
          <pc:sldMk cId="701923196" sldId="452"/>
        </pc:sldMkLst>
      </pc:sldChg>
      <pc:sldChg chg="modSp add mod">
        <pc:chgData name="Devin Zell" userId="340f3d92-8b17-482a-b9e5-e8382dd74c66" providerId="ADAL" clId="{FDE49E44-900F-4F69-BC34-C45504A70BED}" dt="2024-08-21T14:48:48.734" v="1105" actId="14826"/>
        <pc:sldMkLst>
          <pc:docMk/>
          <pc:sldMk cId="515137460" sldId="453"/>
        </pc:sldMkLst>
      </pc:sldChg>
      <pc:sldChg chg="modSp add mod modNotesTx">
        <pc:chgData name="Devin Zell" userId="340f3d92-8b17-482a-b9e5-e8382dd74c66" providerId="ADAL" clId="{FDE49E44-900F-4F69-BC34-C45504A70BED}" dt="2024-08-21T15:31:11.902" v="1127"/>
        <pc:sldMkLst>
          <pc:docMk/>
          <pc:sldMk cId="849006838" sldId="454"/>
        </pc:sldMkLst>
      </pc:sldChg>
      <pc:sldChg chg="modSp add mod modNotesTx">
        <pc:chgData name="Devin Zell" userId="340f3d92-8b17-482a-b9e5-e8382dd74c66" providerId="ADAL" clId="{FDE49E44-900F-4F69-BC34-C45504A70BED}" dt="2024-08-21T15:31:20.206" v="1129"/>
        <pc:sldMkLst>
          <pc:docMk/>
          <pc:sldMk cId="1945031823" sldId="455"/>
        </pc:sldMkLst>
      </pc:sldChg>
      <pc:sldChg chg="addSp delSp modSp add mod modNotesTx">
        <pc:chgData name="Devin Zell" userId="340f3d92-8b17-482a-b9e5-e8382dd74c66" providerId="ADAL" clId="{FDE49E44-900F-4F69-BC34-C45504A70BED}" dt="2024-08-21T15:31:23.365" v="1130"/>
        <pc:sldMkLst>
          <pc:docMk/>
          <pc:sldMk cId="1082758700" sldId="456"/>
        </pc:sldMkLst>
      </pc:sldChg>
      <pc:sldChg chg="add del">
        <pc:chgData name="Devin Zell" userId="340f3d92-8b17-482a-b9e5-e8382dd74c66" providerId="ADAL" clId="{FDE49E44-900F-4F69-BC34-C45504A70BED}" dt="2024-08-21T14:15:54.732" v="692" actId="47"/>
        <pc:sldMkLst>
          <pc:docMk/>
          <pc:sldMk cId="329926972" sldId="457"/>
        </pc:sldMkLst>
      </pc:sldChg>
      <pc:sldChg chg="addSp delSp modSp add mod modNotesTx">
        <pc:chgData name="Devin Zell" userId="340f3d92-8b17-482a-b9e5-e8382dd74c66" providerId="ADAL" clId="{FDE49E44-900F-4F69-BC34-C45504A70BED}" dt="2024-08-21T15:31:26.581" v="1131"/>
        <pc:sldMkLst>
          <pc:docMk/>
          <pc:sldMk cId="1518756418" sldId="457"/>
        </pc:sldMkLst>
      </pc:sldChg>
      <pc:sldChg chg="addSp delSp modSp add mod">
        <pc:chgData name="Devin Zell" userId="340f3d92-8b17-482a-b9e5-e8382dd74c66" providerId="ADAL" clId="{FDE49E44-900F-4F69-BC34-C45504A70BED}" dt="2024-08-21T14:19:09.651" v="739" actId="207"/>
        <pc:sldMkLst>
          <pc:docMk/>
          <pc:sldMk cId="591890853" sldId="458"/>
        </pc:sldMkLst>
      </pc:sldChg>
      <pc:sldChg chg="add del">
        <pc:chgData name="Devin Zell" userId="340f3d92-8b17-482a-b9e5-e8382dd74c66" providerId="ADAL" clId="{FDE49E44-900F-4F69-BC34-C45504A70BED}" dt="2024-08-21T14:17:53.252" v="723"/>
        <pc:sldMkLst>
          <pc:docMk/>
          <pc:sldMk cId="1030639458" sldId="458"/>
        </pc:sldMkLst>
      </pc:sldChg>
      <pc:sldChg chg="modSp add mod">
        <pc:chgData name="Devin Zell" userId="340f3d92-8b17-482a-b9e5-e8382dd74c66" providerId="ADAL" clId="{FDE49E44-900F-4F69-BC34-C45504A70BED}" dt="2024-08-21T14:21:30.510" v="792" actId="14826"/>
        <pc:sldMkLst>
          <pc:docMk/>
          <pc:sldMk cId="4089027231" sldId="459"/>
        </pc:sldMkLst>
      </pc:sldChg>
      <pc:sldChg chg="modSp add mod">
        <pc:chgData name="Devin Zell" userId="340f3d92-8b17-482a-b9e5-e8382dd74c66" providerId="ADAL" clId="{FDE49E44-900F-4F69-BC34-C45504A70BED}" dt="2024-08-21T14:22:05.820" v="802" actId="207"/>
        <pc:sldMkLst>
          <pc:docMk/>
          <pc:sldMk cId="2257799641" sldId="460"/>
        </pc:sldMkLst>
      </pc:sldChg>
      <pc:sldChg chg="delSp modSp add mod">
        <pc:chgData name="Devin Zell" userId="340f3d92-8b17-482a-b9e5-e8382dd74c66" providerId="ADAL" clId="{FDE49E44-900F-4F69-BC34-C45504A70BED}" dt="2024-08-21T14:27:02.507" v="841" actId="207"/>
        <pc:sldMkLst>
          <pc:docMk/>
          <pc:sldMk cId="3651629509" sldId="461"/>
        </pc:sldMkLst>
      </pc:sldChg>
      <pc:sldChg chg="modSp add mod">
        <pc:chgData name="Devin Zell" userId="340f3d92-8b17-482a-b9e5-e8382dd74c66" providerId="ADAL" clId="{FDE49E44-900F-4F69-BC34-C45504A70BED}" dt="2024-08-21T14:28:06.241" v="866" actId="18131"/>
        <pc:sldMkLst>
          <pc:docMk/>
          <pc:sldMk cId="3763297487" sldId="462"/>
        </pc:sldMkLst>
      </pc:sldChg>
      <pc:sldChg chg="modSp add mod">
        <pc:chgData name="Devin Zell" userId="340f3d92-8b17-482a-b9e5-e8382dd74c66" providerId="ADAL" clId="{FDE49E44-900F-4F69-BC34-C45504A70BED}" dt="2024-08-21T14:28:44.375" v="896" actId="18131"/>
        <pc:sldMkLst>
          <pc:docMk/>
          <pc:sldMk cId="3992717219" sldId="463"/>
        </pc:sldMkLst>
      </pc:sldChg>
      <pc:sldChg chg="modSp add mod">
        <pc:chgData name="Devin Zell" userId="340f3d92-8b17-482a-b9e5-e8382dd74c66" providerId="ADAL" clId="{FDE49E44-900F-4F69-BC34-C45504A70BED}" dt="2024-08-21T14:34:34.991" v="987" actId="14826"/>
        <pc:sldMkLst>
          <pc:docMk/>
          <pc:sldMk cId="1717673671" sldId="464"/>
        </pc:sldMkLst>
      </pc:sldChg>
      <pc:sldChg chg="modSp add mod">
        <pc:chgData name="Devin Zell" userId="340f3d92-8b17-482a-b9e5-e8382dd74c66" providerId="ADAL" clId="{FDE49E44-900F-4F69-BC34-C45504A70BED}" dt="2024-08-21T14:32:13.132" v="971" actId="14826"/>
        <pc:sldMkLst>
          <pc:docMk/>
          <pc:sldMk cId="375479778" sldId="465"/>
        </pc:sldMkLst>
      </pc:sldChg>
      <pc:sldChg chg="modSp add mod">
        <pc:chgData name="Devin Zell" userId="340f3d92-8b17-482a-b9e5-e8382dd74c66" providerId="ADAL" clId="{FDE49E44-900F-4F69-BC34-C45504A70BED}" dt="2024-08-21T14:32:30.356" v="978" actId="14826"/>
        <pc:sldMkLst>
          <pc:docMk/>
          <pc:sldMk cId="120169292" sldId="466"/>
        </pc:sldMkLst>
      </pc:sldChg>
      <pc:sldChg chg="modSp add mod">
        <pc:chgData name="Devin Zell" userId="340f3d92-8b17-482a-b9e5-e8382dd74c66" providerId="ADAL" clId="{FDE49E44-900F-4F69-BC34-C45504A70BED}" dt="2024-08-21T14:34:23.831" v="986" actId="14826"/>
        <pc:sldMkLst>
          <pc:docMk/>
          <pc:sldMk cId="2533748614" sldId="467"/>
        </pc:sldMkLst>
      </pc:sldChg>
      <pc:sldChg chg="modSp add mod">
        <pc:chgData name="Devin Zell" userId="340f3d92-8b17-482a-b9e5-e8382dd74c66" providerId="ADAL" clId="{FDE49E44-900F-4F69-BC34-C45504A70BED}" dt="2024-08-21T14:39:01.926" v="1087" actId="14826"/>
        <pc:sldMkLst>
          <pc:docMk/>
          <pc:sldMk cId="2013697392" sldId="468"/>
        </pc:sldMkLst>
      </pc:sldChg>
      <pc:sldChg chg="modSp add mod">
        <pc:chgData name="Devin Zell" userId="340f3d92-8b17-482a-b9e5-e8382dd74c66" providerId="ADAL" clId="{FDE49E44-900F-4F69-BC34-C45504A70BED}" dt="2024-08-21T14:36:30.932" v="1056" actId="20577"/>
        <pc:sldMkLst>
          <pc:docMk/>
          <pc:sldMk cId="1388702238" sldId="469"/>
        </pc:sldMkLst>
      </pc:sldChg>
      <pc:sldChg chg="modSp add mod">
        <pc:chgData name="Devin Zell" userId="340f3d92-8b17-482a-b9e5-e8382dd74c66" providerId="ADAL" clId="{FDE49E44-900F-4F69-BC34-C45504A70BED}" dt="2024-08-21T14:36:49.846" v="1078" actId="14826"/>
        <pc:sldMkLst>
          <pc:docMk/>
          <pc:sldMk cId="1256230090" sldId="470"/>
        </pc:sldMkLst>
      </pc:sldChg>
      <pc:sldChg chg="modSp add mod">
        <pc:chgData name="Devin Zell" userId="340f3d92-8b17-482a-b9e5-e8382dd74c66" providerId="ADAL" clId="{FDE49E44-900F-4F69-BC34-C45504A70BED}" dt="2024-08-21T14:38:52.010" v="1086" actId="14826"/>
        <pc:sldMkLst>
          <pc:docMk/>
          <pc:sldMk cId="2837208490" sldId="471"/>
        </pc:sldMkLst>
      </pc:sldChg>
      <pc:sldChg chg="add del">
        <pc:chgData name="Devin Zell" userId="340f3d92-8b17-482a-b9e5-e8382dd74c66" providerId="ADAL" clId="{FDE49E44-900F-4F69-BC34-C45504A70BED}" dt="2024-08-21T14:36:11.855" v="1038"/>
        <pc:sldMkLst>
          <pc:docMk/>
          <pc:sldMk cId="2101883618" sldId="472"/>
        </pc:sldMkLst>
      </pc:sldChg>
      <pc:sldMasterChg chg="modSp mod">
        <pc:chgData name="Devin Zell" userId="340f3d92-8b17-482a-b9e5-e8382dd74c66" providerId="ADAL" clId="{FDE49E44-900F-4F69-BC34-C45504A70BED}" dt="2024-08-21T13:50:19.075" v="376" actId="20577"/>
        <pc:sldMasterMkLst>
          <pc:docMk/>
          <pc:sldMasterMk cId="0" sldId="2147483682"/>
        </pc:sldMasterMkLst>
      </pc:sldMasterChg>
    </pc:docChg>
  </pc:docChgLst>
  <pc:docChgLst>
    <pc:chgData name="Christine Kupchick" userId="S::ckupchick@hyperfine.io::47920fb1-8921-426f-89c6-3735da9b0930" providerId="AD" clId="Web-{EC71B373-4606-A245-BAEA-C6EE5BFB7134}"/>
    <pc:docChg chg="">
      <pc:chgData name="Christine Kupchick" userId="S::ckupchick@hyperfine.io::47920fb1-8921-426f-89c6-3735da9b0930" providerId="AD" clId="Web-{EC71B373-4606-A245-BAEA-C6EE5BFB7134}" dt="2023-05-12T21:05:04.453" v="1"/>
      <pc:docMkLst>
        <pc:docMk/>
      </pc:docMkLst>
      <pc:sldChg chg="addCm modCm">
        <pc:chgData name="Christine Kupchick" userId="S::ckupchick@hyperfine.io::47920fb1-8921-426f-89c6-3735da9b0930" providerId="AD" clId="Web-{EC71B373-4606-A245-BAEA-C6EE5BFB7134}" dt="2023-05-12T21:05:04.453" v="1"/>
        <pc:sldMkLst>
          <pc:docMk/>
          <pc:sldMk cId="2370909982" sldId="382"/>
        </pc:sldMkLst>
      </pc:sldChg>
    </pc:docChg>
  </pc:docChgLst>
  <pc:docChgLst>
    <pc:chgData name="Devin Zell" userId="S::dzell@hyperfine.io::340f3d92-8b17-482a-b9e5-e8382dd74c66" providerId="AD" clId="Web-{9C200CA2-BC14-0D92-A4EE-AD6C9D200C3C}"/>
    <pc:docChg chg="modSld">
      <pc:chgData name="Devin Zell" userId="S::dzell@hyperfine.io::340f3d92-8b17-482a-b9e5-e8382dd74c66" providerId="AD" clId="Web-{9C200CA2-BC14-0D92-A4EE-AD6C9D200C3C}" dt="2023-05-12T21:39:30.721" v="76"/>
      <pc:docMkLst>
        <pc:docMk/>
      </pc:docMkLst>
      <pc:sldChg chg="addSp delSp modSp delCm">
        <pc:chgData name="Devin Zell" userId="S::dzell@hyperfine.io::340f3d92-8b17-482a-b9e5-e8382dd74c66" providerId="AD" clId="Web-{9C200CA2-BC14-0D92-A4EE-AD6C9D200C3C}" dt="2023-05-12T21:39:30.721" v="76"/>
        <pc:sldMkLst>
          <pc:docMk/>
          <pc:sldMk cId="2370909982" sldId="382"/>
        </pc:sldMkLst>
      </pc:sldChg>
      <pc:sldChg chg="addSp delSp modSp">
        <pc:chgData name="Devin Zell" userId="S::dzell@hyperfine.io::340f3d92-8b17-482a-b9e5-e8382dd74c66" providerId="AD" clId="Web-{9C200CA2-BC14-0D92-A4EE-AD6C9D200C3C}" dt="2023-05-12T21:32:54.909" v="33" actId="14100"/>
        <pc:sldMkLst>
          <pc:docMk/>
          <pc:sldMk cId="2313977764" sldId="383"/>
        </pc:sldMkLst>
      </pc:sldChg>
      <pc:sldChg chg="modSp">
        <pc:chgData name="Devin Zell" userId="S::dzell@hyperfine.io::340f3d92-8b17-482a-b9e5-e8382dd74c66" providerId="AD" clId="Web-{9C200CA2-BC14-0D92-A4EE-AD6C9D200C3C}" dt="2023-05-12T21:33:05.441" v="34" actId="20577"/>
        <pc:sldMkLst>
          <pc:docMk/>
          <pc:sldMk cId="1791646755" sldId="384"/>
        </pc:sldMkLst>
      </pc:sldChg>
      <pc:sldChg chg="modSp">
        <pc:chgData name="Devin Zell" userId="S::dzell@hyperfine.io::340f3d92-8b17-482a-b9e5-e8382dd74c66" providerId="AD" clId="Web-{9C200CA2-BC14-0D92-A4EE-AD6C9D200C3C}" dt="2023-05-12T21:33:10.050" v="36" actId="20577"/>
        <pc:sldMkLst>
          <pc:docMk/>
          <pc:sldMk cId="1281100182" sldId="385"/>
        </pc:sldMkLst>
      </pc:sldChg>
      <pc:sldChg chg="modSp">
        <pc:chgData name="Devin Zell" userId="S::dzell@hyperfine.io::340f3d92-8b17-482a-b9e5-e8382dd74c66" providerId="AD" clId="Web-{9C200CA2-BC14-0D92-A4EE-AD6C9D200C3C}" dt="2023-05-12T21:33:12.144" v="38" actId="20577"/>
        <pc:sldMkLst>
          <pc:docMk/>
          <pc:sldMk cId="1526010611" sldId="386"/>
        </pc:sldMkLst>
      </pc:sldChg>
      <pc:sldChg chg="modSp">
        <pc:chgData name="Devin Zell" userId="S::dzell@hyperfine.io::340f3d92-8b17-482a-b9e5-e8382dd74c66" providerId="AD" clId="Web-{9C200CA2-BC14-0D92-A4EE-AD6C9D200C3C}" dt="2023-05-12T21:33:12.254" v="39" actId="20577"/>
        <pc:sldMkLst>
          <pc:docMk/>
          <pc:sldMk cId="4154339575" sldId="387"/>
        </pc:sldMkLst>
      </pc:sldChg>
    </pc:docChg>
  </pc:docChgLst>
  <pc:docChgLst>
    <pc:chgData name="Devin Zell" userId="340f3d92-8b17-482a-b9e5-e8382dd74c66" providerId="ADAL" clId="{A1EE2430-B888-4F1B-BA39-2A5CAC81A36E}"/>
    <pc:docChg chg="undo custSel addSld delSld modSld sldOrd">
      <pc:chgData name="Devin Zell" userId="340f3d92-8b17-482a-b9e5-e8382dd74c66" providerId="ADAL" clId="{A1EE2430-B888-4F1B-BA39-2A5CAC81A36E}" dt="2023-08-08T15:12:58.824" v="570"/>
      <pc:docMkLst>
        <pc:docMk/>
      </pc:docMkLst>
      <pc:sldChg chg="modSp add mod">
        <pc:chgData name="Devin Zell" userId="340f3d92-8b17-482a-b9e5-e8382dd74c66" providerId="ADAL" clId="{A1EE2430-B888-4F1B-BA39-2A5CAC81A36E}" dt="2023-08-03T19:48:46.517" v="116"/>
        <pc:sldMkLst>
          <pc:docMk/>
          <pc:sldMk cId="2957846740" sldId="389"/>
        </pc:sldMkLst>
      </pc:sldChg>
      <pc:sldChg chg="delSp modSp add mod modNotesTx">
        <pc:chgData name="Devin Zell" userId="340f3d92-8b17-482a-b9e5-e8382dd74c66" providerId="ADAL" clId="{A1EE2430-B888-4F1B-BA39-2A5CAC81A36E}" dt="2023-08-03T19:56:35.065" v="214" actId="13926"/>
        <pc:sldMkLst>
          <pc:docMk/>
          <pc:sldMk cId="254331448" sldId="390"/>
        </pc:sldMkLst>
      </pc:sldChg>
      <pc:sldChg chg="addSp delSp modSp add mod modNotesTx">
        <pc:chgData name="Devin Zell" userId="340f3d92-8b17-482a-b9e5-e8382dd74c66" providerId="ADAL" clId="{A1EE2430-B888-4F1B-BA39-2A5CAC81A36E}" dt="2023-08-03T19:56:41.017" v="216"/>
        <pc:sldMkLst>
          <pc:docMk/>
          <pc:sldMk cId="3509810120" sldId="391"/>
        </pc:sldMkLst>
      </pc:sldChg>
      <pc:sldChg chg="addSp delSp modSp add mod modNotesTx">
        <pc:chgData name="Devin Zell" userId="340f3d92-8b17-482a-b9e5-e8382dd74c66" providerId="ADAL" clId="{A1EE2430-B888-4F1B-BA39-2A5CAC81A36E}" dt="2023-08-03T20:13:13.097" v="285" actId="14826"/>
        <pc:sldMkLst>
          <pc:docMk/>
          <pc:sldMk cId="2402474585" sldId="392"/>
        </pc:sldMkLst>
      </pc:sldChg>
      <pc:sldChg chg="addSp delSp modSp add mod modNotesTx">
        <pc:chgData name="Devin Zell" userId="340f3d92-8b17-482a-b9e5-e8382dd74c66" providerId="ADAL" clId="{A1EE2430-B888-4F1B-BA39-2A5CAC81A36E}" dt="2023-08-03T19:56:49.290" v="220"/>
        <pc:sldMkLst>
          <pc:docMk/>
          <pc:sldMk cId="3045797169" sldId="393"/>
        </pc:sldMkLst>
      </pc:sldChg>
      <pc:sldChg chg="addSp delSp modSp add mod modNotesTx">
        <pc:chgData name="Devin Zell" userId="340f3d92-8b17-482a-b9e5-e8382dd74c66" providerId="ADAL" clId="{A1EE2430-B888-4F1B-BA39-2A5CAC81A36E}" dt="2023-08-03T19:56:52.772" v="222"/>
        <pc:sldMkLst>
          <pc:docMk/>
          <pc:sldMk cId="1815569384" sldId="394"/>
        </pc:sldMkLst>
      </pc:sldChg>
      <pc:sldChg chg="add del">
        <pc:chgData name="Devin Zell" userId="340f3d92-8b17-482a-b9e5-e8382dd74c66" providerId="ADAL" clId="{A1EE2430-B888-4F1B-BA39-2A5CAC81A36E}" dt="2023-08-03T19:39:49.119" v="35" actId="47"/>
        <pc:sldMkLst>
          <pc:docMk/>
          <pc:sldMk cId="2785575157" sldId="395"/>
        </pc:sldMkLst>
      </pc:sldChg>
      <pc:sldChg chg="addSp delSp modSp add mod delAnim modAnim modNotesTx">
        <pc:chgData name="Devin Zell" userId="340f3d92-8b17-482a-b9e5-e8382dd74c66" providerId="ADAL" clId="{A1EE2430-B888-4F1B-BA39-2A5CAC81A36E}" dt="2023-08-03T19:47:42.924" v="106" actId="167"/>
        <pc:sldMkLst>
          <pc:docMk/>
          <pc:sldMk cId="265571042" sldId="396"/>
        </pc:sldMkLst>
      </pc:sldChg>
      <pc:sldChg chg="modSp add mod">
        <pc:chgData name="Devin Zell" userId="340f3d92-8b17-482a-b9e5-e8382dd74c66" providerId="ADAL" clId="{A1EE2430-B888-4F1B-BA39-2A5CAC81A36E}" dt="2023-08-03T19:50:57.216" v="139" actId="20577"/>
        <pc:sldMkLst>
          <pc:docMk/>
          <pc:sldMk cId="724365313" sldId="397"/>
        </pc:sldMkLst>
      </pc:sldChg>
      <pc:sldChg chg="delSp modSp add mod modNotesTx">
        <pc:chgData name="Devin Zell" userId="340f3d92-8b17-482a-b9e5-e8382dd74c66" providerId="ADAL" clId="{A1EE2430-B888-4F1B-BA39-2A5CAC81A36E}" dt="2023-08-08T03:20:06.301" v="318"/>
        <pc:sldMkLst>
          <pc:docMk/>
          <pc:sldMk cId="4197372064" sldId="398"/>
        </pc:sldMkLst>
      </pc:sldChg>
      <pc:sldChg chg="addSp delSp modSp add mod modNotesTx">
        <pc:chgData name="Devin Zell" userId="340f3d92-8b17-482a-b9e5-e8382dd74c66" providerId="ADAL" clId="{A1EE2430-B888-4F1B-BA39-2A5CAC81A36E}" dt="2023-08-03T20:02:06.438" v="284" actId="478"/>
        <pc:sldMkLst>
          <pc:docMk/>
          <pc:sldMk cId="1191908942" sldId="399"/>
        </pc:sldMkLst>
      </pc:sldChg>
      <pc:sldChg chg="addSp delSp modSp add mod modNotesTx">
        <pc:chgData name="Devin Zell" userId="340f3d92-8b17-482a-b9e5-e8382dd74c66" providerId="ADAL" clId="{A1EE2430-B888-4F1B-BA39-2A5CAC81A36E}" dt="2023-08-03T19:59:18.450" v="254" actId="14826"/>
        <pc:sldMkLst>
          <pc:docMk/>
          <pc:sldMk cId="307645232" sldId="400"/>
        </pc:sldMkLst>
      </pc:sldChg>
      <pc:sldChg chg="addSp delSp modSp add mod modNotesTx">
        <pc:chgData name="Devin Zell" userId="340f3d92-8b17-482a-b9e5-e8382dd74c66" providerId="ADAL" clId="{A1EE2430-B888-4F1B-BA39-2A5CAC81A36E}" dt="2023-08-03T19:59:37.713" v="269" actId="14826"/>
        <pc:sldMkLst>
          <pc:docMk/>
          <pc:sldMk cId="3028878820" sldId="401"/>
        </pc:sldMkLst>
      </pc:sldChg>
      <pc:sldChg chg="addSp delSp modSp add mod modNotesTx">
        <pc:chgData name="Devin Zell" userId="340f3d92-8b17-482a-b9e5-e8382dd74c66" providerId="ADAL" clId="{A1EE2430-B888-4F1B-BA39-2A5CAC81A36E}" dt="2023-08-03T19:59:46.942" v="270" actId="14826"/>
        <pc:sldMkLst>
          <pc:docMk/>
          <pc:sldMk cId="4015171954" sldId="402"/>
        </pc:sldMkLst>
      </pc:sldChg>
      <pc:sldChg chg="add del">
        <pc:chgData name="Devin Zell" userId="340f3d92-8b17-482a-b9e5-e8382dd74c66" providerId="ADAL" clId="{A1EE2430-B888-4F1B-BA39-2A5CAC81A36E}" dt="2023-08-03T19:51:36.655" v="148" actId="47"/>
        <pc:sldMkLst>
          <pc:docMk/>
          <pc:sldMk cId="1825250566" sldId="403"/>
        </pc:sldMkLst>
      </pc:sldChg>
      <pc:sldChg chg="addSp delSp modSp add mod delAnim modAnim modNotesTx">
        <pc:chgData name="Devin Zell" userId="340f3d92-8b17-482a-b9e5-e8382dd74c66" providerId="ADAL" clId="{A1EE2430-B888-4F1B-BA39-2A5CAC81A36E}" dt="2023-08-03T19:58:04.484" v="237"/>
        <pc:sldMkLst>
          <pc:docMk/>
          <pc:sldMk cId="1685135312" sldId="404"/>
        </pc:sldMkLst>
      </pc:sldChg>
      <pc:sldChg chg="modSp add mod">
        <pc:chgData name="Devin Zell" userId="340f3d92-8b17-482a-b9e5-e8382dd74c66" providerId="ADAL" clId="{A1EE2430-B888-4F1B-BA39-2A5CAC81A36E}" dt="2023-08-08T03:17:28.427" v="294" actId="20577"/>
        <pc:sldMkLst>
          <pc:docMk/>
          <pc:sldMk cId="3416254274" sldId="405"/>
        </pc:sldMkLst>
      </pc:sldChg>
      <pc:sldChg chg="addSp delSp modSp add mod modNotesTx">
        <pc:chgData name="Devin Zell" userId="340f3d92-8b17-482a-b9e5-e8382dd74c66" providerId="ADAL" clId="{A1EE2430-B888-4F1B-BA39-2A5CAC81A36E}" dt="2023-08-08T15:11:30.180" v="556" actId="14826"/>
        <pc:sldMkLst>
          <pc:docMk/>
          <pc:sldMk cId="3150473714" sldId="406"/>
        </pc:sldMkLst>
      </pc:sldChg>
      <pc:sldChg chg="addSp delSp modSp add mod modNotesTx">
        <pc:chgData name="Devin Zell" userId="340f3d92-8b17-482a-b9e5-e8382dd74c66" providerId="ADAL" clId="{A1EE2430-B888-4F1B-BA39-2A5CAC81A36E}" dt="2023-08-08T15:12:09.463" v="560" actId="14826"/>
        <pc:sldMkLst>
          <pc:docMk/>
          <pc:sldMk cId="4117333572" sldId="407"/>
        </pc:sldMkLst>
      </pc:sldChg>
      <pc:sldChg chg="addSp delSp modSp add mod ord modNotesTx">
        <pc:chgData name="Devin Zell" userId="340f3d92-8b17-482a-b9e5-e8382dd74c66" providerId="ADAL" clId="{A1EE2430-B888-4F1B-BA39-2A5CAC81A36E}" dt="2023-08-08T15:12:39.023" v="564"/>
        <pc:sldMkLst>
          <pc:docMk/>
          <pc:sldMk cId="3933781136" sldId="408"/>
        </pc:sldMkLst>
      </pc:sldChg>
      <pc:sldChg chg="addSp delSp modSp add mod ord modNotesTx">
        <pc:chgData name="Devin Zell" userId="340f3d92-8b17-482a-b9e5-e8382dd74c66" providerId="ADAL" clId="{A1EE2430-B888-4F1B-BA39-2A5CAC81A36E}" dt="2023-08-08T15:12:47.932" v="566"/>
        <pc:sldMkLst>
          <pc:docMk/>
          <pc:sldMk cId="1472261652" sldId="409"/>
        </pc:sldMkLst>
      </pc:sldChg>
      <pc:sldChg chg="addSp delSp modSp add mod ord modNotesTx">
        <pc:chgData name="Devin Zell" userId="340f3d92-8b17-482a-b9e5-e8382dd74c66" providerId="ADAL" clId="{A1EE2430-B888-4F1B-BA39-2A5CAC81A36E}" dt="2023-08-08T15:12:58.824" v="570"/>
        <pc:sldMkLst>
          <pc:docMk/>
          <pc:sldMk cId="454188533" sldId="410"/>
        </pc:sldMkLst>
      </pc:sldChg>
      <pc:sldChg chg="addSp delSp modSp add mod delAnim modAnim modNotesTx">
        <pc:chgData name="Devin Zell" userId="340f3d92-8b17-482a-b9e5-e8382dd74c66" providerId="ADAL" clId="{A1EE2430-B888-4F1B-BA39-2A5CAC81A36E}" dt="2023-08-08T14:55:37.988" v="488" actId="167"/>
        <pc:sldMkLst>
          <pc:docMk/>
          <pc:sldMk cId="3346427162" sldId="411"/>
        </pc:sldMkLst>
      </pc:sldChg>
      <pc:sldChg chg="addSp delSp modSp add mod ord modNotesTx">
        <pc:chgData name="Devin Zell" userId="340f3d92-8b17-482a-b9e5-e8382dd74c66" providerId="ADAL" clId="{A1EE2430-B888-4F1B-BA39-2A5CAC81A36E}" dt="2023-08-08T15:11:52.932" v="558" actId="14826"/>
        <pc:sldMkLst>
          <pc:docMk/>
          <pc:sldMk cId="1532587287" sldId="412"/>
        </pc:sldMkLst>
      </pc:sldChg>
      <pc:sldChg chg="addSp delSp modSp add mod modNotesTx">
        <pc:chgData name="Devin Zell" userId="340f3d92-8b17-482a-b9e5-e8382dd74c66" providerId="ADAL" clId="{A1EE2430-B888-4F1B-BA39-2A5CAC81A36E}" dt="2023-08-08T15:12:28.961" v="562" actId="14826"/>
        <pc:sldMkLst>
          <pc:docMk/>
          <pc:sldMk cId="193781000" sldId="413"/>
        </pc:sldMkLst>
      </pc:sldChg>
      <pc:sldChg chg="addSp delSp modSp add mod ord modNotesTx">
        <pc:chgData name="Devin Zell" userId="340f3d92-8b17-482a-b9e5-e8382dd74c66" providerId="ADAL" clId="{A1EE2430-B888-4F1B-BA39-2A5CAC81A36E}" dt="2023-08-08T15:12:53.068" v="568"/>
        <pc:sldMkLst>
          <pc:docMk/>
          <pc:sldMk cId="2830894703" sldId="414"/>
        </pc:sldMkLst>
      </pc:sldChg>
      <pc:sldChg chg="addSp delSp modSp add mod ord modNotesTx">
        <pc:chgData name="Devin Zell" userId="340f3d92-8b17-482a-b9e5-e8382dd74c66" providerId="ADAL" clId="{A1EE2430-B888-4F1B-BA39-2A5CAC81A36E}" dt="2023-08-08T15:01:17.302" v="513"/>
        <pc:sldMkLst>
          <pc:docMk/>
          <pc:sldMk cId="4169770564" sldId="415"/>
        </pc:sldMkLst>
      </pc:sldChg>
      <pc:sldChg chg="addSp delSp modSp add mod ord modNotesTx">
        <pc:chgData name="Devin Zell" userId="340f3d92-8b17-482a-b9e5-e8382dd74c66" providerId="ADAL" clId="{A1EE2430-B888-4F1B-BA39-2A5CAC81A36E}" dt="2023-08-08T15:01:21.893" v="515"/>
        <pc:sldMkLst>
          <pc:docMk/>
          <pc:sldMk cId="2656203823" sldId="416"/>
        </pc:sldMkLst>
      </pc:sldChg>
      <pc:sldChg chg="addSp delSp modSp add mod ord modNotesTx">
        <pc:chgData name="Devin Zell" userId="340f3d92-8b17-482a-b9e5-e8382dd74c66" providerId="ADAL" clId="{A1EE2430-B888-4F1B-BA39-2A5CAC81A36E}" dt="2023-08-08T15:01:24.773" v="517"/>
        <pc:sldMkLst>
          <pc:docMk/>
          <pc:sldMk cId="303903991" sldId="417"/>
        </pc:sldMkLst>
      </pc:sldChg>
      <pc:sldChg chg="addSp delSp modSp add mod modNotesTx">
        <pc:chgData name="Devin Zell" userId="340f3d92-8b17-482a-b9e5-e8382dd74c66" providerId="ADAL" clId="{A1EE2430-B888-4F1B-BA39-2A5CAC81A36E}" dt="2023-08-08T14:58:25.346" v="511"/>
        <pc:sldMkLst>
          <pc:docMk/>
          <pc:sldMk cId="2457068381" sldId="41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15e191afa9e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7" name="Google Shape;1057;g15e191afa9e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Clr>
                <a:schemeClr val="dk1"/>
              </a:buClr>
              <a:buSzPts val="1100"/>
              <a:buFont typeface="Arial"/>
              <a:buNone/>
            </a:pPr>
            <a:endParaRPr lang="en-GB">
              <a:solidFill>
                <a:srgbClr val="0E101A"/>
              </a:solidFill>
              <a:latin typeface="Nunito Sans"/>
              <a:ea typeface="Nunito Sans"/>
              <a:cs typeface="Nunito Sans"/>
              <a:sym typeface="Nunito Sans"/>
            </a:endParaRPr>
          </a:p>
        </p:txBody>
      </p:sp>
    </p:spTree>
    <p:extLst>
      <p:ext uri="{BB962C8B-B14F-4D97-AF65-F5344CB8AC3E}">
        <p14:creationId xmlns:p14="http://schemas.microsoft.com/office/powerpoint/2010/main" val="3052939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a:extLst>
            <a:ext uri="{FF2B5EF4-FFF2-40B4-BE49-F238E27FC236}">
              <a16:creationId xmlns:a16="http://schemas.microsoft.com/office/drawing/2014/main" id="{34DCB5C2-6B8F-96E1-C94F-1A65A4BAB287}"/>
            </a:ext>
          </a:extLst>
        </p:cNvPr>
        <p:cNvGrpSpPr/>
        <p:nvPr/>
      </p:nvGrpSpPr>
      <p:grpSpPr>
        <a:xfrm>
          <a:off x="0" y="0"/>
          <a:ext cx="0" cy="0"/>
          <a:chOff x="0" y="0"/>
          <a:chExt cx="0" cy="0"/>
        </a:xfrm>
      </p:grpSpPr>
      <p:sp>
        <p:nvSpPr>
          <p:cNvPr id="1073" name="Google Shape;1073;g15b9bef9ea4_0_18:notes">
            <a:extLst>
              <a:ext uri="{FF2B5EF4-FFF2-40B4-BE49-F238E27FC236}">
                <a16:creationId xmlns:a16="http://schemas.microsoft.com/office/drawing/2014/main" id="{8E41A13A-BC0A-F5F8-A875-23B99FEB92A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4" name="Google Shape;1074;g15b9bef9ea4_0_18:notes">
            <a:extLst>
              <a:ext uri="{FF2B5EF4-FFF2-40B4-BE49-F238E27FC236}">
                <a16:creationId xmlns:a16="http://schemas.microsoft.com/office/drawing/2014/main" id="{36D0294F-A893-58B8-8387-2C8DBCC88C2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200"/>
              </a:spcAft>
              <a:buClr>
                <a:schemeClr val="dk1"/>
              </a:buClr>
              <a:buSzPts val="1100"/>
              <a:buFont typeface="Arial"/>
              <a:buNone/>
              <a:tabLst/>
              <a:defRPr/>
            </a:pPr>
            <a:r>
              <a:rPr lang="en-US" sz="1800" b="0" i="0">
                <a:solidFill>
                  <a:srgbClr val="000000"/>
                </a:solidFill>
                <a:effectLst/>
                <a:latin typeface="Nunito Sans Light" pitchFamily="2" charset="0"/>
              </a:rPr>
              <a:t>A 56-year-old male presented in the ICU with a five-day history of left-sided facial droop and numbness in his right hand. Concerned about possible cerebral events, Physicians conducted initial CT imaging, which showed bilateral infarcts in the basal ganglia. To further investigate and confirm the nature of these infarcts, they performed bedside MR imaging. Swoop® system images were used to identify a recent acute infarct in the right basal ganglia, while findings suggested the left infarct was chronic. </a:t>
            </a:r>
            <a:endParaRPr lang="en-GB">
              <a:solidFill>
                <a:srgbClr val="0E101A"/>
              </a:solidFill>
              <a:latin typeface="Nunito Sans"/>
              <a:ea typeface="Nunito Sans"/>
              <a:cs typeface="Nunito Sans"/>
              <a:sym typeface="Nunito Sans"/>
            </a:endParaRPr>
          </a:p>
        </p:txBody>
      </p:sp>
    </p:spTree>
    <p:extLst>
      <p:ext uri="{BB962C8B-B14F-4D97-AF65-F5344CB8AC3E}">
        <p14:creationId xmlns:p14="http://schemas.microsoft.com/office/powerpoint/2010/main" val="734925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a:extLst>
            <a:ext uri="{FF2B5EF4-FFF2-40B4-BE49-F238E27FC236}">
              <a16:creationId xmlns:a16="http://schemas.microsoft.com/office/drawing/2014/main" id="{09C18A9E-4F08-F59A-060B-490A77A78DAE}"/>
            </a:ext>
          </a:extLst>
        </p:cNvPr>
        <p:cNvGrpSpPr/>
        <p:nvPr/>
      </p:nvGrpSpPr>
      <p:grpSpPr>
        <a:xfrm>
          <a:off x="0" y="0"/>
          <a:ext cx="0" cy="0"/>
          <a:chOff x="0" y="0"/>
          <a:chExt cx="0" cy="0"/>
        </a:xfrm>
      </p:grpSpPr>
      <p:sp>
        <p:nvSpPr>
          <p:cNvPr id="1073" name="Google Shape;1073;g15b9bef9ea4_0_18:notes">
            <a:extLst>
              <a:ext uri="{FF2B5EF4-FFF2-40B4-BE49-F238E27FC236}">
                <a16:creationId xmlns:a16="http://schemas.microsoft.com/office/drawing/2014/main" id="{57F71C6A-97B3-574E-4FA8-5D05E502D73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4" name="Google Shape;1074;g15b9bef9ea4_0_18:notes">
            <a:extLst>
              <a:ext uri="{FF2B5EF4-FFF2-40B4-BE49-F238E27FC236}">
                <a16:creationId xmlns:a16="http://schemas.microsoft.com/office/drawing/2014/main" id="{A6B777C4-57DC-5D0A-089B-C0A919811C2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200"/>
              </a:spcAft>
              <a:buClr>
                <a:schemeClr val="dk1"/>
              </a:buClr>
              <a:buSzPts val="1100"/>
              <a:buFont typeface="Arial"/>
              <a:buNone/>
              <a:tabLst/>
              <a:defRPr/>
            </a:pPr>
            <a:r>
              <a:rPr lang="en-US" sz="1800" b="0" i="0">
                <a:solidFill>
                  <a:srgbClr val="000000"/>
                </a:solidFill>
                <a:effectLst/>
                <a:latin typeface="Nunito Sans Light" pitchFamily="2" charset="0"/>
              </a:rPr>
              <a:t>A 56-year-old male presented in the ICU with a five-day history of left-sided facial droop and numbness in his right hand. Concerned about possible cerebral events, Physicians conducted initial CT imaging, which showed bilateral infarcts in the basal ganglia. To further investigate and confirm the nature of these infarcts, they performed bedside MR imaging. Swoop® system images were used to identify a recent acute infarct in the right basal ganglia, while findings suggested the left infarct was chronic. </a:t>
            </a:r>
            <a:endParaRPr lang="en-GB">
              <a:solidFill>
                <a:srgbClr val="0E101A"/>
              </a:solidFill>
              <a:latin typeface="Nunito Sans"/>
              <a:ea typeface="Nunito Sans"/>
              <a:cs typeface="Nunito Sans"/>
              <a:sym typeface="Nunito Sans"/>
            </a:endParaRPr>
          </a:p>
        </p:txBody>
      </p:sp>
    </p:spTree>
    <p:extLst>
      <p:ext uri="{BB962C8B-B14F-4D97-AF65-F5344CB8AC3E}">
        <p14:creationId xmlns:p14="http://schemas.microsoft.com/office/powerpoint/2010/main" val="1241068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15e191afa9e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15e191afa9e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200"/>
              </a:spcAft>
              <a:buClr>
                <a:schemeClr val="dk1"/>
              </a:buClr>
              <a:buSzPts val="1100"/>
              <a:buFont typeface="Arial"/>
              <a:buNone/>
              <a:tabLst/>
              <a:defRPr/>
            </a:pPr>
            <a:r>
              <a:rPr lang="en-US" sz="1800" b="0" i="0">
                <a:solidFill>
                  <a:srgbClr val="000000"/>
                </a:solidFill>
                <a:effectLst/>
                <a:latin typeface="Nunito Sans Light" pitchFamily="2" charset="0"/>
              </a:rPr>
              <a:t>A 56-year-old male presented in the ICU with a five-day history of left-sided facial droop and numbness in his right hand. Concerned about possible cerebral events, Physicians conducted initial CT imaging, which showed bilateral infarcts in the basal ganglia. To further investigate and confirm the nature of these infarcts, they performed bedside MR imaging. Swoop® system images were used to identify a recent acute infarct in the right basal ganglia, while findings suggested the left infarct was chronic. </a:t>
            </a:r>
            <a:endParaRPr lang="en-US" sz="11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49209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a:extLst>
            <a:ext uri="{FF2B5EF4-FFF2-40B4-BE49-F238E27FC236}">
              <a16:creationId xmlns:a16="http://schemas.microsoft.com/office/drawing/2014/main" id="{C4BF5E4E-5210-E9D1-B41C-7907821AB4D5}"/>
            </a:ext>
          </a:extLst>
        </p:cNvPr>
        <p:cNvGrpSpPr/>
        <p:nvPr/>
      </p:nvGrpSpPr>
      <p:grpSpPr>
        <a:xfrm>
          <a:off x="0" y="0"/>
          <a:ext cx="0" cy="0"/>
          <a:chOff x="0" y="0"/>
          <a:chExt cx="0" cy="0"/>
        </a:xfrm>
      </p:grpSpPr>
      <p:sp>
        <p:nvSpPr>
          <p:cNvPr id="1093" name="Google Shape;1093;g15e191afa9e_0_105:notes">
            <a:extLst>
              <a:ext uri="{FF2B5EF4-FFF2-40B4-BE49-F238E27FC236}">
                <a16:creationId xmlns:a16="http://schemas.microsoft.com/office/drawing/2014/main" id="{96938AEE-E5F2-E3E8-C782-D839D332B08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15e191afa9e_0_105:notes">
            <a:extLst>
              <a:ext uri="{FF2B5EF4-FFF2-40B4-BE49-F238E27FC236}">
                <a16:creationId xmlns:a16="http://schemas.microsoft.com/office/drawing/2014/main" id="{FB41987E-2F93-20B7-4C2B-9E5556CC372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200"/>
              </a:spcAft>
              <a:buClr>
                <a:schemeClr val="dk1"/>
              </a:buClr>
              <a:buSzPts val="1100"/>
              <a:buFont typeface="Arial"/>
              <a:buNone/>
              <a:tabLst/>
              <a:defRPr/>
            </a:pPr>
            <a:r>
              <a:rPr lang="en-US" sz="1800" b="0" i="0">
                <a:solidFill>
                  <a:srgbClr val="000000"/>
                </a:solidFill>
                <a:effectLst/>
                <a:latin typeface="Nunito Sans Light" pitchFamily="2" charset="0"/>
              </a:rPr>
              <a:t>A 56-year-old male presented in the ICU with a five-day history of left-sided facial droop and numbness in his right hand. Concerned about possible cerebral events, Physicians conducted initial CT imaging, which showed bilateral infarcts in the basal ganglia. To further investigate and confirm the nature of these infarcts, they performed bedside MR imaging. Swoop® system images were used to identify a recent acute infarct in the right basal ganglia, while findings suggested the left infarct was chronic. </a:t>
            </a:r>
            <a:endParaRPr lang="en-US" sz="11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4217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a:extLst>
            <a:ext uri="{FF2B5EF4-FFF2-40B4-BE49-F238E27FC236}">
              <a16:creationId xmlns:a16="http://schemas.microsoft.com/office/drawing/2014/main" id="{B86F0A03-6627-72A8-8AED-EDE54762F9BE}"/>
            </a:ext>
          </a:extLst>
        </p:cNvPr>
        <p:cNvGrpSpPr/>
        <p:nvPr/>
      </p:nvGrpSpPr>
      <p:grpSpPr>
        <a:xfrm>
          <a:off x="0" y="0"/>
          <a:ext cx="0" cy="0"/>
          <a:chOff x="0" y="0"/>
          <a:chExt cx="0" cy="0"/>
        </a:xfrm>
      </p:grpSpPr>
      <p:sp>
        <p:nvSpPr>
          <p:cNvPr id="1093" name="Google Shape;1093;g15e191afa9e_0_105:notes">
            <a:extLst>
              <a:ext uri="{FF2B5EF4-FFF2-40B4-BE49-F238E27FC236}">
                <a16:creationId xmlns:a16="http://schemas.microsoft.com/office/drawing/2014/main" id="{71B0CB89-B16A-59C1-E9AC-7A13175C180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15e191afa9e_0_105:notes">
            <a:extLst>
              <a:ext uri="{FF2B5EF4-FFF2-40B4-BE49-F238E27FC236}">
                <a16:creationId xmlns:a16="http://schemas.microsoft.com/office/drawing/2014/main" id="{489117E7-A30A-7A77-12CB-82B51817482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200"/>
              </a:spcAft>
              <a:buClr>
                <a:schemeClr val="dk1"/>
              </a:buClr>
              <a:buSzPts val="1100"/>
              <a:buFont typeface="Arial"/>
              <a:buNone/>
              <a:tabLst/>
              <a:defRPr/>
            </a:pPr>
            <a:r>
              <a:rPr lang="en-US" sz="1800" b="0" i="0">
                <a:solidFill>
                  <a:srgbClr val="000000"/>
                </a:solidFill>
                <a:effectLst/>
                <a:latin typeface="Nunito Sans Light" pitchFamily="2" charset="0"/>
              </a:rPr>
              <a:t>A 56-year-old male presented in the ICU with a five-day history of left-sided facial droop and numbness in his right hand. Concerned about possible cerebral events, Physicians conducted initial CT imaging, which showed bilateral infarcts in the basal ganglia. To further investigate and confirm the nature of these infarcts, they performed bedside MR imaging. Swoop® system images were used to identify a recent acute infarct in the right basal ganglia, while findings suggested the left infarct was chronic. </a:t>
            </a:r>
            <a:endParaRPr lang="en-US" sz="11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64132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a:extLst>
            <a:ext uri="{FF2B5EF4-FFF2-40B4-BE49-F238E27FC236}">
              <a16:creationId xmlns:a16="http://schemas.microsoft.com/office/drawing/2014/main" id="{02396458-779A-E079-6D05-6C9D4D45B12F}"/>
            </a:ext>
          </a:extLst>
        </p:cNvPr>
        <p:cNvGrpSpPr/>
        <p:nvPr/>
      </p:nvGrpSpPr>
      <p:grpSpPr>
        <a:xfrm>
          <a:off x="0" y="0"/>
          <a:ext cx="0" cy="0"/>
          <a:chOff x="0" y="0"/>
          <a:chExt cx="0" cy="0"/>
        </a:xfrm>
      </p:grpSpPr>
      <p:sp>
        <p:nvSpPr>
          <p:cNvPr id="1093" name="Google Shape;1093;g15e191afa9e_0_105:notes">
            <a:extLst>
              <a:ext uri="{FF2B5EF4-FFF2-40B4-BE49-F238E27FC236}">
                <a16:creationId xmlns:a16="http://schemas.microsoft.com/office/drawing/2014/main" id="{BD0084CE-22F1-2D9B-20E7-EA53AC7A2C0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15e191afa9e_0_105:notes">
            <a:extLst>
              <a:ext uri="{FF2B5EF4-FFF2-40B4-BE49-F238E27FC236}">
                <a16:creationId xmlns:a16="http://schemas.microsoft.com/office/drawing/2014/main" id="{FDA3E0AA-AA43-9110-502E-357DE66F069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200"/>
              </a:spcAft>
              <a:buClr>
                <a:schemeClr val="dk1"/>
              </a:buClr>
              <a:buSzPts val="1100"/>
              <a:buFont typeface="Arial"/>
              <a:buNone/>
              <a:tabLst/>
              <a:defRPr/>
            </a:pPr>
            <a:r>
              <a:rPr lang="en-US" sz="1800" b="0" i="0">
                <a:solidFill>
                  <a:srgbClr val="000000"/>
                </a:solidFill>
                <a:effectLst/>
                <a:latin typeface="Nunito Sans Light" pitchFamily="2" charset="0"/>
              </a:rPr>
              <a:t>A 56-year-old male presented in the ICU with a five-day history of left-sided facial droop and numbness in his right hand. Concerned about possible cerebral events, Physicians conducted initial CT imaging, which showed bilateral infarcts in the basal ganglia. To further investigate and confirm the nature of these infarcts, they performed bedside MR imaging. Swoop® system images were used to identify a recent acute infarct in the right basal ganglia, while findings suggested the left infarct was chronic. </a:t>
            </a:r>
            <a:endParaRPr lang="en-US" sz="11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6908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a:extLst>
            <a:ext uri="{FF2B5EF4-FFF2-40B4-BE49-F238E27FC236}">
              <a16:creationId xmlns:a16="http://schemas.microsoft.com/office/drawing/2014/main" id="{E786E9E6-349B-F6F6-B0F1-13B8D6094FAE}"/>
            </a:ext>
          </a:extLst>
        </p:cNvPr>
        <p:cNvGrpSpPr/>
        <p:nvPr/>
      </p:nvGrpSpPr>
      <p:grpSpPr>
        <a:xfrm>
          <a:off x="0" y="0"/>
          <a:ext cx="0" cy="0"/>
          <a:chOff x="0" y="0"/>
          <a:chExt cx="0" cy="0"/>
        </a:xfrm>
      </p:grpSpPr>
      <p:sp>
        <p:nvSpPr>
          <p:cNvPr id="1093" name="Google Shape;1093;g15e191afa9e_0_105:notes">
            <a:extLst>
              <a:ext uri="{FF2B5EF4-FFF2-40B4-BE49-F238E27FC236}">
                <a16:creationId xmlns:a16="http://schemas.microsoft.com/office/drawing/2014/main" id="{F8B23435-FFBD-10C5-414C-23C4DCF2CFC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15e191afa9e_0_105:notes">
            <a:extLst>
              <a:ext uri="{FF2B5EF4-FFF2-40B4-BE49-F238E27FC236}">
                <a16:creationId xmlns:a16="http://schemas.microsoft.com/office/drawing/2014/main" id="{1C8B43E7-7F06-A0E5-82A2-28ECB1DEC92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200"/>
              </a:spcAft>
              <a:buClr>
                <a:schemeClr val="dk1"/>
              </a:buClr>
              <a:buSzPts val="1100"/>
              <a:buFont typeface="Arial"/>
              <a:buNone/>
              <a:tabLst/>
              <a:defRPr/>
            </a:pPr>
            <a:r>
              <a:rPr lang="en-US" sz="1800" b="0" i="0">
                <a:solidFill>
                  <a:srgbClr val="000000"/>
                </a:solidFill>
                <a:effectLst/>
                <a:latin typeface="Nunito Sans Light" pitchFamily="2" charset="0"/>
              </a:rPr>
              <a:t>A 56-year-old male presented in the ICU with a five-day history of left-sided facial droop and numbness in his right hand. Concerned about possible cerebral events, Physicians conducted initial CT imaging, which showed bilateral infarcts in the basal ganglia. To further investigate and confirm the nature of these infarcts, they performed bedside MR imaging. Swoop® system images were used to identify a recent acute infarct in the right basal ganglia, while findings suggested the left infarct was chronic. </a:t>
            </a:r>
            <a:endParaRPr lang="en-US" sz="11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00256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a:extLst>
            <a:ext uri="{FF2B5EF4-FFF2-40B4-BE49-F238E27FC236}">
              <a16:creationId xmlns:a16="http://schemas.microsoft.com/office/drawing/2014/main" id="{0AAE49AC-BE21-1DD9-6353-FCEB85D7C695}"/>
            </a:ext>
          </a:extLst>
        </p:cNvPr>
        <p:cNvGrpSpPr/>
        <p:nvPr/>
      </p:nvGrpSpPr>
      <p:grpSpPr>
        <a:xfrm>
          <a:off x="0" y="0"/>
          <a:ext cx="0" cy="0"/>
          <a:chOff x="0" y="0"/>
          <a:chExt cx="0" cy="0"/>
        </a:xfrm>
      </p:grpSpPr>
      <p:sp>
        <p:nvSpPr>
          <p:cNvPr id="1093" name="Google Shape;1093;g15e191afa9e_0_105:notes">
            <a:extLst>
              <a:ext uri="{FF2B5EF4-FFF2-40B4-BE49-F238E27FC236}">
                <a16:creationId xmlns:a16="http://schemas.microsoft.com/office/drawing/2014/main" id="{2AA4561E-912A-D8E1-2E2D-4CDFB573A0F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15e191afa9e_0_105:notes">
            <a:extLst>
              <a:ext uri="{FF2B5EF4-FFF2-40B4-BE49-F238E27FC236}">
                <a16:creationId xmlns:a16="http://schemas.microsoft.com/office/drawing/2014/main" id="{FAB0036A-88B3-2FD0-8EAF-17310D665E3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200"/>
              </a:spcAft>
              <a:buClr>
                <a:schemeClr val="dk1"/>
              </a:buClr>
              <a:buSzPts val="1100"/>
              <a:buFont typeface="Arial"/>
              <a:buNone/>
              <a:tabLst/>
              <a:defRPr/>
            </a:pPr>
            <a:r>
              <a:rPr lang="en-US" sz="1800" b="0" i="0">
                <a:solidFill>
                  <a:srgbClr val="000000"/>
                </a:solidFill>
                <a:effectLst/>
                <a:latin typeface="Nunito Sans Light" pitchFamily="2" charset="0"/>
              </a:rPr>
              <a:t>A 56-year-old male presented in the ICU with a five-day history of left-sided facial droop and numbness in his right hand. Concerned about possible cerebral events, Physicians conducted initial CT imaging, which showed bilateral infarcts in the basal ganglia. To further investigate and confirm the nature of these infarcts, they performed bedside MR imaging. Swoop® system images were used to identify a recent acute infarct in the right basal ganglia, while findings suggested the left infarct was chronic. </a:t>
            </a:r>
            <a:endParaRPr lang="en-US" sz="11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11187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a:extLst>
            <a:ext uri="{FF2B5EF4-FFF2-40B4-BE49-F238E27FC236}">
              <a16:creationId xmlns:a16="http://schemas.microsoft.com/office/drawing/2014/main" id="{23026D7D-C0D3-88C5-054B-4E7D622D15E0}"/>
            </a:ext>
          </a:extLst>
        </p:cNvPr>
        <p:cNvGrpSpPr/>
        <p:nvPr/>
      </p:nvGrpSpPr>
      <p:grpSpPr>
        <a:xfrm>
          <a:off x="0" y="0"/>
          <a:ext cx="0" cy="0"/>
          <a:chOff x="0" y="0"/>
          <a:chExt cx="0" cy="0"/>
        </a:xfrm>
      </p:grpSpPr>
      <p:sp>
        <p:nvSpPr>
          <p:cNvPr id="1093" name="Google Shape;1093;g15e191afa9e_0_105:notes">
            <a:extLst>
              <a:ext uri="{FF2B5EF4-FFF2-40B4-BE49-F238E27FC236}">
                <a16:creationId xmlns:a16="http://schemas.microsoft.com/office/drawing/2014/main" id="{929C1DE8-873C-7471-E6E7-0FC761F96FE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15e191afa9e_0_105:notes">
            <a:extLst>
              <a:ext uri="{FF2B5EF4-FFF2-40B4-BE49-F238E27FC236}">
                <a16:creationId xmlns:a16="http://schemas.microsoft.com/office/drawing/2014/main" id="{7DD08624-AD14-31A0-0A48-A8EDEC1B2B2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200"/>
              </a:spcAft>
              <a:buClr>
                <a:schemeClr val="dk1"/>
              </a:buClr>
              <a:buSzPts val="1100"/>
              <a:buFont typeface="Arial"/>
              <a:buNone/>
              <a:tabLst/>
              <a:defRPr/>
            </a:pPr>
            <a:r>
              <a:rPr lang="en-US" sz="1800" b="0" i="0">
                <a:solidFill>
                  <a:srgbClr val="000000"/>
                </a:solidFill>
                <a:effectLst/>
                <a:latin typeface="Nunito Sans Light" pitchFamily="2" charset="0"/>
              </a:rPr>
              <a:t>A 56-year-old male presented in the ICU with a five-day history of left-sided facial droop and numbness in his right hand. Concerned about possible cerebral events, Physicians conducted initial CT imaging, which showed bilateral infarcts in the basal ganglia. To further investigate and confirm the nature of these infarcts, they performed bedside MR imaging. Swoop® system images were used to identify a recent acute infarct in the right basal ganglia, while findings suggested the left infarct was chronic. </a:t>
            </a:r>
            <a:endParaRPr lang="en-US" sz="11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1808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a:extLst>
            <a:ext uri="{FF2B5EF4-FFF2-40B4-BE49-F238E27FC236}">
              <a16:creationId xmlns:a16="http://schemas.microsoft.com/office/drawing/2014/main" id="{14499ABC-DA57-C5F9-E02F-27C34F1A7FE0}"/>
            </a:ext>
          </a:extLst>
        </p:cNvPr>
        <p:cNvGrpSpPr/>
        <p:nvPr/>
      </p:nvGrpSpPr>
      <p:grpSpPr>
        <a:xfrm>
          <a:off x="0" y="0"/>
          <a:ext cx="0" cy="0"/>
          <a:chOff x="0" y="0"/>
          <a:chExt cx="0" cy="0"/>
        </a:xfrm>
      </p:grpSpPr>
      <p:sp>
        <p:nvSpPr>
          <p:cNvPr id="1093" name="Google Shape;1093;g15e191afa9e_0_105:notes">
            <a:extLst>
              <a:ext uri="{FF2B5EF4-FFF2-40B4-BE49-F238E27FC236}">
                <a16:creationId xmlns:a16="http://schemas.microsoft.com/office/drawing/2014/main" id="{C872AE6F-C97F-1080-9002-6FE11D88FD9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15e191afa9e_0_105:notes">
            <a:extLst>
              <a:ext uri="{FF2B5EF4-FFF2-40B4-BE49-F238E27FC236}">
                <a16:creationId xmlns:a16="http://schemas.microsoft.com/office/drawing/2014/main" id="{4448AA8C-201F-81A9-2FFA-39636857C85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200"/>
              </a:spcAft>
              <a:buClr>
                <a:schemeClr val="dk1"/>
              </a:buClr>
              <a:buSzPts val="1100"/>
              <a:buFont typeface="Arial"/>
              <a:buNone/>
              <a:tabLst/>
              <a:defRPr/>
            </a:pPr>
            <a:r>
              <a:rPr lang="en-US" sz="1800" b="0" i="0">
                <a:solidFill>
                  <a:srgbClr val="000000"/>
                </a:solidFill>
                <a:effectLst/>
                <a:latin typeface="Nunito Sans Light" pitchFamily="2" charset="0"/>
              </a:rPr>
              <a:t>A 56-year-old male presented in the ICU with a five-day history of left-sided facial droop and numbness in his right hand. Concerned about possible cerebral events, Physicians conducted initial CT imaging, which showed bilateral infarcts in the basal ganglia. To further investigate and confirm the nature of these infarcts, they performed bedside MR imaging. Swoop® system images were used to identify a recent acute infarct in the right basal ganglia, while findings suggested the left infarct was chronic. </a:t>
            </a:r>
            <a:endParaRPr lang="en-US" sz="11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67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g15b9bef9ea4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4" name="Google Shape;1074;g15b9bef9ea4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200"/>
              </a:spcAft>
              <a:buClr>
                <a:schemeClr val="dk1"/>
              </a:buClr>
              <a:buSzPts val="1100"/>
              <a:buFont typeface="Arial"/>
              <a:buNone/>
              <a:tabLst/>
              <a:defRPr/>
            </a:pPr>
            <a:r>
              <a:rPr lang="en-US" sz="1800" b="0" i="0">
                <a:solidFill>
                  <a:srgbClr val="000000"/>
                </a:solidFill>
                <a:effectLst/>
                <a:latin typeface="Nunito Sans Light" pitchFamily="2" charset="0"/>
              </a:rPr>
              <a:t>A 56-year-old male presented in the ICU with a five-day history of left-sided facial droop and numbness in his right hand. Concerned about possible cerebral events, Physicians conducted initial CT imaging, which showed bilateral infarcts in the basal ganglia. To further investigate and confirm the nature of these infarcts, they performed bedside MR imaging. Swoop® system images were used to identify a recent acute infarct in the right basal ganglia, while findings suggested the left infarct was chronic. </a:t>
            </a:r>
            <a:endParaRPr lang="en-GB">
              <a:solidFill>
                <a:srgbClr val="0E101A"/>
              </a:solidFill>
              <a:latin typeface="Nunito Sans"/>
              <a:ea typeface="Nunito Sans"/>
              <a:cs typeface="Nunito Sans"/>
              <a:sym typeface="Nunito Sans"/>
            </a:endParaRPr>
          </a:p>
        </p:txBody>
      </p:sp>
    </p:spTree>
    <p:extLst>
      <p:ext uri="{BB962C8B-B14F-4D97-AF65-F5344CB8AC3E}">
        <p14:creationId xmlns:p14="http://schemas.microsoft.com/office/powerpoint/2010/main" val="1926525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a:extLst>
            <a:ext uri="{FF2B5EF4-FFF2-40B4-BE49-F238E27FC236}">
              <a16:creationId xmlns:a16="http://schemas.microsoft.com/office/drawing/2014/main" id="{05AD5ACF-0BD6-0DA6-3031-3D64E1BD83B6}"/>
            </a:ext>
          </a:extLst>
        </p:cNvPr>
        <p:cNvGrpSpPr/>
        <p:nvPr/>
      </p:nvGrpSpPr>
      <p:grpSpPr>
        <a:xfrm>
          <a:off x="0" y="0"/>
          <a:ext cx="0" cy="0"/>
          <a:chOff x="0" y="0"/>
          <a:chExt cx="0" cy="0"/>
        </a:xfrm>
      </p:grpSpPr>
      <p:sp>
        <p:nvSpPr>
          <p:cNvPr id="1093" name="Google Shape;1093;g15e191afa9e_0_105:notes">
            <a:extLst>
              <a:ext uri="{FF2B5EF4-FFF2-40B4-BE49-F238E27FC236}">
                <a16:creationId xmlns:a16="http://schemas.microsoft.com/office/drawing/2014/main" id="{A5D60D36-F944-5BA3-20E2-0063C44E6B0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15e191afa9e_0_105:notes">
            <a:extLst>
              <a:ext uri="{FF2B5EF4-FFF2-40B4-BE49-F238E27FC236}">
                <a16:creationId xmlns:a16="http://schemas.microsoft.com/office/drawing/2014/main" id="{C33B3C96-F646-1A8F-BD02-7DE83A79573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200"/>
              </a:spcAft>
              <a:buClr>
                <a:schemeClr val="dk1"/>
              </a:buClr>
              <a:buSzPts val="1100"/>
              <a:buFont typeface="Arial"/>
              <a:buNone/>
              <a:tabLst/>
              <a:defRPr/>
            </a:pPr>
            <a:r>
              <a:rPr lang="en-US" sz="1800" b="0" i="0">
                <a:solidFill>
                  <a:srgbClr val="000000"/>
                </a:solidFill>
                <a:effectLst/>
                <a:latin typeface="Nunito Sans Light" pitchFamily="2" charset="0"/>
              </a:rPr>
              <a:t>A 56-year-old male presented in the ICU with a five-day history of left-sided facial droop and numbness in his right hand. Concerned about possible cerebral events, Physicians conducted initial CT imaging, which showed bilateral infarcts in the basal ganglia. To further investigate and confirm the nature of these infarcts, they performed bedside MR imaging. Swoop® system images were used to identify a recent acute infarct in the right basal ganglia, while findings suggested the left infarct was chronic. </a:t>
            </a:r>
            <a:endParaRPr lang="en-US" sz="11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0791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a:extLst>
            <a:ext uri="{FF2B5EF4-FFF2-40B4-BE49-F238E27FC236}">
              <a16:creationId xmlns:a16="http://schemas.microsoft.com/office/drawing/2014/main" id="{4309F4A5-5DC9-551E-DD02-45D7B18BB034}"/>
            </a:ext>
          </a:extLst>
        </p:cNvPr>
        <p:cNvGrpSpPr/>
        <p:nvPr/>
      </p:nvGrpSpPr>
      <p:grpSpPr>
        <a:xfrm>
          <a:off x="0" y="0"/>
          <a:ext cx="0" cy="0"/>
          <a:chOff x="0" y="0"/>
          <a:chExt cx="0" cy="0"/>
        </a:xfrm>
      </p:grpSpPr>
      <p:sp>
        <p:nvSpPr>
          <p:cNvPr id="1093" name="Google Shape;1093;g15e191afa9e_0_105:notes">
            <a:extLst>
              <a:ext uri="{FF2B5EF4-FFF2-40B4-BE49-F238E27FC236}">
                <a16:creationId xmlns:a16="http://schemas.microsoft.com/office/drawing/2014/main" id="{5AA37631-6EE9-42FC-3E5E-054109DC720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15e191afa9e_0_105:notes">
            <a:extLst>
              <a:ext uri="{FF2B5EF4-FFF2-40B4-BE49-F238E27FC236}">
                <a16:creationId xmlns:a16="http://schemas.microsoft.com/office/drawing/2014/main" id="{BF6C3BDE-7753-FF84-3BF9-7205D4B9D35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200"/>
              </a:spcAft>
              <a:buClr>
                <a:schemeClr val="dk1"/>
              </a:buClr>
              <a:buSzPts val="1100"/>
              <a:buFont typeface="Arial"/>
              <a:buNone/>
              <a:tabLst/>
              <a:defRPr/>
            </a:pPr>
            <a:r>
              <a:rPr lang="en-US" sz="1800" b="0" i="0">
                <a:solidFill>
                  <a:srgbClr val="000000"/>
                </a:solidFill>
                <a:effectLst/>
                <a:latin typeface="Nunito Sans Light" pitchFamily="2" charset="0"/>
              </a:rPr>
              <a:t>A 56-year-old male presented in the ICU with a five-day history of left-sided facial droop and numbness in his right hand. Concerned about possible cerebral events, Physicians conducted initial CT imaging, which showed bilateral infarcts in the basal ganglia. To further investigate and confirm the nature of these infarcts, they performed bedside MR imaging. Swoop® system images were used to identify a recent acute infarct in the right basal ganglia, while findings suggested the left infarct was chronic. </a:t>
            </a:r>
            <a:endParaRPr lang="en-US" sz="11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5778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a:extLst>
            <a:ext uri="{FF2B5EF4-FFF2-40B4-BE49-F238E27FC236}">
              <a16:creationId xmlns:a16="http://schemas.microsoft.com/office/drawing/2014/main" id="{F19BD1BA-3140-1AC3-CCE7-293B5ADC0EFC}"/>
            </a:ext>
          </a:extLst>
        </p:cNvPr>
        <p:cNvGrpSpPr/>
        <p:nvPr/>
      </p:nvGrpSpPr>
      <p:grpSpPr>
        <a:xfrm>
          <a:off x="0" y="0"/>
          <a:ext cx="0" cy="0"/>
          <a:chOff x="0" y="0"/>
          <a:chExt cx="0" cy="0"/>
        </a:xfrm>
      </p:grpSpPr>
      <p:sp>
        <p:nvSpPr>
          <p:cNvPr id="1093" name="Google Shape;1093;g15e191afa9e_0_105:notes">
            <a:extLst>
              <a:ext uri="{FF2B5EF4-FFF2-40B4-BE49-F238E27FC236}">
                <a16:creationId xmlns:a16="http://schemas.microsoft.com/office/drawing/2014/main" id="{7E8059D9-B286-5C8E-9892-D00242CDC92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15e191afa9e_0_105:notes">
            <a:extLst>
              <a:ext uri="{FF2B5EF4-FFF2-40B4-BE49-F238E27FC236}">
                <a16:creationId xmlns:a16="http://schemas.microsoft.com/office/drawing/2014/main" id="{4DAF674A-5D2B-4BED-568E-12D63B282AD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200"/>
              </a:spcAft>
              <a:buClr>
                <a:schemeClr val="dk1"/>
              </a:buClr>
              <a:buSzPts val="1100"/>
              <a:buFont typeface="Arial"/>
              <a:buNone/>
              <a:tabLst/>
              <a:defRPr/>
            </a:pPr>
            <a:r>
              <a:rPr lang="en-US" sz="1800" b="0" i="0">
                <a:solidFill>
                  <a:srgbClr val="000000"/>
                </a:solidFill>
                <a:effectLst/>
                <a:latin typeface="Nunito Sans Light" pitchFamily="2" charset="0"/>
              </a:rPr>
              <a:t>A 56-year-old male presented in the ICU with a five-day history of left-sided facial droop and numbness in his right hand. Concerned about possible cerebral events, Physicians conducted initial CT imaging, which showed bilateral infarcts in the basal ganglia. To further investigate and confirm the nature of these infarcts, they performed bedside MR imaging. Swoop® system images were used to identify a recent acute infarct in the right basal ganglia, while findings suggested the left infarct was chronic. </a:t>
            </a:r>
            <a:endParaRPr lang="en-US" sz="11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96173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a:extLst>
            <a:ext uri="{FF2B5EF4-FFF2-40B4-BE49-F238E27FC236}">
              <a16:creationId xmlns:a16="http://schemas.microsoft.com/office/drawing/2014/main" id="{9A508ECC-EF8B-1E7B-767B-EDCCBF5C8912}"/>
            </a:ext>
          </a:extLst>
        </p:cNvPr>
        <p:cNvGrpSpPr/>
        <p:nvPr/>
      </p:nvGrpSpPr>
      <p:grpSpPr>
        <a:xfrm>
          <a:off x="0" y="0"/>
          <a:ext cx="0" cy="0"/>
          <a:chOff x="0" y="0"/>
          <a:chExt cx="0" cy="0"/>
        </a:xfrm>
      </p:grpSpPr>
      <p:sp>
        <p:nvSpPr>
          <p:cNvPr id="1093" name="Google Shape;1093;g15e191afa9e_0_105:notes">
            <a:extLst>
              <a:ext uri="{FF2B5EF4-FFF2-40B4-BE49-F238E27FC236}">
                <a16:creationId xmlns:a16="http://schemas.microsoft.com/office/drawing/2014/main" id="{40BED628-463D-7958-8740-6C7986CD2CF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15e191afa9e_0_105:notes">
            <a:extLst>
              <a:ext uri="{FF2B5EF4-FFF2-40B4-BE49-F238E27FC236}">
                <a16:creationId xmlns:a16="http://schemas.microsoft.com/office/drawing/2014/main" id="{FF32C42A-C960-FA0D-7C3A-AA8CCEB11E6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200"/>
              </a:spcAft>
              <a:buClr>
                <a:schemeClr val="dk1"/>
              </a:buClr>
              <a:buSzPts val="1100"/>
              <a:buFont typeface="Arial"/>
              <a:buNone/>
              <a:tabLst/>
              <a:defRPr/>
            </a:pPr>
            <a:r>
              <a:rPr lang="en-US" sz="1800" b="0" i="0">
                <a:solidFill>
                  <a:srgbClr val="000000"/>
                </a:solidFill>
                <a:effectLst/>
                <a:latin typeface="Nunito Sans Light" pitchFamily="2" charset="0"/>
              </a:rPr>
              <a:t>A 56-year-old male presented in the ICU with a five-day history of left-sided facial droop and numbness in his right hand. Concerned about possible cerebral events, Physicians conducted initial CT imaging, which showed bilateral infarcts in the basal ganglia. To further investigate and confirm the nature of these infarcts, they performed bedside MR imaging. Swoop® system images were used to identify a recent acute infarct in the right basal ganglia, while findings suggested the left infarct was chronic. </a:t>
            </a:r>
            <a:endParaRPr lang="en-US" sz="11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47940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a:extLst>
            <a:ext uri="{FF2B5EF4-FFF2-40B4-BE49-F238E27FC236}">
              <a16:creationId xmlns:a16="http://schemas.microsoft.com/office/drawing/2014/main" id="{9E90E34A-9552-B66B-A7E4-3F846058E710}"/>
            </a:ext>
          </a:extLst>
        </p:cNvPr>
        <p:cNvGrpSpPr/>
        <p:nvPr/>
      </p:nvGrpSpPr>
      <p:grpSpPr>
        <a:xfrm>
          <a:off x="0" y="0"/>
          <a:ext cx="0" cy="0"/>
          <a:chOff x="0" y="0"/>
          <a:chExt cx="0" cy="0"/>
        </a:xfrm>
      </p:grpSpPr>
      <p:sp>
        <p:nvSpPr>
          <p:cNvPr id="1093" name="Google Shape;1093;g15e191afa9e_0_105:notes">
            <a:extLst>
              <a:ext uri="{FF2B5EF4-FFF2-40B4-BE49-F238E27FC236}">
                <a16:creationId xmlns:a16="http://schemas.microsoft.com/office/drawing/2014/main" id="{FC78B6CC-2B44-EAC2-ECAF-65C402A98D6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15e191afa9e_0_105:notes">
            <a:extLst>
              <a:ext uri="{FF2B5EF4-FFF2-40B4-BE49-F238E27FC236}">
                <a16:creationId xmlns:a16="http://schemas.microsoft.com/office/drawing/2014/main" id="{A369E3CB-A575-217F-C4D1-8B23FA9A81E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200"/>
              </a:spcAft>
              <a:buClr>
                <a:schemeClr val="dk1"/>
              </a:buClr>
              <a:buSzPts val="1100"/>
              <a:buFont typeface="Arial"/>
              <a:buNone/>
              <a:tabLst/>
              <a:defRPr/>
            </a:pPr>
            <a:r>
              <a:rPr lang="en-US" sz="1800" b="0" i="0">
                <a:solidFill>
                  <a:srgbClr val="000000"/>
                </a:solidFill>
                <a:effectLst/>
                <a:latin typeface="Nunito Sans Light" pitchFamily="2" charset="0"/>
              </a:rPr>
              <a:t>A 56-year-old male presented in the ICU with a five-day history of left-sided facial droop and numbness in his right hand. Concerned about possible cerebral events, Physicians conducted initial CT imaging, which showed bilateral infarcts in the basal ganglia. To further investigate and confirm the nature of these infarcts, they performed bedside MR imaging. Swoop® system images were used to identify a recent acute infarct in the right basal ganglia, while findings suggested the left infarct was chronic. </a:t>
            </a:r>
            <a:endParaRPr lang="en-US" sz="11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82216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a:extLst>
            <a:ext uri="{FF2B5EF4-FFF2-40B4-BE49-F238E27FC236}">
              <a16:creationId xmlns:a16="http://schemas.microsoft.com/office/drawing/2014/main" id="{C02EF5B9-A779-9EA4-BD79-73C7B761C531}"/>
            </a:ext>
          </a:extLst>
        </p:cNvPr>
        <p:cNvGrpSpPr/>
        <p:nvPr/>
      </p:nvGrpSpPr>
      <p:grpSpPr>
        <a:xfrm>
          <a:off x="0" y="0"/>
          <a:ext cx="0" cy="0"/>
          <a:chOff x="0" y="0"/>
          <a:chExt cx="0" cy="0"/>
        </a:xfrm>
      </p:grpSpPr>
      <p:sp>
        <p:nvSpPr>
          <p:cNvPr id="1093" name="Google Shape;1093;g15e191afa9e_0_105:notes">
            <a:extLst>
              <a:ext uri="{FF2B5EF4-FFF2-40B4-BE49-F238E27FC236}">
                <a16:creationId xmlns:a16="http://schemas.microsoft.com/office/drawing/2014/main" id="{93CAEDC0-C4CC-4C92-D90E-47F57CDF3F2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15e191afa9e_0_105:notes">
            <a:extLst>
              <a:ext uri="{FF2B5EF4-FFF2-40B4-BE49-F238E27FC236}">
                <a16:creationId xmlns:a16="http://schemas.microsoft.com/office/drawing/2014/main" id="{4F081E58-E9C1-8F50-5A8A-8439D10E6A8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200"/>
              </a:spcAft>
              <a:buClr>
                <a:schemeClr val="dk1"/>
              </a:buClr>
              <a:buSzPts val="1100"/>
              <a:buFont typeface="Arial"/>
              <a:buNone/>
              <a:tabLst/>
              <a:defRPr/>
            </a:pPr>
            <a:r>
              <a:rPr lang="en-US" sz="1800" b="0" i="0">
                <a:solidFill>
                  <a:srgbClr val="000000"/>
                </a:solidFill>
                <a:effectLst/>
                <a:latin typeface="Nunito Sans Light" pitchFamily="2" charset="0"/>
              </a:rPr>
              <a:t>A 56-year-old male presented in the ICU with a five-day history of left-sided facial droop and numbness in his right hand. Concerned about possible cerebral events, Physicians conducted initial CT imaging, which showed bilateral infarcts in the basal ganglia. To further investigate and confirm the nature of these infarcts, they performed bedside MR imaging. Swoop® system images were used to identify a recent acute infarct in the right basal ganglia, while findings suggested the left infarct was chronic. </a:t>
            </a:r>
            <a:endParaRPr lang="en-US" sz="11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67771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a:extLst>
            <a:ext uri="{FF2B5EF4-FFF2-40B4-BE49-F238E27FC236}">
              <a16:creationId xmlns:a16="http://schemas.microsoft.com/office/drawing/2014/main" id="{B54F33DC-2F40-C4E7-0E7E-FFCE20BF5C3F}"/>
            </a:ext>
          </a:extLst>
        </p:cNvPr>
        <p:cNvGrpSpPr/>
        <p:nvPr/>
      </p:nvGrpSpPr>
      <p:grpSpPr>
        <a:xfrm>
          <a:off x="0" y="0"/>
          <a:ext cx="0" cy="0"/>
          <a:chOff x="0" y="0"/>
          <a:chExt cx="0" cy="0"/>
        </a:xfrm>
      </p:grpSpPr>
      <p:sp>
        <p:nvSpPr>
          <p:cNvPr id="1093" name="Google Shape;1093;g15e191afa9e_0_105:notes">
            <a:extLst>
              <a:ext uri="{FF2B5EF4-FFF2-40B4-BE49-F238E27FC236}">
                <a16:creationId xmlns:a16="http://schemas.microsoft.com/office/drawing/2014/main" id="{6FB6D411-FF61-B896-1D6C-41510EC7293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15e191afa9e_0_105:notes">
            <a:extLst>
              <a:ext uri="{FF2B5EF4-FFF2-40B4-BE49-F238E27FC236}">
                <a16:creationId xmlns:a16="http://schemas.microsoft.com/office/drawing/2014/main" id="{5B819F3A-1EF1-CAD2-FA39-78E9DAD9B15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200"/>
              </a:spcAft>
              <a:buClr>
                <a:schemeClr val="dk1"/>
              </a:buClr>
              <a:buSzPts val="1100"/>
              <a:buFont typeface="Arial"/>
              <a:buNone/>
              <a:tabLst/>
              <a:defRPr/>
            </a:pPr>
            <a:r>
              <a:rPr lang="en-US" sz="1800" b="0" i="0">
                <a:solidFill>
                  <a:srgbClr val="000000"/>
                </a:solidFill>
                <a:effectLst/>
                <a:latin typeface="Nunito Sans Light" pitchFamily="2" charset="0"/>
              </a:rPr>
              <a:t>A 56-year-old male presented in the ICU with a five-day history of left-sided facial droop and numbness in his right hand. Concerned about possible cerebral events, Physicians conducted initial CT imaging, which showed bilateral infarcts in the basal ganglia. To further investigate and confirm the nature of these infarcts, they performed bedside MR imaging. Swoop® system images were used to identify a recent acute infarct in the right basal ganglia, while findings suggested the left infarct was chronic. </a:t>
            </a:r>
            <a:endParaRPr lang="en-US" sz="11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08006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a:extLst>
            <a:ext uri="{FF2B5EF4-FFF2-40B4-BE49-F238E27FC236}">
              <a16:creationId xmlns:a16="http://schemas.microsoft.com/office/drawing/2014/main" id="{D6637CDB-0AAA-5891-4351-3B26FB0B91F0}"/>
            </a:ext>
          </a:extLst>
        </p:cNvPr>
        <p:cNvGrpSpPr/>
        <p:nvPr/>
      </p:nvGrpSpPr>
      <p:grpSpPr>
        <a:xfrm>
          <a:off x="0" y="0"/>
          <a:ext cx="0" cy="0"/>
          <a:chOff x="0" y="0"/>
          <a:chExt cx="0" cy="0"/>
        </a:xfrm>
      </p:grpSpPr>
      <p:sp>
        <p:nvSpPr>
          <p:cNvPr id="1093" name="Google Shape;1093;g15e191afa9e_0_105:notes">
            <a:extLst>
              <a:ext uri="{FF2B5EF4-FFF2-40B4-BE49-F238E27FC236}">
                <a16:creationId xmlns:a16="http://schemas.microsoft.com/office/drawing/2014/main" id="{0BCD13F7-0E12-6D51-2DC1-66BCBD19EF3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15e191afa9e_0_105:notes">
            <a:extLst>
              <a:ext uri="{FF2B5EF4-FFF2-40B4-BE49-F238E27FC236}">
                <a16:creationId xmlns:a16="http://schemas.microsoft.com/office/drawing/2014/main" id="{DD8F61E5-2739-FEE7-EE24-A9221EF60AD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200"/>
              </a:spcAft>
              <a:buClr>
                <a:schemeClr val="dk1"/>
              </a:buClr>
              <a:buSzPts val="1100"/>
              <a:buFont typeface="Arial"/>
              <a:buNone/>
              <a:tabLst/>
              <a:defRPr/>
            </a:pPr>
            <a:r>
              <a:rPr lang="en-US" sz="1800" b="0" i="0">
                <a:solidFill>
                  <a:srgbClr val="000000"/>
                </a:solidFill>
                <a:effectLst/>
                <a:latin typeface="Nunito Sans Light" pitchFamily="2" charset="0"/>
              </a:rPr>
              <a:t>A 56-year-old male presented in the ICU with a five-day history of left-sided facial droop and numbness in his right hand. Concerned about possible cerebral events, Physicians conducted initial CT imaging, which showed bilateral infarcts in the basal ganglia. To further investigate and confirm the nature of these infarcts, they performed bedside MR imaging. Swoop® system images were used to identify a recent acute infarct in the right basal ganglia, while findings suggested the left infarct was chronic. </a:t>
            </a:r>
            <a:endParaRPr lang="en-US" sz="11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743923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a:extLst>
            <a:ext uri="{FF2B5EF4-FFF2-40B4-BE49-F238E27FC236}">
              <a16:creationId xmlns:a16="http://schemas.microsoft.com/office/drawing/2014/main" id="{5A3A3D4E-4BBA-0781-D3E6-9EFFDA32BF04}"/>
            </a:ext>
          </a:extLst>
        </p:cNvPr>
        <p:cNvGrpSpPr/>
        <p:nvPr/>
      </p:nvGrpSpPr>
      <p:grpSpPr>
        <a:xfrm>
          <a:off x="0" y="0"/>
          <a:ext cx="0" cy="0"/>
          <a:chOff x="0" y="0"/>
          <a:chExt cx="0" cy="0"/>
        </a:xfrm>
      </p:grpSpPr>
      <p:sp>
        <p:nvSpPr>
          <p:cNvPr id="1093" name="Google Shape;1093;g15e191afa9e_0_105:notes">
            <a:extLst>
              <a:ext uri="{FF2B5EF4-FFF2-40B4-BE49-F238E27FC236}">
                <a16:creationId xmlns:a16="http://schemas.microsoft.com/office/drawing/2014/main" id="{413CC0E7-8D3F-BE9F-3442-5E11AE81A9C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15e191afa9e_0_105:notes">
            <a:extLst>
              <a:ext uri="{FF2B5EF4-FFF2-40B4-BE49-F238E27FC236}">
                <a16:creationId xmlns:a16="http://schemas.microsoft.com/office/drawing/2014/main" id="{F53719E6-7B4A-CD79-5AD0-484D98B77D9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200"/>
              </a:spcAft>
              <a:buClr>
                <a:schemeClr val="dk1"/>
              </a:buClr>
              <a:buSzPts val="1100"/>
              <a:buFont typeface="Arial"/>
              <a:buNone/>
              <a:tabLst/>
              <a:defRPr/>
            </a:pPr>
            <a:r>
              <a:rPr lang="en-US" sz="1800" b="0" i="0">
                <a:solidFill>
                  <a:srgbClr val="000000"/>
                </a:solidFill>
                <a:effectLst/>
                <a:latin typeface="Nunito Sans Light" pitchFamily="2" charset="0"/>
              </a:rPr>
              <a:t>A 56-year-old male presented in the ICU with a five-day history of left-sided facial droop and numbness in his right hand. Concerned about possible cerebral events, Physicians conducted initial CT imaging, which showed bilateral infarcts in the basal ganglia. To further investigate and confirm the nature of these infarcts, they performed bedside MR imaging. Swoop® system images were used to identify a recent acute infarct in the right basal ganglia, while findings suggested the left infarct was chronic. </a:t>
            </a:r>
            <a:endParaRPr lang="en-US" sz="11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88912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15e191afa9e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15e191afa9e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200"/>
              </a:spcAft>
              <a:buClr>
                <a:schemeClr val="dk1"/>
              </a:buClr>
              <a:buSzPts val="1100"/>
              <a:buFont typeface="Arial"/>
              <a:buNone/>
              <a:tabLst/>
              <a:defRPr/>
            </a:pPr>
            <a:r>
              <a:rPr lang="en-US" sz="1800" b="0" i="0">
                <a:solidFill>
                  <a:srgbClr val="000000"/>
                </a:solidFill>
                <a:effectLst/>
                <a:latin typeface="Nunito Sans Light" pitchFamily="2" charset="0"/>
              </a:rPr>
              <a:t>A 56-year-old male presented in the ICU with a five-day history of left-sided facial droop and numbness in his right hand. Concerned about possible cerebral events, Physicians conducted initial CT imaging, which showed bilateral infarcts in the basal ganglia. To further investigate and confirm the nature of these infarcts, they performed bedside MR imaging. Swoop® system images were used to identify a recent acute infarct in the right basal ganglia, while findings suggested the left infarct was chronic.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4036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g15b9bef9ea4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4" name="Google Shape;1074;g15b9bef9ea4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200"/>
              </a:spcAft>
              <a:buClr>
                <a:schemeClr val="dk1"/>
              </a:buClr>
              <a:buSzPts val="1100"/>
              <a:buFont typeface="Arial"/>
              <a:buNone/>
              <a:tabLst/>
              <a:defRPr/>
            </a:pPr>
            <a:r>
              <a:rPr lang="en-US" sz="1800" b="0" i="0">
                <a:solidFill>
                  <a:srgbClr val="000000"/>
                </a:solidFill>
                <a:effectLst/>
                <a:latin typeface="Nunito Sans Light" pitchFamily="2" charset="0"/>
              </a:rPr>
              <a:t>A 56-year-old male presented in the ICU with a five-day history of left-sided facial droop and numbness in his right hand. Concerned about possible cerebral events, Physicians conducted initial CT imaging, which showed bilateral infarcts in the basal ganglia. To further investigate and confirm the nature of these infarcts, they performed bedside MR imaging. Swoop® system images were used to identify a recent acute infarct in the right basal ganglia, while findings suggested the left infarct was chronic. </a:t>
            </a:r>
            <a:endParaRPr lang="en-GB">
              <a:solidFill>
                <a:srgbClr val="0E101A"/>
              </a:solidFill>
              <a:latin typeface="Nunito Sans"/>
              <a:ea typeface="Nunito Sans"/>
              <a:cs typeface="Nunito Sans"/>
              <a:sym typeface="Nunito Sans"/>
            </a:endParaRPr>
          </a:p>
        </p:txBody>
      </p:sp>
    </p:spTree>
    <p:extLst>
      <p:ext uri="{BB962C8B-B14F-4D97-AF65-F5344CB8AC3E}">
        <p14:creationId xmlns:p14="http://schemas.microsoft.com/office/powerpoint/2010/main" val="2793972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a:extLst>
            <a:ext uri="{FF2B5EF4-FFF2-40B4-BE49-F238E27FC236}">
              <a16:creationId xmlns:a16="http://schemas.microsoft.com/office/drawing/2014/main" id="{AB4FA216-88E1-D62B-4B16-F8FF8BDD0747}"/>
            </a:ext>
          </a:extLst>
        </p:cNvPr>
        <p:cNvGrpSpPr/>
        <p:nvPr/>
      </p:nvGrpSpPr>
      <p:grpSpPr>
        <a:xfrm>
          <a:off x="0" y="0"/>
          <a:ext cx="0" cy="0"/>
          <a:chOff x="0" y="0"/>
          <a:chExt cx="0" cy="0"/>
        </a:xfrm>
      </p:grpSpPr>
      <p:sp>
        <p:nvSpPr>
          <p:cNvPr id="1073" name="Google Shape;1073;g15b9bef9ea4_0_18:notes">
            <a:extLst>
              <a:ext uri="{FF2B5EF4-FFF2-40B4-BE49-F238E27FC236}">
                <a16:creationId xmlns:a16="http://schemas.microsoft.com/office/drawing/2014/main" id="{38BB9C93-FF27-52F6-4838-F7E7B2EAF09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4" name="Google Shape;1074;g15b9bef9ea4_0_18:notes">
            <a:extLst>
              <a:ext uri="{FF2B5EF4-FFF2-40B4-BE49-F238E27FC236}">
                <a16:creationId xmlns:a16="http://schemas.microsoft.com/office/drawing/2014/main" id="{2BE11797-C58F-C26E-CFBC-2FBE88F2223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200"/>
              </a:spcAft>
              <a:buClr>
                <a:schemeClr val="dk1"/>
              </a:buClr>
              <a:buSzPts val="1100"/>
              <a:buFont typeface="Arial"/>
              <a:buNone/>
              <a:tabLst/>
              <a:defRPr/>
            </a:pPr>
            <a:r>
              <a:rPr lang="en-US" sz="1800" b="0" i="0">
                <a:solidFill>
                  <a:srgbClr val="000000"/>
                </a:solidFill>
                <a:effectLst/>
                <a:latin typeface="Nunito Sans Light" pitchFamily="2" charset="0"/>
              </a:rPr>
              <a:t>A 56-year-old male presented in the ICU with a five-day history of left-sided facial droop and numbness in his right hand. Concerned about possible cerebral events, Physicians conducted initial CT imaging, which showed bilateral infarcts in the basal ganglia. To further investigate and confirm the nature of these infarcts, they performed bedside MR imaging. Swoop® system images were used to identify a recent acute infarct in the right basal ganglia, while findings suggested the left infarct was chronic. </a:t>
            </a:r>
            <a:endParaRPr lang="en-GB">
              <a:solidFill>
                <a:srgbClr val="0E101A"/>
              </a:solidFill>
              <a:latin typeface="Nunito Sans"/>
              <a:ea typeface="Nunito Sans"/>
              <a:cs typeface="Nunito Sans"/>
              <a:sym typeface="Nunito Sans"/>
            </a:endParaRPr>
          </a:p>
        </p:txBody>
      </p:sp>
    </p:spTree>
    <p:extLst>
      <p:ext uri="{BB962C8B-B14F-4D97-AF65-F5344CB8AC3E}">
        <p14:creationId xmlns:p14="http://schemas.microsoft.com/office/powerpoint/2010/main" val="2455594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a:extLst>
            <a:ext uri="{FF2B5EF4-FFF2-40B4-BE49-F238E27FC236}">
              <a16:creationId xmlns:a16="http://schemas.microsoft.com/office/drawing/2014/main" id="{38A9B52A-4205-C376-A873-31CCBC0EF811}"/>
            </a:ext>
          </a:extLst>
        </p:cNvPr>
        <p:cNvGrpSpPr/>
        <p:nvPr/>
      </p:nvGrpSpPr>
      <p:grpSpPr>
        <a:xfrm>
          <a:off x="0" y="0"/>
          <a:ext cx="0" cy="0"/>
          <a:chOff x="0" y="0"/>
          <a:chExt cx="0" cy="0"/>
        </a:xfrm>
      </p:grpSpPr>
      <p:sp>
        <p:nvSpPr>
          <p:cNvPr id="1073" name="Google Shape;1073;g15b9bef9ea4_0_18:notes">
            <a:extLst>
              <a:ext uri="{FF2B5EF4-FFF2-40B4-BE49-F238E27FC236}">
                <a16:creationId xmlns:a16="http://schemas.microsoft.com/office/drawing/2014/main" id="{D087132B-2BD8-AF0B-F037-1F69D70AC73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4" name="Google Shape;1074;g15b9bef9ea4_0_18:notes">
            <a:extLst>
              <a:ext uri="{FF2B5EF4-FFF2-40B4-BE49-F238E27FC236}">
                <a16:creationId xmlns:a16="http://schemas.microsoft.com/office/drawing/2014/main" id="{47E557EB-AD01-94C3-851C-917CAC2913C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200"/>
              </a:spcAft>
              <a:buClr>
                <a:schemeClr val="dk1"/>
              </a:buClr>
              <a:buSzPts val="1100"/>
              <a:buFont typeface="Arial"/>
              <a:buNone/>
              <a:tabLst/>
              <a:defRPr/>
            </a:pPr>
            <a:r>
              <a:rPr lang="en-US" sz="1800" b="0" i="0">
                <a:solidFill>
                  <a:srgbClr val="000000"/>
                </a:solidFill>
                <a:effectLst/>
                <a:latin typeface="Nunito Sans Light" pitchFamily="2" charset="0"/>
              </a:rPr>
              <a:t>A 56-year-old male presented in the ICU with a five-day history of left-sided facial droop and numbness in his right hand. Concerned about possible cerebral events, Physicians conducted initial CT imaging, which showed bilateral infarcts in the basal ganglia. To further investigate and confirm the nature of these infarcts, they performed bedside MR imaging. Swoop® system images were used to identify a recent acute infarct in the right basal ganglia, while findings suggested the left infarct was chronic. </a:t>
            </a:r>
            <a:endParaRPr lang="en-GB">
              <a:solidFill>
                <a:srgbClr val="0E101A"/>
              </a:solidFill>
              <a:latin typeface="Nunito Sans"/>
              <a:ea typeface="Nunito Sans"/>
              <a:cs typeface="Nunito Sans"/>
              <a:sym typeface="Nunito Sans"/>
            </a:endParaRPr>
          </a:p>
        </p:txBody>
      </p:sp>
    </p:spTree>
    <p:extLst>
      <p:ext uri="{BB962C8B-B14F-4D97-AF65-F5344CB8AC3E}">
        <p14:creationId xmlns:p14="http://schemas.microsoft.com/office/powerpoint/2010/main" val="1040352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a:extLst>
            <a:ext uri="{FF2B5EF4-FFF2-40B4-BE49-F238E27FC236}">
              <a16:creationId xmlns:a16="http://schemas.microsoft.com/office/drawing/2014/main" id="{62F6E4D8-3164-22E8-86A4-7ECCD2A3D3A8}"/>
            </a:ext>
          </a:extLst>
        </p:cNvPr>
        <p:cNvGrpSpPr/>
        <p:nvPr/>
      </p:nvGrpSpPr>
      <p:grpSpPr>
        <a:xfrm>
          <a:off x="0" y="0"/>
          <a:ext cx="0" cy="0"/>
          <a:chOff x="0" y="0"/>
          <a:chExt cx="0" cy="0"/>
        </a:xfrm>
      </p:grpSpPr>
      <p:sp>
        <p:nvSpPr>
          <p:cNvPr id="1073" name="Google Shape;1073;g15b9bef9ea4_0_18:notes">
            <a:extLst>
              <a:ext uri="{FF2B5EF4-FFF2-40B4-BE49-F238E27FC236}">
                <a16:creationId xmlns:a16="http://schemas.microsoft.com/office/drawing/2014/main" id="{908F3D98-7E0A-DEF3-6EBC-3E771C5B1F4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4" name="Google Shape;1074;g15b9bef9ea4_0_18:notes">
            <a:extLst>
              <a:ext uri="{FF2B5EF4-FFF2-40B4-BE49-F238E27FC236}">
                <a16:creationId xmlns:a16="http://schemas.microsoft.com/office/drawing/2014/main" id="{3D3FF5C0-BECB-7CBC-0698-BACF3C3C4E3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200"/>
              </a:spcAft>
              <a:buClr>
                <a:schemeClr val="dk1"/>
              </a:buClr>
              <a:buSzPts val="1100"/>
              <a:buFont typeface="Arial"/>
              <a:buNone/>
              <a:tabLst/>
              <a:defRPr/>
            </a:pPr>
            <a:r>
              <a:rPr lang="en-US" sz="1800" b="0" i="0">
                <a:solidFill>
                  <a:srgbClr val="000000"/>
                </a:solidFill>
                <a:effectLst/>
                <a:latin typeface="Nunito Sans Light" pitchFamily="2" charset="0"/>
              </a:rPr>
              <a:t>A 56-year-old male presented in the ICU with a five-day history of left-sided facial droop and numbness in his right hand. Concerned about possible cerebral events, Physicians conducted initial CT imaging, which showed bilateral infarcts in the basal ganglia. To further investigate and confirm the nature of these infarcts, they performed bedside MR imaging. Swoop® system images were used to identify a recent acute infarct in the right basal ganglia, while findings suggested the left infarct was chronic. </a:t>
            </a:r>
            <a:endParaRPr lang="en-GB">
              <a:solidFill>
                <a:srgbClr val="0E101A"/>
              </a:solidFill>
              <a:latin typeface="Nunito Sans"/>
              <a:ea typeface="Nunito Sans"/>
              <a:cs typeface="Nunito Sans"/>
              <a:sym typeface="Nunito Sans"/>
            </a:endParaRPr>
          </a:p>
        </p:txBody>
      </p:sp>
    </p:spTree>
    <p:extLst>
      <p:ext uri="{BB962C8B-B14F-4D97-AF65-F5344CB8AC3E}">
        <p14:creationId xmlns:p14="http://schemas.microsoft.com/office/powerpoint/2010/main" val="3004712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a:extLst>
            <a:ext uri="{FF2B5EF4-FFF2-40B4-BE49-F238E27FC236}">
              <a16:creationId xmlns:a16="http://schemas.microsoft.com/office/drawing/2014/main" id="{7207F708-0B32-A638-F9A6-5941612F19BC}"/>
            </a:ext>
          </a:extLst>
        </p:cNvPr>
        <p:cNvGrpSpPr/>
        <p:nvPr/>
      </p:nvGrpSpPr>
      <p:grpSpPr>
        <a:xfrm>
          <a:off x="0" y="0"/>
          <a:ext cx="0" cy="0"/>
          <a:chOff x="0" y="0"/>
          <a:chExt cx="0" cy="0"/>
        </a:xfrm>
      </p:grpSpPr>
      <p:sp>
        <p:nvSpPr>
          <p:cNvPr id="1073" name="Google Shape;1073;g15b9bef9ea4_0_18:notes">
            <a:extLst>
              <a:ext uri="{FF2B5EF4-FFF2-40B4-BE49-F238E27FC236}">
                <a16:creationId xmlns:a16="http://schemas.microsoft.com/office/drawing/2014/main" id="{D24F8080-BB0A-2253-D382-4AF53F3DA56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4" name="Google Shape;1074;g15b9bef9ea4_0_18:notes">
            <a:extLst>
              <a:ext uri="{FF2B5EF4-FFF2-40B4-BE49-F238E27FC236}">
                <a16:creationId xmlns:a16="http://schemas.microsoft.com/office/drawing/2014/main" id="{AA2F8A8A-EE79-463B-B501-E90AD059B50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200"/>
              </a:spcAft>
              <a:buClr>
                <a:schemeClr val="dk1"/>
              </a:buClr>
              <a:buSzPts val="1100"/>
              <a:buFont typeface="Arial"/>
              <a:buNone/>
              <a:tabLst/>
              <a:defRPr/>
            </a:pPr>
            <a:r>
              <a:rPr lang="en-US" sz="1800" b="0" i="0">
                <a:solidFill>
                  <a:srgbClr val="000000"/>
                </a:solidFill>
                <a:effectLst/>
                <a:latin typeface="Nunito Sans Light" pitchFamily="2" charset="0"/>
              </a:rPr>
              <a:t>A 56-year-old male presented in the ICU with a five-day history of left-sided facial droop and numbness in his right hand. Concerned about possible cerebral events, Physicians conducted initial CT imaging, which showed bilateral infarcts in the basal ganglia. To further investigate and confirm the nature of these infarcts, they performed bedside MR imaging. Swoop® system images were used to identify a recent acute infarct in the right basal ganglia, while findings suggested the left infarct was chronic. </a:t>
            </a:r>
            <a:endParaRPr lang="en-GB">
              <a:solidFill>
                <a:srgbClr val="0E101A"/>
              </a:solidFill>
              <a:latin typeface="Nunito Sans"/>
              <a:ea typeface="Nunito Sans"/>
              <a:cs typeface="Nunito Sans"/>
              <a:sym typeface="Nunito Sans"/>
            </a:endParaRPr>
          </a:p>
        </p:txBody>
      </p:sp>
    </p:spTree>
    <p:extLst>
      <p:ext uri="{BB962C8B-B14F-4D97-AF65-F5344CB8AC3E}">
        <p14:creationId xmlns:p14="http://schemas.microsoft.com/office/powerpoint/2010/main" val="1648203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a:extLst>
            <a:ext uri="{FF2B5EF4-FFF2-40B4-BE49-F238E27FC236}">
              <a16:creationId xmlns:a16="http://schemas.microsoft.com/office/drawing/2014/main" id="{F0324071-675F-A82D-4E1C-FCD3A9817235}"/>
            </a:ext>
          </a:extLst>
        </p:cNvPr>
        <p:cNvGrpSpPr/>
        <p:nvPr/>
      </p:nvGrpSpPr>
      <p:grpSpPr>
        <a:xfrm>
          <a:off x="0" y="0"/>
          <a:ext cx="0" cy="0"/>
          <a:chOff x="0" y="0"/>
          <a:chExt cx="0" cy="0"/>
        </a:xfrm>
      </p:grpSpPr>
      <p:sp>
        <p:nvSpPr>
          <p:cNvPr id="1073" name="Google Shape;1073;g15b9bef9ea4_0_18:notes">
            <a:extLst>
              <a:ext uri="{FF2B5EF4-FFF2-40B4-BE49-F238E27FC236}">
                <a16:creationId xmlns:a16="http://schemas.microsoft.com/office/drawing/2014/main" id="{CEFAE424-3997-B4A9-6DC8-9D7D25137FC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4" name="Google Shape;1074;g15b9bef9ea4_0_18:notes">
            <a:extLst>
              <a:ext uri="{FF2B5EF4-FFF2-40B4-BE49-F238E27FC236}">
                <a16:creationId xmlns:a16="http://schemas.microsoft.com/office/drawing/2014/main" id="{61D1004C-29ED-AD79-ED44-E28F6534C72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200"/>
              </a:spcAft>
              <a:buClr>
                <a:schemeClr val="dk1"/>
              </a:buClr>
              <a:buSzPts val="1100"/>
              <a:buFont typeface="Arial"/>
              <a:buNone/>
              <a:tabLst/>
              <a:defRPr/>
            </a:pPr>
            <a:r>
              <a:rPr lang="en-US" sz="1800" b="0" i="0">
                <a:solidFill>
                  <a:srgbClr val="000000"/>
                </a:solidFill>
                <a:effectLst/>
                <a:latin typeface="Nunito Sans Light" pitchFamily="2" charset="0"/>
              </a:rPr>
              <a:t>A 56-year-old male presented in the ICU with a five-day history of left-sided facial droop and numbness in his right hand. Concerned about possible cerebral events, Physicians conducted initial CT imaging, which showed bilateral infarcts in the basal ganglia. To further investigate and confirm the nature of these infarcts, they performed bedside MR imaging. Swoop® system images were used to identify a recent acute infarct in the right basal ganglia, while findings suggested the left infarct was chronic. </a:t>
            </a:r>
            <a:endParaRPr lang="en-GB">
              <a:solidFill>
                <a:srgbClr val="0E101A"/>
              </a:solidFill>
              <a:latin typeface="Nunito Sans"/>
              <a:ea typeface="Nunito Sans"/>
              <a:cs typeface="Nunito Sans"/>
              <a:sym typeface="Nunito Sans"/>
            </a:endParaRPr>
          </a:p>
        </p:txBody>
      </p:sp>
    </p:spTree>
    <p:extLst>
      <p:ext uri="{BB962C8B-B14F-4D97-AF65-F5344CB8AC3E}">
        <p14:creationId xmlns:p14="http://schemas.microsoft.com/office/powerpoint/2010/main" val="2207266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a:extLst>
            <a:ext uri="{FF2B5EF4-FFF2-40B4-BE49-F238E27FC236}">
              <a16:creationId xmlns:a16="http://schemas.microsoft.com/office/drawing/2014/main" id="{D25E0B90-20C6-529D-A3D2-62943F62989F}"/>
            </a:ext>
          </a:extLst>
        </p:cNvPr>
        <p:cNvGrpSpPr/>
        <p:nvPr/>
      </p:nvGrpSpPr>
      <p:grpSpPr>
        <a:xfrm>
          <a:off x="0" y="0"/>
          <a:ext cx="0" cy="0"/>
          <a:chOff x="0" y="0"/>
          <a:chExt cx="0" cy="0"/>
        </a:xfrm>
      </p:grpSpPr>
      <p:sp>
        <p:nvSpPr>
          <p:cNvPr id="1073" name="Google Shape;1073;g15b9bef9ea4_0_18:notes">
            <a:extLst>
              <a:ext uri="{FF2B5EF4-FFF2-40B4-BE49-F238E27FC236}">
                <a16:creationId xmlns:a16="http://schemas.microsoft.com/office/drawing/2014/main" id="{AC24A0B9-DBCD-9285-54B3-0C64B74FD20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4" name="Google Shape;1074;g15b9bef9ea4_0_18:notes">
            <a:extLst>
              <a:ext uri="{FF2B5EF4-FFF2-40B4-BE49-F238E27FC236}">
                <a16:creationId xmlns:a16="http://schemas.microsoft.com/office/drawing/2014/main" id="{55E7FB47-1377-66CC-34A8-5CA04C9F350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200"/>
              </a:spcAft>
              <a:buClr>
                <a:schemeClr val="dk1"/>
              </a:buClr>
              <a:buSzPts val="1100"/>
              <a:buFont typeface="Arial"/>
              <a:buNone/>
              <a:tabLst/>
              <a:defRPr/>
            </a:pPr>
            <a:r>
              <a:rPr lang="en-US" sz="1800" b="0" i="0">
                <a:solidFill>
                  <a:srgbClr val="000000"/>
                </a:solidFill>
                <a:effectLst/>
                <a:latin typeface="Nunito Sans Light" pitchFamily="2" charset="0"/>
              </a:rPr>
              <a:t>A 56-year-old male presented in the ICU with a five-day history of left-sided facial droop and numbness in his right hand. Concerned about possible cerebral events, Physicians conducted initial CT imaging, which showed bilateral infarcts in the basal ganglia. To further investigate and confirm the nature of these infarcts, they performed bedside MR imaging. Swoop® system images were used to identify a recent acute infarct in the right basal ganglia, while findings suggested the left infarct was chronic. </a:t>
            </a:r>
            <a:endParaRPr lang="en-GB">
              <a:solidFill>
                <a:srgbClr val="0E101A"/>
              </a:solidFill>
              <a:latin typeface="Nunito Sans"/>
              <a:ea typeface="Nunito Sans"/>
              <a:cs typeface="Nunito Sans"/>
              <a:sym typeface="Nunito Sans"/>
            </a:endParaRPr>
          </a:p>
        </p:txBody>
      </p:sp>
    </p:spTree>
    <p:extLst>
      <p:ext uri="{BB962C8B-B14F-4D97-AF65-F5344CB8AC3E}">
        <p14:creationId xmlns:p14="http://schemas.microsoft.com/office/powerpoint/2010/main" val="31656160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vider B">
  <p:cSld name="SECTION_HEADER_1">
    <p:spTree>
      <p:nvGrpSpPr>
        <p:cNvPr id="1" name="Shape 17"/>
        <p:cNvGrpSpPr/>
        <p:nvPr/>
      </p:nvGrpSpPr>
      <p:grpSpPr>
        <a:xfrm>
          <a:off x="0" y="0"/>
          <a:ext cx="0" cy="0"/>
          <a:chOff x="0" y="0"/>
          <a:chExt cx="0" cy="0"/>
        </a:xfrm>
      </p:grpSpPr>
      <p:pic>
        <p:nvPicPr>
          <p:cNvPr id="18" name="Google Shape;18;p3"/>
          <p:cNvPicPr preferRelativeResize="0"/>
          <p:nvPr/>
        </p:nvPicPr>
        <p:blipFill rotWithShape="1">
          <a:blip r:embed="rId2">
            <a:alphaModFix/>
          </a:blip>
          <a:srcRect/>
          <a:stretch/>
        </p:blipFill>
        <p:spPr>
          <a:xfrm>
            <a:off x="0" y="0"/>
            <a:ext cx="9144003" cy="5143496"/>
          </a:xfrm>
          <a:prstGeom prst="rect">
            <a:avLst/>
          </a:prstGeom>
          <a:noFill/>
          <a:ln>
            <a:noFill/>
          </a:ln>
        </p:spPr>
      </p:pic>
      <p:sp>
        <p:nvSpPr>
          <p:cNvPr id="19" name="Google Shape;19;p3"/>
          <p:cNvSpPr/>
          <p:nvPr/>
        </p:nvSpPr>
        <p:spPr>
          <a:xfrm>
            <a:off x="1495425" y="1859350"/>
            <a:ext cx="1485900" cy="1485900"/>
          </a:xfrm>
          <a:prstGeom prst="flowChartConnector">
            <a:avLst/>
          </a:prstGeom>
          <a:solidFill>
            <a:srgbClr val="EDF0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txBox="1">
            <a:spLocks noGrp="1"/>
          </p:cNvSpPr>
          <p:nvPr>
            <p:ph type="title"/>
          </p:nvPr>
        </p:nvSpPr>
        <p:spPr>
          <a:xfrm>
            <a:off x="3510000" y="2181400"/>
            <a:ext cx="4303500" cy="841800"/>
          </a:xfrm>
          <a:prstGeom prst="rect">
            <a:avLst/>
          </a:prstGeom>
        </p:spPr>
        <p:txBody>
          <a:bodyPr spcFirstLastPara="1" wrap="square" lIns="0" tIns="0" rIns="0" bIns="0" anchor="ctr" anchorCtr="0">
            <a:normAutofit/>
          </a:bodyPr>
          <a:lstStyle>
            <a:lvl1pPr lvl="0" rtl="0">
              <a:spcBef>
                <a:spcPts val="0"/>
              </a:spcBef>
              <a:spcAft>
                <a:spcPts val="0"/>
              </a:spcAft>
              <a:buSzPts val="2800"/>
              <a:buNone/>
              <a:defRPr sz="2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1" name="Google Shape;21;p3"/>
          <p:cNvSpPr txBox="1">
            <a:spLocks noGrp="1"/>
          </p:cNvSpPr>
          <p:nvPr>
            <p:ph type="subTitle" idx="1"/>
          </p:nvPr>
        </p:nvSpPr>
        <p:spPr>
          <a:xfrm>
            <a:off x="1495425" y="1872850"/>
            <a:ext cx="1486800" cy="1472400"/>
          </a:xfrm>
          <a:prstGeom prst="rect">
            <a:avLst/>
          </a:prstGeom>
        </p:spPr>
        <p:txBody>
          <a:bodyPr spcFirstLastPara="1" wrap="square" lIns="0" tIns="0" rIns="0" bIns="0" anchor="ctr" anchorCtr="0">
            <a:normAutofit/>
          </a:bodyPr>
          <a:lstStyle>
            <a:lvl1pPr lvl="0" algn="ctr">
              <a:spcBef>
                <a:spcPts val="0"/>
              </a:spcBef>
              <a:spcAft>
                <a:spcPts val="0"/>
              </a:spcAft>
              <a:buSzPts val="4200"/>
              <a:buFont typeface="Nunito Sans SemiBold"/>
              <a:buNone/>
              <a:defRPr sz="4200">
                <a:latin typeface="Nunito Sans SemiBold"/>
                <a:ea typeface="Nunito Sans SemiBold"/>
                <a:cs typeface="Nunito Sans SemiBold"/>
                <a:sym typeface="Nunito Sans SemiBold"/>
              </a:defRPr>
            </a:lvl1pPr>
            <a:lvl2pPr lvl="1" algn="ctr">
              <a:spcBef>
                <a:spcPts val="0"/>
              </a:spcBef>
              <a:spcAft>
                <a:spcPts val="0"/>
              </a:spcAft>
              <a:buSzPts val="4200"/>
              <a:buFont typeface="Nunito Sans SemiBold"/>
              <a:buNone/>
              <a:defRPr sz="4200">
                <a:latin typeface="Nunito Sans SemiBold"/>
                <a:ea typeface="Nunito Sans SemiBold"/>
                <a:cs typeface="Nunito Sans SemiBold"/>
                <a:sym typeface="Nunito Sans SemiBold"/>
              </a:defRPr>
            </a:lvl2pPr>
            <a:lvl3pPr lvl="2" algn="ctr">
              <a:spcBef>
                <a:spcPts val="0"/>
              </a:spcBef>
              <a:spcAft>
                <a:spcPts val="0"/>
              </a:spcAft>
              <a:buSzPts val="4200"/>
              <a:buFont typeface="Nunito Sans SemiBold"/>
              <a:buNone/>
              <a:defRPr sz="4200">
                <a:latin typeface="Nunito Sans SemiBold"/>
                <a:ea typeface="Nunito Sans SemiBold"/>
                <a:cs typeface="Nunito Sans SemiBold"/>
                <a:sym typeface="Nunito Sans SemiBold"/>
              </a:defRPr>
            </a:lvl3pPr>
            <a:lvl4pPr lvl="3" algn="ctr">
              <a:spcBef>
                <a:spcPts val="0"/>
              </a:spcBef>
              <a:spcAft>
                <a:spcPts val="0"/>
              </a:spcAft>
              <a:buSzPts val="4200"/>
              <a:buFont typeface="Nunito Sans SemiBold"/>
              <a:buNone/>
              <a:defRPr sz="4200">
                <a:latin typeface="Nunito Sans SemiBold"/>
                <a:ea typeface="Nunito Sans SemiBold"/>
                <a:cs typeface="Nunito Sans SemiBold"/>
                <a:sym typeface="Nunito Sans SemiBold"/>
              </a:defRPr>
            </a:lvl4pPr>
            <a:lvl5pPr lvl="4" algn="ctr">
              <a:spcBef>
                <a:spcPts val="0"/>
              </a:spcBef>
              <a:spcAft>
                <a:spcPts val="0"/>
              </a:spcAft>
              <a:buSzPts val="4200"/>
              <a:buFont typeface="Nunito Sans SemiBold"/>
              <a:buNone/>
              <a:defRPr sz="4200">
                <a:latin typeface="Nunito Sans SemiBold"/>
                <a:ea typeface="Nunito Sans SemiBold"/>
                <a:cs typeface="Nunito Sans SemiBold"/>
                <a:sym typeface="Nunito Sans SemiBold"/>
              </a:defRPr>
            </a:lvl5pPr>
            <a:lvl6pPr lvl="5" algn="ctr">
              <a:spcBef>
                <a:spcPts val="0"/>
              </a:spcBef>
              <a:spcAft>
                <a:spcPts val="0"/>
              </a:spcAft>
              <a:buSzPts val="4200"/>
              <a:buFont typeface="Nunito Sans SemiBold"/>
              <a:buNone/>
              <a:defRPr sz="4200">
                <a:latin typeface="Nunito Sans SemiBold"/>
                <a:ea typeface="Nunito Sans SemiBold"/>
                <a:cs typeface="Nunito Sans SemiBold"/>
                <a:sym typeface="Nunito Sans SemiBold"/>
              </a:defRPr>
            </a:lvl6pPr>
            <a:lvl7pPr lvl="6" algn="ctr">
              <a:spcBef>
                <a:spcPts val="0"/>
              </a:spcBef>
              <a:spcAft>
                <a:spcPts val="0"/>
              </a:spcAft>
              <a:buSzPts val="4200"/>
              <a:buFont typeface="Nunito Sans SemiBold"/>
              <a:buNone/>
              <a:defRPr sz="4200">
                <a:latin typeface="Nunito Sans SemiBold"/>
                <a:ea typeface="Nunito Sans SemiBold"/>
                <a:cs typeface="Nunito Sans SemiBold"/>
                <a:sym typeface="Nunito Sans SemiBold"/>
              </a:defRPr>
            </a:lvl7pPr>
            <a:lvl8pPr lvl="7" algn="ctr">
              <a:spcBef>
                <a:spcPts val="0"/>
              </a:spcBef>
              <a:spcAft>
                <a:spcPts val="0"/>
              </a:spcAft>
              <a:buSzPts val="4200"/>
              <a:buFont typeface="Nunito Sans SemiBold"/>
              <a:buNone/>
              <a:defRPr sz="4200">
                <a:latin typeface="Nunito Sans SemiBold"/>
                <a:ea typeface="Nunito Sans SemiBold"/>
                <a:cs typeface="Nunito Sans SemiBold"/>
                <a:sym typeface="Nunito Sans SemiBold"/>
              </a:defRPr>
            </a:lvl8pPr>
            <a:lvl9pPr lvl="8" algn="ctr">
              <a:spcBef>
                <a:spcPts val="0"/>
              </a:spcBef>
              <a:spcAft>
                <a:spcPts val="0"/>
              </a:spcAft>
              <a:buSzPts val="4200"/>
              <a:buFont typeface="Nunito Sans SemiBold"/>
              <a:buNone/>
              <a:defRPr sz="4200">
                <a:latin typeface="Nunito Sans SemiBold"/>
                <a:ea typeface="Nunito Sans SemiBold"/>
                <a:cs typeface="Nunito Sans SemiBold"/>
                <a:sym typeface="Nunito Sans SemiBold"/>
              </a:defRPr>
            </a:lvl9pPr>
          </a:lstStyle>
          <a:p>
            <a:endParaRPr/>
          </a:p>
        </p:txBody>
      </p:sp>
      <p:pic>
        <p:nvPicPr>
          <p:cNvPr id="22" name="Google Shape;22;p3"/>
          <p:cNvPicPr preferRelativeResize="0"/>
          <p:nvPr/>
        </p:nvPicPr>
        <p:blipFill>
          <a:blip r:embed="rId3">
            <a:alphaModFix/>
          </a:blip>
          <a:stretch>
            <a:fillRect/>
          </a:stretch>
        </p:blipFill>
        <p:spPr>
          <a:xfrm>
            <a:off x="7820150" y="4794763"/>
            <a:ext cx="828001" cy="95220"/>
          </a:xfrm>
          <a:prstGeom prst="rect">
            <a:avLst/>
          </a:prstGeom>
          <a:noFill/>
          <a:ln>
            <a:noFill/>
          </a:ln>
        </p:spPr>
      </p:pic>
    </p:spTree>
  </p:cSld>
  <p:clrMapOvr>
    <a:masterClrMapping/>
  </p:clrMapOvr>
  <p:extLst>
    <p:ext uri="{DCECCB84-F9BA-43D5-87BE-67443E8EF086}">
      <p15:sldGuideLst xmlns:p15="http://schemas.microsoft.com/office/powerpoint/2012/main">
        <p15:guide id="1" pos="2211">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and wide image">
  <p:cSld name="TITLE_AND_TWO_COLUMNS_1_1_1">
    <p:spTree>
      <p:nvGrpSpPr>
        <p:cNvPr id="1" name="Shape 55"/>
        <p:cNvGrpSpPr/>
        <p:nvPr/>
      </p:nvGrpSpPr>
      <p:grpSpPr>
        <a:xfrm>
          <a:off x="0" y="0"/>
          <a:ext cx="0" cy="0"/>
          <a:chOff x="0" y="0"/>
          <a:chExt cx="0" cy="0"/>
        </a:xfrm>
      </p:grpSpPr>
      <p:sp>
        <p:nvSpPr>
          <p:cNvPr id="56" name="Google Shape;56;p12"/>
          <p:cNvSpPr>
            <a:spLocks noGrp="1"/>
          </p:cNvSpPr>
          <p:nvPr>
            <p:ph type="pic" idx="2"/>
          </p:nvPr>
        </p:nvSpPr>
        <p:spPr>
          <a:xfrm>
            <a:off x="4845900" y="1230900"/>
            <a:ext cx="4298100" cy="3196200"/>
          </a:xfrm>
          <a:prstGeom prst="rect">
            <a:avLst/>
          </a:prstGeom>
          <a:noFill/>
          <a:ln>
            <a:noFill/>
          </a:ln>
        </p:spPr>
      </p:sp>
      <p:sp>
        <p:nvSpPr>
          <p:cNvPr id="57" name="Google Shape;57;p12"/>
          <p:cNvSpPr txBox="1">
            <a:spLocks noGrp="1"/>
          </p:cNvSpPr>
          <p:nvPr>
            <p:ph type="title"/>
          </p:nvPr>
        </p:nvSpPr>
        <p:spPr>
          <a:xfrm>
            <a:off x="503700" y="214800"/>
            <a:ext cx="8136600" cy="801300"/>
          </a:xfrm>
          <a:prstGeom prst="rect">
            <a:avLst/>
          </a:prstGeom>
        </p:spPr>
        <p:txBody>
          <a:bodyPr spcFirstLastPara="1" wrap="square" lIns="0" tIns="0" rIns="0" bIns="0" anchor="ctr" anchorCtr="0">
            <a:normAutofit/>
          </a:bodyPr>
          <a:lstStyle>
            <a:lvl1pPr lvl="0" rtl="0">
              <a:spcBef>
                <a:spcPts val="0"/>
              </a:spcBef>
              <a:spcAft>
                <a:spcPts val="0"/>
              </a:spcAft>
              <a:buSzPts val="21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58" name="Google Shape;58;p12"/>
          <p:cNvSpPr txBox="1">
            <a:spLocks noGrp="1"/>
          </p:cNvSpPr>
          <p:nvPr>
            <p:ph type="body" idx="1"/>
          </p:nvPr>
        </p:nvSpPr>
        <p:spPr>
          <a:xfrm>
            <a:off x="511550" y="1230925"/>
            <a:ext cx="3787500" cy="3196200"/>
          </a:xfrm>
          <a:prstGeom prst="rect">
            <a:avLst/>
          </a:prstGeom>
        </p:spPr>
        <p:txBody>
          <a:bodyPr spcFirstLastPara="1" wrap="square" lIns="0" tIns="0" rIns="0" bIns="0" anchor="t" anchorCtr="0">
            <a:norm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p:cSld name="TITLE_ONLY_2">
    <p:bg>
      <p:bgPr>
        <a:solidFill>
          <a:srgbClr val="FFFFFF"/>
        </a:solidFill>
        <a:effectLst/>
      </p:bgPr>
    </p:bg>
    <p:spTree>
      <p:nvGrpSpPr>
        <p:cNvPr id="1" name="Shape 59"/>
        <p:cNvGrpSpPr/>
        <p:nvPr/>
      </p:nvGrpSpPr>
      <p:grpSpPr>
        <a:xfrm>
          <a:off x="0" y="0"/>
          <a:ext cx="0" cy="0"/>
          <a:chOff x="0" y="0"/>
          <a:chExt cx="0" cy="0"/>
        </a:xfrm>
      </p:grpSpPr>
      <p:sp>
        <p:nvSpPr>
          <p:cNvPr id="60" name="Google Shape;60;p13"/>
          <p:cNvSpPr txBox="1">
            <a:spLocks noGrp="1"/>
          </p:cNvSpPr>
          <p:nvPr>
            <p:ph type="title"/>
          </p:nvPr>
        </p:nvSpPr>
        <p:spPr>
          <a:xfrm>
            <a:off x="503700" y="214800"/>
            <a:ext cx="8136600" cy="801300"/>
          </a:xfrm>
          <a:prstGeom prst="rect">
            <a:avLst/>
          </a:prstGeom>
        </p:spPr>
        <p:txBody>
          <a:bodyPr spcFirstLastPara="1" wrap="square" lIns="0" tIns="0" rIns="0" bIns="0" anchor="ctr" anchorCtr="0">
            <a:normAutofit/>
          </a:bodyPr>
          <a:lstStyle>
            <a:lvl1pPr lvl="0" rtl="0">
              <a:spcBef>
                <a:spcPts val="0"/>
              </a:spcBef>
              <a:spcAft>
                <a:spcPts val="0"/>
              </a:spcAft>
              <a:buSzPts val="21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background">
  <p:cSld name="TITLE_ONLY_2_4">
    <p:bg>
      <p:bgPr>
        <a:blipFill>
          <a:blip r:embed="rId2">
            <a:alphaModFix/>
          </a:blip>
          <a:stretch>
            <a:fillRect/>
          </a:stretch>
        </a:blip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503700" y="214800"/>
            <a:ext cx="8136600" cy="801300"/>
          </a:xfrm>
          <a:prstGeom prst="rect">
            <a:avLst/>
          </a:prstGeom>
        </p:spPr>
        <p:txBody>
          <a:bodyPr spcFirstLastPara="1" wrap="square" lIns="0" tIns="0" rIns="0" bIns="0" anchor="ctr" anchorCtr="0">
            <a:normAutofit/>
          </a:bodyPr>
          <a:lstStyle>
            <a:lvl1pPr lvl="0" rtl="0">
              <a:spcBef>
                <a:spcPts val="0"/>
              </a:spcBef>
              <a:spcAft>
                <a:spcPts val="0"/>
              </a:spcAft>
              <a:buSzPts val="21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TITLE_ONLY_2_3">
    <p:bg>
      <p:bgPr>
        <a:solidFill>
          <a:srgbClr val="FFFFFF"/>
        </a:solidFill>
        <a:effectLst/>
      </p:bgPr>
    </p:bg>
    <p:spTree>
      <p:nvGrpSpPr>
        <p:cNvPr id="1" name="Shape 63"/>
        <p:cNvGrpSpPr/>
        <p:nvPr/>
      </p:nvGrpSpPr>
      <p:grpSpPr>
        <a:xfrm>
          <a:off x="0" y="0"/>
          <a:ext cx="0" cy="0"/>
          <a:chOff x="0" y="0"/>
          <a:chExt cx="0" cy="0"/>
        </a:xfrm>
      </p:grpSpPr>
      <p:pic>
        <p:nvPicPr>
          <p:cNvPr id="64" name="Google Shape;64;p15"/>
          <p:cNvPicPr preferRelativeResize="0"/>
          <p:nvPr/>
        </p:nvPicPr>
        <p:blipFill>
          <a:blip r:embed="rId2">
            <a:alphaModFix/>
          </a:blip>
          <a:stretch>
            <a:fillRect/>
          </a:stretch>
        </p:blipFill>
        <p:spPr>
          <a:xfrm>
            <a:off x="4426698" y="744175"/>
            <a:ext cx="733926" cy="733926"/>
          </a:xfrm>
          <a:prstGeom prst="rect">
            <a:avLst/>
          </a:prstGeom>
          <a:noFill/>
          <a:ln>
            <a:noFill/>
          </a:ln>
        </p:spPr>
      </p:pic>
      <p:sp>
        <p:nvSpPr>
          <p:cNvPr id="65" name="Google Shape;65;p15"/>
          <p:cNvSpPr>
            <a:spLocks noGrp="1"/>
          </p:cNvSpPr>
          <p:nvPr>
            <p:ph type="pic" idx="2"/>
          </p:nvPr>
        </p:nvSpPr>
        <p:spPr>
          <a:xfrm>
            <a:off x="503700" y="0"/>
            <a:ext cx="3661200" cy="4419900"/>
          </a:xfrm>
          <a:prstGeom prst="rect">
            <a:avLst/>
          </a:prstGeom>
          <a:noFill/>
          <a:ln>
            <a:noFill/>
          </a:ln>
        </p:spPr>
      </p:sp>
      <p:sp>
        <p:nvSpPr>
          <p:cNvPr id="66" name="Google Shape;66;p15"/>
          <p:cNvSpPr txBox="1">
            <a:spLocks noGrp="1"/>
          </p:cNvSpPr>
          <p:nvPr>
            <p:ph type="subTitle" idx="1"/>
          </p:nvPr>
        </p:nvSpPr>
        <p:spPr>
          <a:xfrm>
            <a:off x="4572000" y="1462725"/>
            <a:ext cx="4068300" cy="1694400"/>
          </a:xfrm>
          <a:prstGeom prst="rect">
            <a:avLst/>
          </a:prstGeom>
        </p:spPr>
        <p:txBody>
          <a:bodyPr spcFirstLastPara="1" wrap="square" lIns="0" tIns="0" rIns="0" bIns="0" anchor="t" anchorCtr="0">
            <a:normAutofit/>
          </a:bodyPr>
          <a:lstStyle>
            <a:lvl1pPr lvl="0">
              <a:spcBef>
                <a:spcPts val="0"/>
              </a:spcBef>
              <a:spcAft>
                <a:spcPts val="0"/>
              </a:spcAft>
              <a:buSzPts val="2200"/>
              <a:buNone/>
              <a:defRPr sz="2200"/>
            </a:lvl1pPr>
            <a:lvl2pPr lvl="1">
              <a:spcBef>
                <a:spcPts val="0"/>
              </a:spcBef>
              <a:spcAft>
                <a:spcPts val="0"/>
              </a:spcAft>
              <a:buSzPts val="2200"/>
              <a:buNone/>
              <a:defRPr sz="2200" b="1"/>
            </a:lvl2pPr>
            <a:lvl3pPr lvl="2">
              <a:spcBef>
                <a:spcPts val="0"/>
              </a:spcBef>
              <a:spcAft>
                <a:spcPts val="0"/>
              </a:spcAft>
              <a:buSzPts val="2200"/>
              <a:buNone/>
              <a:defRPr sz="2200" b="1"/>
            </a:lvl3pPr>
            <a:lvl4pPr lvl="3">
              <a:spcBef>
                <a:spcPts val="0"/>
              </a:spcBef>
              <a:spcAft>
                <a:spcPts val="0"/>
              </a:spcAft>
              <a:buSzPts val="2200"/>
              <a:buNone/>
              <a:defRPr sz="2200" b="1"/>
            </a:lvl4pPr>
            <a:lvl5pPr lvl="4">
              <a:spcBef>
                <a:spcPts val="0"/>
              </a:spcBef>
              <a:spcAft>
                <a:spcPts val="0"/>
              </a:spcAft>
              <a:buSzPts val="2200"/>
              <a:buNone/>
              <a:defRPr sz="2200" b="1"/>
            </a:lvl5pPr>
            <a:lvl6pPr lvl="5">
              <a:spcBef>
                <a:spcPts val="0"/>
              </a:spcBef>
              <a:spcAft>
                <a:spcPts val="0"/>
              </a:spcAft>
              <a:buSzPts val="2200"/>
              <a:buNone/>
              <a:defRPr sz="2200" b="1"/>
            </a:lvl6pPr>
            <a:lvl7pPr lvl="6">
              <a:spcBef>
                <a:spcPts val="0"/>
              </a:spcBef>
              <a:spcAft>
                <a:spcPts val="0"/>
              </a:spcAft>
              <a:buSzPts val="2200"/>
              <a:buNone/>
              <a:defRPr sz="2200" b="1"/>
            </a:lvl7pPr>
            <a:lvl8pPr lvl="7">
              <a:spcBef>
                <a:spcPts val="0"/>
              </a:spcBef>
              <a:spcAft>
                <a:spcPts val="0"/>
              </a:spcAft>
              <a:buSzPts val="2200"/>
              <a:buNone/>
              <a:defRPr sz="2200" b="1"/>
            </a:lvl8pPr>
            <a:lvl9pPr lvl="8">
              <a:spcBef>
                <a:spcPts val="0"/>
              </a:spcBef>
              <a:spcAft>
                <a:spcPts val="0"/>
              </a:spcAft>
              <a:buSzPts val="2200"/>
              <a:buNone/>
              <a:defRPr sz="2200" b="1"/>
            </a:lvl9pPr>
          </a:lstStyle>
          <a:p>
            <a:endParaRPr/>
          </a:p>
        </p:txBody>
      </p:sp>
      <p:sp>
        <p:nvSpPr>
          <p:cNvPr id="67" name="Google Shape;67;p15"/>
          <p:cNvSpPr txBox="1">
            <a:spLocks noGrp="1"/>
          </p:cNvSpPr>
          <p:nvPr>
            <p:ph type="subTitle" idx="3"/>
          </p:nvPr>
        </p:nvSpPr>
        <p:spPr>
          <a:xfrm>
            <a:off x="4579950" y="3708750"/>
            <a:ext cx="4052400" cy="439500"/>
          </a:xfrm>
          <a:prstGeom prst="rect">
            <a:avLst/>
          </a:prstGeom>
        </p:spPr>
        <p:txBody>
          <a:bodyPr spcFirstLastPara="1" wrap="square" lIns="0" tIns="0" rIns="0" bIns="0" anchor="t" anchorCtr="0">
            <a:norm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8" name="Google Shape;68;p15"/>
          <p:cNvPicPr preferRelativeResize="0"/>
          <p:nvPr/>
        </p:nvPicPr>
        <p:blipFill>
          <a:blip r:embed="rId2">
            <a:alphaModFix/>
          </a:blip>
          <a:stretch>
            <a:fillRect/>
          </a:stretch>
        </p:blipFill>
        <p:spPr>
          <a:xfrm rot="10800000">
            <a:off x="8058273" y="3070750"/>
            <a:ext cx="733926" cy="73392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am horizontal">
  <p:cSld name="TITLE_ONLY_2_2">
    <p:bg>
      <p:bgPr>
        <a:solidFill>
          <a:srgbClr val="FFFFFF"/>
        </a:solidFill>
        <a:effectLst/>
      </p:bgPr>
    </p:bg>
    <p:spTree>
      <p:nvGrpSpPr>
        <p:cNvPr id="1" name="Shape 69"/>
        <p:cNvGrpSpPr/>
        <p:nvPr/>
      </p:nvGrpSpPr>
      <p:grpSpPr>
        <a:xfrm>
          <a:off x="0" y="0"/>
          <a:ext cx="0" cy="0"/>
          <a:chOff x="0" y="0"/>
          <a:chExt cx="0" cy="0"/>
        </a:xfrm>
      </p:grpSpPr>
      <p:sp>
        <p:nvSpPr>
          <p:cNvPr id="70" name="Google Shape;70;p16"/>
          <p:cNvSpPr/>
          <p:nvPr/>
        </p:nvSpPr>
        <p:spPr>
          <a:xfrm rot="10800000">
            <a:off x="6826175" y="1998250"/>
            <a:ext cx="1806900" cy="2570700"/>
          </a:xfrm>
          <a:prstGeom prst="rect">
            <a:avLst/>
          </a:prstGeom>
          <a:gradFill>
            <a:gsLst>
              <a:gs pos="0">
                <a:srgbClr val="FFFFFF"/>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6"/>
          <p:cNvSpPr/>
          <p:nvPr/>
        </p:nvSpPr>
        <p:spPr>
          <a:xfrm rot="10800000">
            <a:off x="4718683" y="1998250"/>
            <a:ext cx="1806900" cy="2570700"/>
          </a:xfrm>
          <a:prstGeom prst="rect">
            <a:avLst/>
          </a:prstGeom>
          <a:gradFill>
            <a:gsLst>
              <a:gs pos="0">
                <a:srgbClr val="FFFFFF"/>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6"/>
          <p:cNvSpPr/>
          <p:nvPr/>
        </p:nvSpPr>
        <p:spPr>
          <a:xfrm rot="10800000">
            <a:off x="2611192" y="1998250"/>
            <a:ext cx="1806900" cy="2570700"/>
          </a:xfrm>
          <a:prstGeom prst="rect">
            <a:avLst/>
          </a:prstGeom>
          <a:gradFill>
            <a:gsLst>
              <a:gs pos="0">
                <a:srgbClr val="FFFFFF"/>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6"/>
          <p:cNvSpPr/>
          <p:nvPr/>
        </p:nvSpPr>
        <p:spPr>
          <a:xfrm rot="10800000">
            <a:off x="503700" y="1998250"/>
            <a:ext cx="1806900" cy="2570700"/>
          </a:xfrm>
          <a:prstGeom prst="rect">
            <a:avLst/>
          </a:prstGeom>
          <a:gradFill>
            <a:gsLst>
              <a:gs pos="0">
                <a:srgbClr val="FFFFFF"/>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6"/>
          <p:cNvSpPr txBox="1">
            <a:spLocks noGrp="1"/>
          </p:cNvSpPr>
          <p:nvPr>
            <p:ph type="title"/>
          </p:nvPr>
        </p:nvSpPr>
        <p:spPr>
          <a:xfrm>
            <a:off x="503700" y="214800"/>
            <a:ext cx="8136600" cy="801300"/>
          </a:xfrm>
          <a:prstGeom prst="rect">
            <a:avLst/>
          </a:prstGeom>
        </p:spPr>
        <p:txBody>
          <a:bodyPr spcFirstLastPara="1" wrap="square" lIns="0" tIns="0" rIns="0" bIns="0" anchor="ctr" anchorCtr="0">
            <a:normAutofit/>
          </a:bodyPr>
          <a:lstStyle>
            <a:lvl1pPr lvl="0" rtl="0">
              <a:spcBef>
                <a:spcPts val="0"/>
              </a:spcBef>
              <a:spcAft>
                <a:spcPts val="0"/>
              </a:spcAft>
              <a:buSzPts val="21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75" name="Google Shape;75;p16"/>
          <p:cNvSpPr txBox="1">
            <a:spLocks noGrp="1"/>
          </p:cNvSpPr>
          <p:nvPr>
            <p:ph type="body" idx="1"/>
          </p:nvPr>
        </p:nvSpPr>
        <p:spPr>
          <a:xfrm>
            <a:off x="608100" y="2701625"/>
            <a:ext cx="1598100" cy="1686600"/>
          </a:xfrm>
          <a:prstGeom prst="rect">
            <a:avLst/>
          </a:prstGeom>
        </p:spPr>
        <p:txBody>
          <a:bodyPr spcFirstLastPara="1" wrap="square" lIns="0" tIns="0" rIns="0" bIns="0" anchor="t" anchorCtr="0">
            <a:normAutofit/>
          </a:bodyPr>
          <a:lstStyle>
            <a:lvl1pPr marL="457200" lvl="0" indent="-317500" algn="ctr" rtl="0">
              <a:spcBef>
                <a:spcPts val="0"/>
              </a:spcBef>
              <a:spcAft>
                <a:spcPts val="0"/>
              </a:spcAft>
              <a:buSzPts val="1400"/>
              <a:buChar char="●"/>
              <a:defRPr/>
            </a:lvl1pPr>
            <a:lvl2pPr marL="914400" lvl="1" indent="-234950" algn="ctr" rtl="0">
              <a:spcBef>
                <a:spcPts val="0"/>
              </a:spcBef>
              <a:spcAft>
                <a:spcPts val="0"/>
              </a:spcAft>
              <a:buSzPts val="100"/>
              <a:buChar char="○"/>
              <a:defRPr sz="100"/>
            </a:lvl2pPr>
            <a:lvl3pPr marL="1371600" lvl="2" indent="-234950" algn="ctr" rtl="0">
              <a:spcBef>
                <a:spcPts val="0"/>
              </a:spcBef>
              <a:spcAft>
                <a:spcPts val="0"/>
              </a:spcAft>
              <a:buSzPts val="100"/>
              <a:buChar char="■"/>
              <a:defRPr sz="100"/>
            </a:lvl3pPr>
            <a:lvl4pPr marL="1828800" lvl="3" indent="-234950" algn="ctr" rtl="0">
              <a:spcBef>
                <a:spcPts val="0"/>
              </a:spcBef>
              <a:spcAft>
                <a:spcPts val="0"/>
              </a:spcAft>
              <a:buSzPts val="100"/>
              <a:buChar char="●"/>
              <a:defRPr sz="100"/>
            </a:lvl4pPr>
            <a:lvl5pPr marL="2286000" lvl="4" indent="-234950" algn="ctr" rtl="0">
              <a:spcBef>
                <a:spcPts val="0"/>
              </a:spcBef>
              <a:spcAft>
                <a:spcPts val="0"/>
              </a:spcAft>
              <a:buSzPts val="100"/>
              <a:buChar char="○"/>
              <a:defRPr sz="100"/>
            </a:lvl5pPr>
            <a:lvl6pPr marL="2743200" lvl="5" indent="-234950" algn="ctr" rtl="0">
              <a:spcBef>
                <a:spcPts val="0"/>
              </a:spcBef>
              <a:spcAft>
                <a:spcPts val="0"/>
              </a:spcAft>
              <a:buSzPts val="100"/>
              <a:buChar char="■"/>
              <a:defRPr sz="100"/>
            </a:lvl6pPr>
            <a:lvl7pPr marL="3200400" lvl="6" indent="-234950" algn="ctr" rtl="0">
              <a:spcBef>
                <a:spcPts val="0"/>
              </a:spcBef>
              <a:spcAft>
                <a:spcPts val="0"/>
              </a:spcAft>
              <a:buSzPts val="100"/>
              <a:buChar char="●"/>
              <a:defRPr sz="100"/>
            </a:lvl7pPr>
            <a:lvl8pPr marL="3657600" lvl="7" indent="-234950" algn="ctr" rtl="0">
              <a:spcBef>
                <a:spcPts val="0"/>
              </a:spcBef>
              <a:spcAft>
                <a:spcPts val="0"/>
              </a:spcAft>
              <a:buSzPts val="100"/>
              <a:buChar char="○"/>
              <a:defRPr sz="100"/>
            </a:lvl8pPr>
            <a:lvl9pPr marL="4114800" lvl="8" indent="-234950" algn="ctr" rtl="0">
              <a:spcBef>
                <a:spcPts val="0"/>
              </a:spcBef>
              <a:spcAft>
                <a:spcPts val="0"/>
              </a:spcAft>
              <a:buSzPts val="100"/>
              <a:buChar char="■"/>
              <a:defRPr sz="100"/>
            </a:lvl9pPr>
          </a:lstStyle>
          <a:p>
            <a:endParaRPr/>
          </a:p>
        </p:txBody>
      </p:sp>
      <p:sp>
        <p:nvSpPr>
          <p:cNvPr id="76" name="Google Shape;76;p16"/>
          <p:cNvSpPr txBox="1">
            <a:spLocks noGrp="1"/>
          </p:cNvSpPr>
          <p:nvPr>
            <p:ph type="body" idx="2"/>
          </p:nvPr>
        </p:nvSpPr>
        <p:spPr>
          <a:xfrm>
            <a:off x="2715592" y="2701625"/>
            <a:ext cx="1598100" cy="1686600"/>
          </a:xfrm>
          <a:prstGeom prst="rect">
            <a:avLst/>
          </a:prstGeom>
        </p:spPr>
        <p:txBody>
          <a:bodyPr spcFirstLastPara="1" wrap="square" lIns="0" tIns="0" rIns="0" bIns="0" anchor="t" anchorCtr="0">
            <a:normAutofit/>
          </a:bodyPr>
          <a:lstStyle>
            <a:lvl1pPr marL="457200" lvl="0" indent="-317500" algn="ctr" rtl="0">
              <a:spcBef>
                <a:spcPts val="0"/>
              </a:spcBef>
              <a:spcAft>
                <a:spcPts val="0"/>
              </a:spcAft>
              <a:buSzPts val="1400"/>
              <a:buChar char="●"/>
              <a:defRPr/>
            </a:lvl1pPr>
            <a:lvl2pPr marL="914400" lvl="1" indent="-234950" algn="ctr" rtl="0">
              <a:spcBef>
                <a:spcPts val="0"/>
              </a:spcBef>
              <a:spcAft>
                <a:spcPts val="0"/>
              </a:spcAft>
              <a:buSzPts val="100"/>
              <a:buChar char="○"/>
              <a:defRPr sz="100"/>
            </a:lvl2pPr>
            <a:lvl3pPr marL="1371600" lvl="2" indent="-234950" algn="ctr" rtl="0">
              <a:spcBef>
                <a:spcPts val="0"/>
              </a:spcBef>
              <a:spcAft>
                <a:spcPts val="0"/>
              </a:spcAft>
              <a:buSzPts val="100"/>
              <a:buChar char="■"/>
              <a:defRPr sz="100"/>
            </a:lvl3pPr>
            <a:lvl4pPr marL="1828800" lvl="3" indent="-234950" algn="ctr" rtl="0">
              <a:spcBef>
                <a:spcPts val="0"/>
              </a:spcBef>
              <a:spcAft>
                <a:spcPts val="0"/>
              </a:spcAft>
              <a:buSzPts val="100"/>
              <a:buChar char="●"/>
              <a:defRPr sz="100"/>
            </a:lvl4pPr>
            <a:lvl5pPr marL="2286000" lvl="4" indent="-234950" algn="ctr" rtl="0">
              <a:spcBef>
                <a:spcPts val="0"/>
              </a:spcBef>
              <a:spcAft>
                <a:spcPts val="0"/>
              </a:spcAft>
              <a:buSzPts val="100"/>
              <a:buChar char="○"/>
              <a:defRPr sz="100"/>
            </a:lvl5pPr>
            <a:lvl6pPr marL="2743200" lvl="5" indent="-234950" algn="ctr" rtl="0">
              <a:spcBef>
                <a:spcPts val="0"/>
              </a:spcBef>
              <a:spcAft>
                <a:spcPts val="0"/>
              </a:spcAft>
              <a:buSzPts val="100"/>
              <a:buChar char="■"/>
              <a:defRPr sz="100"/>
            </a:lvl6pPr>
            <a:lvl7pPr marL="3200400" lvl="6" indent="-234950" algn="ctr" rtl="0">
              <a:spcBef>
                <a:spcPts val="0"/>
              </a:spcBef>
              <a:spcAft>
                <a:spcPts val="0"/>
              </a:spcAft>
              <a:buSzPts val="100"/>
              <a:buChar char="●"/>
              <a:defRPr sz="100"/>
            </a:lvl7pPr>
            <a:lvl8pPr marL="3657600" lvl="7" indent="-234950" algn="ctr" rtl="0">
              <a:spcBef>
                <a:spcPts val="0"/>
              </a:spcBef>
              <a:spcAft>
                <a:spcPts val="0"/>
              </a:spcAft>
              <a:buSzPts val="100"/>
              <a:buChar char="○"/>
              <a:defRPr sz="100"/>
            </a:lvl8pPr>
            <a:lvl9pPr marL="4114800" lvl="8" indent="-234950" algn="ctr" rtl="0">
              <a:spcBef>
                <a:spcPts val="0"/>
              </a:spcBef>
              <a:spcAft>
                <a:spcPts val="0"/>
              </a:spcAft>
              <a:buSzPts val="100"/>
              <a:buChar char="■"/>
              <a:defRPr sz="100"/>
            </a:lvl9pPr>
          </a:lstStyle>
          <a:p>
            <a:endParaRPr/>
          </a:p>
        </p:txBody>
      </p:sp>
      <p:sp>
        <p:nvSpPr>
          <p:cNvPr id="77" name="Google Shape;77;p16"/>
          <p:cNvSpPr txBox="1">
            <a:spLocks noGrp="1"/>
          </p:cNvSpPr>
          <p:nvPr>
            <p:ph type="body" idx="3"/>
          </p:nvPr>
        </p:nvSpPr>
        <p:spPr>
          <a:xfrm>
            <a:off x="4823083" y="2701625"/>
            <a:ext cx="1598100" cy="1686600"/>
          </a:xfrm>
          <a:prstGeom prst="rect">
            <a:avLst/>
          </a:prstGeom>
        </p:spPr>
        <p:txBody>
          <a:bodyPr spcFirstLastPara="1" wrap="square" lIns="0" tIns="0" rIns="0" bIns="0" anchor="t" anchorCtr="0">
            <a:normAutofit/>
          </a:bodyPr>
          <a:lstStyle>
            <a:lvl1pPr marL="457200" lvl="0" indent="-317500" algn="ctr" rtl="0">
              <a:spcBef>
                <a:spcPts val="0"/>
              </a:spcBef>
              <a:spcAft>
                <a:spcPts val="0"/>
              </a:spcAft>
              <a:buSzPts val="1400"/>
              <a:buChar char="●"/>
              <a:defRPr/>
            </a:lvl1pPr>
            <a:lvl2pPr marL="914400" lvl="1" indent="-234950" algn="ctr" rtl="0">
              <a:spcBef>
                <a:spcPts val="0"/>
              </a:spcBef>
              <a:spcAft>
                <a:spcPts val="0"/>
              </a:spcAft>
              <a:buSzPts val="100"/>
              <a:buChar char="○"/>
              <a:defRPr sz="100"/>
            </a:lvl2pPr>
            <a:lvl3pPr marL="1371600" lvl="2" indent="-234950" algn="ctr" rtl="0">
              <a:spcBef>
                <a:spcPts val="0"/>
              </a:spcBef>
              <a:spcAft>
                <a:spcPts val="0"/>
              </a:spcAft>
              <a:buSzPts val="100"/>
              <a:buChar char="■"/>
              <a:defRPr sz="100"/>
            </a:lvl3pPr>
            <a:lvl4pPr marL="1828800" lvl="3" indent="-234950" algn="ctr" rtl="0">
              <a:spcBef>
                <a:spcPts val="0"/>
              </a:spcBef>
              <a:spcAft>
                <a:spcPts val="0"/>
              </a:spcAft>
              <a:buSzPts val="100"/>
              <a:buChar char="●"/>
              <a:defRPr sz="100"/>
            </a:lvl4pPr>
            <a:lvl5pPr marL="2286000" lvl="4" indent="-234950" algn="ctr" rtl="0">
              <a:spcBef>
                <a:spcPts val="0"/>
              </a:spcBef>
              <a:spcAft>
                <a:spcPts val="0"/>
              </a:spcAft>
              <a:buSzPts val="100"/>
              <a:buChar char="○"/>
              <a:defRPr sz="100"/>
            </a:lvl5pPr>
            <a:lvl6pPr marL="2743200" lvl="5" indent="-234950" algn="ctr" rtl="0">
              <a:spcBef>
                <a:spcPts val="0"/>
              </a:spcBef>
              <a:spcAft>
                <a:spcPts val="0"/>
              </a:spcAft>
              <a:buSzPts val="100"/>
              <a:buChar char="■"/>
              <a:defRPr sz="100"/>
            </a:lvl6pPr>
            <a:lvl7pPr marL="3200400" lvl="6" indent="-234950" algn="ctr" rtl="0">
              <a:spcBef>
                <a:spcPts val="0"/>
              </a:spcBef>
              <a:spcAft>
                <a:spcPts val="0"/>
              </a:spcAft>
              <a:buSzPts val="100"/>
              <a:buChar char="●"/>
              <a:defRPr sz="100"/>
            </a:lvl7pPr>
            <a:lvl8pPr marL="3657600" lvl="7" indent="-234950" algn="ctr" rtl="0">
              <a:spcBef>
                <a:spcPts val="0"/>
              </a:spcBef>
              <a:spcAft>
                <a:spcPts val="0"/>
              </a:spcAft>
              <a:buSzPts val="100"/>
              <a:buChar char="○"/>
              <a:defRPr sz="100"/>
            </a:lvl8pPr>
            <a:lvl9pPr marL="4114800" lvl="8" indent="-234950" algn="ctr" rtl="0">
              <a:spcBef>
                <a:spcPts val="0"/>
              </a:spcBef>
              <a:spcAft>
                <a:spcPts val="0"/>
              </a:spcAft>
              <a:buSzPts val="100"/>
              <a:buChar char="■"/>
              <a:defRPr sz="100"/>
            </a:lvl9pPr>
          </a:lstStyle>
          <a:p>
            <a:endParaRPr/>
          </a:p>
        </p:txBody>
      </p:sp>
      <p:sp>
        <p:nvSpPr>
          <p:cNvPr id="78" name="Google Shape;78;p16"/>
          <p:cNvSpPr txBox="1">
            <a:spLocks noGrp="1"/>
          </p:cNvSpPr>
          <p:nvPr>
            <p:ph type="body" idx="4"/>
          </p:nvPr>
        </p:nvSpPr>
        <p:spPr>
          <a:xfrm>
            <a:off x="6930575" y="2701625"/>
            <a:ext cx="1598100" cy="1686600"/>
          </a:xfrm>
          <a:prstGeom prst="rect">
            <a:avLst/>
          </a:prstGeom>
        </p:spPr>
        <p:txBody>
          <a:bodyPr spcFirstLastPara="1" wrap="square" lIns="0" tIns="0" rIns="0" bIns="0" anchor="t" anchorCtr="0">
            <a:normAutofit/>
          </a:bodyPr>
          <a:lstStyle>
            <a:lvl1pPr marL="457200" lvl="0" indent="-317500" algn="ctr" rtl="0">
              <a:spcBef>
                <a:spcPts val="0"/>
              </a:spcBef>
              <a:spcAft>
                <a:spcPts val="0"/>
              </a:spcAft>
              <a:buSzPts val="1400"/>
              <a:buChar char="●"/>
              <a:defRPr/>
            </a:lvl1pPr>
            <a:lvl2pPr marL="914400" lvl="1" indent="-234950" algn="ctr" rtl="0">
              <a:spcBef>
                <a:spcPts val="0"/>
              </a:spcBef>
              <a:spcAft>
                <a:spcPts val="0"/>
              </a:spcAft>
              <a:buSzPts val="100"/>
              <a:buChar char="○"/>
              <a:defRPr sz="100"/>
            </a:lvl2pPr>
            <a:lvl3pPr marL="1371600" lvl="2" indent="-234950" algn="ctr" rtl="0">
              <a:spcBef>
                <a:spcPts val="0"/>
              </a:spcBef>
              <a:spcAft>
                <a:spcPts val="0"/>
              </a:spcAft>
              <a:buSzPts val="100"/>
              <a:buChar char="■"/>
              <a:defRPr sz="100"/>
            </a:lvl3pPr>
            <a:lvl4pPr marL="1828800" lvl="3" indent="-234950" algn="ctr" rtl="0">
              <a:spcBef>
                <a:spcPts val="0"/>
              </a:spcBef>
              <a:spcAft>
                <a:spcPts val="0"/>
              </a:spcAft>
              <a:buSzPts val="100"/>
              <a:buChar char="●"/>
              <a:defRPr sz="100"/>
            </a:lvl4pPr>
            <a:lvl5pPr marL="2286000" lvl="4" indent="-234950" algn="ctr" rtl="0">
              <a:spcBef>
                <a:spcPts val="0"/>
              </a:spcBef>
              <a:spcAft>
                <a:spcPts val="0"/>
              </a:spcAft>
              <a:buSzPts val="100"/>
              <a:buChar char="○"/>
              <a:defRPr sz="100"/>
            </a:lvl5pPr>
            <a:lvl6pPr marL="2743200" lvl="5" indent="-234950" algn="ctr" rtl="0">
              <a:spcBef>
                <a:spcPts val="0"/>
              </a:spcBef>
              <a:spcAft>
                <a:spcPts val="0"/>
              </a:spcAft>
              <a:buSzPts val="100"/>
              <a:buChar char="■"/>
              <a:defRPr sz="100"/>
            </a:lvl6pPr>
            <a:lvl7pPr marL="3200400" lvl="6" indent="-234950" algn="ctr" rtl="0">
              <a:spcBef>
                <a:spcPts val="0"/>
              </a:spcBef>
              <a:spcAft>
                <a:spcPts val="0"/>
              </a:spcAft>
              <a:buSzPts val="100"/>
              <a:buChar char="●"/>
              <a:defRPr sz="100"/>
            </a:lvl7pPr>
            <a:lvl8pPr marL="3657600" lvl="7" indent="-234950" algn="ctr" rtl="0">
              <a:spcBef>
                <a:spcPts val="0"/>
              </a:spcBef>
              <a:spcAft>
                <a:spcPts val="0"/>
              </a:spcAft>
              <a:buSzPts val="100"/>
              <a:buChar char="○"/>
              <a:defRPr sz="100"/>
            </a:lvl8pPr>
            <a:lvl9pPr marL="4114800" lvl="8" indent="-234950" algn="ctr" rtl="0">
              <a:spcBef>
                <a:spcPts val="0"/>
              </a:spcBef>
              <a:spcAft>
                <a:spcPts val="0"/>
              </a:spcAft>
              <a:buSzPts val="100"/>
              <a:buChar char="■"/>
              <a:defRPr sz="100"/>
            </a:lvl9pPr>
          </a:lstStyle>
          <a:p>
            <a:endParaRPr/>
          </a:p>
        </p:txBody>
      </p:sp>
      <p:sp>
        <p:nvSpPr>
          <p:cNvPr id="79" name="Google Shape;79;p16"/>
          <p:cNvSpPr>
            <a:spLocks noGrp="1"/>
          </p:cNvSpPr>
          <p:nvPr>
            <p:ph type="pic" idx="5"/>
          </p:nvPr>
        </p:nvSpPr>
        <p:spPr>
          <a:xfrm>
            <a:off x="894000" y="1478625"/>
            <a:ext cx="1026000" cy="1026000"/>
          </a:xfrm>
          <a:prstGeom prst="ellipse">
            <a:avLst/>
          </a:prstGeom>
          <a:noFill/>
          <a:ln>
            <a:noFill/>
          </a:ln>
        </p:spPr>
      </p:sp>
      <p:sp>
        <p:nvSpPr>
          <p:cNvPr id="80" name="Google Shape;80;p16"/>
          <p:cNvSpPr>
            <a:spLocks noGrp="1"/>
          </p:cNvSpPr>
          <p:nvPr>
            <p:ph type="pic" idx="6"/>
          </p:nvPr>
        </p:nvSpPr>
        <p:spPr>
          <a:xfrm>
            <a:off x="3001592" y="1478625"/>
            <a:ext cx="1026000" cy="1026000"/>
          </a:xfrm>
          <a:prstGeom prst="ellipse">
            <a:avLst/>
          </a:prstGeom>
          <a:noFill/>
          <a:ln>
            <a:noFill/>
          </a:ln>
        </p:spPr>
      </p:sp>
      <p:sp>
        <p:nvSpPr>
          <p:cNvPr id="81" name="Google Shape;81;p16"/>
          <p:cNvSpPr>
            <a:spLocks noGrp="1"/>
          </p:cNvSpPr>
          <p:nvPr>
            <p:ph type="pic" idx="7"/>
          </p:nvPr>
        </p:nvSpPr>
        <p:spPr>
          <a:xfrm>
            <a:off x="5109183" y="1478625"/>
            <a:ext cx="1026000" cy="1026000"/>
          </a:xfrm>
          <a:prstGeom prst="ellipse">
            <a:avLst/>
          </a:prstGeom>
          <a:noFill/>
          <a:ln>
            <a:noFill/>
          </a:ln>
        </p:spPr>
      </p:sp>
      <p:sp>
        <p:nvSpPr>
          <p:cNvPr id="82" name="Google Shape;82;p16"/>
          <p:cNvSpPr>
            <a:spLocks noGrp="1"/>
          </p:cNvSpPr>
          <p:nvPr>
            <p:ph type="pic" idx="8"/>
          </p:nvPr>
        </p:nvSpPr>
        <p:spPr>
          <a:xfrm>
            <a:off x="7216775" y="1478625"/>
            <a:ext cx="1026000" cy="1026000"/>
          </a:xfrm>
          <a:prstGeom prst="ellipse">
            <a:avLst/>
          </a:prstGeom>
          <a:noFill/>
          <a:ln>
            <a:noFill/>
          </a:ln>
        </p:spPr>
      </p:sp>
      <p:pic>
        <p:nvPicPr>
          <p:cNvPr id="83" name="Google Shape;83;p16"/>
          <p:cNvPicPr preferRelativeResize="0"/>
          <p:nvPr/>
        </p:nvPicPr>
        <p:blipFill>
          <a:blip r:embed="rId2">
            <a:alphaModFix/>
          </a:blip>
          <a:stretch>
            <a:fillRect/>
          </a:stretch>
        </p:blipFill>
        <p:spPr>
          <a:xfrm rot="10800000" flipH="1">
            <a:off x="511550" y="4560025"/>
            <a:ext cx="8135999" cy="180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am vertical">
  <p:cSld name="TITLE_ONLY_2_2_1">
    <p:spTree>
      <p:nvGrpSpPr>
        <p:cNvPr id="1" name="Shape 84"/>
        <p:cNvGrpSpPr/>
        <p:nvPr/>
      </p:nvGrpSpPr>
      <p:grpSpPr>
        <a:xfrm>
          <a:off x="0" y="0"/>
          <a:ext cx="0" cy="0"/>
          <a:chOff x="0" y="0"/>
          <a:chExt cx="0" cy="0"/>
        </a:xfrm>
      </p:grpSpPr>
      <p:sp>
        <p:nvSpPr>
          <p:cNvPr id="85" name="Google Shape;85;p17"/>
          <p:cNvSpPr/>
          <p:nvPr/>
        </p:nvSpPr>
        <p:spPr>
          <a:xfrm rot="5400000">
            <a:off x="1979175" y="271225"/>
            <a:ext cx="1429200" cy="3350100"/>
          </a:xfrm>
          <a:prstGeom prst="rect">
            <a:avLst/>
          </a:prstGeom>
          <a:gradFill>
            <a:gsLst>
              <a:gs pos="0">
                <a:srgbClr val="FFFFFF"/>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7"/>
          <p:cNvSpPr txBox="1">
            <a:spLocks noGrp="1"/>
          </p:cNvSpPr>
          <p:nvPr>
            <p:ph type="body" idx="1"/>
          </p:nvPr>
        </p:nvSpPr>
        <p:spPr>
          <a:xfrm>
            <a:off x="1694775" y="1230925"/>
            <a:ext cx="2527500" cy="1430700"/>
          </a:xfrm>
          <a:prstGeom prst="rect">
            <a:avLst/>
          </a:prstGeom>
        </p:spPr>
        <p:txBody>
          <a:bodyPr spcFirstLastPara="1" wrap="square" lIns="0" tIns="0" rIns="0" bIns="0" anchor="ctr" anchorCtr="0">
            <a:normAutofit/>
          </a:bodyPr>
          <a:lstStyle>
            <a:lvl1pPr marL="457200" lvl="0" indent="-317500" rtl="0">
              <a:lnSpc>
                <a:spcPct val="100000"/>
              </a:lnSpc>
              <a:spcBef>
                <a:spcPts val="0"/>
              </a:spcBef>
              <a:spcAft>
                <a:spcPts val="0"/>
              </a:spcAft>
              <a:buSzPts val="1400"/>
              <a:buChar char="●"/>
              <a:defRPr b="0"/>
            </a:lvl1pPr>
            <a:lvl2pPr marL="914400" lvl="1" indent="-234950" rtl="0">
              <a:spcBef>
                <a:spcPts val="0"/>
              </a:spcBef>
              <a:spcAft>
                <a:spcPts val="0"/>
              </a:spcAft>
              <a:buSzPts val="100"/>
              <a:buChar char="○"/>
              <a:defRPr sz="100"/>
            </a:lvl2pPr>
            <a:lvl3pPr marL="1371600" lvl="2" indent="-234950" rtl="0">
              <a:spcBef>
                <a:spcPts val="0"/>
              </a:spcBef>
              <a:spcAft>
                <a:spcPts val="0"/>
              </a:spcAft>
              <a:buSzPts val="100"/>
              <a:buChar char="■"/>
              <a:defRPr sz="100"/>
            </a:lvl3pPr>
            <a:lvl4pPr marL="1828800" lvl="3" indent="-234950" rtl="0">
              <a:spcBef>
                <a:spcPts val="0"/>
              </a:spcBef>
              <a:spcAft>
                <a:spcPts val="0"/>
              </a:spcAft>
              <a:buSzPts val="100"/>
              <a:buChar char="●"/>
              <a:defRPr sz="100"/>
            </a:lvl4pPr>
            <a:lvl5pPr marL="2286000" lvl="4" indent="-234950" rtl="0">
              <a:spcBef>
                <a:spcPts val="0"/>
              </a:spcBef>
              <a:spcAft>
                <a:spcPts val="0"/>
              </a:spcAft>
              <a:buSzPts val="100"/>
              <a:buChar char="○"/>
              <a:defRPr sz="100"/>
            </a:lvl5pPr>
            <a:lvl6pPr marL="2743200" lvl="5" indent="-234950" rtl="0">
              <a:spcBef>
                <a:spcPts val="0"/>
              </a:spcBef>
              <a:spcAft>
                <a:spcPts val="0"/>
              </a:spcAft>
              <a:buSzPts val="100"/>
              <a:buChar char="■"/>
              <a:defRPr sz="100"/>
            </a:lvl6pPr>
            <a:lvl7pPr marL="3200400" lvl="6" indent="-234950" rtl="0">
              <a:lnSpc>
                <a:spcPct val="100000"/>
              </a:lnSpc>
              <a:spcBef>
                <a:spcPts val="0"/>
              </a:spcBef>
              <a:spcAft>
                <a:spcPts val="0"/>
              </a:spcAft>
              <a:buSzPts val="100"/>
              <a:buChar char="●"/>
              <a:defRPr sz="100"/>
            </a:lvl7pPr>
            <a:lvl8pPr marL="3657600" lvl="7" indent="-234950" rtl="0">
              <a:spcBef>
                <a:spcPts val="0"/>
              </a:spcBef>
              <a:spcAft>
                <a:spcPts val="0"/>
              </a:spcAft>
              <a:buSzPts val="100"/>
              <a:buChar char="○"/>
              <a:defRPr sz="100"/>
            </a:lvl8pPr>
            <a:lvl9pPr marL="4114800" lvl="8" indent="-234950" rtl="0">
              <a:spcBef>
                <a:spcPts val="0"/>
              </a:spcBef>
              <a:spcAft>
                <a:spcPts val="0"/>
              </a:spcAft>
              <a:buSzPts val="100"/>
              <a:buChar char="■"/>
              <a:defRPr sz="100"/>
            </a:lvl9pPr>
          </a:lstStyle>
          <a:p>
            <a:endParaRPr/>
          </a:p>
        </p:txBody>
      </p:sp>
      <p:sp>
        <p:nvSpPr>
          <p:cNvPr id="87" name="Google Shape;87;p17"/>
          <p:cNvSpPr txBox="1">
            <a:spLocks noGrp="1"/>
          </p:cNvSpPr>
          <p:nvPr>
            <p:ph type="title"/>
          </p:nvPr>
        </p:nvSpPr>
        <p:spPr>
          <a:xfrm>
            <a:off x="503700" y="214800"/>
            <a:ext cx="8136600" cy="801300"/>
          </a:xfrm>
          <a:prstGeom prst="rect">
            <a:avLst/>
          </a:prstGeom>
        </p:spPr>
        <p:txBody>
          <a:bodyPr spcFirstLastPara="1" wrap="square" lIns="0" tIns="0" rIns="0" bIns="0" anchor="ctr" anchorCtr="0">
            <a:normAutofit/>
          </a:bodyPr>
          <a:lstStyle>
            <a:lvl1pPr lvl="0" rtl="0">
              <a:spcBef>
                <a:spcPts val="0"/>
              </a:spcBef>
              <a:spcAft>
                <a:spcPts val="0"/>
              </a:spcAft>
              <a:buSzPts val="21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88" name="Google Shape;88;p17"/>
          <p:cNvSpPr>
            <a:spLocks noGrp="1"/>
          </p:cNvSpPr>
          <p:nvPr>
            <p:ph type="pic" idx="2"/>
          </p:nvPr>
        </p:nvSpPr>
        <p:spPr>
          <a:xfrm>
            <a:off x="503700" y="1433275"/>
            <a:ext cx="1026000" cy="1026000"/>
          </a:xfrm>
          <a:prstGeom prst="ellipse">
            <a:avLst/>
          </a:prstGeom>
          <a:noFill/>
          <a:ln>
            <a:noFill/>
          </a:ln>
        </p:spPr>
      </p:sp>
      <p:sp>
        <p:nvSpPr>
          <p:cNvPr id="89" name="Google Shape;89;p17"/>
          <p:cNvSpPr/>
          <p:nvPr/>
        </p:nvSpPr>
        <p:spPr>
          <a:xfrm rot="5400000">
            <a:off x="1979175" y="2043875"/>
            <a:ext cx="1429200" cy="3350100"/>
          </a:xfrm>
          <a:prstGeom prst="rect">
            <a:avLst/>
          </a:prstGeom>
          <a:gradFill>
            <a:gsLst>
              <a:gs pos="0">
                <a:srgbClr val="FFFFFF"/>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7"/>
          <p:cNvSpPr txBox="1">
            <a:spLocks noGrp="1"/>
          </p:cNvSpPr>
          <p:nvPr>
            <p:ph type="body" idx="3"/>
          </p:nvPr>
        </p:nvSpPr>
        <p:spPr>
          <a:xfrm>
            <a:off x="1694775" y="3003575"/>
            <a:ext cx="2527500" cy="1430700"/>
          </a:xfrm>
          <a:prstGeom prst="rect">
            <a:avLst/>
          </a:prstGeom>
        </p:spPr>
        <p:txBody>
          <a:bodyPr spcFirstLastPara="1" wrap="square" lIns="0" tIns="0" rIns="0" bIns="0" anchor="ctr" anchorCtr="0">
            <a:normAutofit/>
          </a:bodyPr>
          <a:lstStyle>
            <a:lvl1pPr marL="457200" lvl="0" indent="-317500" rtl="0">
              <a:lnSpc>
                <a:spcPct val="100000"/>
              </a:lnSpc>
              <a:spcBef>
                <a:spcPts val="0"/>
              </a:spcBef>
              <a:spcAft>
                <a:spcPts val="0"/>
              </a:spcAft>
              <a:buSzPts val="1400"/>
              <a:buChar char="●"/>
              <a:defRPr b="0"/>
            </a:lvl1pPr>
            <a:lvl2pPr marL="914400" lvl="1" indent="-234950" rtl="0">
              <a:spcBef>
                <a:spcPts val="0"/>
              </a:spcBef>
              <a:spcAft>
                <a:spcPts val="0"/>
              </a:spcAft>
              <a:buSzPts val="100"/>
              <a:buChar char="○"/>
              <a:defRPr sz="100"/>
            </a:lvl2pPr>
            <a:lvl3pPr marL="1371600" lvl="2" indent="-234950" rtl="0">
              <a:spcBef>
                <a:spcPts val="0"/>
              </a:spcBef>
              <a:spcAft>
                <a:spcPts val="0"/>
              </a:spcAft>
              <a:buSzPts val="100"/>
              <a:buChar char="■"/>
              <a:defRPr sz="100"/>
            </a:lvl3pPr>
            <a:lvl4pPr marL="1828800" lvl="3" indent="-234950" rtl="0">
              <a:spcBef>
                <a:spcPts val="0"/>
              </a:spcBef>
              <a:spcAft>
                <a:spcPts val="0"/>
              </a:spcAft>
              <a:buSzPts val="100"/>
              <a:buChar char="●"/>
              <a:defRPr sz="100"/>
            </a:lvl4pPr>
            <a:lvl5pPr marL="2286000" lvl="4" indent="-234950" rtl="0">
              <a:spcBef>
                <a:spcPts val="0"/>
              </a:spcBef>
              <a:spcAft>
                <a:spcPts val="0"/>
              </a:spcAft>
              <a:buSzPts val="100"/>
              <a:buChar char="○"/>
              <a:defRPr sz="100"/>
            </a:lvl5pPr>
            <a:lvl6pPr marL="2743200" lvl="5" indent="-234950" rtl="0">
              <a:spcBef>
                <a:spcPts val="0"/>
              </a:spcBef>
              <a:spcAft>
                <a:spcPts val="0"/>
              </a:spcAft>
              <a:buSzPts val="100"/>
              <a:buChar char="■"/>
              <a:defRPr sz="100"/>
            </a:lvl6pPr>
            <a:lvl7pPr marL="3200400" lvl="6" indent="-234950" rtl="0">
              <a:lnSpc>
                <a:spcPct val="100000"/>
              </a:lnSpc>
              <a:spcBef>
                <a:spcPts val="0"/>
              </a:spcBef>
              <a:spcAft>
                <a:spcPts val="0"/>
              </a:spcAft>
              <a:buSzPts val="100"/>
              <a:buChar char="●"/>
              <a:defRPr sz="100"/>
            </a:lvl7pPr>
            <a:lvl8pPr marL="3657600" lvl="7" indent="-234950" rtl="0">
              <a:spcBef>
                <a:spcPts val="0"/>
              </a:spcBef>
              <a:spcAft>
                <a:spcPts val="0"/>
              </a:spcAft>
              <a:buSzPts val="100"/>
              <a:buChar char="○"/>
              <a:defRPr sz="100"/>
            </a:lvl8pPr>
            <a:lvl9pPr marL="4114800" lvl="8" indent="-234950" rtl="0">
              <a:spcBef>
                <a:spcPts val="0"/>
              </a:spcBef>
              <a:spcAft>
                <a:spcPts val="0"/>
              </a:spcAft>
              <a:buSzPts val="100"/>
              <a:buChar char="■"/>
              <a:defRPr sz="100"/>
            </a:lvl9pPr>
          </a:lstStyle>
          <a:p>
            <a:endParaRPr/>
          </a:p>
        </p:txBody>
      </p:sp>
      <p:sp>
        <p:nvSpPr>
          <p:cNvPr id="91" name="Google Shape;91;p17"/>
          <p:cNvSpPr>
            <a:spLocks noGrp="1"/>
          </p:cNvSpPr>
          <p:nvPr>
            <p:ph type="pic" idx="4"/>
          </p:nvPr>
        </p:nvSpPr>
        <p:spPr>
          <a:xfrm>
            <a:off x="503700" y="3205925"/>
            <a:ext cx="1026000" cy="1026000"/>
          </a:xfrm>
          <a:prstGeom prst="ellipse">
            <a:avLst/>
          </a:prstGeom>
          <a:noFill/>
          <a:ln>
            <a:noFill/>
          </a:ln>
        </p:spPr>
      </p:sp>
      <p:sp>
        <p:nvSpPr>
          <p:cNvPr id="92" name="Google Shape;92;p17"/>
          <p:cNvSpPr/>
          <p:nvPr/>
        </p:nvSpPr>
        <p:spPr>
          <a:xfrm rot="5400000">
            <a:off x="6250300" y="271225"/>
            <a:ext cx="1429200" cy="3350100"/>
          </a:xfrm>
          <a:prstGeom prst="rect">
            <a:avLst/>
          </a:prstGeom>
          <a:gradFill>
            <a:gsLst>
              <a:gs pos="0">
                <a:srgbClr val="FFFFFF"/>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7"/>
          <p:cNvSpPr txBox="1">
            <a:spLocks noGrp="1"/>
          </p:cNvSpPr>
          <p:nvPr>
            <p:ph type="body" idx="5"/>
          </p:nvPr>
        </p:nvSpPr>
        <p:spPr>
          <a:xfrm>
            <a:off x="5965900" y="1230925"/>
            <a:ext cx="2527500" cy="1430700"/>
          </a:xfrm>
          <a:prstGeom prst="rect">
            <a:avLst/>
          </a:prstGeom>
        </p:spPr>
        <p:txBody>
          <a:bodyPr spcFirstLastPara="1" wrap="square" lIns="0" tIns="0" rIns="0" bIns="0" anchor="ctr" anchorCtr="0">
            <a:normAutofit/>
          </a:bodyPr>
          <a:lstStyle>
            <a:lvl1pPr marL="457200" lvl="0" indent="-317500" rtl="0">
              <a:lnSpc>
                <a:spcPct val="100000"/>
              </a:lnSpc>
              <a:spcBef>
                <a:spcPts val="0"/>
              </a:spcBef>
              <a:spcAft>
                <a:spcPts val="0"/>
              </a:spcAft>
              <a:buSzPts val="1400"/>
              <a:buChar char="●"/>
              <a:defRPr b="0"/>
            </a:lvl1pPr>
            <a:lvl2pPr marL="914400" lvl="1" indent="-234950" rtl="0">
              <a:spcBef>
                <a:spcPts val="0"/>
              </a:spcBef>
              <a:spcAft>
                <a:spcPts val="0"/>
              </a:spcAft>
              <a:buSzPts val="100"/>
              <a:buChar char="○"/>
              <a:defRPr sz="100"/>
            </a:lvl2pPr>
            <a:lvl3pPr marL="1371600" lvl="2" indent="-234950" rtl="0">
              <a:spcBef>
                <a:spcPts val="0"/>
              </a:spcBef>
              <a:spcAft>
                <a:spcPts val="0"/>
              </a:spcAft>
              <a:buSzPts val="100"/>
              <a:buChar char="■"/>
              <a:defRPr sz="100"/>
            </a:lvl3pPr>
            <a:lvl4pPr marL="1828800" lvl="3" indent="-234950" rtl="0">
              <a:spcBef>
                <a:spcPts val="0"/>
              </a:spcBef>
              <a:spcAft>
                <a:spcPts val="0"/>
              </a:spcAft>
              <a:buSzPts val="100"/>
              <a:buChar char="●"/>
              <a:defRPr sz="100"/>
            </a:lvl4pPr>
            <a:lvl5pPr marL="2286000" lvl="4" indent="-234950" rtl="0">
              <a:spcBef>
                <a:spcPts val="0"/>
              </a:spcBef>
              <a:spcAft>
                <a:spcPts val="0"/>
              </a:spcAft>
              <a:buSzPts val="100"/>
              <a:buChar char="○"/>
              <a:defRPr sz="100"/>
            </a:lvl5pPr>
            <a:lvl6pPr marL="2743200" lvl="5" indent="-234950" rtl="0">
              <a:spcBef>
                <a:spcPts val="0"/>
              </a:spcBef>
              <a:spcAft>
                <a:spcPts val="0"/>
              </a:spcAft>
              <a:buSzPts val="100"/>
              <a:buChar char="■"/>
              <a:defRPr sz="100"/>
            </a:lvl6pPr>
            <a:lvl7pPr marL="3200400" lvl="6" indent="-234950" rtl="0">
              <a:lnSpc>
                <a:spcPct val="100000"/>
              </a:lnSpc>
              <a:spcBef>
                <a:spcPts val="0"/>
              </a:spcBef>
              <a:spcAft>
                <a:spcPts val="0"/>
              </a:spcAft>
              <a:buSzPts val="100"/>
              <a:buChar char="●"/>
              <a:defRPr sz="100"/>
            </a:lvl7pPr>
            <a:lvl8pPr marL="3657600" lvl="7" indent="-234950" rtl="0">
              <a:spcBef>
                <a:spcPts val="0"/>
              </a:spcBef>
              <a:spcAft>
                <a:spcPts val="0"/>
              </a:spcAft>
              <a:buSzPts val="100"/>
              <a:buChar char="○"/>
              <a:defRPr sz="100"/>
            </a:lvl8pPr>
            <a:lvl9pPr marL="4114800" lvl="8" indent="-234950" rtl="0">
              <a:spcBef>
                <a:spcPts val="0"/>
              </a:spcBef>
              <a:spcAft>
                <a:spcPts val="0"/>
              </a:spcAft>
              <a:buSzPts val="100"/>
              <a:buChar char="■"/>
              <a:defRPr sz="100"/>
            </a:lvl9pPr>
          </a:lstStyle>
          <a:p>
            <a:endParaRPr/>
          </a:p>
        </p:txBody>
      </p:sp>
      <p:sp>
        <p:nvSpPr>
          <p:cNvPr id="94" name="Google Shape;94;p17"/>
          <p:cNvSpPr>
            <a:spLocks noGrp="1"/>
          </p:cNvSpPr>
          <p:nvPr>
            <p:ph type="pic" idx="6"/>
          </p:nvPr>
        </p:nvSpPr>
        <p:spPr>
          <a:xfrm>
            <a:off x="4774825" y="1433275"/>
            <a:ext cx="1026000" cy="1026000"/>
          </a:xfrm>
          <a:prstGeom prst="ellipse">
            <a:avLst/>
          </a:prstGeom>
          <a:noFill/>
          <a:ln>
            <a:noFill/>
          </a:ln>
        </p:spPr>
      </p:sp>
      <p:sp>
        <p:nvSpPr>
          <p:cNvPr id="95" name="Google Shape;95;p17"/>
          <p:cNvSpPr/>
          <p:nvPr/>
        </p:nvSpPr>
        <p:spPr>
          <a:xfrm rot="5400000">
            <a:off x="6250300" y="2043875"/>
            <a:ext cx="1429200" cy="3350100"/>
          </a:xfrm>
          <a:prstGeom prst="rect">
            <a:avLst/>
          </a:prstGeom>
          <a:gradFill>
            <a:gsLst>
              <a:gs pos="0">
                <a:srgbClr val="FFFFFF"/>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7"/>
          <p:cNvSpPr txBox="1">
            <a:spLocks noGrp="1"/>
          </p:cNvSpPr>
          <p:nvPr>
            <p:ph type="body" idx="7"/>
          </p:nvPr>
        </p:nvSpPr>
        <p:spPr>
          <a:xfrm>
            <a:off x="5965900" y="3003575"/>
            <a:ext cx="2527500" cy="1430700"/>
          </a:xfrm>
          <a:prstGeom prst="rect">
            <a:avLst/>
          </a:prstGeom>
        </p:spPr>
        <p:txBody>
          <a:bodyPr spcFirstLastPara="1" wrap="square" lIns="0" tIns="0" rIns="0" bIns="0" anchor="ctr" anchorCtr="0">
            <a:normAutofit/>
          </a:bodyPr>
          <a:lstStyle>
            <a:lvl1pPr marL="457200" lvl="0" indent="-317500" rtl="0">
              <a:lnSpc>
                <a:spcPct val="100000"/>
              </a:lnSpc>
              <a:spcBef>
                <a:spcPts val="0"/>
              </a:spcBef>
              <a:spcAft>
                <a:spcPts val="0"/>
              </a:spcAft>
              <a:buSzPts val="1400"/>
              <a:buChar char="●"/>
              <a:defRPr b="0"/>
            </a:lvl1pPr>
            <a:lvl2pPr marL="914400" lvl="1" indent="-234950" rtl="0">
              <a:spcBef>
                <a:spcPts val="0"/>
              </a:spcBef>
              <a:spcAft>
                <a:spcPts val="0"/>
              </a:spcAft>
              <a:buSzPts val="100"/>
              <a:buChar char="○"/>
              <a:defRPr sz="100"/>
            </a:lvl2pPr>
            <a:lvl3pPr marL="1371600" lvl="2" indent="-234950" rtl="0">
              <a:spcBef>
                <a:spcPts val="0"/>
              </a:spcBef>
              <a:spcAft>
                <a:spcPts val="0"/>
              </a:spcAft>
              <a:buSzPts val="100"/>
              <a:buChar char="■"/>
              <a:defRPr sz="100"/>
            </a:lvl3pPr>
            <a:lvl4pPr marL="1828800" lvl="3" indent="-234950" rtl="0">
              <a:spcBef>
                <a:spcPts val="0"/>
              </a:spcBef>
              <a:spcAft>
                <a:spcPts val="0"/>
              </a:spcAft>
              <a:buSzPts val="100"/>
              <a:buChar char="●"/>
              <a:defRPr sz="100"/>
            </a:lvl4pPr>
            <a:lvl5pPr marL="2286000" lvl="4" indent="-234950" rtl="0">
              <a:spcBef>
                <a:spcPts val="0"/>
              </a:spcBef>
              <a:spcAft>
                <a:spcPts val="0"/>
              </a:spcAft>
              <a:buSzPts val="100"/>
              <a:buChar char="○"/>
              <a:defRPr sz="100"/>
            </a:lvl5pPr>
            <a:lvl6pPr marL="2743200" lvl="5" indent="-234950" rtl="0">
              <a:spcBef>
                <a:spcPts val="0"/>
              </a:spcBef>
              <a:spcAft>
                <a:spcPts val="0"/>
              </a:spcAft>
              <a:buSzPts val="100"/>
              <a:buChar char="■"/>
              <a:defRPr sz="100"/>
            </a:lvl6pPr>
            <a:lvl7pPr marL="3200400" lvl="6" indent="-234950" rtl="0">
              <a:lnSpc>
                <a:spcPct val="100000"/>
              </a:lnSpc>
              <a:spcBef>
                <a:spcPts val="0"/>
              </a:spcBef>
              <a:spcAft>
                <a:spcPts val="0"/>
              </a:spcAft>
              <a:buSzPts val="100"/>
              <a:buChar char="●"/>
              <a:defRPr sz="100"/>
            </a:lvl7pPr>
            <a:lvl8pPr marL="3657600" lvl="7" indent="-234950" rtl="0">
              <a:spcBef>
                <a:spcPts val="0"/>
              </a:spcBef>
              <a:spcAft>
                <a:spcPts val="0"/>
              </a:spcAft>
              <a:buSzPts val="100"/>
              <a:buChar char="○"/>
              <a:defRPr sz="100"/>
            </a:lvl8pPr>
            <a:lvl9pPr marL="4114800" lvl="8" indent="-234950" rtl="0">
              <a:spcBef>
                <a:spcPts val="0"/>
              </a:spcBef>
              <a:spcAft>
                <a:spcPts val="0"/>
              </a:spcAft>
              <a:buSzPts val="100"/>
              <a:buChar char="■"/>
              <a:defRPr sz="100"/>
            </a:lvl9pPr>
          </a:lstStyle>
          <a:p>
            <a:endParaRPr/>
          </a:p>
        </p:txBody>
      </p:sp>
      <p:sp>
        <p:nvSpPr>
          <p:cNvPr id="97" name="Google Shape;97;p17"/>
          <p:cNvSpPr>
            <a:spLocks noGrp="1"/>
          </p:cNvSpPr>
          <p:nvPr>
            <p:ph type="pic" idx="8"/>
          </p:nvPr>
        </p:nvSpPr>
        <p:spPr>
          <a:xfrm>
            <a:off x="4774825" y="3205925"/>
            <a:ext cx="1026000" cy="1026000"/>
          </a:xfrm>
          <a:prstGeom prst="ellipse">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Laptop placeholder">
  <p:cSld name="TITLE_ONLY_2_1">
    <p:bg>
      <p:bgPr>
        <a:solidFill>
          <a:srgbClr val="FFFFFF"/>
        </a:solidFill>
        <a:effectLst/>
      </p:bgPr>
    </p:bg>
    <p:spTree>
      <p:nvGrpSpPr>
        <p:cNvPr id="1" name="Shape 98"/>
        <p:cNvGrpSpPr/>
        <p:nvPr/>
      </p:nvGrpSpPr>
      <p:grpSpPr>
        <a:xfrm>
          <a:off x="0" y="0"/>
          <a:ext cx="0" cy="0"/>
          <a:chOff x="0" y="0"/>
          <a:chExt cx="0" cy="0"/>
        </a:xfrm>
      </p:grpSpPr>
      <p:pic>
        <p:nvPicPr>
          <p:cNvPr id="99" name="Google Shape;99;p18"/>
          <p:cNvPicPr preferRelativeResize="0"/>
          <p:nvPr/>
        </p:nvPicPr>
        <p:blipFill>
          <a:blip r:embed="rId2">
            <a:alphaModFix/>
          </a:blip>
          <a:stretch>
            <a:fillRect/>
          </a:stretch>
        </p:blipFill>
        <p:spPr>
          <a:xfrm>
            <a:off x="1762575" y="1058125"/>
            <a:ext cx="5618850" cy="3427151"/>
          </a:xfrm>
          <a:prstGeom prst="rect">
            <a:avLst/>
          </a:prstGeom>
          <a:noFill/>
          <a:ln>
            <a:noFill/>
          </a:ln>
        </p:spPr>
      </p:pic>
      <p:sp>
        <p:nvSpPr>
          <p:cNvPr id="100" name="Google Shape;100;p18"/>
          <p:cNvSpPr txBox="1">
            <a:spLocks noGrp="1"/>
          </p:cNvSpPr>
          <p:nvPr>
            <p:ph type="title"/>
          </p:nvPr>
        </p:nvSpPr>
        <p:spPr>
          <a:xfrm>
            <a:off x="503700" y="214800"/>
            <a:ext cx="8136600" cy="801300"/>
          </a:xfrm>
          <a:prstGeom prst="rect">
            <a:avLst/>
          </a:prstGeom>
        </p:spPr>
        <p:txBody>
          <a:bodyPr spcFirstLastPara="1" wrap="square" lIns="0" tIns="0" rIns="0" bIns="0" anchor="ctr" anchorCtr="0">
            <a:normAutofit/>
          </a:bodyPr>
          <a:lstStyle>
            <a:lvl1pPr lvl="0" rtl="0">
              <a:spcBef>
                <a:spcPts val="0"/>
              </a:spcBef>
              <a:spcAft>
                <a:spcPts val="0"/>
              </a:spcAft>
              <a:buSzPts val="21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101" name="Google Shape;101;p18"/>
          <p:cNvSpPr>
            <a:spLocks noGrp="1"/>
          </p:cNvSpPr>
          <p:nvPr>
            <p:ph type="pic" idx="2"/>
          </p:nvPr>
        </p:nvSpPr>
        <p:spPr>
          <a:xfrm>
            <a:off x="2485825" y="1374800"/>
            <a:ext cx="4180200" cy="2685600"/>
          </a:xfrm>
          <a:prstGeom prst="rect">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iPad placeholder ">
  <p:cSld name="TITLE_ONLY_2_1_1">
    <p:bg>
      <p:bgPr>
        <a:solidFill>
          <a:srgbClr val="FFFFFF"/>
        </a:solidFill>
        <a:effectLst/>
      </p:bgPr>
    </p:bg>
    <p:spTree>
      <p:nvGrpSpPr>
        <p:cNvPr id="1" name="Shape 102"/>
        <p:cNvGrpSpPr/>
        <p:nvPr/>
      </p:nvGrpSpPr>
      <p:grpSpPr>
        <a:xfrm>
          <a:off x="0" y="0"/>
          <a:ext cx="0" cy="0"/>
          <a:chOff x="0" y="0"/>
          <a:chExt cx="0" cy="0"/>
        </a:xfrm>
      </p:grpSpPr>
      <p:sp>
        <p:nvSpPr>
          <p:cNvPr id="103" name="Google Shape;103;p19"/>
          <p:cNvSpPr>
            <a:spLocks noGrp="1"/>
          </p:cNvSpPr>
          <p:nvPr>
            <p:ph type="pic" idx="2"/>
          </p:nvPr>
        </p:nvSpPr>
        <p:spPr>
          <a:xfrm>
            <a:off x="2578300" y="1479675"/>
            <a:ext cx="3906900" cy="2730900"/>
          </a:xfrm>
          <a:prstGeom prst="rect">
            <a:avLst/>
          </a:prstGeom>
          <a:noFill/>
          <a:ln>
            <a:noFill/>
          </a:ln>
        </p:spPr>
      </p:sp>
      <p:pic>
        <p:nvPicPr>
          <p:cNvPr id="104" name="Google Shape;104;p19"/>
          <p:cNvPicPr preferRelativeResize="0"/>
          <p:nvPr/>
        </p:nvPicPr>
        <p:blipFill rotWithShape="1">
          <a:blip r:embed="rId2">
            <a:alphaModFix/>
          </a:blip>
          <a:srcRect t="4246" b="4237"/>
          <a:stretch/>
        </p:blipFill>
        <p:spPr>
          <a:xfrm>
            <a:off x="1762575" y="1058125"/>
            <a:ext cx="5618852" cy="3427150"/>
          </a:xfrm>
          <a:prstGeom prst="rect">
            <a:avLst/>
          </a:prstGeom>
          <a:noFill/>
          <a:ln>
            <a:noFill/>
          </a:ln>
        </p:spPr>
      </p:pic>
      <p:sp>
        <p:nvSpPr>
          <p:cNvPr id="105" name="Google Shape;105;p19"/>
          <p:cNvSpPr txBox="1">
            <a:spLocks noGrp="1"/>
          </p:cNvSpPr>
          <p:nvPr>
            <p:ph type="title"/>
          </p:nvPr>
        </p:nvSpPr>
        <p:spPr>
          <a:xfrm>
            <a:off x="503700" y="214800"/>
            <a:ext cx="8136600" cy="801300"/>
          </a:xfrm>
          <a:prstGeom prst="rect">
            <a:avLst/>
          </a:prstGeom>
        </p:spPr>
        <p:txBody>
          <a:bodyPr spcFirstLastPara="1" wrap="square" lIns="0" tIns="0" rIns="0" bIns="0" anchor="ctr" anchorCtr="0">
            <a:normAutofit/>
          </a:bodyPr>
          <a:lstStyle>
            <a:lvl1pPr lvl="0" rtl="0">
              <a:spcBef>
                <a:spcPts val="0"/>
              </a:spcBef>
              <a:spcAft>
                <a:spcPts val="0"/>
              </a:spcAft>
              <a:buSzPts val="21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iPhone placeholder ">
  <p:cSld name="TITLE_ONLY_2_1_1_1">
    <p:bg>
      <p:bgPr>
        <a:solidFill>
          <a:srgbClr val="FFFFFF"/>
        </a:solidFill>
        <a:effectLst/>
      </p:bgPr>
    </p:bg>
    <p:spTree>
      <p:nvGrpSpPr>
        <p:cNvPr id="1" name="Shape 106"/>
        <p:cNvGrpSpPr/>
        <p:nvPr/>
      </p:nvGrpSpPr>
      <p:grpSpPr>
        <a:xfrm>
          <a:off x="0" y="0"/>
          <a:ext cx="0" cy="0"/>
          <a:chOff x="0" y="0"/>
          <a:chExt cx="0" cy="0"/>
        </a:xfrm>
      </p:grpSpPr>
      <p:sp>
        <p:nvSpPr>
          <p:cNvPr id="107" name="Google Shape;107;p20"/>
          <p:cNvSpPr>
            <a:spLocks noGrp="1"/>
          </p:cNvSpPr>
          <p:nvPr>
            <p:ph type="pic" idx="2"/>
          </p:nvPr>
        </p:nvSpPr>
        <p:spPr>
          <a:xfrm>
            <a:off x="6627531" y="1178275"/>
            <a:ext cx="1417800" cy="3018000"/>
          </a:xfrm>
          <a:prstGeom prst="rect">
            <a:avLst/>
          </a:prstGeom>
          <a:noFill/>
          <a:ln>
            <a:noFill/>
          </a:ln>
        </p:spPr>
      </p:sp>
      <p:sp>
        <p:nvSpPr>
          <p:cNvPr id="108" name="Google Shape;108;p20"/>
          <p:cNvSpPr txBox="1">
            <a:spLocks noGrp="1"/>
          </p:cNvSpPr>
          <p:nvPr>
            <p:ph type="title"/>
          </p:nvPr>
        </p:nvSpPr>
        <p:spPr>
          <a:xfrm>
            <a:off x="503700" y="214800"/>
            <a:ext cx="8136600" cy="801300"/>
          </a:xfrm>
          <a:prstGeom prst="rect">
            <a:avLst/>
          </a:prstGeom>
        </p:spPr>
        <p:txBody>
          <a:bodyPr spcFirstLastPara="1" wrap="square" lIns="0" tIns="0" rIns="0" bIns="0" anchor="ctr" anchorCtr="0">
            <a:normAutofit/>
          </a:bodyPr>
          <a:lstStyle>
            <a:lvl1pPr lvl="0" rtl="0">
              <a:spcBef>
                <a:spcPts val="0"/>
              </a:spcBef>
              <a:spcAft>
                <a:spcPts val="0"/>
              </a:spcAft>
              <a:buSzPts val="21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109" name="Google Shape;109;p20"/>
          <p:cNvSpPr>
            <a:spLocks noGrp="1"/>
          </p:cNvSpPr>
          <p:nvPr>
            <p:ph type="pic" idx="3"/>
          </p:nvPr>
        </p:nvSpPr>
        <p:spPr>
          <a:xfrm>
            <a:off x="4851681" y="1178275"/>
            <a:ext cx="1417800" cy="3018000"/>
          </a:xfrm>
          <a:prstGeom prst="rect">
            <a:avLst/>
          </a:prstGeom>
          <a:noFill/>
          <a:ln>
            <a:noFill/>
          </a:ln>
        </p:spPr>
      </p:sp>
      <p:pic>
        <p:nvPicPr>
          <p:cNvPr id="110" name="Google Shape;110;p20"/>
          <p:cNvPicPr preferRelativeResize="0"/>
          <p:nvPr/>
        </p:nvPicPr>
        <p:blipFill>
          <a:blip r:embed="rId2">
            <a:alphaModFix/>
          </a:blip>
          <a:stretch>
            <a:fillRect/>
          </a:stretch>
        </p:blipFill>
        <p:spPr>
          <a:xfrm>
            <a:off x="6448500" y="1047738"/>
            <a:ext cx="1775862" cy="3339725"/>
          </a:xfrm>
          <a:prstGeom prst="rect">
            <a:avLst/>
          </a:prstGeom>
          <a:noFill/>
          <a:ln>
            <a:noFill/>
          </a:ln>
        </p:spPr>
      </p:pic>
      <p:pic>
        <p:nvPicPr>
          <p:cNvPr id="111" name="Google Shape;111;p20"/>
          <p:cNvPicPr preferRelativeResize="0"/>
          <p:nvPr/>
        </p:nvPicPr>
        <p:blipFill>
          <a:blip r:embed="rId2">
            <a:alphaModFix/>
          </a:blip>
          <a:stretch>
            <a:fillRect/>
          </a:stretch>
        </p:blipFill>
        <p:spPr>
          <a:xfrm>
            <a:off x="4672650" y="1047738"/>
            <a:ext cx="1775862" cy="333972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Agenda A">
  <p:cSld name="TITLE_ONLY_1">
    <p:spTree>
      <p:nvGrpSpPr>
        <p:cNvPr id="1" name="Shape 112"/>
        <p:cNvGrpSpPr/>
        <p:nvPr/>
      </p:nvGrpSpPr>
      <p:grpSpPr>
        <a:xfrm>
          <a:off x="0" y="0"/>
          <a:ext cx="0" cy="0"/>
          <a:chOff x="0" y="0"/>
          <a:chExt cx="0" cy="0"/>
        </a:xfrm>
      </p:grpSpPr>
      <p:sp>
        <p:nvSpPr>
          <p:cNvPr id="113" name="Google Shape;113;p21"/>
          <p:cNvSpPr>
            <a:spLocks noGrp="1"/>
          </p:cNvSpPr>
          <p:nvPr>
            <p:ph type="pic" idx="2"/>
          </p:nvPr>
        </p:nvSpPr>
        <p:spPr>
          <a:xfrm>
            <a:off x="4976000" y="0"/>
            <a:ext cx="4167900" cy="5150400"/>
          </a:xfrm>
          <a:prstGeom prst="rect">
            <a:avLst/>
          </a:prstGeom>
          <a:noFill/>
          <a:ln>
            <a:noFill/>
          </a:ln>
        </p:spPr>
      </p:sp>
      <p:sp>
        <p:nvSpPr>
          <p:cNvPr id="114" name="Google Shape;114;p21"/>
          <p:cNvSpPr txBox="1">
            <a:spLocks noGrp="1"/>
          </p:cNvSpPr>
          <p:nvPr>
            <p:ph type="title"/>
          </p:nvPr>
        </p:nvSpPr>
        <p:spPr>
          <a:xfrm>
            <a:off x="503700" y="214800"/>
            <a:ext cx="8136600" cy="801300"/>
          </a:xfrm>
          <a:prstGeom prst="rect">
            <a:avLst/>
          </a:prstGeom>
        </p:spPr>
        <p:txBody>
          <a:bodyPr spcFirstLastPara="1" wrap="square" lIns="0" tIns="0" rIns="0" bIns="0" anchor="ctr" anchorCtr="0">
            <a:normAutofit/>
          </a:bodyPr>
          <a:lstStyle>
            <a:lvl1pPr lvl="0" rtl="0">
              <a:spcBef>
                <a:spcPts val="0"/>
              </a:spcBef>
              <a:spcAft>
                <a:spcPts val="0"/>
              </a:spcAft>
              <a:buSzPts val="21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115" name="Google Shape;115;p21"/>
          <p:cNvSpPr txBox="1">
            <a:spLocks noGrp="1"/>
          </p:cNvSpPr>
          <p:nvPr>
            <p:ph type="body" idx="1"/>
          </p:nvPr>
        </p:nvSpPr>
        <p:spPr>
          <a:xfrm>
            <a:off x="1219200" y="1446863"/>
            <a:ext cx="3568500" cy="631200"/>
          </a:xfrm>
          <a:prstGeom prst="rect">
            <a:avLst/>
          </a:prstGeom>
        </p:spPr>
        <p:txBody>
          <a:bodyPr spcFirstLastPara="1" wrap="square" lIns="0" tIns="0" rIns="0" bIns="0" anchor="ctr" anchorCtr="0">
            <a:normAutofit/>
          </a:bodyPr>
          <a:lstStyle>
            <a:lvl1pPr marL="457200" lvl="0" indent="-317500">
              <a:lnSpc>
                <a:spcPct val="100000"/>
              </a:lnSpc>
              <a:spcBef>
                <a:spcPts val="0"/>
              </a:spcBef>
              <a:spcAft>
                <a:spcPts val="0"/>
              </a:spcAft>
              <a:buSzPts val="1400"/>
              <a:buChar char="●"/>
              <a:defRPr sz="1400" b="0"/>
            </a:lvl1pPr>
            <a:lvl2pPr marL="914400" lvl="1" indent="-234950">
              <a:spcBef>
                <a:spcPts val="0"/>
              </a:spcBef>
              <a:spcAft>
                <a:spcPts val="0"/>
              </a:spcAft>
              <a:buSzPts val="100"/>
              <a:buChar char="○"/>
              <a:defRPr sz="100"/>
            </a:lvl2pPr>
            <a:lvl3pPr marL="1371600" lvl="2" indent="-234950">
              <a:spcBef>
                <a:spcPts val="0"/>
              </a:spcBef>
              <a:spcAft>
                <a:spcPts val="0"/>
              </a:spcAft>
              <a:buSzPts val="100"/>
              <a:buChar char="■"/>
              <a:defRPr sz="100"/>
            </a:lvl3pPr>
            <a:lvl4pPr marL="1828800" lvl="3" indent="-234950">
              <a:spcBef>
                <a:spcPts val="0"/>
              </a:spcBef>
              <a:spcAft>
                <a:spcPts val="0"/>
              </a:spcAft>
              <a:buSzPts val="100"/>
              <a:buChar char="●"/>
              <a:defRPr sz="100"/>
            </a:lvl4pPr>
            <a:lvl5pPr marL="2286000" lvl="4" indent="-234950">
              <a:spcBef>
                <a:spcPts val="0"/>
              </a:spcBef>
              <a:spcAft>
                <a:spcPts val="0"/>
              </a:spcAft>
              <a:buSzPts val="100"/>
              <a:buChar char="○"/>
              <a:defRPr sz="100"/>
            </a:lvl5pPr>
            <a:lvl6pPr marL="2743200" lvl="5" indent="-234950">
              <a:spcBef>
                <a:spcPts val="0"/>
              </a:spcBef>
              <a:spcAft>
                <a:spcPts val="0"/>
              </a:spcAft>
              <a:buSzPts val="100"/>
              <a:buChar char="■"/>
              <a:defRPr sz="100"/>
            </a:lvl6pPr>
            <a:lvl7pPr marL="3200400" lvl="6" indent="-234950">
              <a:spcBef>
                <a:spcPts val="0"/>
              </a:spcBef>
              <a:spcAft>
                <a:spcPts val="0"/>
              </a:spcAft>
              <a:buSzPts val="100"/>
              <a:buChar char="●"/>
              <a:defRPr sz="100"/>
            </a:lvl7pPr>
            <a:lvl8pPr marL="3657600" lvl="7" indent="-234950">
              <a:spcBef>
                <a:spcPts val="0"/>
              </a:spcBef>
              <a:spcAft>
                <a:spcPts val="0"/>
              </a:spcAft>
              <a:buSzPts val="100"/>
              <a:buChar char="○"/>
              <a:defRPr sz="100"/>
            </a:lvl8pPr>
            <a:lvl9pPr marL="4114800" lvl="8" indent="-234950">
              <a:spcBef>
                <a:spcPts val="0"/>
              </a:spcBef>
              <a:spcAft>
                <a:spcPts val="0"/>
              </a:spcAft>
              <a:buSzPts val="100"/>
              <a:buChar char="■"/>
              <a:defRPr sz="100"/>
            </a:lvl9pPr>
          </a:lstStyle>
          <a:p>
            <a:endParaRPr/>
          </a:p>
        </p:txBody>
      </p:sp>
      <p:sp>
        <p:nvSpPr>
          <p:cNvPr id="116" name="Google Shape;116;p21"/>
          <p:cNvSpPr txBox="1">
            <a:spLocks noGrp="1"/>
          </p:cNvSpPr>
          <p:nvPr>
            <p:ph type="body" idx="3"/>
          </p:nvPr>
        </p:nvSpPr>
        <p:spPr>
          <a:xfrm>
            <a:off x="1219200" y="2508813"/>
            <a:ext cx="3568500" cy="631200"/>
          </a:xfrm>
          <a:prstGeom prst="rect">
            <a:avLst/>
          </a:prstGeom>
        </p:spPr>
        <p:txBody>
          <a:bodyPr spcFirstLastPara="1" wrap="square" lIns="0" tIns="0" rIns="0" bIns="0" anchor="ctr" anchorCtr="0">
            <a:normAutofit/>
          </a:bodyPr>
          <a:lstStyle>
            <a:lvl1pPr marL="457200" lvl="0" indent="-317500" rtl="0">
              <a:lnSpc>
                <a:spcPct val="100000"/>
              </a:lnSpc>
              <a:spcBef>
                <a:spcPts val="0"/>
              </a:spcBef>
              <a:spcAft>
                <a:spcPts val="0"/>
              </a:spcAft>
              <a:buSzPts val="1400"/>
              <a:buChar char="●"/>
              <a:defRPr sz="1400" b="0"/>
            </a:lvl1pPr>
            <a:lvl2pPr marL="914400" lvl="1" indent="-234950" rtl="0">
              <a:spcBef>
                <a:spcPts val="0"/>
              </a:spcBef>
              <a:spcAft>
                <a:spcPts val="0"/>
              </a:spcAft>
              <a:buSzPts val="100"/>
              <a:buChar char="○"/>
              <a:defRPr sz="100"/>
            </a:lvl2pPr>
            <a:lvl3pPr marL="1371600" lvl="2" indent="-234950" rtl="0">
              <a:spcBef>
                <a:spcPts val="0"/>
              </a:spcBef>
              <a:spcAft>
                <a:spcPts val="0"/>
              </a:spcAft>
              <a:buSzPts val="100"/>
              <a:buChar char="■"/>
              <a:defRPr sz="100"/>
            </a:lvl3pPr>
            <a:lvl4pPr marL="1828800" lvl="3" indent="-234950" rtl="0">
              <a:spcBef>
                <a:spcPts val="0"/>
              </a:spcBef>
              <a:spcAft>
                <a:spcPts val="0"/>
              </a:spcAft>
              <a:buSzPts val="100"/>
              <a:buChar char="●"/>
              <a:defRPr sz="100"/>
            </a:lvl4pPr>
            <a:lvl5pPr marL="2286000" lvl="4" indent="-234950" rtl="0">
              <a:spcBef>
                <a:spcPts val="0"/>
              </a:spcBef>
              <a:spcAft>
                <a:spcPts val="0"/>
              </a:spcAft>
              <a:buSzPts val="100"/>
              <a:buChar char="○"/>
              <a:defRPr sz="100"/>
            </a:lvl5pPr>
            <a:lvl6pPr marL="2743200" lvl="5" indent="-234950" rtl="0">
              <a:spcBef>
                <a:spcPts val="0"/>
              </a:spcBef>
              <a:spcAft>
                <a:spcPts val="0"/>
              </a:spcAft>
              <a:buSzPts val="100"/>
              <a:buChar char="■"/>
              <a:defRPr sz="100"/>
            </a:lvl6pPr>
            <a:lvl7pPr marL="3200400" lvl="6" indent="-234950" rtl="0">
              <a:spcBef>
                <a:spcPts val="0"/>
              </a:spcBef>
              <a:spcAft>
                <a:spcPts val="0"/>
              </a:spcAft>
              <a:buSzPts val="100"/>
              <a:buChar char="●"/>
              <a:defRPr sz="100"/>
            </a:lvl7pPr>
            <a:lvl8pPr marL="3657600" lvl="7" indent="-234950" rtl="0">
              <a:spcBef>
                <a:spcPts val="0"/>
              </a:spcBef>
              <a:spcAft>
                <a:spcPts val="0"/>
              </a:spcAft>
              <a:buSzPts val="100"/>
              <a:buChar char="○"/>
              <a:defRPr sz="100"/>
            </a:lvl8pPr>
            <a:lvl9pPr marL="4114800" lvl="8" indent="-234950" rtl="0">
              <a:spcBef>
                <a:spcPts val="0"/>
              </a:spcBef>
              <a:spcAft>
                <a:spcPts val="0"/>
              </a:spcAft>
              <a:buSzPts val="100"/>
              <a:buChar char="■"/>
              <a:defRPr sz="100"/>
            </a:lvl9pPr>
          </a:lstStyle>
          <a:p>
            <a:endParaRPr/>
          </a:p>
        </p:txBody>
      </p:sp>
      <p:sp>
        <p:nvSpPr>
          <p:cNvPr id="117" name="Google Shape;117;p21"/>
          <p:cNvSpPr txBox="1">
            <a:spLocks noGrp="1"/>
          </p:cNvSpPr>
          <p:nvPr>
            <p:ph type="body" idx="4"/>
          </p:nvPr>
        </p:nvSpPr>
        <p:spPr>
          <a:xfrm>
            <a:off x="1219200" y="3570763"/>
            <a:ext cx="3568500" cy="631200"/>
          </a:xfrm>
          <a:prstGeom prst="rect">
            <a:avLst/>
          </a:prstGeom>
        </p:spPr>
        <p:txBody>
          <a:bodyPr spcFirstLastPara="1" wrap="square" lIns="0" tIns="0" rIns="0" bIns="0" anchor="ctr" anchorCtr="0">
            <a:normAutofit/>
          </a:bodyPr>
          <a:lstStyle>
            <a:lvl1pPr marL="457200" lvl="0" indent="-317500" rtl="0">
              <a:lnSpc>
                <a:spcPct val="100000"/>
              </a:lnSpc>
              <a:spcBef>
                <a:spcPts val="0"/>
              </a:spcBef>
              <a:spcAft>
                <a:spcPts val="0"/>
              </a:spcAft>
              <a:buSzPts val="1400"/>
              <a:buChar char="●"/>
              <a:defRPr sz="1400" b="0"/>
            </a:lvl1pPr>
            <a:lvl2pPr marL="914400" lvl="1" indent="-234950" rtl="0">
              <a:spcBef>
                <a:spcPts val="0"/>
              </a:spcBef>
              <a:spcAft>
                <a:spcPts val="0"/>
              </a:spcAft>
              <a:buSzPts val="100"/>
              <a:buChar char="○"/>
              <a:defRPr sz="100"/>
            </a:lvl2pPr>
            <a:lvl3pPr marL="1371600" lvl="2" indent="-234950" rtl="0">
              <a:spcBef>
                <a:spcPts val="0"/>
              </a:spcBef>
              <a:spcAft>
                <a:spcPts val="0"/>
              </a:spcAft>
              <a:buSzPts val="100"/>
              <a:buChar char="■"/>
              <a:defRPr sz="100"/>
            </a:lvl3pPr>
            <a:lvl4pPr marL="1828800" lvl="3" indent="-234950" rtl="0">
              <a:spcBef>
                <a:spcPts val="0"/>
              </a:spcBef>
              <a:spcAft>
                <a:spcPts val="0"/>
              </a:spcAft>
              <a:buSzPts val="100"/>
              <a:buChar char="●"/>
              <a:defRPr sz="100"/>
            </a:lvl4pPr>
            <a:lvl5pPr marL="2286000" lvl="4" indent="-234950" rtl="0">
              <a:spcBef>
                <a:spcPts val="0"/>
              </a:spcBef>
              <a:spcAft>
                <a:spcPts val="0"/>
              </a:spcAft>
              <a:buSzPts val="100"/>
              <a:buChar char="○"/>
              <a:defRPr sz="100"/>
            </a:lvl5pPr>
            <a:lvl6pPr marL="2743200" lvl="5" indent="-234950" rtl="0">
              <a:spcBef>
                <a:spcPts val="0"/>
              </a:spcBef>
              <a:spcAft>
                <a:spcPts val="0"/>
              </a:spcAft>
              <a:buSzPts val="100"/>
              <a:buChar char="■"/>
              <a:defRPr sz="100"/>
            </a:lvl6pPr>
            <a:lvl7pPr marL="3200400" lvl="6" indent="-234950" rtl="0">
              <a:spcBef>
                <a:spcPts val="0"/>
              </a:spcBef>
              <a:spcAft>
                <a:spcPts val="0"/>
              </a:spcAft>
              <a:buSzPts val="100"/>
              <a:buChar char="●"/>
              <a:defRPr sz="100"/>
            </a:lvl7pPr>
            <a:lvl8pPr marL="3657600" lvl="7" indent="-234950" rtl="0">
              <a:spcBef>
                <a:spcPts val="0"/>
              </a:spcBef>
              <a:spcAft>
                <a:spcPts val="0"/>
              </a:spcAft>
              <a:buSzPts val="100"/>
              <a:buChar char="○"/>
              <a:defRPr sz="100"/>
            </a:lvl8pPr>
            <a:lvl9pPr marL="4114800" lvl="8" indent="-234950" rtl="0">
              <a:spcBef>
                <a:spcPts val="0"/>
              </a:spcBef>
              <a:spcAft>
                <a:spcPts val="0"/>
              </a:spcAft>
              <a:buSzPts val="100"/>
              <a:buChar char="■"/>
              <a:defRPr sz="100"/>
            </a:lvl9pPr>
          </a:lstStyle>
          <a:p>
            <a:endParaRPr/>
          </a:p>
        </p:txBody>
      </p:sp>
      <p:sp>
        <p:nvSpPr>
          <p:cNvPr id="118" name="Google Shape;118;p21"/>
          <p:cNvSpPr txBox="1"/>
          <p:nvPr/>
        </p:nvSpPr>
        <p:spPr>
          <a:xfrm>
            <a:off x="503700" y="1523813"/>
            <a:ext cx="715500" cy="477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3100">
                <a:solidFill>
                  <a:schemeClr val="dk1"/>
                </a:solidFill>
                <a:latin typeface="Nunito Sans SemiBold"/>
                <a:ea typeface="Nunito Sans SemiBold"/>
                <a:cs typeface="Nunito Sans SemiBold"/>
                <a:sym typeface="Nunito Sans SemiBold"/>
              </a:rPr>
              <a:t>01</a:t>
            </a:r>
            <a:endParaRPr sz="3100">
              <a:solidFill>
                <a:schemeClr val="dk1"/>
              </a:solidFill>
              <a:latin typeface="Nunito Sans SemiBold"/>
              <a:ea typeface="Nunito Sans SemiBold"/>
              <a:cs typeface="Nunito Sans SemiBold"/>
              <a:sym typeface="Nunito Sans SemiBold"/>
            </a:endParaRPr>
          </a:p>
        </p:txBody>
      </p:sp>
      <p:sp>
        <p:nvSpPr>
          <p:cNvPr id="119" name="Google Shape;119;p21"/>
          <p:cNvSpPr txBox="1"/>
          <p:nvPr/>
        </p:nvSpPr>
        <p:spPr>
          <a:xfrm>
            <a:off x="503700" y="2585763"/>
            <a:ext cx="715500" cy="477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3100">
                <a:solidFill>
                  <a:schemeClr val="dk1"/>
                </a:solidFill>
                <a:latin typeface="Nunito Sans SemiBold"/>
                <a:ea typeface="Nunito Sans SemiBold"/>
                <a:cs typeface="Nunito Sans SemiBold"/>
                <a:sym typeface="Nunito Sans SemiBold"/>
              </a:rPr>
              <a:t>02</a:t>
            </a:r>
            <a:endParaRPr sz="3100">
              <a:solidFill>
                <a:schemeClr val="dk1"/>
              </a:solidFill>
              <a:latin typeface="Nunito Sans SemiBold"/>
              <a:ea typeface="Nunito Sans SemiBold"/>
              <a:cs typeface="Nunito Sans SemiBold"/>
              <a:sym typeface="Nunito Sans SemiBold"/>
            </a:endParaRPr>
          </a:p>
        </p:txBody>
      </p:sp>
      <p:sp>
        <p:nvSpPr>
          <p:cNvPr id="120" name="Google Shape;120;p21"/>
          <p:cNvSpPr txBox="1"/>
          <p:nvPr/>
        </p:nvSpPr>
        <p:spPr>
          <a:xfrm>
            <a:off x="503700" y="3647713"/>
            <a:ext cx="715500" cy="477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3100">
                <a:solidFill>
                  <a:schemeClr val="dk1"/>
                </a:solidFill>
                <a:latin typeface="Nunito Sans SemiBold"/>
                <a:ea typeface="Nunito Sans SemiBold"/>
                <a:cs typeface="Nunito Sans SemiBold"/>
                <a:sym typeface="Nunito Sans SemiBold"/>
              </a:rPr>
              <a:t>03</a:t>
            </a:r>
            <a:endParaRPr sz="3100">
              <a:solidFill>
                <a:schemeClr val="dk1"/>
              </a:solidFill>
              <a:latin typeface="Nunito Sans SemiBold"/>
              <a:ea typeface="Nunito Sans SemiBold"/>
              <a:cs typeface="Nunito Sans SemiBold"/>
              <a:sym typeface="Nunito Sans SemiBo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vider C">
  <p:cSld name="SECTION_HEADER_1_2">
    <p:spTree>
      <p:nvGrpSpPr>
        <p:cNvPr id="1" name="Shape 23"/>
        <p:cNvGrpSpPr/>
        <p:nvPr/>
      </p:nvGrpSpPr>
      <p:grpSpPr>
        <a:xfrm>
          <a:off x="0" y="0"/>
          <a:ext cx="0" cy="0"/>
          <a:chOff x="0" y="0"/>
          <a:chExt cx="0" cy="0"/>
        </a:xfrm>
      </p:grpSpPr>
      <p:pic>
        <p:nvPicPr>
          <p:cNvPr id="24" name="Google Shape;24;p4"/>
          <p:cNvPicPr preferRelativeResize="0"/>
          <p:nvPr/>
        </p:nvPicPr>
        <p:blipFill rotWithShape="1">
          <a:blip r:embed="rId2">
            <a:alphaModFix/>
          </a:blip>
          <a:srcRect/>
          <a:stretch/>
        </p:blipFill>
        <p:spPr>
          <a:xfrm>
            <a:off x="0" y="0"/>
            <a:ext cx="9144003" cy="5143496"/>
          </a:xfrm>
          <a:prstGeom prst="rect">
            <a:avLst/>
          </a:prstGeom>
          <a:noFill/>
          <a:ln>
            <a:noFill/>
          </a:ln>
        </p:spPr>
      </p:pic>
      <p:sp>
        <p:nvSpPr>
          <p:cNvPr id="25" name="Google Shape;25;p4"/>
          <p:cNvSpPr/>
          <p:nvPr/>
        </p:nvSpPr>
        <p:spPr>
          <a:xfrm>
            <a:off x="1495425" y="1859350"/>
            <a:ext cx="1485900" cy="1485900"/>
          </a:xfrm>
          <a:prstGeom prst="flowChartConnector">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txBox="1">
            <a:spLocks noGrp="1"/>
          </p:cNvSpPr>
          <p:nvPr>
            <p:ph type="title"/>
          </p:nvPr>
        </p:nvSpPr>
        <p:spPr>
          <a:xfrm>
            <a:off x="3510000" y="2181400"/>
            <a:ext cx="4303500" cy="841800"/>
          </a:xfrm>
          <a:prstGeom prst="rect">
            <a:avLst/>
          </a:prstGeom>
        </p:spPr>
        <p:txBody>
          <a:bodyPr spcFirstLastPara="1" wrap="square" lIns="0" tIns="0" rIns="0" bIns="0" anchor="ctr" anchorCtr="0">
            <a:normAutofit/>
          </a:bodyPr>
          <a:lstStyle>
            <a:lvl1pPr lvl="0" rtl="0">
              <a:spcBef>
                <a:spcPts val="0"/>
              </a:spcBef>
              <a:spcAft>
                <a:spcPts val="0"/>
              </a:spcAft>
              <a:buSzPts val="2800"/>
              <a:buNone/>
              <a:defRPr sz="2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 name="Google Shape;27;p4"/>
          <p:cNvSpPr txBox="1">
            <a:spLocks noGrp="1"/>
          </p:cNvSpPr>
          <p:nvPr>
            <p:ph type="subTitle" idx="1"/>
          </p:nvPr>
        </p:nvSpPr>
        <p:spPr>
          <a:xfrm>
            <a:off x="1495425" y="1872850"/>
            <a:ext cx="1486800" cy="1472400"/>
          </a:xfrm>
          <a:prstGeom prst="rect">
            <a:avLst/>
          </a:prstGeom>
        </p:spPr>
        <p:txBody>
          <a:bodyPr spcFirstLastPara="1" wrap="square" lIns="0" tIns="0" rIns="0" bIns="0" anchor="ctr" anchorCtr="0">
            <a:normAutofit/>
          </a:bodyPr>
          <a:lstStyle>
            <a:lvl1pPr lvl="0" algn="ctr" rtl="0">
              <a:spcBef>
                <a:spcPts val="0"/>
              </a:spcBef>
              <a:spcAft>
                <a:spcPts val="0"/>
              </a:spcAft>
              <a:buSzPts val="4200"/>
              <a:buFont typeface="Nunito Sans SemiBold"/>
              <a:buNone/>
              <a:defRPr sz="4200">
                <a:latin typeface="Nunito Sans SemiBold"/>
                <a:ea typeface="Nunito Sans SemiBold"/>
                <a:cs typeface="Nunito Sans SemiBold"/>
                <a:sym typeface="Nunito Sans SemiBold"/>
              </a:defRPr>
            </a:lvl1pPr>
            <a:lvl2pPr lvl="1" algn="ctr" rtl="0">
              <a:spcBef>
                <a:spcPts val="0"/>
              </a:spcBef>
              <a:spcAft>
                <a:spcPts val="0"/>
              </a:spcAft>
              <a:buSzPts val="4200"/>
              <a:buFont typeface="Nunito Sans SemiBold"/>
              <a:buNone/>
              <a:defRPr sz="4200">
                <a:latin typeface="Nunito Sans SemiBold"/>
                <a:ea typeface="Nunito Sans SemiBold"/>
                <a:cs typeface="Nunito Sans SemiBold"/>
                <a:sym typeface="Nunito Sans SemiBold"/>
              </a:defRPr>
            </a:lvl2pPr>
            <a:lvl3pPr lvl="2" algn="ctr" rtl="0">
              <a:spcBef>
                <a:spcPts val="0"/>
              </a:spcBef>
              <a:spcAft>
                <a:spcPts val="0"/>
              </a:spcAft>
              <a:buSzPts val="4200"/>
              <a:buFont typeface="Nunito Sans SemiBold"/>
              <a:buNone/>
              <a:defRPr sz="4200">
                <a:latin typeface="Nunito Sans SemiBold"/>
                <a:ea typeface="Nunito Sans SemiBold"/>
                <a:cs typeface="Nunito Sans SemiBold"/>
                <a:sym typeface="Nunito Sans SemiBold"/>
              </a:defRPr>
            </a:lvl3pPr>
            <a:lvl4pPr lvl="3" algn="ctr" rtl="0">
              <a:spcBef>
                <a:spcPts val="0"/>
              </a:spcBef>
              <a:spcAft>
                <a:spcPts val="0"/>
              </a:spcAft>
              <a:buSzPts val="4200"/>
              <a:buFont typeface="Nunito Sans SemiBold"/>
              <a:buNone/>
              <a:defRPr sz="4200">
                <a:latin typeface="Nunito Sans SemiBold"/>
                <a:ea typeface="Nunito Sans SemiBold"/>
                <a:cs typeface="Nunito Sans SemiBold"/>
                <a:sym typeface="Nunito Sans SemiBold"/>
              </a:defRPr>
            </a:lvl4pPr>
            <a:lvl5pPr lvl="4" algn="ctr" rtl="0">
              <a:spcBef>
                <a:spcPts val="0"/>
              </a:spcBef>
              <a:spcAft>
                <a:spcPts val="0"/>
              </a:spcAft>
              <a:buSzPts val="4200"/>
              <a:buFont typeface="Nunito Sans SemiBold"/>
              <a:buNone/>
              <a:defRPr sz="4200">
                <a:latin typeface="Nunito Sans SemiBold"/>
                <a:ea typeface="Nunito Sans SemiBold"/>
                <a:cs typeface="Nunito Sans SemiBold"/>
                <a:sym typeface="Nunito Sans SemiBold"/>
              </a:defRPr>
            </a:lvl5pPr>
            <a:lvl6pPr lvl="5" algn="ctr" rtl="0">
              <a:spcBef>
                <a:spcPts val="0"/>
              </a:spcBef>
              <a:spcAft>
                <a:spcPts val="0"/>
              </a:spcAft>
              <a:buSzPts val="4200"/>
              <a:buFont typeface="Nunito Sans SemiBold"/>
              <a:buNone/>
              <a:defRPr sz="4200">
                <a:latin typeface="Nunito Sans SemiBold"/>
                <a:ea typeface="Nunito Sans SemiBold"/>
                <a:cs typeface="Nunito Sans SemiBold"/>
                <a:sym typeface="Nunito Sans SemiBold"/>
              </a:defRPr>
            </a:lvl6pPr>
            <a:lvl7pPr lvl="6" algn="ctr" rtl="0">
              <a:spcBef>
                <a:spcPts val="0"/>
              </a:spcBef>
              <a:spcAft>
                <a:spcPts val="0"/>
              </a:spcAft>
              <a:buSzPts val="4200"/>
              <a:buFont typeface="Nunito Sans SemiBold"/>
              <a:buNone/>
              <a:defRPr sz="4200">
                <a:latin typeface="Nunito Sans SemiBold"/>
                <a:ea typeface="Nunito Sans SemiBold"/>
                <a:cs typeface="Nunito Sans SemiBold"/>
                <a:sym typeface="Nunito Sans SemiBold"/>
              </a:defRPr>
            </a:lvl7pPr>
            <a:lvl8pPr lvl="7" algn="ctr" rtl="0">
              <a:spcBef>
                <a:spcPts val="0"/>
              </a:spcBef>
              <a:spcAft>
                <a:spcPts val="0"/>
              </a:spcAft>
              <a:buSzPts val="4200"/>
              <a:buFont typeface="Nunito Sans SemiBold"/>
              <a:buNone/>
              <a:defRPr sz="4200">
                <a:latin typeface="Nunito Sans SemiBold"/>
                <a:ea typeface="Nunito Sans SemiBold"/>
                <a:cs typeface="Nunito Sans SemiBold"/>
                <a:sym typeface="Nunito Sans SemiBold"/>
              </a:defRPr>
            </a:lvl8pPr>
            <a:lvl9pPr lvl="8" algn="ctr" rtl="0">
              <a:spcBef>
                <a:spcPts val="0"/>
              </a:spcBef>
              <a:spcAft>
                <a:spcPts val="0"/>
              </a:spcAft>
              <a:buSzPts val="4200"/>
              <a:buFont typeface="Nunito Sans SemiBold"/>
              <a:buNone/>
              <a:defRPr sz="4200">
                <a:latin typeface="Nunito Sans SemiBold"/>
                <a:ea typeface="Nunito Sans SemiBold"/>
                <a:cs typeface="Nunito Sans SemiBold"/>
                <a:sym typeface="Nunito Sans SemiBold"/>
              </a:defRPr>
            </a:lvl9pPr>
          </a:lstStyle>
          <a:p>
            <a:endParaRPr/>
          </a:p>
        </p:txBody>
      </p:sp>
      <p:pic>
        <p:nvPicPr>
          <p:cNvPr id="28" name="Google Shape;28;p4"/>
          <p:cNvPicPr preferRelativeResize="0"/>
          <p:nvPr/>
        </p:nvPicPr>
        <p:blipFill>
          <a:blip r:embed="rId3">
            <a:alphaModFix/>
          </a:blip>
          <a:stretch>
            <a:fillRect/>
          </a:stretch>
        </p:blipFill>
        <p:spPr>
          <a:xfrm>
            <a:off x="7820150" y="4794763"/>
            <a:ext cx="828001" cy="95220"/>
          </a:xfrm>
          <a:prstGeom prst="rect">
            <a:avLst/>
          </a:prstGeom>
          <a:noFill/>
          <a:ln>
            <a:noFill/>
          </a:ln>
        </p:spPr>
      </p:pic>
    </p:spTree>
  </p:cSld>
  <p:clrMapOvr>
    <a:masterClrMapping/>
  </p:clrMapOvr>
  <p:extLst>
    <p:ext uri="{DCECCB84-F9BA-43D5-87BE-67443E8EF086}">
      <p15:sldGuideLst xmlns:p15="http://schemas.microsoft.com/office/powerpoint/2012/main">
        <p15:guide id="1" pos="2211">
          <p15:clr>
            <a:srgbClr val="FA7B17"/>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Agenda A editable">
  <p:cSld name="TITLE_ONLY_1_1">
    <p:spTree>
      <p:nvGrpSpPr>
        <p:cNvPr id="1" name="Shape 121"/>
        <p:cNvGrpSpPr/>
        <p:nvPr/>
      </p:nvGrpSpPr>
      <p:grpSpPr>
        <a:xfrm>
          <a:off x="0" y="0"/>
          <a:ext cx="0" cy="0"/>
          <a:chOff x="0" y="0"/>
          <a:chExt cx="0" cy="0"/>
        </a:xfrm>
      </p:grpSpPr>
      <p:sp>
        <p:nvSpPr>
          <p:cNvPr id="122" name="Google Shape;122;p22"/>
          <p:cNvSpPr txBox="1">
            <a:spLocks noGrp="1"/>
          </p:cNvSpPr>
          <p:nvPr>
            <p:ph type="title"/>
          </p:nvPr>
        </p:nvSpPr>
        <p:spPr>
          <a:xfrm>
            <a:off x="503700" y="214800"/>
            <a:ext cx="8136600" cy="801300"/>
          </a:xfrm>
          <a:prstGeom prst="rect">
            <a:avLst/>
          </a:prstGeom>
        </p:spPr>
        <p:txBody>
          <a:bodyPr spcFirstLastPara="1" wrap="square" lIns="0" tIns="0" rIns="0" bIns="0" anchor="ctr" anchorCtr="0">
            <a:normAutofit/>
          </a:bodyPr>
          <a:lstStyle>
            <a:lvl1pPr lvl="0" rtl="0">
              <a:spcBef>
                <a:spcPts val="0"/>
              </a:spcBef>
              <a:spcAft>
                <a:spcPts val="0"/>
              </a:spcAft>
              <a:buSzPts val="21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123" name="Google Shape;123;p22"/>
          <p:cNvSpPr>
            <a:spLocks noGrp="1"/>
          </p:cNvSpPr>
          <p:nvPr>
            <p:ph type="pic" idx="2"/>
          </p:nvPr>
        </p:nvSpPr>
        <p:spPr>
          <a:xfrm>
            <a:off x="4976000" y="0"/>
            <a:ext cx="4167900" cy="5150400"/>
          </a:xfrm>
          <a:prstGeom prst="rect">
            <a:avLst/>
          </a:prstGeom>
          <a:noFill/>
          <a:ln>
            <a:noFill/>
          </a:ln>
        </p:spPr>
      </p:sp>
      <p:sp>
        <p:nvSpPr>
          <p:cNvPr id="124" name="Google Shape;124;p22"/>
          <p:cNvSpPr txBox="1">
            <a:spLocks noGrp="1"/>
          </p:cNvSpPr>
          <p:nvPr>
            <p:ph type="body" idx="1"/>
          </p:nvPr>
        </p:nvSpPr>
        <p:spPr>
          <a:xfrm>
            <a:off x="1219200" y="1446863"/>
            <a:ext cx="3568500" cy="631200"/>
          </a:xfrm>
          <a:prstGeom prst="rect">
            <a:avLst/>
          </a:prstGeom>
        </p:spPr>
        <p:txBody>
          <a:bodyPr spcFirstLastPara="1" wrap="square" lIns="0" tIns="0" rIns="0" bIns="0" anchor="ctr" anchorCtr="0">
            <a:normAutofit/>
          </a:bodyPr>
          <a:lstStyle>
            <a:lvl1pPr marL="457200" lvl="0" indent="-317500" rtl="0">
              <a:lnSpc>
                <a:spcPct val="100000"/>
              </a:lnSpc>
              <a:spcBef>
                <a:spcPts val="0"/>
              </a:spcBef>
              <a:spcAft>
                <a:spcPts val="0"/>
              </a:spcAft>
              <a:buSzPts val="1400"/>
              <a:buChar char="●"/>
              <a:defRPr sz="1400" b="0"/>
            </a:lvl1pPr>
            <a:lvl2pPr marL="914400" lvl="1" indent="-234950" rtl="0">
              <a:spcBef>
                <a:spcPts val="0"/>
              </a:spcBef>
              <a:spcAft>
                <a:spcPts val="0"/>
              </a:spcAft>
              <a:buSzPts val="100"/>
              <a:buChar char="○"/>
              <a:defRPr sz="100"/>
            </a:lvl2pPr>
            <a:lvl3pPr marL="1371600" lvl="2" indent="-234950" rtl="0">
              <a:spcBef>
                <a:spcPts val="0"/>
              </a:spcBef>
              <a:spcAft>
                <a:spcPts val="0"/>
              </a:spcAft>
              <a:buSzPts val="100"/>
              <a:buChar char="■"/>
              <a:defRPr sz="100"/>
            </a:lvl3pPr>
            <a:lvl4pPr marL="1828800" lvl="3" indent="-234950" rtl="0">
              <a:spcBef>
                <a:spcPts val="0"/>
              </a:spcBef>
              <a:spcAft>
                <a:spcPts val="0"/>
              </a:spcAft>
              <a:buSzPts val="100"/>
              <a:buChar char="●"/>
              <a:defRPr sz="100"/>
            </a:lvl4pPr>
            <a:lvl5pPr marL="2286000" lvl="4" indent="-234950" rtl="0">
              <a:spcBef>
                <a:spcPts val="0"/>
              </a:spcBef>
              <a:spcAft>
                <a:spcPts val="0"/>
              </a:spcAft>
              <a:buSzPts val="100"/>
              <a:buChar char="○"/>
              <a:defRPr sz="100"/>
            </a:lvl5pPr>
            <a:lvl6pPr marL="2743200" lvl="5" indent="-234950" rtl="0">
              <a:spcBef>
                <a:spcPts val="0"/>
              </a:spcBef>
              <a:spcAft>
                <a:spcPts val="0"/>
              </a:spcAft>
              <a:buSzPts val="100"/>
              <a:buChar char="■"/>
              <a:defRPr sz="100"/>
            </a:lvl6pPr>
            <a:lvl7pPr marL="3200400" lvl="6" indent="-234950" rtl="0">
              <a:spcBef>
                <a:spcPts val="0"/>
              </a:spcBef>
              <a:spcAft>
                <a:spcPts val="0"/>
              </a:spcAft>
              <a:buSzPts val="100"/>
              <a:buChar char="●"/>
              <a:defRPr sz="100"/>
            </a:lvl7pPr>
            <a:lvl8pPr marL="3657600" lvl="7" indent="-234950" rtl="0">
              <a:spcBef>
                <a:spcPts val="0"/>
              </a:spcBef>
              <a:spcAft>
                <a:spcPts val="0"/>
              </a:spcAft>
              <a:buSzPts val="100"/>
              <a:buChar char="○"/>
              <a:defRPr sz="100"/>
            </a:lvl8pPr>
            <a:lvl9pPr marL="4114800" lvl="8" indent="-234950" rtl="0">
              <a:spcBef>
                <a:spcPts val="0"/>
              </a:spcBef>
              <a:spcAft>
                <a:spcPts val="0"/>
              </a:spcAft>
              <a:buSzPts val="100"/>
              <a:buChar char="■"/>
              <a:defRPr sz="100"/>
            </a:lvl9pPr>
          </a:lstStyle>
          <a:p>
            <a:endParaRPr/>
          </a:p>
        </p:txBody>
      </p:sp>
      <p:sp>
        <p:nvSpPr>
          <p:cNvPr id="125" name="Google Shape;125;p22"/>
          <p:cNvSpPr txBox="1">
            <a:spLocks noGrp="1"/>
          </p:cNvSpPr>
          <p:nvPr>
            <p:ph type="body" idx="3"/>
          </p:nvPr>
        </p:nvSpPr>
        <p:spPr>
          <a:xfrm>
            <a:off x="1219200" y="2508813"/>
            <a:ext cx="3568500" cy="631200"/>
          </a:xfrm>
          <a:prstGeom prst="rect">
            <a:avLst/>
          </a:prstGeom>
        </p:spPr>
        <p:txBody>
          <a:bodyPr spcFirstLastPara="1" wrap="square" lIns="0" tIns="0" rIns="0" bIns="0" anchor="ctr" anchorCtr="0">
            <a:normAutofit/>
          </a:bodyPr>
          <a:lstStyle>
            <a:lvl1pPr marL="457200" lvl="0" indent="-317500" rtl="0">
              <a:lnSpc>
                <a:spcPct val="100000"/>
              </a:lnSpc>
              <a:spcBef>
                <a:spcPts val="0"/>
              </a:spcBef>
              <a:spcAft>
                <a:spcPts val="0"/>
              </a:spcAft>
              <a:buSzPts val="1400"/>
              <a:buChar char="●"/>
              <a:defRPr sz="1400" b="0"/>
            </a:lvl1pPr>
            <a:lvl2pPr marL="914400" lvl="1" indent="-234950" rtl="0">
              <a:spcBef>
                <a:spcPts val="0"/>
              </a:spcBef>
              <a:spcAft>
                <a:spcPts val="0"/>
              </a:spcAft>
              <a:buSzPts val="100"/>
              <a:buChar char="○"/>
              <a:defRPr sz="100"/>
            </a:lvl2pPr>
            <a:lvl3pPr marL="1371600" lvl="2" indent="-234950" rtl="0">
              <a:spcBef>
                <a:spcPts val="0"/>
              </a:spcBef>
              <a:spcAft>
                <a:spcPts val="0"/>
              </a:spcAft>
              <a:buSzPts val="100"/>
              <a:buChar char="■"/>
              <a:defRPr sz="100"/>
            </a:lvl3pPr>
            <a:lvl4pPr marL="1828800" lvl="3" indent="-234950" rtl="0">
              <a:spcBef>
                <a:spcPts val="0"/>
              </a:spcBef>
              <a:spcAft>
                <a:spcPts val="0"/>
              </a:spcAft>
              <a:buSzPts val="100"/>
              <a:buChar char="●"/>
              <a:defRPr sz="100"/>
            </a:lvl4pPr>
            <a:lvl5pPr marL="2286000" lvl="4" indent="-234950" rtl="0">
              <a:spcBef>
                <a:spcPts val="0"/>
              </a:spcBef>
              <a:spcAft>
                <a:spcPts val="0"/>
              </a:spcAft>
              <a:buSzPts val="100"/>
              <a:buChar char="○"/>
              <a:defRPr sz="100"/>
            </a:lvl5pPr>
            <a:lvl6pPr marL="2743200" lvl="5" indent="-234950" rtl="0">
              <a:spcBef>
                <a:spcPts val="0"/>
              </a:spcBef>
              <a:spcAft>
                <a:spcPts val="0"/>
              </a:spcAft>
              <a:buSzPts val="100"/>
              <a:buChar char="■"/>
              <a:defRPr sz="100"/>
            </a:lvl6pPr>
            <a:lvl7pPr marL="3200400" lvl="6" indent="-234950" rtl="0">
              <a:spcBef>
                <a:spcPts val="0"/>
              </a:spcBef>
              <a:spcAft>
                <a:spcPts val="0"/>
              </a:spcAft>
              <a:buSzPts val="100"/>
              <a:buChar char="●"/>
              <a:defRPr sz="100"/>
            </a:lvl7pPr>
            <a:lvl8pPr marL="3657600" lvl="7" indent="-234950" rtl="0">
              <a:spcBef>
                <a:spcPts val="0"/>
              </a:spcBef>
              <a:spcAft>
                <a:spcPts val="0"/>
              </a:spcAft>
              <a:buSzPts val="100"/>
              <a:buChar char="○"/>
              <a:defRPr sz="100"/>
            </a:lvl8pPr>
            <a:lvl9pPr marL="4114800" lvl="8" indent="-234950" rtl="0">
              <a:spcBef>
                <a:spcPts val="0"/>
              </a:spcBef>
              <a:spcAft>
                <a:spcPts val="0"/>
              </a:spcAft>
              <a:buSzPts val="100"/>
              <a:buChar char="■"/>
              <a:defRPr sz="100"/>
            </a:lvl9pPr>
          </a:lstStyle>
          <a:p>
            <a:endParaRPr/>
          </a:p>
        </p:txBody>
      </p:sp>
      <p:sp>
        <p:nvSpPr>
          <p:cNvPr id="126" name="Google Shape;126;p22"/>
          <p:cNvSpPr txBox="1">
            <a:spLocks noGrp="1"/>
          </p:cNvSpPr>
          <p:nvPr>
            <p:ph type="body" idx="4"/>
          </p:nvPr>
        </p:nvSpPr>
        <p:spPr>
          <a:xfrm>
            <a:off x="1219200" y="3570763"/>
            <a:ext cx="3568500" cy="631200"/>
          </a:xfrm>
          <a:prstGeom prst="rect">
            <a:avLst/>
          </a:prstGeom>
        </p:spPr>
        <p:txBody>
          <a:bodyPr spcFirstLastPara="1" wrap="square" lIns="0" tIns="0" rIns="0" bIns="0" anchor="ctr" anchorCtr="0">
            <a:normAutofit/>
          </a:bodyPr>
          <a:lstStyle>
            <a:lvl1pPr marL="457200" lvl="0" indent="-317500" rtl="0">
              <a:lnSpc>
                <a:spcPct val="100000"/>
              </a:lnSpc>
              <a:spcBef>
                <a:spcPts val="0"/>
              </a:spcBef>
              <a:spcAft>
                <a:spcPts val="0"/>
              </a:spcAft>
              <a:buSzPts val="1400"/>
              <a:buChar char="●"/>
              <a:defRPr sz="1400" b="0"/>
            </a:lvl1pPr>
            <a:lvl2pPr marL="914400" lvl="1" indent="-234950" rtl="0">
              <a:spcBef>
                <a:spcPts val="0"/>
              </a:spcBef>
              <a:spcAft>
                <a:spcPts val="0"/>
              </a:spcAft>
              <a:buSzPts val="100"/>
              <a:buChar char="○"/>
              <a:defRPr sz="100"/>
            </a:lvl2pPr>
            <a:lvl3pPr marL="1371600" lvl="2" indent="-234950" rtl="0">
              <a:spcBef>
                <a:spcPts val="0"/>
              </a:spcBef>
              <a:spcAft>
                <a:spcPts val="0"/>
              </a:spcAft>
              <a:buSzPts val="100"/>
              <a:buChar char="■"/>
              <a:defRPr sz="100"/>
            </a:lvl3pPr>
            <a:lvl4pPr marL="1828800" lvl="3" indent="-234950" rtl="0">
              <a:spcBef>
                <a:spcPts val="0"/>
              </a:spcBef>
              <a:spcAft>
                <a:spcPts val="0"/>
              </a:spcAft>
              <a:buSzPts val="100"/>
              <a:buChar char="●"/>
              <a:defRPr sz="100"/>
            </a:lvl4pPr>
            <a:lvl5pPr marL="2286000" lvl="4" indent="-234950" rtl="0">
              <a:spcBef>
                <a:spcPts val="0"/>
              </a:spcBef>
              <a:spcAft>
                <a:spcPts val="0"/>
              </a:spcAft>
              <a:buSzPts val="100"/>
              <a:buChar char="○"/>
              <a:defRPr sz="100"/>
            </a:lvl5pPr>
            <a:lvl6pPr marL="2743200" lvl="5" indent="-234950" rtl="0">
              <a:spcBef>
                <a:spcPts val="0"/>
              </a:spcBef>
              <a:spcAft>
                <a:spcPts val="0"/>
              </a:spcAft>
              <a:buSzPts val="100"/>
              <a:buChar char="■"/>
              <a:defRPr sz="100"/>
            </a:lvl6pPr>
            <a:lvl7pPr marL="3200400" lvl="6" indent="-234950" rtl="0">
              <a:spcBef>
                <a:spcPts val="0"/>
              </a:spcBef>
              <a:spcAft>
                <a:spcPts val="0"/>
              </a:spcAft>
              <a:buSzPts val="100"/>
              <a:buChar char="●"/>
              <a:defRPr sz="100"/>
            </a:lvl7pPr>
            <a:lvl8pPr marL="3657600" lvl="7" indent="-234950" rtl="0">
              <a:spcBef>
                <a:spcPts val="0"/>
              </a:spcBef>
              <a:spcAft>
                <a:spcPts val="0"/>
              </a:spcAft>
              <a:buSzPts val="100"/>
              <a:buChar char="○"/>
              <a:defRPr sz="100"/>
            </a:lvl8pPr>
            <a:lvl9pPr marL="4114800" lvl="8" indent="-234950" rtl="0">
              <a:spcBef>
                <a:spcPts val="0"/>
              </a:spcBef>
              <a:spcAft>
                <a:spcPts val="0"/>
              </a:spcAft>
              <a:buSzPts val="100"/>
              <a:buChar char="■"/>
              <a:defRPr sz="1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Agenda B">
  <p:cSld name="TITLE_ONLY_1_1_1">
    <p:spTree>
      <p:nvGrpSpPr>
        <p:cNvPr id="1" name="Shape 127"/>
        <p:cNvGrpSpPr/>
        <p:nvPr/>
      </p:nvGrpSpPr>
      <p:grpSpPr>
        <a:xfrm>
          <a:off x="0" y="0"/>
          <a:ext cx="0" cy="0"/>
          <a:chOff x="0" y="0"/>
          <a:chExt cx="0" cy="0"/>
        </a:xfrm>
      </p:grpSpPr>
      <p:sp>
        <p:nvSpPr>
          <p:cNvPr id="128" name="Google Shape;128;p23"/>
          <p:cNvSpPr>
            <a:spLocks noGrp="1"/>
          </p:cNvSpPr>
          <p:nvPr>
            <p:ph type="pic" idx="2"/>
          </p:nvPr>
        </p:nvSpPr>
        <p:spPr>
          <a:xfrm>
            <a:off x="503725" y="1232551"/>
            <a:ext cx="2376000" cy="1684800"/>
          </a:xfrm>
          <a:prstGeom prst="rect">
            <a:avLst/>
          </a:prstGeom>
          <a:noFill/>
          <a:ln>
            <a:noFill/>
          </a:ln>
        </p:spPr>
      </p:sp>
      <p:sp>
        <p:nvSpPr>
          <p:cNvPr id="129" name="Google Shape;129;p23"/>
          <p:cNvSpPr/>
          <p:nvPr/>
        </p:nvSpPr>
        <p:spPr>
          <a:xfrm>
            <a:off x="503700" y="2910500"/>
            <a:ext cx="2376300" cy="1516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3"/>
          <p:cNvSpPr txBox="1"/>
          <p:nvPr/>
        </p:nvSpPr>
        <p:spPr>
          <a:xfrm>
            <a:off x="659014" y="2990201"/>
            <a:ext cx="895500" cy="4653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GB" sz="3100">
                <a:solidFill>
                  <a:schemeClr val="dk1"/>
                </a:solidFill>
                <a:latin typeface="Nunito Sans SemiBold"/>
                <a:ea typeface="Nunito Sans SemiBold"/>
                <a:cs typeface="Nunito Sans SemiBold"/>
                <a:sym typeface="Nunito Sans SemiBold"/>
              </a:rPr>
              <a:t>01</a:t>
            </a:r>
            <a:endParaRPr sz="3100">
              <a:solidFill>
                <a:schemeClr val="dk1"/>
              </a:solidFill>
              <a:latin typeface="Nunito Sans SemiBold"/>
              <a:ea typeface="Nunito Sans SemiBold"/>
              <a:cs typeface="Nunito Sans SemiBold"/>
              <a:sym typeface="Nunito Sans SemiBold"/>
            </a:endParaRPr>
          </a:p>
        </p:txBody>
      </p:sp>
      <p:sp>
        <p:nvSpPr>
          <p:cNvPr id="131" name="Google Shape;131;p23"/>
          <p:cNvSpPr txBox="1">
            <a:spLocks noGrp="1"/>
          </p:cNvSpPr>
          <p:nvPr>
            <p:ph type="title"/>
          </p:nvPr>
        </p:nvSpPr>
        <p:spPr>
          <a:xfrm>
            <a:off x="503700" y="214800"/>
            <a:ext cx="8136600" cy="801300"/>
          </a:xfrm>
          <a:prstGeom prst="rect">
            <a:avLst/>
          </a:prstGeom>
        </p:spPr>
        <p:txBody>
          <a:bodyPr spcFirstLastPara="1" wrap="square" lIns="0" tIns="0" rIns="0" bIns="0" anchor="ctr" anchorCtr="0">
            <a:normAutofit/>
          </a:bodyPr>
          <a:lstStyle>
            <a:lvl1pPr lvl="0" rtl="0">
              <a:spcBef>
                <a:spcPts val="0"/>
              </a:spcBef>
              <a:spcAft>
                <a:spcPts val="0"/>
              </a:spcAft>
              <a:buSzPts val="21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132" name="Google Shape;132;p23"/>
          <p:cNvSpPr txBox="1">
            <a:spLocks noGrp="1"/>
          </p:cNvSpPr>
          <p:nvPr>
            <p:ph type="body" idx="1"/>
          </p:nvPr>
        </p:nvSpPr>
        <p:spPr>
          <a:xfrm>
            <a:off x="659025" y="3528350"/>
            <a:ext cx="2065800" cy="732000"/>
          </a:xfrm>
          <a:prstGeom prst="rect">
            <a:avLst/>
          </a:prstGeom>
        </p:spPr>
        <p:txBody>
          <a:bodyPr spcFirstLastPara="1" wrap="square" lIns="0" tIns="0" rIns="0" bIns="0" anchor="t" anchorCtr="0">
            <a:normAutofit/>
          </a:bodyPr>
          <a:lstStyle>
            <a:lvl1pPr marL="457200" lvl="0" indent="-317500" rtl="0">
              <a:lnSpc>
                <a:spcPct val="100000"/>
              </a:lnSpc>
              <a:spcBef>
                <a:spcPts val="0"/>
              </a:spcBef>
              <a:spcAft>
                <a:spcPts val="0"/>
              </a:spcAft>
              <a:buSzPts val="1400"/>
              <a:buChar char="●"/>
              <a:defRPr sz="1400" b="0"/>
            </a:lvl1pPr>
            <a:lvl2pPr marL="914400" lvl="1" indent="-234950" rtl="0">
              <a:spcBef>
                <a:spcPts val="0"/>
              </a:spcBef>
              <a:spcAft>
                <a:spcPts val="0"/>
              </a:spcAft>
              <a:buSzPts val="100"/>
              <a:buChar char="○"/>
              <a:defRPr sz="100"/>
            </a:lvl2pPr>
            <a:lvl3pPr marL="1371600" lvl="2" indent="-234950" rtl="0">
              <a:spcBef>
                <a:spcPts val="0"/>
              </a:spcBef>
              <a:spcAft>
                <a:spcPts val="0"/>
              </a:spcAft>
              <a:buSzPts val="100"/>
              <a:buChar char="■"/>
              <a:defRPr sz="100"/>
            </a:lvl3pPr>
            <a:lvl4pPr marL="1828800" lvl="3" indent="-234950" rtl="0">
              <a:spcBef>
                <a:spcPts val="0"/>
              </a:spcBef>
              <a:spcAft>
                <a:spcPts val="0"/>
              </a:spcAft>
              <a:buSzPts val="100"/>
              <a:buChar char="●"/>
              <a:defRPr sz="100"/>
            </a:lvl4pPr>
            <a:lvl5pPr marL="2286000" lvl="4" indent="-234950" rtl="0">
              <a:spcBef>
                <a:spcPts val="0"/>
              </a:spcBef>
              <a:spcAft>
                <a:spcPts val="0"/>
              </a:spcAft>
              <a:buSzPts val="100"/>
              <a:buChar char="○"/>
              <a:defRPr sz="100"/>
            </a:lvl5pPr>
            <a:lvl6pPr marL="2743200" lvl="5" indent="-234950" rtl="0">
              <a:spcBef>
                <a:spcPts val="0"/>
              </a:spcBef>
              <a:spcAft>
                <a:spcPts val="0"/>
              </a:spcAft>
              <a:buSzPts val="100"/>
              <a:buChar char="■"/>
              <a:defRPr sz="100"/>
            </a:lvl6pPr>
            <a:lvl7pPr marL="3200400" lvl="6" indent="-234950" rtl="0">
              <a:lnSpc>
                <a:spcPct val="100000"/>
              </a:lnSpc>
              <a:spcBef>
                <a:spcPts val="0"/>
              </a:spcBef>
              <a:spcAft>
                <a:spcPts val="0"/>
              </a:spcAft>
              <a:buSzPts val="100"/>
              <a:buChar char="●"/>
              <a:defRPr sz="100"/>
            </a:lvl7pPr>
            <a:lvl8pPr marL="3657600" lvl="7" indent="-234950" rtl="0">
              <a:spcBef>
                <a:spcPts val="0"/>
              </a:spcBef>
              <a:spcAft>
                <a:spcPts val="0"/>
              </a:spcAft>
              <a:buSzPts val="100"/>
              <a:buChar char="○"/>
              <a:defRPr sz="100"/>
            </a:lvl8pPr>
            <a:lvl9pPr marL="4114800" lvl="8" indent="-234950" rtl="0">
              <a:spcBef>
                <a:spcPts val="0"/>
              </a:spcBef>
              <a:spcAft>
                <a:spcPts val="0"/>
              </a:spcAft>
              <a:buSzPts val="100"/>
              <a:buChar char="■"/>
              <a:defRPr sz="100"/>
            </a:lvl9pPr>
          </a:lstStyle>
          <a:p>
            <a:endParaRPr/>
          </a:p>
        </p:txBody>
      </p:sp>
      <p:sp>
        <p:nvSpPr>
          <p:cNvPr id="133" name="Google Shape;133;p23"/>
          <p:cNvSpPr/>
          <p:nvPr/>
        </p:nvSpPr>
        <p:spPr>
          <a:xfrm>
            <a:off x="3381175" y="2910500"/>
            <a:ext cx="2376300" cy="1516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3"/>
          <p:cNvSpPr txBox="1"/>
          <p:nvPr/>
        </p:nvSpPr>
        <p:spPr>
          <a:xfrm>
            <a:off x="3536432" y="2990201"/>
            <a:ext cx="895500" cy="4653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GB" sz="3100">
                <a:solidFill>
                  <a:schemeClr val="dk1"/>
                </a:solidFill>
                <a:latin typeface="Nunito Sans SemiBold"/>
                <a:ea typeface="Nunito Sans SemiBold"/>
                <a:cs typeface="Nunito Sans SemiBold"/>
                <a:sym typeface="Nunito Sans SemiBold"/>
              </a:rPr>
              <a:t>02</a:t>
            </a:r>
            <a:endParaRPr sz="3100">
              <a:solidFill>
                <a:schemeClr val="dk1"/>
              </a:solidFill>
              <a:latin typeface="Nunito Sans SemiBold"/>
              <a:ea typeface="Nunito Sans SemiBold"/>
              <a:cs typeface="Nunito Sans SemiBold"/>
              <a:sym typeface="Nunito Sans SemiBold"/>
            </a:endParaRPr>
          </a:p>
        </p:txBody>
      </p:sp>
      <p:sp>
        <p:nvSpPr>
          <p:cNvPr id="135" name="Google Shape;135;p23"/>
          <p:cNvSpPr txBox="1">
            <a:spLocks noGrp="1"/>
          </p:cNvSpPr>
          <p:nvPr>
            <p:ph type="body" idx="3"/>
          </p:nvPr>
        </p:nvSpPr>
        <p:spPr>
          <a:xfrm>
            <a:off x="3536425" y="3528350"/>
            <a:ext cx="2065800" cy="732000"/>
          </a:xfrm>
          <a:prstGeom prst="rect">
            <a:avLst/>
          </a:prstGeom>
        </p:spPr>
        <p:txBody>
          <a:bodyPr spcFirstLastPara="1" wrap="square" lIns="0" tIns="0" rIns="0" bIns="0" anchor="t" anchorCtr="0">
            <a:normAutofit/>
          </a:bodyPr>
          <a:lstStyle>
            <a:lvl1pPr marL="457200" lvl="0" indent="-317500" rtl="0">
              <a:lnSpc>
                <a:spcPct val="100000"/>
              </a:lnSpc>
              <a:spcBef>
                <a:spcPts val="0"/>
              </a:spcBef>
              <a:spcAft>
                <a:spcPts val="0"/>
              </a:spcAft>
              <a:buSzPts val="1400"/>
              <a:buChar char="●"/>
              <a:defRPr sz="1400" b="0"/>
            </a:lvl1pPr>
            <a:lvl2pPr marL="914400" lvl="1" indent="-234950" rtl="0">
              <a:spcBef>
                <a:spcPts val="0"/>
              </a:spcBef>
              <a:spcAft>
                <a:spcPts val="0"/>
              </a:spcAft>
              <a:buSzPts val="100"/>
              <a:buChar char="○"/>
              <a:defRPr sz="100"/>
            </a:lvl2pPr>
            <a:lvl3pPr marL="1371600" lvl="2" indent="-234950" rtl="0">
              <a:spcBef>
                <a:spcPts val="0"/>
              </a:spcBef>
              <a:spcAft>
                <a:spcPts val="0"/>
              </a:spcAft>
              <a:buSzPts val="100"/>
              <a:buChar char="■"/>
              <a:defRPr sz="100"/>
            </a:lvl3pPr>
            <a:lvl4pPr marL="1828800" lvl="3" indent="-234950" rtl="0">
              <a:spcBef>
                <a:spcPts val="0"/>
              </a:spcBef>
              <a:spcAft>
                <a:spcPts val="0"/>
              </a:spcAft>
              <a:buSzPts val="100"/>
              <a:buChar char="●"/>
              <a:defRPr sz="100"/>
            </a:lvl4pPr>
            <a:lvl5pPr marL="2286000" lvl="4" indent="-234950" rtl="0">
              <a:spcBef>
                <a:spcPts val="0"/>
              </a:spcBef>
              <a:spcAft>
                <a:spcPts val="0"/>
              </a:spcAft>
              <a:buSzPts val="100"/>
              <a:buChar char="○"/>
              <a:defRPr sz="100"/>
            </a:lvl5pPr>
            <a:lvl6pPr marL="2743200" lvl="5" indent="-234950" rtl="0">
              <a:spcBef>
                <a:spcPts val="0"/>
              </a:spcBef>
              <a:spcAft>
                <a:spcPts val="0"/>
              </a:spcAft>
              <a:buSzPts val="100"/>
              <a:buChar char="■"/>
              <a:defRPr sz="100"/>
            </a:lvl6pPr>
            <a:lvl7pPr marL="3200400" lvl="6" indent="-234950" rtl="0">
              <a:lnSpc>
                <a:spcPct val="100000"/>
              </a:lnSpc>
              <a:spcBef>
                <a:spcPts val="0"/>
              </a:spcBef>
              <a:spcAft>
                <a:spcPts val="0"/>
              </a:spcAft>
              <a:buSzPts val="100"/>
              <a:buChar char="●"/>
              <a:defRPr sz="100"/>
            </a:lvl7pPr>
            <a:lvl8pPr marL="3657600" lvl="7" indent="-234950" rtl="0">
              <a:spcBef>
                <a:spcPts val="0"/>
              </a:spcBef>
              <a:spcAft>
                <a:spcPts val="0"/>
              </a:spcAft>
              <a:buSzPts val="100"/>
              <a:buChar char="○"/>
              <a:defRPr sz="100"/>
            </a:lvl8pPr>
            <a:lvl9pPr marL="4114800" lvl="8" indent="-234950" rtl="0">
              <a:spcBef>
                <a:spcPts val="0"/>
              </a:spcBef>
              <a:spcAft>
                <a:spcPts val="0"/>
              </a:spcAft>
              <a:buSzPts val="100"/>
              <a:buChar char="■"/>
              <a:defRPr sz="100"/>
            </a:lvl9pPr>
          </a:lstStyle>
          <a:p>
            <a:endParaRPr/>
          </a:p>
        </p:txBody>
      </p:sp>
      <p:sp>
        <p:nvSpPr>
          <p:cNvPr id="136" name="Google Shape;136;p23"/>
          <p:cNvSpPr/>
          <p:nvPr/>
        </p:nvSpPr>
        <p:spPr>
          <a:xfrm>
            <a:off x="6258650" y="2910500"/>
            <a:ext cx="2376300" cy="1516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3"/>
          <p:cNvSpPr txBox="1"/>
          <p:nvPr/>
        </p:nvSpPr>
        <p:spPr>
          <a:xfrm>
            <a:off x="6413964" y="2990201"/>
            <a:ext cx="895500" cy="4653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GB" sz="3100">
                <a:solidFill>
                  <a:schemeClr val="dk1"/>
                </a:solidFill>
                <a:latin typeface="Nunito Sans SemiBold"/>
                <a:ea typeface="Nunito Sans SemiBold"/>
                <a:cs typeface="Nunito Sans SemiBold"/>
                <a:sym typeface="Nunito Sans SemiBold"/>
              </a:rPr>
              <a:t>03</a:t>
            </a:r>
            <a:endParaRPr sz="3100">
              <a:solidFill>
                <a:schemeClr val="dk1"/>
              </a:solidFill>
              <a:latin typeface="Nunito Sans SemiBold"/>
              <a:ea typeface="Nunito Sans SemiBold"/>
              <a:cs typeface="Nunito Sans SemiBold"/>
              <a:sym typeface="Nunito Sans SemiBold"/>
            </a:endParaRPr>
          </a:p>
        </p:txBody>
      </p:sp>
      <p:sp>
        <p:nvSpPr>
          <p:cNvPr id="138" name="Google Shape;138;p23"/>
          <p:cNvSpPr txBox="1">
            <a:spLocks noGrp="1"/>
          </p:cNvSpPr>
          <p:nvPr>
            <p:ph type="body" idx="4"/>
          </p:nvPr>
        </p:nvSpPr>
        <p:spPr>
          <a:xfrm>
            <a:off x="6413967" y="3528350"/>
            <a:ext cx="2065800" cy="732000"/>
          </a:xfrm>
          <a:prstGeom prst="rect">
            <a:avLst/>
          </a:prstGeom>
        </p:spPr>
        <p:txBody>
          <a:bodyPr spcFirstLastPara="1" wrap="square" lIns="0" tIns="0" rIns="0" bIns="0" anchor="t" anchorCtr="0">
            <a:normAutofit/>
          </a:bodyPr>
          <a:lstStyle>
            <a:lvl1pPr marL="457200" lvl="0" indent="-317500" rtl="0">
              <a:lnSpc>
                <a:spcPct val="100000"/>
              </a:lnSpc>
              <a:spcBef>
                <a:spcPts val="0"/>
              </a:spcBef>
              <a:spcAft>
                <a:spcPts val="0"/>
              </a:spcAft>
              <a:buSzPts val="1400"/>
              <a:buChar char="●"/>
              <a:defRPr sz="1400" b="0"/>
            </a:lvl1pPr>
            <a:lvl2pPr marL="914400" lvl="1" indent="-234950" rtl="0">
              <a:spcBef>
                <a:spcPts val="0"/>
              </a:spcBef>
              <a:spcAft>
                <a:spcPts val="0"/>
              </a:spcAft>
              <a:buSzPts val="100"/>
              <a:buChar char="○"/>
              <a:defRPr sz="100"/>
            </a:lvl2pPr>
            <a:lvl3pPr marL="1371600" lvl="2" indent="-234950" rtl="0">
              <a:spcBef>
                <a:spcPts val="0"/>
              </a:spcBef>
              <a:spcAft>
                <a:spcPts val="0"/>
              </a:spcAft>
              <a:buSzPts val="100"/>
              <a:buChar char="■"/>
              <a:defRPr sz="100"/>
            </a:lvl3pPr>
            <a:lvl4pPr marL="1828800" lvl="3" indent="-234950" rtl="0">
              <a:spcBef>
                <a:spcPts val="0"/>
              </a:spcBef>
              <a:spcAft>
                <a:spcPts val="0"/>
              </a:spcAft>
              <a:buSzPts val="100"/>
              <a:buChar char="●"/>
              <a:defRPr sz="100"/>
            </a:lvl4pPr>
            <a:lvl5pPr marL="2286000" lvl="4" indent="-234950" rtl="0">
              <a:spcBef>
                <a:spcPts val="0"/>
              </a:spcBef>
              <a:spcAft>
                <a:spcPts val="0"/>
              </a:spcAft>
              <a:buSzPts val="100"/>
              <a:buChar char="○"/>
              <a:defRPr sz="100"/>
            </a:lvl5pPr>
            <a:lvl6pPr marL="2743200" lvl="5" indent="-234950" rtl="0">
              <a:spcBef>
                <a:spcPts val="0"/>
              </a:spcBef>
              <a:spcAft>
                <a:spcPts val="0"/>
              </a:spcAft>
              <a:buSzPts val="100"/>
              <a:buChar char="■"/>
              <a:defRPr sz="100"/>
            </a:lvl6pPr>
            <a:lvl7pPr marL="3200400" lvl="6" indent="-234950" rtl="0">
              <a:lnSpc>
                <a:spcPct val="100000"/>
              </a:lnSpc>
              <a:spcBef>
                <a:spcPts val="0"/>
              </a:spcBef>
              <a:spcAft>
                <a:spcPts val="0"/>
              </a:spcAft>
              <a:buSzPts val="100"/>
              <a:buChar char="●"/>
              <a:defRPr sz="100"/>
            </a:lvl7pPr>
            <a:lvl8pPr marL="3657600" lvl="7" indent="-234950" rtl="0">
              <a:spcBef>
                <a:spcPts val="0"/>
              </a:spcBef>
              <a:spcAft>
                <a:spcPts val="0"/>
              </a:spcAft>
              <a:buSzPts val="100"/>
              <a:buChar char="○"/>
              <a:defRPr sz="100"/>
            </a:lvl8pPr>
            <a:lvl9pPr marL="4114800" lvl="8" indent="-234950" rtl="0">
              <a:spcBef>
                <a:spcPts val="0"/>
              </a:spcBef>
              <a:spcAft>
                <a:spcPts val="0"/>
              </a:spcAft>
              <a:buSzPts val="100"/>
              <a:buChar char="■"/>
              <a:defRPr sz="100"/>
            </a:lvl9pPr>
          </a:lstStyle>
          <a:p>
            <a:endParaRPr/>
          </a:p>
        </p:txBody>
      </p:sp>
      <p:sp>
        <p:nvSpPr>
          <p:cNvPr id="139" name="Google Shape;139;p23"/>
          <p:cNvSpPr>
            <a:spLocks noGrp="1"/>
          </p:cNvSpPr>
          <p:nvPr>
            <p:ph type="pic" idx="5"/>
          </p:nvPr>
        </p:nvSpPr>
        <p:spPr>
          <a:xfrm>
            <a:off x="3381475" y="1232551"/>
            <a:ext cx="2376000" cy="1684800"/>
          </a:xfrm>
          <a:prstGeom prst="rect">
            <a:avLst/>
          </a:prstGeom>
          <a:noFill/>
          <a:ln>
            <a:noFill/>
          </a:ln>
        </p:spPr>
      </p:sp>
      <p:sp>
        <p:nvSpPr>
          <p:cNvPr id="140" name="Google Shape;140;p23"/>
          <p:cNvSpPr>
            <a:spLocks noGrp="1"/>
          </p:cNvSpPr>
          <p:nvPr>
            <p:ph type="pic" idx="6"/>
          </p:nvPr>
        </p:nvSpPr>
        <p:spPr>
          <a:xfrm>
            <a:off x="6258950" y="1232551"/>
            <a:ext cx="2376000" cy="1684800"/>
          </a:xfrm>
          <a:prstGeom prst="rect">
            <a:avLst/>
          </a:prstGeom>
          <a:no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Agenda B editable">
  <p:cSld name="TITLE_ONLY_1_1_1_3">
    <p:spTree>
      <p:nvGrpSpPr>
        <p:cNvPr id="1" name="Shape 141"/>
        <p:cNvGrpSpPr/>
        <p:nvPr/>
      </p:nvGrpSpPr>
      <p:grpSpPr>
        <a:xfrm>
          <a:off x="0" y="0"/>
          <a:ext cx="0" cy="0"/>
          <a:chOff x="0" y="0"/>
          <a:chExt cx="0" cy="0"/>
        </a:xfrm>
      </p:grpSpPr>
      <p:sp>
        <p:nvSpPr>
          <p:cNvPr id="142" name="Google Shape;142;p24"/>
          <p:cNvSpPr/>
          <p:nvPr/>
        </p:nvSpPr>
        <p:spPr>
          <a:xfrm>
            <a:off x="503700" y="2910500"/>
            <a:ext cx="2376300" cy="1516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4"/>
          <p:cNvSpPr txBox="1">
            <a:spLocks noGrp="1"/>
          </p:cNvSpPr>
          <p:nvPr>
            <p:ph type="title"/>
          </p:nvPr>
        </p:nvSpPr>
        <p:spPr>
          <a:xfrm>
            <a:off x="503700" y="214800"/>
            <a:ext cx="8136600" cy="801300"/>
          </a:xfrm>
          <a:prstGeom prst="rect">
            <a:avLst/>
          </a:prstGeom>
        </p:spPr>
        <p:txBody>
          <a:bodyPr spcFirstLastPara="1" wrap="square" lIns="0" tIns="0" rIns="0" bIns="0" anchor="ctr" anchorCtr="0">
            <a:normAutofit/>
          </a:bodyPr>
          <a:lstStyle>
            <a:lvl1pPr lvl="0" rtl="0">
              <a:spcBef>
                <a:spcPts val="0"/>
              </a:spcBef>
              <a:spcAft>
                <a:spcPts val="0"/>
              </a:spcAft>
              <a:buSzPts val="21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144" name="Google Shape;144;p24"/>
          <p:cNvSpPr txBox="1">
            <a:spLocks noGrp="1"/>
          </p:cNvSpPr>
          <p:nvPr>
            <p:ph type="body" idx="1"/>
          </p:nvPr>
        </p:nvSpPr>
        <p:spPr>
          <a:xfrm>
            <a:off x="659025" y="3528350"/>
            <a:ext cx="2065800" cy="732000"/>
          </a:xfrm>
          <a:prstGeom prst="rect">
            <a:avLst/>
          </a:prstGeom>
        </p:spPr>
        <p:txBody>
          <a:bodyPr spcFirstLastPara="1" wrap="square" lIns="0" tIns="0" rIns="0" bIns="0" anchor="t" anchorCtr="0">
            <a:normAutofit/>
          </a:bodyPr>
          <a:lstStyle>
            <a:lvl1pPr marL="457200" lvl="0" indent="-317500" rtl="0">
              <a:lnSpc>
                <a:spcPct val="100000"/>
              </a:lnSpc>
              <a:spcBef>
                <a:spcPts val="0"/>
              </a:spcBef>
              <a:spcAft>
                <a:spcPts val="0"/>
              </a:spcAft>
              <a:buSzPts val="1400"/>
              <a:buChar char="●"/>
              <a:defRPr sz="1400" b="0"/>
            </a:lvl1pPr>
            <a:lvl2pPr marL="914400" lvl="1" indent="-234950" rtl="0">
              <a:spcBef>
                <a:spcPts val="0"/>
              </a:spcBef>
              <a:spcAft>
                <a:spcPts val="0"/>
              </a:spcAft>
              <a:buSzPts val="100"/>
              <a:buChar char="○"/>
              <a:defRPr sz="100"/>
            </a:lvl2pPr>
            <a:lvl3pPr marL="1371600" lvl="2" indent="-234950" rtl="0">
              <a:spcBef>
                <a:spcPts val="0"/>
              </a:spcBef>
              <a:spcAft>
                <a:spcPts val="0"/>
              </a:spcAft>
              <a:buSzPts val="100"/>
              <a:buChar char="■"/>
              <a:defRPr sz="100"/>
            </a:lvl3pPr>
            <a:lvl4pPr marL="1828800" lvl="3" indent="-234950" rtl="0">
              <a:spcBef>
                <a:spcPts val="0"/>
              </a:spcBef>
              <a:spcAft>
                <a:spcPts val="0"/>
              </a:spcAft>
              <a:buSzPts val="100"/>
              <a:buChar char="●"/>
              <a:defRPr sz="100"/>
            </a:lvl4pPr>
            <a:lvl5pPr marL="2286000" lvl="4" indent="-234950" rtl="0">
              <a:spcBef>
                <a:spcPts val="0"/>
              </a:spcBef>
              <a:spcAft>
                <a:spcPts val="0"/>
              </a:spcAft>
              <a:buSzPts val="100"/>
              <a:buChar char="○"/>
              <a:defRPr sz="100"/>
            </a:lvl5pPr>
            <a:lvl6pPr marL="2743200" lvl="5" indent="-234950" rtl="0">
              <a:spcBef>
                <a:spcPts val="0"/>
              </a:spcBef>
              <a:spcAft>
                <a:spcPts val="0"/>
              </a:spcAft>
              <a:buSzPts val="100"/>
              <a:buChar char="■"/>
              <a:defRPr sz="100"/>
            </a:lvl6pPr>
            <a:lvl7pPr marL="3200400" lvl="6" indent="-234950" rtl="0">
              <a:lnSpc>
                <a:spcPct val="100000"/>
              </a:lnSpc>
              <a:spcBef>
                <a:spcPts val="0"/>
              </a:spcBef>
              <a:spcAft>
                <a:spcPts val="0"/>
              </a:spcAft>
              <a:buSzPts val="100"/>
              <a:buChar char="●"/>
              <a:defRPr sz="100"/>
            </a:lvl7pPr>
            <a:lvl8pPr marL="3657600" lvl="7" indent="-234950" rtl="0">
              <a:spcBef>
                <a:spcPts val="0"/>
              </a:spcBef>
              <a:spcAft>
                <a:spcPts val="0"/>
              </a:spcAft>
              <a:buSzPts val="100"/>
              <a:buChar char="○"/>
              <a:defRPr sz="100"/>
            </a:lvl8pPr>
            <a:lvl9pPr marL="4114800" lvl="8" indent="-234950" rtl="0">
              <a:spcBef>
                <a:spcPts val="0"/>
              </a:spcBef>
              <a:spcAft>
                <a:spcPts val="0"/>
              </a:spcAft>
              <a:buSzPts val="100"/>
              <a:buChar char="■"/>
              <a:defRPr sz="100"/>
            </a:lvl9pPr>
          </a:lstStyle>
          <a:p>
            <a:endParaRPr/>
          </a:p>
        </p:txBody>
      </p:sp>
      <p:sp>
        <p:nvSpPr>
          <p:cNvPr id="145" name="Google Shape;145;p24"/>
          <p:cNvSpPr/>
          <p:nvPr/>
        </p:nvSpPr>
        <p:spPr>
          <a:xfrm>
            <a:off x="3381175" y="2910500"/>
            <a:ext cx="2376300" cy="1516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4"/>
          <p:cNvSpPr txBox="1">
            <a:spLocks noGrp="1"/>
          </p:cNvSpPr>
          <p:nvPr>
            <p:ph type="body" idx="2"/>
          </p:nvPr>
        </p:nvSpPr>
        <p:spPr>
          <a:xfrm>
            <a:off x="3536425" y="3528350"/>
            <a:ext cx="2065800" cy="732000"/>
          </a:xfrm>
          <a:prstGeom prst="rect">
            <a:avLst/>
          </a:prstGeom>
        </p:spPr>
        <p:txBody>
          <a:bodyPr spcFirstLastPara="1" wrap="square" lIns="0" tIns="0" rIns="0" bIns="0" anchor="t" anchorCtr="0">
            <a:normAutofit/>
          </a:bodyPr>
          <a:lstStyle>
            <a:lvl1pPr marL="457200" lvl="0" indent="-317500" rtl="0">
              <a:lnSpc>
                <a:spcPct val="100000"/>
              </a:lnSpc>
              <a:spcBef>
                <a:spcPts val="0"/>
              </a:spcBef>
              <a:spcAft>
                <a:spcPts val="0"/>
              </a:spcAft>
              <a:buSzPts val="1400"/>
              <a:buChar char="●"/>
              <a:defRPr sz="1400" b="0"/>
            </a:lvl1pPr>
            <a:lvl2pPr marL="914400" lvl="1" indent="-234950" rtl="0">
              <a:spcBef>
                <a:spcPts val="0"/>
              </a:spcBef>
              <a:spcAft>
                <a:spcPts val="0"/>
              </a:spcAft>
              <a:buSzPts val="100"/>
              <a:buChar char="○"/>
              <a:defRPr sz="100"/>
            </a:lvl2pPr>
            <a:lvl3pPr marL="1371600" lvl="2" indent="-234950" rtl="0">
              <a:spcBef>
                <a:spcPts val="0"/>
              </a:spcBef>
              <a:spcAft>
                <a:spcPts val="0"/>
              </a:spcAft>
              <a:buSzPts val="100"/>
              <a:buChar char="■"/>
              <a:defRPr sz="100"/>
            </a:lvl3pPr>
            <a:lvl4pPr marL="1828800" lvl="3" indent="-234950" rtl="0">
              <a:spcBef>
                <a:spcPts val="0"/>
              </a:spcBef>
              <a:spcAft>
                <a:spcPts val="0"/>
              </a:spcAft>
              <a:buSzPts val="100"/>
              <a:buChar char="●"/>
              <a:defRPr sz="100"/>
            </a:lvl4pPr>
            <a:lvl5pPr marL="2286000" lvl="4" indent="-234950" rtl="0">
              <a:spcBef>
                <a:spcPts val="0"/>
              </a:spcBef>
              <a:spcAft>
                <a:spcPts val="0"/>
              </a:spcAft>
              <a:buSzPts val="100"/>
              <a:buChar char="○"/>
              <a:defRPr sz="100"/>
            </a:lvl5pPr>
            <a:lvl6pPr marL="2743200" lvl="5" indent="-234950" rtl="0">
              <a:spcBef>
                <a:spcPts val="0"/>
              </a:spcBef>
              <a:spcAft>
                <a:spcPts val="0"/>
              </a:spcAft>
              <a:buSzPts val="100"/>
              <a:buChar char="■"/>
              <a:defRPr sz="100"/>
            </a:lvl6pPr>
            <a:lvl7pPr marL="3200400" lvl="6" indent="-234950" rtl="0">
              <a:lnSpc>
                <a:spcPct val="100000"/>
              </a:lnSpc>
              <a:spcBef>
                <a:spcPts val="0"/>
              </a:spcBef>
              <a:spcAft>
                <a:spcPts val="0"/>
              </a:spcAft>
              <a:buSzPts val="100"/>
              <a:buChar char="●"/>
              <a:defRPr sz="100"/>
            </a:lvl7pPr>
            <a:lvl8pPr marL="3657600" lvl="7" indent="-234950" rtl="0">
              <a:spcBef>
                <a:spcPts val="0"/>
              </a:spcBef>
              <a:spcAft>
                <a:spcPts val="0"/>
              </a:spcAft>
              <a:buSzPts val="100"/>
              <a:buChar char="○"/>
              <a:defRPr sz="100"/>
            </a:lvl8pPr>
            <a:lvl9pPr marL="4114800" lvl="8" indent="-234950" rtl="0">
              <a:spcBef>
                <a:spcPts val="0"/>
              </a:spcBef>
              <a:spcAft>
                <a:spcPts val="0"/>
              </a:spcAft>
              <a:buSzPts val="100"/>
              <a:buChar char="■"/>
              <a:defRPr sz="100"/>
            </a:lvl9pPr>
          </a:lstStyle>
          <a:p>
            <a:endParaRPr/>
          </a:p>
        </p:txBody>
      </p:sp>
      <p:sp>
        <p:nvSpPr>
          <p:cNvPr id="147" name="Google Shape;147;p24"/>
          <p:cNvSpPr/>
          <p:nvPr/>
        </p:nvSpPr>
        <p:spPr>
          <a:xfrm>
            <a:off x="6258650" y="2910500"/>
            <a:ext cx="2376300" cy="1516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4"/>
          <p:cNvSpPr txBox="1">
            <a:spLocks noGrp="1"/>
          </p:cNvSpPr>
          <p:nvPr>
            <p:ph type="body" idx="3"/>
          </p:nvPr>
        </p:nvSpPr>
        <p:spPr>
          <a:xfrm>
            <a:off x="6413967" y="3528350"/>
            <a:ext cx="2065800" cy="732000"/>
          </a:xfrm>
          <a:prstGeom prst="rect">
            <a:avLst/>
          </a:prstGeom>
        </p:spPr>
        <p:txBody>
          <a:bodyPr spcFirstLastPara="1" wrap="square" lIns="0" tIns="0" rIns="0" bIns="0" anchor="t" anchorCtr="0">
            <a:normAutofit/>
          </a:bodyPr>
          <a:lstStyle>
            <a:lvl1pPr marL="457200" lvl="0" indent="-317500" rtl="0">
              <a:lnSpc>
                <a:spcPct val="100000"/>
              </a:lnSpc>
              <a:spcBef>
                <a:spcPts val="0"/>
              </a:spcBef>
              <a:spcAft>
                <a:spcPts val="0"/>
              </a:spcAft>
              <a:buSzPts val="1400"/>
              <a:buChar char="●"/>
              <a:defRPr sz="1400" b="0"/>
            </a:lvl1pPr>
            <a:lvl2pPr marL="914400" lvl="1" indent="-234950" rtl="0">
              <a:spcBef>
                <a:spcPts val="0"/>
              </a:spcBef>
              <a:spcAft>
                <a:spcPts val="0"/>
              </a:spcAft>
              <a:buSzPts val="100"/>
              <a:buChar char="○"/>
              <a:defRPr sz="100"/>
            </a:lvl2pPr>
            <a:lvl3pPr marL="1371600" lvl="2" indent="-234950" rtl="0">
              <a:spcBef>
                <a:spcPts val="0"/>
              </a:spcBef>
              <a:spcAft>
                <a:spcPts val="0"/>
              </a:spcAft>
              <a:buSzPts val="100"/>
              <a:buChar char="■"/>
              <a:defRPr sz="100"/>
            </a:lvl3pPr>
            <a:lvl4pPr marL="1828800" lvl="3" indent="-234950" rtl="0">
              <a:spcBef>
                <a:spcPts val="0"/>
              </a:spcBef>
              <a:spcAft>
                <a:spcPts val="0"/>
              </a:spcAft>
              <a:buSzPts val="100"/>
              <a:buChar char="●"/>
              <a:defRPr sz="100"/>
            </a:lvl4pPr>
            <a:lvl5pPr marL="2286000" lvl="4" indent="-234950" rtl="0">
              <a:spcBef>
                <a:spcPts val="0"/>
              </a:spcBef>
              <a:spcAft>
                <a:spcPts val="0"/>
              </a:spcAft>
              <a:buSzPts val="100"/>
              <a:buChar char="○"/>
              <a:defRPr sz="100"/>
            </a:lvl5pPr>
            <a:lvl6pPr marL="2743200" lvl="5" indent="-234950" rtl="0">
              <a:spcBef>
                <a:spcPts val="0"/>
              </a:spcBef>
              <a:spcAft>
                <a:spcPts val="0"/>
              </a:spcAft>
              <a:buSzPts val="100"/>
              <a:buChar char="■"/>
              <a:defRPr sz="100"/>
            </a:lvl6pPr>
            <a:lvl7pPr marL="3200400" lvl="6" indent="-234950" rtl="0">
              <a:lnSpc>
                <a:spcPct val="100000"/>
              </a:lnSpc>
              <a:spcBef>
                <a:spcPts val="0"/>
              </a:spcBef>
              <a:spcAft>
                <a:spcPts val="0"/>
              </a:spcAft>
              <a:buSzPts val="100"/>
              <a:buChar char="●"/>
              <a:defRPr sz="100"/>
            </a:lvl7pPr>
            <a:lvl8pPr marL="3657600" lvl="7" indent="-234950" rtl="0">
              <a:spcBef>
                <a:spcPts val="0"/>
              </a:spcBef>
              <a:spcAft>
                <a:spcPts val="0"/>
              </a:spcAft>
              <a:buSzPts val="100"/>
              <a:buChar char="○"/>
              <a:defRPr sz="100"/>
            </a:lvl8pPr>
            <a:lvl9pPr marL="4114800" lvl="8" indent="-234950" rtl="0">
              <a:spcBef>
                <a:spcPts val="0"/>
              </a:spcBef>
              <a:spcAft>
                <a:spcPts val="0"/>
              </a:spcAft>
              <a:buSzPts val="100"/>
              <a:buChar char="■"/>
              <a:defRPr sz="100"/>
            </a:lvl9pPr>
          </a:lstStyle>
          <a:p>
            <a:endParaRPr/>
          </a:p>
        </p:txBody>
      </p:sp>
      <p:sp>
        <p:nvSpPr>
          <p:cNvPr id="149" name="Google Shape;149;p24"/>
          <p:cNvSpPr>
            <a:spLocks noGrp="1"/>
          </p:cNvSpPr>
          <p:nvPr>
            <p:ph type="pic" idx="4"/>
          </p:nvPr>
        </p:nvSpPr>
        <p:spPr>
          <a:xfrm>
            <a:off x="503725" y="1232551"/>
            <a:ext cx="2376000" cy="1684800"/>
          </a:xfrm>
          <a:prstGeom prst="rect">
            <a:avLst/>
          </a:prstGeom>
          <a:noFill/>
          <a:ln>
            <a:noFill/>
          </a:ln>
        </p:spPr>
      </p:sp>
      <p:sp>
        <p:nvSpPr>
          <p:cNvPr id="150" name="Google Shape;150;p24"/>
          <p:cNvSpPr>
            <a:spLocks noGrp="1"/>
          </p:cNvSpPr>
          <p:nvPr>
            <p:ph type="pic" idx="5"/>
          </p:nvPr>
        </p:nvSpPr>
        <p:spPr>
          <a:xfrm>
            <a:off x="3381475" y="1232551"/>
            <a:ext cx="2376000" cy="1684800"/>
          </a:xfrm>
          <a:prstGeom prst="rect">
            <a:avLst/>
          </a:prstGeom>
          <a:noFill/>
          <a:ln>
            <a:noFill/>
          </a:ln>
        </p:spPr>
      </p:sp>
      <p:sp>
        <p:nvSpPr>
          <p:cNvPr id="151" name="Google Shape;151;p24"/>
          <p:cNvSpPr>
            <a:spLocks noGrp="1"/>
          </p:cNvSpPr>
          <p:nvPr>
            <p:ph type="pic" idx="6"/>
          </p:nvPr>
        </p:nvSpPr>
        <p:spPr>
          <a:xfrm>
            <a:off x="6258950" y="1232551"/>
            <a:ext cx="2376000" cy="1684800"/>
          </a:xfrm>
          <a:prstGeom prst="rect">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 points with images">
  <p:cSld name="TITLE_ONLY_1_1_1_2">
    <p:spTree>
      <p:nvGrpSpPr>
        <p:cNvPr id="1" name="Shape 152"/>
        <p:cNvGrpSpPr/>
        <p:nvPr/>
      </p:nvGrpSpPr>
      <p:grpSpPr>
        <a:xfrm>
          <a:off x="0" y="0"/>
          <a:ext cx="0" cy="0"/>
          <a:chOff x="0" y="0"/>
          <a:chExt cx="0" cy="0"/>
        </a:xfrm>
      </p:grpSpPr>
      <p:sp>
        <p:nvSpPr>
          <p:cNvPr id="153" name="Google Shape;153;p25"/>
          <p:cNvSpPr>
            <a:spLocks noGrp="1"/>
          </p:cNvSpPr>
          <p:nvPr>
            <p:ph type="pic" idx="2"/>
          </p:nvPr>
        </p:nvSpPr>
        <p:spPr>
          <a:xfrm>
            <a:off x="503725" y="1238925"/>
            <a:ext cx="2376300" cy="1462200"/>
          </a:xfrm>
          <a:prstGeom prst="rect">
            <a:avLst/>
          </a:prstGeom>
          <a:noFill/>
          <a:ln>
            <a:noFill/>
          </a:ln>
        </p:spPr>
      </p:sp>
      <p:sp>
        <p:nvSpPr>
          <p:cNvPr id="154" name="Google Shape;154;p25"/>
          <p:cNvSpPr>
            <a:spLocks noGrp="1"/>
          </p:cNvSpPr>
          <p:nvPr>
            <p:ph type="pic" idx="3"/>
          </p:nvPr>
        </p:nvSpPr>
        <p:spPr>
          <a:xfrm>
            <a:off x="3386025" y="1238925"/>
            <a:ext cx="2376300" cy="1462200"/>
          </a:xfrm>
          <a:prstGeom prst="rect">
            <a:avLst/>
          </a:prstGeom>
          <a:noFill/>
          <a:ln>
            <a:noFill/>
          </a:ln>
        </p:spPr>
      </p:sp>
      <p:sp>
        <p:nvSpPr>
          <p:cNvPr id="155" name="Google Shape;155;p25"/>
          <p:cNvSpPr>
            <a:spLocks noGrp="1"/>
          </p:cNvSpPr>
          <p:nvPr>
            <p:ph type="pic" idx="4"/>
          </p:nvPr>
        </p:nvSpPr>
        <p:spPr>
          <a:xfrm>
            <a:off x="6268325" y="1238925"/>
            <a:ext cx="2376300" cy="1462200"/>
          </a:xfrm>
          <a:prstGeom prst="rect">
            <a:avLst/>
          </a:prstGeom>
          <a:noFill/>
          <a:ln>
            <a:noFill/>
          </a:ln>
        </p:spPr>
      </p:sp>
      <p:sp>
        <p:nvSpPr>
          <p:cNvPr id="156" name="Google Shape;156;p25"/>
          <p:cNvSpPr txBox="1">
            <a:spLocks noGrp="1"/>
          </p:cNvSpPr>
          <p:nvPr>
            <p:ph type="title"/>
          </p:nvPr>
        </p:nvSpPr>
        <p:spPr>
          <a:xfrm>
            <a:off x="503700" y="214800"/>
            <a:ext cx="8136600" cy="801300"/>
          </a:xfrm>
          <a:prstGeom prst="rect">
            <a:avLst/>
          </a:prstGeom>
        </p:spPr>
        <p:txBody>
          <a:bodyPr spcFirstLastPara="1" wrap="square" lIns="0" tIns="0" rIns="0" bIns="0" anchor="ctr" anchorCtr="0">
            <a:normAutofit/>
          </a:bodyPr>
          <a:lstStyle>
            <a:lvl1pPr lvl="0" rtl="0">
              <a:spcBef>
                <a:spcPts val="0"/>
              </a:spcBef>
              <a:spcAft>
                <a:spcPts val="0"/>
              </a:spcAft>
              <a:buSzPts val="21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157" name="Google Shape;157;p25"/>
          <p:cNvSpPr txBox="1">
            <a:spLocks noGrp="1"/>
          </p:cNvSpPr>
          <p:nvPr>
            <p:ph type="body" idx="1"/>
          </p:nvPr>
        </p:nvSpPr>
        <p:spPr>
          <a:xfrm>
            <a:off x="503700" y="2910500"/>
            <a:ext cx="2376300" cy="1516500"/>
          </a:xfrm>
          <a:prstGeom prst="rect">
            <a:avLst/>
          </a:prstGeom>
        </p:spPr>
        <p:txBody>
          <a:bodyPr spcFirstLastPara="1" wrap="square" lIns="0" tIns="0" rIns="0" bIns="0" anchor="t" anchorCtr="0">
            <a:normAutofit/>
          </a:bodyPr>
          <a:lstStyle>
            <a:lvl1pPr marL="457200" lvl="0" indent="-304800" algn="ctr" rtl="0">
              <a:lnSpc>
                <a:spcPct val="100000"/>
              </a:lnSpc>
              <a:spcBef>
                <a:spcPts val="0"/>
              </a:spcBef>
              <a:spcAft>
                <a:spcPts val="0"/>
              </a:spcAft>
              <a:buSzPts val="1200"/>
              <a:buChar char="●"/>
              <a:defRPr sz="1200" b="0"/>
            </a:lvl1pPr>
            <a:lvl2pPr marL="914400" lvl="1" indent="-234950" algn="ctr" rtl="0">
              <a:spcBef>
                <a:spcPts val="0"/>
              </a:spcBef>
              <a:spcAft>
                <a:spcPts val="0"/>
              </a:spcAft>
              <a:buSzPts val="100"/>
              <a:buChar char="○"/>
              <a:defRPr sz="100"/>
            </a:lvl2pPr>
            <a:lvl3pPr marL="1371600" lvl="2" indent="-234950" algn="ctr" rtl="0">
              <a:spcBef>
                <a:spcPts val="0"/>
              </a:spcBef>
              <a:spcAft>
                <a:spcPts val="0"/>
              </a:spcAft>
              <a:buSzPts val="100"/>
              <a:buChar char="■"/>
              <a:defRPr sz="100"/>
            </a:lvl3pPr>
            <a:lvl4pPr marL="1828800" lvl="3" indent="-234950" algn="ctr" rtl="0">
              <a:spcBef>
                <a:spcPts val="0"/>
              </a:spcBef>
              <a:spcAft>
                <a:spcPts val="0"/>
              </a:spcAft>
              <a:buSzPts val="100"/>
              <a:buChar char="●"/>
              <a:defRPr sz="100"/>
            </a:lvl4pPr>
            <a:lvl5pPr marL="2286000" lvl="4" indent="-234950" algn="ctr" rtl="0">
              <a:spcBef>
                <a:spcPts val="0"/>
              </a:spcBef>
              <a:spcAft>
                <a:spcPts val="0"/>
              </a:spcAft>
              <a:buSzPts val="100"/>
              <a:buChar char="○"/>
              <a:defRPr sz="100"/>
            </a:lvl5pPr>
            <a:lvl6pPr marL="2743200" lvl="5" indent="-234950" algn="ctr" rtl="0">
              <a:spcBef>
                <a:spcPts val="0"/>
              </a:spcBef>
              <a:spcAft>
                <a:spcPts val="0"/>
              </a:spcAft>
              <a:buSzPts val="100"/>
              <a:buChar char="■"/>
              <a:defRPr sz="100"/>
            </a:lvl6pPr>
            <a:lvl7pPr marL="3200400" lvl="6" indent="-234950" algn="ctr" rtl="0">
              <a:lnSpc>
                <a:spcPct val="100000"/>
              </a:lnSpc>
              <a:spcBef>
                <a:spcPts val="0"/>
              </a:spcBef>
              <a:spcAft>
                <a:spcPts val="0"/>
              </a:spcAft>
              <a:buSzPts val="100"/>
              <a:buChar char="●"/>
              <a:defRPr sz="100"/>
            </a:lvl7pPr>
            <a:lvl8pPr marL="3657600" lvl="7" indent="-234950" algn="ctr" rtl="0">
              <a:spcBef>
                <a:spcPts val="0"/>
              </a:spcBef>
              <a:spcAft>
                <a:spcPts val="0"/>
              </a:spcAft>
              <a:buSzPts val="100"/>
              <a:buChar char="○"/>
              <a:defRPr sz="100"/>
            </a:lvl8pPr>
            <a:lvl9pPr marL="4114800" lvl="8" indent="-234950" algn="ctr" rtl="0">
              <a:spcBef>
                <a:spcPts val="0"/>
              </a:spcBef>
              <a:spcAft>
                <a:spcPts val="0"/>
              </a:spcAft>
              <a:buSzPts val="100"/>
              <a:buChar char="■"/>
              <a:defRPr sz="100"/>
            </a:lvl9pPr>
          </a:lstStyle>
          <a:p>
            <a:endParaRPr/>
          </a:p>
        </p:txBody>
      </p:sp>
      <p:sp>
        <p:nvSpPr>
          <p:cNvPr id="158" name="Google Shape;158;p25"/>
          <p:cNvSpPr txBox="1">
            <a:spLocks noGrp="1"/>
          </p:cNvSpPr>
          <p:nvPr>
            <p:ph type="body" idx="5"/>
          </p:nvPr>
        </p:nvSpPr>
        <p:spPr>
          <a:xfrm>
            <a:off x="3386013" y="2910500"/>
            <a:ext cx="2376300" cy="1516500"/>
          </a:xfrm>
          <a:prstGeom prst="rect">
            <a:avLst/>
          </a:prstGeom>
        </p:spPr>
        <p:txBody>
          <a:bodyPr spcFirstLastPara="1" wrap="square" lIns="0" tIns="0" rIns="0" bIns="0" anchor="t" anchorCtr="0">
            <a:normAutofit/>
          </a:bodyPr>
          <a:lstStyle>
            <a:lvl1pPr marL="457200" lvl="0" indent="-304800" algn="ctr" rtl="0">
              <a:lnSpc>
                <a:spcPct val="100000"/>
              </a:lnSpc>
              <a:spcBef>
                <a:spcPts val="0"/>
              </a:spcBef>
              <a:spcAft>
                <a:spcPts val="0"/>
              </a:spcAft>
              <a:buSzPts val="1200"/>
              <a:buChar char="●"/>
              <a:defRPr sz="1200" b="0"/>
            </a:lvl1pPr>
            <a:lvl2pPr marL="914400" lvl="1" indent="-234950" algn="ctr" rtl="0">
              <a:spcBef>
                <a:spcPts val="0"/>
              </a:spcBef>
              <a:spcAft>
                <a:spcPts val="0"/>
              </a:spcAft>
              <a:buSzPts val="100"/>
              <a:buChar char="○"/>
              <a:defRPr sz="100"/>
            </a:lvl2pPr>
            <a:lvl3pPr marL="1371600" lvl="2" indent="-234950" algn="ctr" rtl="0">
              <a:spcBef>
                <a:spcPts val="0"/>
              </a:spcBef>
              <a:spcAft>
                <a:spcPts val="0"/>
              </a:spcAft>
              <a:buSzPts val="100"/>
              <a:buChar char="■"/>
              <a:defRPr sz="100"/>
            </a:lvl3pPr>
            <a:lvl4pPr marL="1828800" lvl="3" indent="-234950" algn="ctr" rtl="0">
              <a:spcBef>
                <a:spcPts val="0"/>
              </a:spcBef>
              <a:spcAft>
                <a:spcPts val="0"/>
              </a:spcAft>
              <a:buSzPts val="100"/>
              <a:buChar char="●"/>
              <a:defRPr sz="100"/>
            </a:lvl4pPr>
            <a:lvl5pPr marL="2286000" lvl="4" indent="-234950" algn="ctr" rtl="0">
              <a:spcBef>
                <a:spcPts val="0"/>
              </a:spcBef>
              <a:spcAft>
                <a:spcPts val="0"/>
              </a:spcAft>
              <a:buSzPts val="100"/>
              <a:buChar char="○"/>
              <a:defRPr sz="100"/>
            </a:lvl5pPr>
            <a:lvl6pPr marL="2743200" lvl="5" indent="-234950" algn="ctr" rtl="0">
              <a:spcBef>
                <a:spcPts val="0"/>
              </a:spcBef>
              <a:spcAft>
                <a:spcPts val="0"/>
              </a:spcAft>
              <a:buSzPts val="100"/>
              <a:buChar char="■"/>
              <a:defRPr sz="100"/>
            </a:lvl6pPr>
            <a:lvl7pPr marL="3200400" lvl="6" indent="-234950" algn="ctr" rtl="0">
              <a:lnSpc>
                <a:spcPct val="100000"/>
              </a:lnSpc>
              <a:spcBef>
                <a:spcPts val="0"/>
              </a:spcBef>
              <a:spcAft>
                <a:spcPts val="0"/>
              </a:spcAft>
              <a:buSzPts val="100"/>
              <a:buChar char="●"/>
              <a:defRPr sz="100"/>
            </a:lvl7pPr>
            <a:lvl8pPr marL="3657600" lvl="7" indent="-234950" algn="ctr" rtl="0">
              <a:spcBef>
                <a:spcPts val="0"/>
              </a:spcBef>
              <a:spcAft>
                <a:spcPts val="0"/>
              </a:spcAft>
              <a:buSzPts val="100"/>
              <a:buChar char="○"/>
              <a:defRPr sz="100"/>
            </a:lvl8pPr>
            <a:lvl9pPr marL="4114800" lvl="8" indent="-234950" algn="ctr" rtl="0">
              <a:spcBef>
                <a:spcPts val="0"/>
              </a:spcBef>
              <a:spcAft>
                <a:spcPts val="0"/>
              </a:spcAft>
              <a:buSzPts val="100"/>
              <a:buChar char="■"/>
              <a:defRPr sz="100"/>
            </a:lvl9pPr>
          </a:lstStyle>
          <a:p>
            <a:endParaRPr/>
          </a:p>
        </p:txBody>
      </p:sp>
      <p:sp>
        <p:nvSpPr>
          <p:cNvPr id="159" name="Google Shape;159;p25"/>
          <p:cNvSpPr txBox="1">
            <a:spLocks noGrp="1"/>
          </p:cNvSpPr>
          <p:nvPr>
            <p:ph type="body" idx="6"/>
          </p:nvPr>
        </p:nvSpPr>
        <p:spPr>
          <a:xfrm>
            <a:off x="6268325" y="2910500"/>
            <a:ext cx="2376300" cy="1516500"/>
          </a:xfrm>
          <a:prstGeom prst="rect">
            <a:avLst/>
          </a:prstGeom>
        </p:spPr>
        <p:txBody>
          <a:bodyPr spcFirstLastPara="1" wrap="square" lIns="0" tIns="0" rIns="0" bIns="0" anchor="t" anchorCtr="0">
            <a:normAutofit/>
          </a:bodyPr>
          <a:lstStyle>
            <a:lvl1pPr marL="457200" lvl="0" indent="-304800" algn="ctr" rtl="0">
              <a:lnSpc>
                <a:spcPct val="100000"/>
              </a:lnSpc>
              <a:spcBef>
                <a:spcPts val="0"/>
              </a:spcBef>
              <a:spcAft>
                <a:spcPts val="0"/>
              </a:spcAft>
              <a:buSzPts val="1200"/>
              <a:buChar char="●"/>
              <a:defRPr sz="1200" b="0"/>
            </a:lvl1pPr>
            <a:lvl2pPr marL="914400" lvl="1" indent="-234950" algn="ctr" rtl="0">
              <a:spcBef>
                <a:spcPts val="0"/>
              </a:spcBef>
              <a:spcAft>
                <a:spcPts val="0"/>
              </a:spcAft>
              <a:buSzPts val="100"/>
              <a:buChar char="○"/>
              <a:defRPr sz="100"/>
            </a:lvl2pPr>
            <a:lvl3pPr marL="1371600" lvl="2" indent="-234950" algn="ctr" rtl="0">
              <a:spcBef>
                <a:spcPts val="0"/>
              </a:spcBef>
              <a:spcAft>
                <a:spcPts val="0"/>
              </a:spcAft>
              <a:buSzPts val="100"/>
              <a:buChar char="■"/>
              <a:defRPr sz="100"/>
            </a:lvl3pPr>
            <a:lvl4pPr marL="1828800" lvl="3" indent="-234950" algn="ctr" rtl="0">
              <a:spcBef>
                <a:spcPts val="0"/>
              </a:spcBef>
              <a:spcAft>
                <a:spcPts val="0"/>
              </a:spcAft>
              <a:buSzPts val="100"/>
              <a:buChar char="●"/>
              <a:defRPr sz="100"/>
            </a:lvl4pPr>
            <a:lvl5pPr marL="2286000" lvl="4" indent="-234950" algn="ctr" rtl="0">
              <a:spcBef>
                <a:spcPts val="0"/>
              </a:spcBef>
              <a:spcAft>
                <a:spcPts val="0"/>
              </a:spcAft>
              <a:buSzPts val="100"/>
              <a:buChar char="○"/>
              <a:defRPr sz="100"/>
            </a:lvl5pPr>
            <a:lvl6pPr marL="2743200" lvl="5" indent="-234950" algn="ctr" rtl="0">
              <a:spcBef>
                <a:spcPts val="0"/>
              </a:spcBef>
              <a:spcAft>
                <a:spcPts val="0"/>
              </a:spcAft>
              <a:buSzPts val="100"/>
              <a:buChar char="■"/>
              <a:defRPr sz="100"/>
            </a:lvl6pPr>
            <a:lvl7pPr marL="3200400" lvl="6" indent="-234950" algn="ctr" rtl="0">
              <a:lnSpc>
                <a:spcPct val="100000"/>
              </a:lnSpc>
              <a:spcBef>
                <a:spcPts val="0"/>
              </a:spcBef>
              <a:spcAft>
                <a:spcPts val="0"/>
              </a:spcAft>
              <a:buSzPts val="100"/>
              <a:buChar char="●"/>
              <a:defRPr sz="100"/>
            </a:lvl7pPr>
            <a:lvl8pPr marL="3657600" lvl="7" indent="-234950" algn="ctr" rtl="0">
              <a:spcBef>
                <a:spcPts val="0"/>
              </a:spcBef>
              <a:spcAft>
                <a:spcPts val="0"/>
              </a:spcAft>
              <a:buSzPts val="100"/>
              <a:buChar char="○"/>
              <a:defRPr sz="100"/>
            </a:lvl8pPr>
            <a:lvl9pPr marL="4114800" lvl="8" indent="-234950" algn="ctr" rtl="0">
              <a:spcBef>
                <a:spcPts val="0"/>
              </a:spcBef>
              <a:spcAft>
                <a:spcPts val="0"/>
              </a:spcAft>
              <a:buSzPts val="100"/>
              <a:buChar char="■"/>
              <a:defRPr sz="1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 points icon space">
  <p:cSld name="TITLE_ONLY_1_1_1_2_1">
    <p:bg>
      <p:bgPr>
        <a:solidFill>
          <a:srgbClr val="FFFFFF"/>
        </a:solidFill>
        <a:effectLst/>
      </p:bgPr>
    </p:bg>
    <p:spTree>
      <p:nvGrpSpPr>
        <p:cNvPr id="1" name="Shape 160"/>
        <p:cNvGrpSpPr/>
        <p:nvPr/>
      </p:nvGrpSpPr>
      <p:grpSpPr>
        <a:xfrm>
          <a:off x="0" y="0"/>
          <a:ext cx="0" cy="0"/>
          <a:chOff x="0" y="0"/>
          <a:chExt cx="0" cy="0"/>
        </a:xfrm>
      </p:grpSpPr>
      <p:sp>
        <p:nvSpPr>
          <p:cNvPr id="161" name="Google Shape;161;p26"/>
          <p:cNvSpPr txBox="1">
            <a:spLocks noGrp="1"/>
          </p:cNvSpPr>
          <p:nvPr>
            <p:ph type="title"/>
          </p:nvPr>
        </p:nvSpPr>
        <p:spPr>
          <a:xfrm>
            <a:off x="503700" y="214800"/>
            <a:ext cx="8136600" cy="801300"/>
          </a:xfrm>
          <a:prstGeom prst="rect">
            <a:avLst/>
          </a:prstGeom>
        </p:spPr>
        <p:txBody>
          <a:bodyPr spcFirstLastPara="1" wrap="square" lIns="0" tIns="0" rIns="0" bIns="0" anchor="ctr" anchorCtr="0">
            <a:normAutofit/>
          </a:bodyPr>
          <a:lstStyle>
            <a:lvl1pPr lvl="0" rtl="0">
              <a:spcBef>
                <a:spcPts val="0"/>
              </a:spcBef>
              <a:spcAft>
                <a:spcPts val="0"/>
              </a:spcAft>
              <a:buSzPts val="21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162" name="Google Shape;162;p26"/>
          <p:cNvSpPr txBox="1">
            <a:spLocks noGrp="1"/>
          </p:cNvSpPr>
          <p:nvPr>
            <p:ph type="body" idx="1"/>
          </p:nvPr>
        </p:nvSpPr>
        <p:spPr>
          <a:xfrm>
            <a:off x="506575" y="2372250"/>
            <a:ext cx="2370900" cy="2054700"/>
          </a:xfrm>
          <a:prstGeom prst="rect">
            <a:avLst/>
          </a:prstGeom>
        </p:spPr>
        <p:txBody>
          <a:bodyPr spcFirstLastPara="1" wrap="square" lIns="0" tIns="0" rIns="0" bIns="0" anchor="t" anchorCtr="0">
            <a:normAutofit/>
          </a:bodyPr>
          <a:lstStyle>
            <a:lvl1pPr marL="457200" lvl="0" indent="-304800" algn="ctr" rtl="0">
              <a:lnSpc>
                <a:spcPct val="100000"/>
              </a:lnSpc>
              <a:spcBef>
                <a:spcPts val="0"/>
              </a:spcBef>
              <a:spcAft>
                <a:spcPts val="0"/>
              </a:spcAft>
              <a:buSzPts val="1200"/>
              <a:buChar char="●"/>
              <a:defRPr sz="1200" b="0"/>
            </a:lvl1pPr>
            <a:lvl2pPr marL="914400" lvl="1" indent="-234950" algn="ctr" rtl="0">
              <a:spcBef>
                <a:spcPts val="0"/>
              </a:spcBef>
              <a:spcAft>
                <a:spcPts val="0"/>
              </a:spcAft>
              <a:buSzPts val="100"/>
              <a:buChar char="○"/>
              <a:defRPr sz="100"/>
            </a:lvl2pPr>
            <a:lvl3pPr marL="1371600" lvl="2" indent="-234950" algn="ctr" rtl="0">
              <a:spcBef>
                <a:spcPts val="0"/>
              </a:spcBef>
              <a:spcAft>
                <a:spcPts val="0"/>
              </a:spcAft>
              <a:buSzPts val="100"/>
              <a:buChar char="■"/>
              <a:defRPr sz="100"/>
            </a:lvl3pPr>
            <a:lvl4pPr marL="1828800" lvl="3" indent="-234950" algn="ctr" rtl="0">
              <a:spcBef>
                <a:spcPts val="0"/>
              </a:spcBef>
              <a:spcAft>
                <a:spcPts val="0"/>
              </a:spcAft>
              <a:buSzPts val="100"/>
              <a:buChar char="●"/>
              <a:defRPr sz="100"/>
            </a:lvl4pPr>
            <a:lvl5pPr marL="2286000" lvl="4" indent="-234950" algn="ctr" rtl="0">
              <a:spcBef>
                <a:spcPts val="0"/>
              </a:spcBef>
              <a:spcAft>
                <a:spcPts val="0"/>
              </a:spcAft>
              <a:buSzPts val="100"/>
              <a:buChar char="○"/>
              <a:defRPr sz="100"/>
            </a:lvl5pPr>
            <a:lvl6pPr marL="2743200" lvl="5" indent="-234950" algn="ctr" rtl="0">
              <a:spcBef>
                <a:spcPts val="0"/>
              </a:spcBef>
              <a:spcAft>
                <a:spcPts val="0"/>
              </a:spcAft>
              <a:buSzPts val="100"/>
              <a:buChar char="■"/>
              <a:defRPr sz="100"/>
            </a:lvl6pPr>
            <a:lvl7pPr marL="3200400" lvl="6" indent="-234950" algn="ctr" rtl="0">
              <a:lnSpc>
                <a:spcPct val="100000"/>
              </a:lnSpc>
              <a:spcBef>
                <a:spcPts val="0"/>
              </a:spcBef>
              <a:spcAft>
                <a:spcPts val="0"/>
              </a:spcAft>
              <a:buSzPts val="100"/>
              <a:buChar char="●"/>
              <a:defRPr sz="100"/>
            </a:lvl7pPr>
            <a:lvl8pPr marL="3657600" lvl="7" indent="-234950" algn="ctr" rtl="0">
              <a:spcBef>
                <a:spcPts val="0"/>
              </a:spcBef>
              <a:spcAft>
                <a:spcPts val="0"/>
              </a:spcAft>
              <a:buSzPts val="100"/>
              <a:buChar char="○"/>
              <a:defRPr sz="100"/>
            </a:lvl8pPr>
            <a:lvl9pPr marL="4114800" lvl="8" indent="-234950" algn="ctr" rtl="0">
              <a:spcBef>
                <a:spcPts val="0"/>
              </a:spcBef>
              <a:spcAft>
                <a:spcPts val="0"/>
              </a:spcAft>
              <a:buSzPts val="100"/>
              <a:buChar char="■"/>
              <a:defRPr sz="100"/>
            </a:lvl9pPr>
          </a:lstStyle>
          <a:p>
            <a:endParaRPr/>
          </a:p>
        </p:txBody>
      </p:sp>
      <p:sp>
        <p:nvSpPr>
          <p:cNvPr id="163" name="Google Shape;163;p26"/>
          <p:cNvSpPr txBox="1">
            <a:spLocks noGrp="1"/>
          </p:cNvSpPr>
          <p:nvPr>
            <p:ph type="body" idx="2"/>
          </p:nvPr>
        </p:nvSpPr>
        <p:spPr>
          <a:xfrm>
            <a:off x="3384075" y="2372250"/>
            <a:ext cx="2370900" cy="2054700"/>
          </a:xfrm>
          <a:prstGeom prst="rect">
            <a:avLst/>
          </a:prstGeom>
        </p:spPr>
        <p:txBody>
          <a:bodyPr spcFirstLastPara="1" wrap="square" lIns="0" tIns="0" rIns="0" bIns="0" anchor="t" anchorCtr="0">
            <a:normAutofit/>
          </a:bodyPr>
          <a:lstStyle>
            <a:lvl1pPr marL="457200" lvl="0" indent="-304800" algn="ctr" rtl="0">
              <a:lnSpc>
                <a:spcPct val="100000"/>
              </a:lnSpc>
              <a:spcBef>
                <a:spcPts val="0"/>
              </a:spcBef>
              <a:spcAft>
                <a:spcPts val="0"/>
              </a:spcAft>
              <a:buSzPts val="1200"/>
              <a:buChar char="●"/>
              <a:defRPr sz="1200" b="0"/>
            </a:lvl1pPr>
            <a:lvl2pPr marL="914400" lvl="1" indent="-234950" algn="ctr" rtl="0">
              <a:spcBef>
                <a:spcPts val="0"/>
              </a:spcBef>
              <a:spcAft>
                <a:spcPts val="0"/>
              </a:spcAft>
              <a:buSzPts val="100"/>
              <a:buChar char="○"/>
              <a:defRPr sz="100"/>
            </a:lvl2pPr>
            <a:lvl3pPr marL="1371600" lvl="2" indent="-234950" algn="ctr" rtl="0">
              <a:spcBef>
                <a:spcPts val="0"/>
              </a:spcBef>
              <a:spcAft>
                <a:spcPts val="0"/>
              </a:spcAft>
              <a:buSzPts val="100"/>
              <a:buChar char="■"/>
              <a:defRPr sz="100"/>
            </a:lvl3pPr>
            <a:lvl4pPr marL="1828800" lvl="3" indent="-234950" algn="ctr" rtl="0">
              <a:spcBef>
                <a:spcPts val="0"/>
              </a:spcBef>
              <a:spcAft>
                <a:spcPts val="0"/>
              </a:spcAft>
              <a:buSzPts val="100"/>
              <a:buChar char="●"/>
              <a:defRPr sz="100"/>
            </a:lvl4pPr>
            <a:lvl5pPr marL="2286000" lvl="4" indent="-234950" algn="ctr" rtl="0">
              <a:spcBef>
                <a:spcPts val="0"/>
              </a:spcBef>
              <a:spcAft>
                <a:spcPts val="0"/>
              </a:spcAft>
              <a:buSzPts val="100"/>
              <a:buChar char="○"/>
              <a:defRPr sz="100"/>
            </a:lvl5pPr>
            <a:lvl6pPr marL="2743200" lvl="5" indent="-234950" algn="ctr" rtl="0">
              <a:spcBef>
                <a:spcPts val="0"/>
              </a:spcBef>
              <a:spcAft>
                <a:spcPts val="0"/>
              </a:spcAft>
              <a:buSzPts val="100"/>
              <a:buChar char="■"/>
              <a:defRPr sz="100"/>
            </a:lvl6pPr>
            <a:lvl7pPr marL="3200400" lvl="6" indent="-234950" algn="ctr" rtl="0">
              <a:lnSpc>
                <a:spcPct val="100000"/>
              </a:lnSpc>
              <a:spcBef>
                <a:spcPts val="0"/>
              </a:spcBef>
              <a:spcAft>
                <a:spcPts val="0"/>
              </a:spcAft>
              <a:buSzPts val="100"/>
              <a:buChar char="●"/>
              <a:defRPr sz="100"/>
            </a:lvl7pPr>
            <a:lvl8pPr marL="3657600" lvl="7" indent="-234950" algn="ctr" rtl="0">
              <a:spcBef>
                <a:spcPts val="0"/>
              </a:spcBef>
              <a:spcAft>
                <a:spcPts val="0"/>
              </a:spcAft>
              <a:buSzPts val="100"/>
              <a:buChar char="○"/>
              <a:defRPr sz="100"/>
            </a:lvl8pPr>
            <a:lvl9pPr marL="4114800" lvl="8" indent="-234950" algn="ctr" rtl="0">
              <a:spcBef>
                <a:spcPts val="0"/>
              </a:spcBef>
              <a:spcAft>
                <a:spcPts val="0"/>
              </a:spcAft>
              <a:buSzPts val="100"/>
              <a:buChar char="■"/>
              <a:defRPr sz="100"/>
            </a:lvl9pPr>
          </a:lstStyle>
          <a:p>
            <a:endParaRPr/>
          </a:p>
        </p:txBody>
      </p:sp>
      <p:sp>
        <p:nvSpPr>
          <p:cNvPr id="164" name="Google Shape;164;p26"/>
          <p:cNvSpPr txBox="1">
            <a:spLocks noGrp="1"/>
          </p:cNvSpPr>
          <p:nvPr>
            <p:ph type="body" idx="3"/>
          </p:nvPr>
        </p:nvSpPr>
        <p:spPr>
          <a:xfrm>
            <a:off x="6261550" y="2372250"/>
            <a:ext cx="2370900" cy="2054700"/>
          </a:xfrm>
          <a:prstGeom prst="rect">
            <a:avLst/>
          </a:prstGeom>
        </p:spPr>
        <p:txBody>
          <a:bodyPr spcFirstLastPara="1" wrap="square" lIns="0" tIns="0" rIns="0" bIns="0" anchor="t" anchorCtr="0">
            <a:normAutofit/>
          </a:bodyPr>
          <a:lstStyle>
            <a:lvl1pPr marL="457200" lvl="0" indent="-304800" algn="ctr" rtl="0">
              <a:lnSpc>
                <a:spcPct val="100000"/>
              </a:lnSpc>
              <a:spcBef>
                <a:spcPts val="0"/>
              </a:spcBef>
              <a:spcAft>
                <a:spcPts val="0"/>
              </a:spcAft>
              <a:buSzPts val="1200"/>
              <a:buChar char="●"/>
              <a:defRPr sz="1200" b="0"/>
            </a:lvl1pPr>
            <a:lvl2pPr marL="914400" lvl="1" indent="-234950" algn="ctr" rtl="0">
              <a:spcBef>
                <a:spcPts val="0"/>
              </a:spcBef>
              <a:spcAft>
                <a:spcPts val="0"/>
              </a:spcAft>
              <a:buSzPts val="100"/>
              <a:buChar char="○"/>
              <a:defRPr sz="100"/>
            </a:lvl2pPr>
            <a:lvl3pPr marL="1371600" lvl="2" indent="-234950" algn="ctr" rtl="0">
              <a:spcBef>
                <a:spcPts val="0"/>
              </a:spcBef>
              <a:spcAft>
                <a:spcPts val="0"/>
              </a:spcAft>
              <a:buSzPts val="100"/>
              <a:buChar char="■"/>
              <a:defRPr sz="100"/>
            </a:lvl3pPr>
            <a:lvl4pPr marL="1828800" lvl="3" indent="-234950" algn="ctr" rtl="0">
              <a:spcBef>
                <a:spcPts val="0"/>
              </a:spcBef>
              <a:spcAft>
                <a:spcPts val="0"/>
              </a:spcAft>
              <a:buSzPts val="100"/>
              <a:buChar char="●"/>
              <a:defRPr sz="100"/>
            </a:lvl4pPr>
            <a:lvl5pPr marL="2286000" lvl="4" indent="-234950" algn="ctr" rtl="0">
              <a:spcBef>
                <a:spcPts val="0"/>
              </a:spcBef>
              <a:spcAft>
                <a:spcPts val="0"/>
              </a:spcAft>
              <a:buSzPts val="100"/>
              <a:buChar char="○"/>
              <a:defRPr sz="100"/>
            </a:lvl5pPr>
            <a:lvl6pPr marL="2743200" lvl="5" indent="-234950" algn="ctr" rtl="0">
              <a:spcBef>
                <a:spcPts val="0"/>
              </a:spcBef>
              <a:spcAft>
                <a:spcPts val="0"/>
              </a:spcAft>
              <a:buSzPts val="100"/>
              <a:buChar char="■"/>
              <a:defRPr sz="100"/>
            </a:lvl6pPr>
            <a:lvl7pPr marL="3200400" lvl="6" indent="-234950" algn="ctr" rtl="0">
              <a:lnSpc>
                <a:spcPct val="100000"/>
              </a:lnSpc>
              <a:spcBef>
                <a:spcPts val="0"/>
              </a:spcBef>
              <a:spcAft>
                <a:spcPts val="0"/>
              </a:spcAft>
              <a:buSzPts val="100"/>
              <a:buChar char="●"/>
              <a:defRPr sz="100"/>
            </a:lvl7pPr>
            <a:lvl8pPr marL="3657600" lvl="7" indent="-234950" algn="ctr" rtl="0">
              <a:spcBef>
                <a:spcPts val="0"/>
              </a:spcBef>
              <a:spcAft>
                <a:spcPts val="0"/>
              </a:spcAft>
              <a:buSzPts val="100"/>
              <a:buChar char="○"/>
              <a:defRPr sz="100"/>
            </a:lvl8pPr>
            <a:lvl9pPr marL="4114800" lvl="8" indent="-234950" algn="ctr" rtl="0">
              <a:spcBef>
                <a:spcPts val="0"/>
              </a:spcBef>
              <a:spcAft>
                <a:spcPts val="0"/>
              </a:spcAft>
              <a:buSzPts val="100"/>
              <a:buChar char="■"/>
              <a:defRPr sz="1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 points multiple images">
  <p:cSld name="TITLE_ONLY_1_1_1_2_1_2">
    <p:spTree>
      <p:nvGrpSpPr>
        <p:cNvPr id="1" name="Shape 165"/>
        <p:cNvGrpSpPr/>
        <p:nvPr/>
      </p:nvGrpSpPr>
      <p:grpSpPr>
        <a:xfrm>
          <a:off x="0" y="0"/>
          <a:ext cx="0" cy="0"/>
          <a:chOff x="0" y="0"/>
          <a:chExt cx="0" cy="0"/>
        </a:xfrm>
      </p:grpSpPr>
      <p:sp>
        <p:nvSpPr>
          <p:cNvPr id="166" name="Google Shape;166;p27"/>
          <p:cNvSpPr>
            <a:spLocks noGrp="1"/>
          </p:cNvSpPr>
          <p:nvPr>
            <p:ph type="pic" idx="2"/>
          </p:nvPr>
        </p:nvSpPr>
        <p:spPr>
          <a:xfrm>
            <a:off x="4851426" y="1232424"/>
            <a:ext cx="1756800" cy="1429200"/>
          </a:xfrm>
          <a:prstGeom prst="rect">
            <a:avLst/>
          </a:prstGeom>
          <a:noFill/>
          <a:ln>
            <a:noFill/>
          </a:ln>
        </p:spPr>
      </p:sp>
      <p:sp>
        <p:nvSpPr>
          <p:cNvPr id="167" name="Google Shape;167;p27"/>
          <p:cNvSpPr>
            <a:spLocks noGrp="1"/>
          </p:cNvSpPr>
          <p:nvPr>
            <p:ph type="pic" idx="3"/>
          </p:nvPr>
        </p:nvSpPr>
        <p:spPr>
          <a:xfrm>
            <a:off x="6887775" y="1232424"/>
            <a:ext cx="1756800" cy="1429200"/>
          </a:xfrm>
          <a:prstGeom prst="rect">
            <a:avLst/>
          </a:prstGeom>
          <a:noFill/>
          <a:ln>
            <a:noFill/>
          </a:ln>
        </p:spPr>
      </p:sp>
      <p:sp>
        <p:nvSpPr>
          <p:cNvPr id="168" name="Google Shape;168;p27"/>
          <p:cNvSpPr>
            <a:spLocks noGrp="1"/>
          </p:cNvSpPr>
          <p:nvPr>
            <p:ph type="pic" idx="4"/>
          </p:nvPr>
        </p:nvSpPr>
        <p:spPr>
          <a:xfrm>
            <a:off x="4851426" y="2998874"/>
            <a:ext cx="1756800" cy="1429200"/>
          </a:xfrm>
          <a:prstGeom prst="rect">
            <a:avLst/>
          </a:prstGeom>
          <a:noFill/>
          <a:ln>
            <a:noFill/>
          </a:ln>
        </p:spPr>
      </p:sp>
      <p:sp>
        <p:nvSpPr>
          <p:cNvPr id="169" name="Google Shape;169;p27"/>
          <p:cNvSpPr>
            <a:spLocks noGrp="1"/>
          </p:cNvSpPr>
          <p:nvPr>
            <p:ph type="pic" idx="5"/>
          </p:nvPr>
        </p:nvSpPr>
        <p:spPr>
          <a:xfrm>
            <a:off x="6887775" y="2998874"/>
            <a:ext cx="1756800" cy="1429200"/>
          </a:xfrm>
          <a:prstGeom prst="rect">
            <a:avLst/>
          </a:prstGeom>
          <a:noFill/>
          <a:ln>
            <a:noFill/>
          </a:ln>
        </p:spPr>
      </p:sp>
      <p:sp>
        <p:nvSpPr>
          <p:cNvPr id="170" name="Google Shape;170;p27"/>
          <p:cNvSpPr txBox="1">
            <a:spLocks noGrp="1"/>
          </p:cNvSpPr>
          <p:nvPr>
            <p:ph type="title"/>
          </p:nvPr>
        </p:nvSpPr>
        <p:spPr>
          <a:xfrm>
            <a:off x="503700" y="214800"/>
            <a:ext cx="8136600" cy="801300"/>
          </a:xfrm>
          <a:prstGeom prst="rect">
            <a:avLst/>
          </a:prstGeom>
        </p:spPr>
        <p:txBody>
          <a:bodyPr spcFirstLastPara="1" wrap="square" lIns="0" tIns="0" rIns="0" bIns="0" anchor="ctr" anchorCtr="0">
            <a:normAutofit/>
          </a:bodyPr>
          <a:lstStyle>
            <a:lvl1pPr lvl="0" rtl="0">
              <a:spcBef>
                <a:spcPts val="0"/>
              </a:spcBef>
              <a:spcAft>
                <a:spcPts val="0"/>
              </a:spcAft>
              <a:buSzPts val="21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171" name="Google Shape;171;p27"/>
          <p:cNvSpPr txBox="1">
            <a:spLocks noGrp="1"/>
          </p:cNvSpPr>
          <p:nvPr>
            <p:ph type="body" idx="1"/>
          </p:nvPr>
        </p:nvSpPr>
        <p:spPr>
          <a:xfrm>
            <a:off x="506575" y="1230925"/>
            <a:ext cx="4065300" cy="1430700"/>
          </a:xfrm>
          <a:prstGeom prst="rect">
            <a:avLst/>
          </a:prstGeom>
        </p:spPr>
        <p:txBody>
          <a:bodyPr spcFirstLastPara="1" wrap="square" lIns="0" tIns="0" rIns="0" bIns="0" anchor="t" anchorCtr="0">
            <a:normAutofit/>
          </a:bodyPr>
          <a:lstStyle>
            <a:lvl1pPr marL="457200" lvl="0" indent="-304800" rtl="0">
              <a:lnSpc>
                <a:spcPct val="100000"/>
              </a:lnSpc>
              <a:spcBef>
                <a:spcPts val="0"/>
              </a:spcBef>
              <a:spcAft>
                <a:spcPts val="0"/>
              </a:spcAft>
              <a:buSzPts val="1200"/>
              <a:buChar char="●"/>
              <a:defRPr sz="1200" b="0"/>
            </a:lvl1pPr>
            <a:lvl2pPr marL="914400" lvl="1" indent="-234950" rtl="0">
              <a:spcBef>
                <a:spcPts val="0"/>
              </a:spcBef>
              <a:spcAft>
                <a:spcPts val="0"/>
              </a:spcAft>
              <a:buSzPts val="100"/>
              <a:buChar char="○"/>
              <a:defRPr sz="100"/>
            </a:lvl2pPr>
            <a:lvl3pPr marL="1371600" lvl="2" indent="-234950" rtl="0">
              <a:spcBef>
                <a:spcPts val="0"/>
              </a:spcBef>
              <a:spcAft>
                <a:spcPts val="0"/>
              </a:spcAft>
              <a:buSzPts val="100"/>
              <a:buChar char="■"/>
              <a:defRPr sz="100"/>
            </a:lvl3pPr>
            <a:lvl4pPr marL="1828800" lvl="3" indent="-234950" rtl="0">
              <a:spcBef>
                <a:spcPts val="0"/>
              </a:spcBef>
              <a:spcAft>
                <a:spcPts val="0"/>
              </a:spcAft>
              <a:buSzPts val="100"/>
              <a:buChar char="●"/>
              <a:defRPr sz="100"/>
            </a:lvl4pPr>
            <a:lvl5pPr marL="2286000" lvl="4" indent="-234950" rtl="0">
              <a:spcBef>
                <a:spcPts val="0"/>
              </a:spcBef>
              <a:spcAft>
                <a:spcPts val="0"/>
              </a:spcAft>
              <a:buSzPts val="100"/>
              <a:buChar char="○"/>
              <a:defRPr sz="100"/>
            </a:lvl5pPr>
            <a:lvl6pPr marL="2743200" lvl="5" indent="-234950" rtl="0">
              <a:spcBef>
                <a:spcPts val="0"/>
              </a:spcBef>
              <a:spcAft>
                <a:spcPts val="0"/>
              </a:spcAft>
              <a:buSzPts val="100"/>
              <a:buChar char="■"/>
              <a:defRPr sz="100"/>
            </a:lvl6pPr>
            <a:lvl7pPr marL="3200400" lvl="6" indent="-234950" rtl="0">
              <a:lnSpc>
                <a:spcPct val="100000"/>
              </a:lnSpc>
              <a:spcBef>
                <a:spcPts val="0"/>
              </a:spcBef>
              <a:spcAft>
                <a:spcPts val="0"/>
              </a:spcAft>
              <a:buSzPts val="100"/>
              <a:buChar char="●"/>
              <a:defRPr sz="100"/>
            </a:lvl7pPr>
            <a:lvl8pPr marL="3657600" lvl="7" indent="-234950" rtl="0">
              <a:spcBef>
                <a:spcPts val="0"/>
              </a:spcBef>
              <a:spcAft>
                <a:spcPts val="0"/>
              </a:spcAft>
              <a:buSzPts val="100"/>
              <a:buChar char="○"/>
              <a:defRPr sz="100"/>
            </a:lvl8pPr>
            <a:lvl9pPr marL="4114800" lvl="8" indent="-234950" rtl="0">
              <a:spcBef>
                <a:spcPts val="0"/>
              </a:spcBef>
              <a:spcAft>
                <a:spcPts val="0"/>
              </a:spcAft>
              <a:buSzPts val="100"/>
              <a:buChar char="■"/>
              <a:defRPr sz="100"/>
            </a:lvl9pPr>
          </a:lstStyle>
          <a:p>
            <a:endParaRPr/>
          </a:p>
        </p:txBody>
      </p:sp>
      <p:sp>
        <p:nvSpPr>
          <p:cNvPr id="172" name="Google Shape;172;p27"/>
          <p:cNvSpPr txBox="1">
            <a:spLocks noGrp="1"/>
          </p:cNvSpPr>
          <p:nvPr>
            <p:ph type="body" idx="6"/>
          </p:nvPr>
        </p:nvSpPr>
        <p:spPr>
          <a:xfrm>
            <a:off x="506575" y="2997375"/>
            <a:ext cx="4065300" cy="1430700"/>
          </a:xfrm>
          <a:prstGeom prst="rect">
            <a:avLst/>
          </a:prstGeom>
        </p:spPr>
        <p:txBody>
          <a:bodyPr spcFirstLastPara="1" wrap="square" lIns="0" tIns="0" rIns="0" bIns="0" anchor="t" anchorCtr="0">
            <a:normAutofit/>
          </a:bodyPr>
          <a:lstStyle>
            <a:lvl1pPr marL="457200" lvl="0" indent="-304800" rtl="0">
              <a:lnSpc>
                <a:spcPct val="100000"/>
              </a:lnSpc>
              <a:spcBef>
                <a:spcPts val="0"/>
              </a:spcBef>
              <a:spcAft>
                <a:spcPts val="0"/>
              </a:spcAft>
              <a:buSzPts val="1200"/>
              <a:buChar char="●"/>
              <a:defRPr sz="1200" b="0"/>
            </a:lvl1pPr>
            <a:lvl2pPr marL="914400" lvl="1" indent="-234950" rtl="0">
              <a:spcBef>
                <a:spcPts val="0"/>
              </a:spcBef>
              <a:spcAft>
                <a:spcPts val="0"/>
              </a:spcAft>
              <a:buSzPts val="100"/>
              <a:buChar char="○"/>
              <a:defRPr sz="100"/>
            </a:lvl2pPr>
            <a:lvl3pPr marL="1371600" lvl="2" indent="-234950" rtl="0">
              <a:spcBef>
                <a:spcPts val="0"/>
              </a:spcBef>
              <a:spcAft>
                <a:spcPts val="0"/>
              </a:spcAft>
              <a:buSzPts val="100"/>
              <a:buChar char="■"/>
              <a:defRPr sz="100"/>
            </a:lvl3pPr>
            <a:lvl4pPr marL="1828800" lvl="3" indent="-234950" rtl="0">
              <a:spcBef>
                <a:spcPts val="0"/>
              </a:spcBef>
              <a:spcAft>
                <a:spcPts val="0"/>
              </a:spcAft>
              <a:buSzPts val="100"/>
              <a:buChar char="●"/>
              <a:defRPr sz="100"/>
            </a:lvl4pPr>
            <a:lvl5pPr marL="2286000" lvl="4" indent="-234950" rtl="0">
              <a:spcBef>
                <a:spcPts val="0"/>
              </a:spcBef>
              <a:spcAft>
                <a:spcPts val="0"/>
              </a:spcAft>
              <a:buSzPts val="100"/>
              <a:buChar char="○"/>
              <a:defRPr sz="100"/>
            </a:lvl5pPr>
            <a:lvl6pPr marL="2743200" lvl="5" indent="-234950" rtl="0">
              <a:spcBef>
                <a:spcPts val="0"/>
              </a:spcBef>
              <a:spcAft>
                <a:spcPts val="0"/>
              </a:spcAft>
              <a:buSzPts val="100"/>
              <a:buChar char="■"/>
              <a:defRPr sz="100"/>
            </a:lvl6pPr>
            <a:lvl7pPr marL="3200400" lvl="6" indent="-234950" rtl="0">
              <a:lnSpc>
                <a:spcPct val="100000"/>
              </a:lnSpc>
              <a:spcBef>
                <a:spcPts val="0"/>
              </a:spcBef>
              <a:spcAft>
                <a:spcPts val="0"/>
              </a:spcAft>
              <a:buSzPts val="100"/>
              <a:buChar char="●"/>
              <a:defRPr sz="100"/>
            </a:lvl7pPr>
            <a:lvl8pPr marL="3657600" lvl="7" indent="-234950" rtl="0">
              <a:spcBef>
                <a:spcPts val="0"/>
              </a:spcBef>
              <a:spcAft>
                <a:spcPts val="0"/>
              </a:spcAft>
              <a:buSzPts val="100"/>
              <a:buChar char="○"/>
              <a:defRPr sz="100"/>
            </a:lvl8pPr>
            <a:lvl9pPr marL="4114800" lvl="8" indent="-234950" rtl="0">
              <a:spcBef>
                <a:spcPts val="0"/>
              </a:spcBef>
              <a:spcAft>
                <a:spcPts val="0"/>
              </a:spcAft>
              <a:buSzPts val="100"/>
              <a:buChar char="■"/>
              <a:defRPr sz="1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 points with images">
  <p:cSld name="TITLE_ONLY_1_1_1_2_1_2_1">
    <p:spTree>
      <p:nvGrpSpPr>
        <p:cNvPr id="1" name="Shape 173"/>
        <p:cNvGrpSpPr/>
        <p:nvPr/>
      </p:nvGrpSpPr>
      <p:grpSpPr>
        <a:xfrm>
          <a:off x="0" y="0"/>
          <a:ext cx="0" cy="0"/>
          <a:chOff x="0" y="0"/>
          <a:chExt cx="0" cy="0"/>
        </a:xfrm>
      </p:grpSpPr>
      <p:sp>
        <p:nvSpPr>
          <p:cNvPr id="174" name="Google Shape;174;p28"/>
          <p:cNvSpPr>
            <a:spLocks noGrp="1"/>
          </p:cNvSpPr>
          <p:nvPr>
            <p:ph type="pic" idx="2"/>
          </p:nvPr>
        </p:nvSpPr>
        <p:spPr>
          <a:xfrm>
            <a:off x="4851424" y="1232425"/>
            <a:ext cx="3789000" cy="1429200"/>
          </a:xfrm>
          <a:prstGeom prst="rect">
            <a:avLst/>
          </a:prstGeom>
          <a:noFill/>
          <a:ln>
            <a:noFill/>
          </a:ln>
        </p:spPr>
      </p:sp>
      <p:sp>
        <p:nvSpPr>
          <p:cNvPr id="175" name="Google Shape;175;p28"/>
          <p:cNvSpPr>
            <a:spLocks noGrp="1"/>
          </p:cNvSpPr>
          <p:nvPr>
            <p:ph type="pic" idx="3"/>
          </p:nvPr>
        </p:nvSpPr>
        <p:spPr>
          <a:xfrm>
            <a:off x="4851424" y="2998875"/>
            <a:ext cx="3789000" cy="1429200"/>
          </a:xfrm>
          <a:prstGeom prst="rect">
            <a:avLst/>
          </a:prstGeom>
          <a:noFill/>
          <a:ln>
            <a:noFill/>
          </a:ln>
        </p:spPr>
      </p:sp>
      <p:sp>
        <p:nvSpPr>
          <p:cNvPr id="176" name="Google Shape;176;p28"/>
          <p:cNvSpPr txBox="1">
            <a:spLocks noGrp="1"/>
          </p:cNvSpPr>
          <p:nvPr>
            <p:ph type="title"/>
          </p:nvPr>
        </p:nvSpPr>
        <p:spPr>
          <a:xfrm>
            <a:off x="503700" y="214800"/>
            <a:ext cx="8136600" cy="801300"/>
          </a:xfrm>
          <a:prstGeom prst="rect">
            <a:avLst/>
          </a:prstGeom>
        </p:spPr>
        <p:txBody>
          <a:bodyPr spcFirstLastPara="1" wrap="square" lIns="0" tIns="0" rIns="0" bIns="0" anchor="ctr" anchorCtr="0">
            <a:normAutofit/>
          </a:bodyPr>
          <a:lstStyle>
            <a:lvl1pPr lvl="0" rtl="0">
              <a:spcBef>
                <a:spcPts val="0"/>
              </a:spcBef>
              <a:spcAft>
                <a:spcPts val="0"/>
              </a:spcAft>
              <a:buSzPts val="21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177" name="Google Shape;177;p28"/>
          <p:cNvSpPr txBox="1">
            <a:spLocks noGrp="1"/>
          </p:cNvSpPr>
          <p:nvPr>
            <p:ph type="body" idx="1"/>
          </p:nvPr>
        </p:nvSpPr>
        <p:spPr>
          <a:xfrm>
            <a:off x="506575" y="1230925"/>
            <a:ext cx="4065300" cy="1430700"/>
          </a:xfrm>
          <a:prstGeom prst="rect">
            <a:avLst/>
          </a:prstGeom>
        </p:spPr>
        <p:txBody>
          <a:bodyPr spcFirstLastPara="1" wrap="square" lIns="0" tIns="0" rIns="0" bIns="0" anchor="t" anchorCtr="0">
            <a:normAutofit/>
          </a:bodyPr>
          <a:lstStyle>
            <a:lvl1pPr marL="457200" lvl="0" indent="-304800" rtl="0">
              <a:lnSpc>
                <a:spcPct val="100000"/>
              </a:lnSpc>
              <a:spcBef>
                <a:spcPts val="0"/>
              </a:spcBef>
              <a:spcAft>
                <a:spcPts val="0"/>
              </a:spcAft>
              <a:buSzPts val="1200"/>
              <a:buChar char="●"/>
              <a:defRPr sz="1200" b="0"/>
            </a:lvl1pPr>
            <a:lvl2pPr marL="914400" lvl="1" indent="-234950" rtl="0">
              <a:spcBef>
                <a:spcPts val="0"/>
              </a:spcBef>
              <a:spcAft>
                <a:spcPts val="0"/>
              </a:spcAft>
              <a:buSzPts val="100"/>
              <a:buChar char="○"/>
              <a:defRPr sz="100"/>
            </a:lvl2pPr>
            <a:lvl3pPr marL="1371600" lvl="2" indent="-234950" rtl="0">
              <a:spcBef>
                <a:spcPts val="0"/>
              </a:spcBef>
              <a:spcAft>
                <a:spcPts val="0"/>
              </a:spcAft>
              <a:buSzPts val="100"/>
              <a:buChar char="■"/>
              <a:defRPr sz="100"/>
            </a:lvl3pPr>
            <a:lvl4pPr marL="1828800" lvl="3" indent="-234950" rtl="0">
              <a:spcBef>
                <a:spcPts val="0"/>
              </a:spcBef>
              <a:spcAft>
                <a:spcPts val="0"/>
              </a:spcAft>
              <a:buSzPts val="100"/>
              <a:buChar char="●"/>
              <a:defRPr sz="100"/>
            </a:lvl4pPr>
            <a:lvl5pPr marL="2286000" lvl="4" indent="-234950" rtl="0">
              <a:spcBef>
                <a:spcPts val="0"/>
              </a:spcBef>
              <a:spcAft>
                <a:spcPts val="0"/>
              </a:spcAft>
              <a:buSzPts val="100"/>
              <a:buChar char="○"/>
              <a:defRPr sz="100"/>
            </a:lvl5pPr>
            <a:lvl6pPr marL="2743200" lvl="5" indent="-234950" rtl="0">
              <a:spcBef>
                <a:spcPts val="0"/>
              </a:spcBef>
              <a:spcAft>
                <a:spcPts val="0"/>
              </a:spcAft>
              <a:buSzPts val="100"/>
              <a:buChar char="■"/>
              <a:defRPr sz="100"/>
            </a:lvl6pPr>
            <a:lvl7pPr marL="3200400" lvl="6" indent="-234950" rtl="0">
              <a:lnSpc>
                <a:spcPct val="100000"/>
              </a:lnSpc>
              <a:spcBef>
                <a:spcPts val="0"/>
              </a:spcBef>
              <a:spcAft>
                <a:spcPts val="0"/>
              </a:spcAft>
              <a:buSzPts val="100"/>
              <a:buChar char="●"/>
              <a:defRPr sz="100"/>
            </a:lvl7pPr>
            <a:lvl8pPr marL="3657600" lvl="7" indent="-234950" rtl="0">
              <a:spcBef>
                <a:spcPts val="0"/>
              </a:spcBef>
              <a:spcAft>
                <a:spcPts val="0"/>
              </a:spcAft>
              <a:buSzPts val="100"/>
              <a:buChar char="○"/>
              <a:defRPr sz="100"/>
            </a:lvl8pPr>
            <a:lvl9pPr marL="4114800" lvl="8" indent="-234950" rtl="0">
              <a:spcBef>
                <a:spcPts val="0"/>
              </a:spcBef>
              <a:spcAft>
                <a:spcPts val="0"/>
              </a:spcAft>
              <a:buSzPts val="100"/>
              <a:buChar char="■"/>
              <a:defRPr sz="100"/>
            </a:lvl9pPr>
          </a:lstStyle>
          <a:p>
            <a:endParaRPr/>
          </a:p>
        </p:txBody>
      </p:sp>
      <p:sp>
        <p:nvSpPr>
          <p:cNvPr id="178" name="Google Shape;178;p28"/>
          <p:cNvSpPr txBox="1">
            <a:spLocks noGrp="1"/>
          </p:cNvSpPr>
          <p:nvPr>
            <p:ph type="body" idx="4"/>
          </p:nvPr>
        </p:nvSpPr>
        <p:spPr>
          <a:xfrm>
            <a:off x="506575" y="2997375"/>
            <a:ext cx="4065300" cy="1430700"/>
          </a:xfrm>
          <a:prstGeom prst="rect">
            <a:avLst/>
          </a:prstGeom>
        </p:spPr>
        <p:txBody>
          <a:bodyPr spcFirstLastPara="1" wrap="square" lIns="0" tIns="0" rIns="0" bIns="0" anchor="t" anchorCtr="0">
            <a:normAutofit/>
          </a:bodyPr>
          <a:lstStyle>
            <a:lvl1pPr marL="457200" lvl="0" indent="-304800" rtl="0">
              <a:lnSpc>
                <a:spcPct val="100000"/>
              </a:lnSpc>
              <a:spcBef>
                <a:spcPts val="0"/>
              </a:spcBef>
              <a:spcAft>
                <a:spcPts val="0"/>
              </a:spcAft>
              <a:buSzPts val="1200"/>
              <a:buChar char="●"/>
              <a:defRPr sz="1200" b="0"/>
            </a:lvl1pPr>
            <a:lvl2pPr marL="914400" lvl="1" indent="-234950" rtl="0">
              <a:spcBef>
                <a:spcPts val="0"/>
              </a:spcBef>
              <a:spcAft>
                <a:spcPts val="0"/>
              </a:spcAft>
              <a:buSzPts val="100"/>
              <a:buChar char="○"/>
              <a:defRPr sz="100"/>
            </a:lvl2pPr>
            <a:lvl3pPr marL="1371600" lvl="2" indent="-234950" rtl="0">
              <a:spcBef>
                <a:spcPts val="0"/>
              </a:spcBef>
              <a:spcAft>
                <a:spcPts val="0"/>
              </a:spcAft>
              <a:buSzPts val="100"/>
              <a:buChar char="■"/>
              <a:defRPr sz="100"/>
            </a:lvl3pPr>
            <a:lvl4pPr marL="1828800" lvl="3" indent="-234950" rtl="0">
              <a:spcBef>
                <a:spcPts val="0"/>
              </a:spcBef>
              <a:spcAft>
                <a:spcPts val="0"/>
              </a:spcAft>
              <a:buSzPts val="100"/>
              <a:buChar char="●"/>
              <a:defRPr sz="100"/>
            </a:lvl4pPr>
            <a:lvl5pPr marL="2286000" lvl="4" indent="-234950" rtl="0">
              <a:spcBef>
                <a:spcPts val="0"/>
              </a:spcBef>
              <a:spcAft>
                <a:spcPts val="0"/>
              </a:spcAft>
              <a:buSzPts val="100"/>
              <a:buChar char="○"/>
              <a:defRPr sz="100"/>
            </a:lvl5pPr>
            <a:lvl6pPr marL="2743200" lvl="5" indent="-234950" rtl="0">
              <a:spcBef>
                <a:spcPts val="0"/>
              </a:spcBef>
              <a:spcAft>
                <a:spcPts val="0"/>
              </a:spcAft>
              <a:buSzPts val="100"/>
              <a:buChar char="■"/>
              <a:defRPr sz="100"/>
            </a:lvl6pPr>
            <a:lvl7pPr marL="3200400" lvl="6" indent="-234950" rtl="0">
              <a:lnSpc>
                <a:spcPct val="100000"/>
              </a:lnSpc>
              <a:spcBef>
                <a:spcPts val="0"/>
              </a:spcBef>
              <a:spcAft>
                <a:spcPts val="0"/>
              </a:spcAft>
              <a:buSzPts val="100"/>
              <a:buChar char="●"/>
              <a:defRPr sz="100"/>
            </a:lvl7pPr>
            <a:lvl8pPr marL="3657600" lvl="7" indent="-234950" rtl="0">
              <a:spcBef>
                <a:spcPts val="0"/>
              </a:spcBef>
              <a:spcAft>
                <a:spcPts val="0"/>
              </a:spcAft>
              <a:buSzPts val="100"/>
              <a:buChar char="○"/>
              <a:defRPr sz="100"/>
            </a:lvl8pPr>
            <a:lvl9pPr marL="4114800" lvl="8" indent="-234950" rtl="0">
              <a:spcBef>
                <a:spcPts val="0"/>
              </a:spcBef>
              <a:spcAft>
                <a:spcPts val="0"/>
              </a:spcAft>
              <a:buSzPts val="100"/>
              <a:buChar char="■"/>
              <a:defRPr sz="1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 points circles">
  <p:cSld name="TITLE_ONLY_1_1_1_2_1_1">
    <p:bg>
      <p:bgPr>
        <a:solidFill>
          <a:srgbClr val="FFFFFF"/>
        </a:solidFill>
        <a:effectLst/>
      </p:bgPr>
    </p:bg>
    <p:spTree>
      <p:nvGrpSpPr>
        <p:cNvPr id="1" name="Shape 179"/>
        <p:cNvGrpSpPr/>
        <p:nvPr/>
      </p:nvGrpSpPr>
      <p:grpSpPr>
        <a:xfrm>
          <a:off x="0" y="0"/>
          <a:ext cx="0" cy="0"/>
          <a:chOff x="0" y="0"/>
          <a:chExt cx="0" cy="0"/>
        </a:xfrm>
      </p:grpSpPr>
      <p:sp>
        <p:nvSpPr>
          <p:cNvPr id="180" name="Google Shape;180;p29"/>
          <p:cNvSpPr/>
          <p:nvPr/>
        </p:nvSpPr>
        <p:spPr>
          <a:xfrm rot="10800000">
            <a:off x="504025" y="1614625"/>
            <a:ext cx="2376000" cy="2954400"/>
          </a:xfrm>
          <a:prstGeom prst="rect">
            <a:avLst/>
          </a:prstGeom>
          <a:gradFill>
            <a:gsLst>
              <a:gs pos="0">
                <a:srgbClr val="FFFFFF"/>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txBox="1">
            <a:spLocks noGrp="1"/>
          </p:cNvSpPr>
          <p:nvPr>
            <p:ph type="title"/>
          </p:nvPr>
        </p:nvSpPr>
        <p:spPr>
          <a:xfrm>
            <a:off x="503700" y="214800"/>
            <a:ext cx="8136600" cy="801300"/>
          </a:xfrm>
          <a:prstGeom prst="rect">
            <a:avLst/>
          </a:prstGeom>
        </p:spPr>
        <p:txBody>
          <a:bodyPr spcFirstLastPara="1" wrap="square" lIns="0" tIns="0" rIns="0" bIns="0" anchor="ctr" anchorCtr="0">
            <a:normAutofit/>
          </a:bodyPr>
          <a:lstStyle>
            <a:lvl1pPr lvl="0" rtl="0">
              <a:spcBef>
                <a:spcPts val="0"/>
              </a:spcBef>
              <a:spcAft>
                <a:spcPts val="0"/>
              </a:spcAft>
              <a:buSzPts val="21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182" name="Google Shape;182;p29"/>
          <p:cNvSpPr txBox="1">
            <a:spLocks noGrp="1"/>
          </p:cNvSpPr>
          <p:nvPr>
            <p:ph type="sldNum" idx="12"/>
          </p:nvPr>
        </p:nvSpPr>
        <p:spPr>
          <a:xfrm>
            <a:off x="437175" y="4794775"/>
            <a:ext cx="548700" cy="1230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
        <p:nvSpPr>
          <p:cNvPr id="183" name="Google Shape;183;p29"/>
          <p:cNvSpPr txBox="1">
            <a:spLocks noGrp="1"/>
          </p:cNvSpPr>
          <p:nvPr>
            <p:ph type="body" idx="1"/>
          </p:nvPr>
        </p:nvSpPr>
        <p:spPr>
          <a:xfrm>
            <a:off x="658225" y="2372250"/>
            <a:ext cx="2067600" cy="2054700"/>
          </a:xfrm>
          <a:prstGeom prst="rect">
            <a:avLst/>
          </a:prstGeom>
        </p:spPr>
        <p:txBody>
          <a:bodyPr spcFirstLastPara="1" wrap="square" lIns="0" tIns="0" rIns="0" bIns="0" anchor="t" anchorCtr="0">
            <a:normAutofit/>
          </a:bodyPr>
          <a:lstStyle>
            <a:lvl1pPr marL="457200" lvl="0" indent="-304800" algn="ctr" rtl="0">
              <a:lnSpc>
                <a:spcPct val="100000"/>
              </a:lnSpc>
              <a:spcBef>
                <a:spcPts val="0"/>
              </a:spcBef>
              <a:spcAft>
                <a:spcPts val="0"/>
              </a:spcAft>
              <a:buSzPts val="1200"/>
              <a:buChar char="●"/>
              <a:defRPr sz="1200" b="0"/>
            </a:lvl1pPr>
            <a:lvl2pPr marL="914400" lvl="1" indent="-234950" algn="ctr" rtl="0">
              <a:spcBef>
                <a:spcPts val="0"/>
              </a:spcBef>
              <a:spcAft>
                <a:spcPts val="0"/>
              </a:spcAft>
              <a:buSzPts val="100"/>
              <a:buChar char="○"/>
              <a:defRPr sz="100"/>
            </a:lvl2pPr>
            <a:lvl3pPr marL="1371600" lvl="2" indent="-234950" algn="ctr" rtl="0">
              <a:spcBef>
                <a:spcPts val="0"/>
              </a:spcBef>
              <a:spcAft>
                <a:spcPts val="0"/>
              </a:spcAft>
              <a:buSzPts val="100"/>
              <a:buChar char="■"/>
              <a:defRPr sz="100"/>
            </a:lvl3pPr>
            <a:lvl4pPr marL="1828800" lvl="3" indent="-234950" algn="ctr" rtl="0">
              <a:spcBef>
                <a:spcPts val="0"/>
              </a:spcBef>
              <a:spcAft>
                <a:spcPts val="0"/>
              </a:spcAft>
              <a:buSzPts val="100"/>
              <a:buChar char="●"/>
              <a:defRPr sz="100"/>
            </a:lvl4pPr>
            <a:lvl5pPr marL="2286000" lvl="4" indent="-234950" algn="ctr" rtl="0">
              <a:spcBef>
                <a:spcPts val="0"/>
              </a:spcBef>
              <a:spcAft>
                <a:spcPts val="0"/>
              </a:spcAft>
              <a:buSzPts val="100"/>
              <a:buChar char="○"/>
              <a:defRPr sz="100"/>
            </a:lvl5pPr>
            <a:lvl6pPr marL="2743200" lvl="5" indent="-234950" algn="ctr" rtl="0">
              <a:spcBef>
                <a:spcPts val="0"/>
              </a:spcBef>
              <a:spcAft>
                <a:spcPts val="0"/>
              </a:spcAft>
              <a:buSzPts val="100"/>
              <a:buChar char="■"/>
              <a:defRPr sz="100"/>
            </a:lvl6pPr>
            <a:lvl7pPr marL="3200400" lvl="6" indent="-234950" algn="ctr" rtl="0">
              <a:lnSpc>
                <a:spcPct val="100000"/>
              </a:lnSpc>
              <a:spcBef>
                <a:spcPts val="0"/>
              </a:spcBef>
              <a:spcAft>
                <a:spcPts val="0"/>
              </a:spcAft>
              <a:buSzPts val="100"/>
              <a:buChar char="●"/>
              <a:defRPr sz="100"/>
            </a:lvl7pPr>
            <a:lvl8pPr marL="3657600" lvl="7" indent="-234950" algn="ctr" rtl="0">
              <a:spcBef>
                <a:spcPts val="0"/>
              </a:spcBef>
              <a:spcAft>
                <a:spcPts val="0"/>
              </a:spcAft>
              <a:buSzPts val="100"/>
              <a:buChar char="○"/>
              <a:defRPr sz="100"/>
            </a:lvl8pPr>
            <a:lvl9pPr marL="4114800" lvl="8" indent="-234950" algn="ctr" rtl="0">
              <a:spcBef>
                <a:spcPts val="0"/>
              </a:spcBef>
              <a:spcAft>
                <a:spcPts val="0"/>
              </a:spcAft>
              <a:buSzPts val="100"/>
              <a:buChar char="■"/>
              <a:defRPr sz="100"/>
            </a:lvl9pPr>
          </a:lstStyle>
          <a:p>
            <a:endParaRPr/>
          </a:p>
        </p:txBody>
      </p:sp>
      <p:sp>
        <p:nvSpPr>
          <p:cNvPr id="184" name="Google Shape;184;p29"/>
          <p:cNvSpPr/>
          <p:nvPr/>
        </p:nvSpPr>
        <p:spPr>
          <a:xfrm>
            <a:off x="1300375" y="1230913"/>
            <a:ext cx="783300" cy="78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p:cNvSpPr/>
          <p:nvPr/>
        </p:nvSpPr>
        <p:spPr>
          <a:xfrm rot="10800000">
            <a:off x="3381513" y="1614625"/>
            <a:ext cx="2376000" cy="2954400"/>
          </a:xfrm>
          <a:prstGeom prst="rect">
            <a:avLst/>
          </a:prstGeom>
          <a:gradFill>
            <a:gsLst>
              <a:gs pos="0">
                <a:srgbClr val="FFFFFF"/>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txBox="1">
            <a:spLocks noGrp="1"/>
          </p:cNvSpPr>
          <p:nvPr>
            <p:ph type="body" idx="2"/>
          </p:nvPr>
        </p:nvSpPr>
        <p:spPr>
          <a:xfrm>
            <a:off x="3535713" y="2372250"/>
            <a:ext cx="2067600" cy="2054700"/>
          </a:xfrm>
          <a:prstGeom prst="rect">
            <a:avLst/>
          </a:prstGeom>
        </p:spPr>
        <p:txBody>
          <a:bodyPr spcFirstLastPara="1" wrap="square" lIns="0" tIns="0" rIns="0" bIns="0" anchor="t" anchorCtr="0">
            <a:normAutofit/>
          </a:bodyPr>
          <a:lstStyle>
            <a:lvl1pPr marL="457200" lvl="0" indent="-304800" algn="ctr" rtl="0">
              <a:lnSpc>
                <a:spcPct val="100000"/>
              </a:lnSpc>
              <a:spcBef>
                <a:spcPts val="0"/>
              </a:spcBef>
              <a:spcAft>
                <a:spcPts val="0"/>
              </a:spcAft>
              <a:buSzPts val="1200"/>
              <a:buChar char="●"/>
              <a:defRPr sz="1200" b="0"/>
            </a:lvl1pPr>
            <a:lvl2pPr marL="914400" lvl="1" indent="-234950" algn="ctr" rtl="0">
              <a:spcBef>
                <a:spcPts val="0"/>
              </a:spcBef>
              <a:spcAft>
                <a:spcPts val="0"/>
              </a:spcAft>
              <a:buSzPts val="100"/>
              <a:buChar char="○"/>
              <a:defRPr sz="100"/>
            </a:lvl2pPr>
            <a:lvl3pPr marL="1371600" lvl="2" indent="-234950" algn="ctr" rtl="0">
              <a:spcBef>
                <a:spcPts val="0"/>
              </a:spcBef>
              <a:spcAft>
                <a:spcPts val="0"/>
              </a:spcAft>
              <a:buSzPts val="100"/>
              <a:buChar char="■"/>
              <a:defRPr sz="100"/>
            </a:lvl3pPr>
            <a:lvl4pPr marL="1828800" lvl="3" indent="-234950" algn="ctr" rtl="0">
              <a:spcBef>
                <a:spcPts val="0"/>
              </a:spcBef>
              <a:spcAft>
                <a:spcPts val="0"/>
              </a:spcAft>
              <a:buSzPts val="100"/>
              <a:buChar char="●"/>
              <a:defRPr sz="100"/>
            </a:lvl4pPr>
            <a:lvl5pPr marL="2286000" lvl="4" indent="-234950" algn="ctr" rtl="0">
              <a:spcBef>
                <a:spcPts val="0"/>
              </a:spcBef>
              <a:spcAft>
                <a:spcPts val="0"/>
              </a:spcAft>
              <a:buSzPts val="100"/>
              <a:buChar char="○"/>
              <a:defRPr sz="100"/>
            </a:lvl5pPr>
            <a:lvl6pPr marL="2743200" lvl="5" indent="-234950" algn="ctr" rtl="0">
              <a:spcBef>
                <a:spcPts val="0"/>
              </a:spcBef>
              <a:spcAft>
                <a:spcPts val="0"/>
              </a:spcAft>
              <a:buSzPts val="100"/>
              <a:buChar char="■"/>
              <a:defRPr sz="100"/>
            </a:lvl6pPr>
            <a:lvl7pPr marL="3200400" lvl="6" indent="-234950" algn="ctr" rtl="0">
              <a:lnSpc>
                <a:spcPct val="100000"/>
              </a:lnSpc>
              <a:spcBef>
                <a:spcPts val="0"/>
              </a:spcBef>
              <a:spcAft>
                <a:spcPts val="0"/>
              </a:spcAft>
              <a:buSzPts val="100"/>
              <a:buChar char="●"/>
              <a:defRPr sz="100"/>
            </a:lvl7pPr>
            <a:lvl8pPr marL="3657600" lvl="7" indent="-234950" algn="ctr" rtl="0">
              <a:spcBef>
                <a:spcPts val="0"/>
              </a:spcBef>
              <a:spcAft>
                <a:spcPts val="0"/>
              </a:spcAft>
              <a:buSzPts val="100"/>
              <a:buChar char="○"/>
              <a:defRPr sz="100"/>
            </a:lvl8pPr>
            <a:lvl9pPr marL="4114800" lvl="8" indent="-234950" algn="ctr" rtl="0">
              <a:spcBef>
                <a:spcPts val="0"/>
              </a:spcBef>
              <a:spcAft>
                <a:spcPts val="0"/>
              </a:spcAft>
              <a:buSzPts val="100"/>
              <a:buChar char="■"/>
              <a:defRPr sz="100"/>
            </a:lvl9pPr>
          </a:lstStyle>
          <a:p>
            <a:endParaRPr/>
          </a:p>
        </p:txBody>
      </p:sp>
      <p:sp>
        <p:nvSpPr>
          <p:cNvPr id="187" name="Google Shape;187;p29"/>
          <p:cNvSpPr/>
          <p:nvPr/>
        </p:nvSpPr>
        <p:spPr>
          <a:xfrm>
            <a:off x="4177863" y="1230913"/>
            <a:ext cx="783300" cy="78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rot="10800000">
            <a:off x="6259000" y="1614625"/>
            <a:ext cx="2376000" cy="2954400"/>
          </a:xfrm>
          <a:prstGeom prst="rect">
            <a:avLst/>
          </a:prstGeom>
          <a:gradFill>
            <a:gsLst>
              <a:gs pos="0">
                <a:srgbClr val="FFFFFF"/>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txBox="1">
            <a:spLocks noGrp="1"/>
          </p:cNvSpPr>
          <p:nvPr>
            <p:ph type="body" idx="3"/>
          </p:nvPr>
        </p:nvSpPr>
        <p:spPr>
          <a:xfrm>
            <a:off x="6413200" y="2372250"/>
            <a:ext cx="2067600" cy="2054700"/>
          </a:xfrm>
          <a:prstGeom prst="rect">
            <a:avLst/>
          </a:prstGeom>
        </p:spPr>
        <p:txBody>
          <a:bodyPr spcFirstLastPara="1" wrap="square" lIns="0" tIns="0" rIns="0" bIns="0" anchor="t" anchorCtr="0">
            <a:normAutofit/>
          </a:bodyPr>
          <a:lstStyle>
            <a:lvl1pPr marL="457200" lvl="0" indent="-304800" algn="ctr" rtl="0">
              <a:lnSpc>
                <a:spcPct val="100000"/>
              </a:lnSpc>
              <a:spcBef>
                <a:spcPts val="0"/>
              </a:spcBef>
              <a:spcAft>
                <a:spcPts val="0"/>
              </a:spcAft>
              <a:buSzPts val="1200"/>
              <a:buChar char="●"/>
              <a:defRPr sz="1200" b="0"/>
            </a:lvl1pPr>
            <a:lvl2pPr marL="914400" lvl="1" indent="-234950" algn="ctr" rtl="0">
              <a:spcBef>
                <a:spcPts val="0"/>
              </a:spcBef>
              <a:spcAft>
                <a:spcPts val="0"/>
              </a:spcAft>
              <a:buSzPts val="100"/>
              <a:buChar char="○"/>
              <a:defRPr sz="100"/>
            </a:lvl2pPr>
            <a:lvl3pPr marL="1371600" lvl="2" indent="-234950" algn="ctr" rtl="0">
              <a:spcBef>
                <a:spcPts val="0"/>
              </a:spcBef>
              <a:spcAft>
                <a:spcPts val="0"/>
              </a:spcAft>
              <a:buSzPts val="100"/>
              <a:buChar char="■"/>
              <a:defRPr sz="100"/>
            </a:lvl3pPr>
            <a:lvl4pPr marL="1828800" lvl="3" indent="-234950" algn="ctr" rtl="0">
              <a:spcBef>
                <a:spcPts val="0"/>
              </a:spcBef>
              <a:spcAft>
                <a:spcPts val="0"/>
              </a:spcAft>
              <a:buSzPts val="100"/>
              <a:buChar char="●"/>
              <a:defRPr sz="100"/>
            </a:lvl4pPr>
            <a:lvl5pPr marL="2286000" lvl="4" indent="-234950" algn="ctr" rtl="0">
              <a:spcBef>
                <a:spcPts val="0"/>
              </a:spcBef>
              <a:spcAft>
                <a:spcPts val="0"/>
              </a:spcAft>
              <a:buSzPts val="100"/>
              <a:buChar char="○"/>
              <a:defRPr sz="100"/>
            </a:lvl5pPr>
            <a:lvl6pPr marL="2743200" lvl="5" indent="-234950" algn="ctr" rtl="0">
              <a:spcBef>
                <a:spcPts val="0"/>
              </a:spcBef>
              <a:spcAft>
                <a:spcPts val="0"/>
              </a:spcAft>
              <a:buSzPts val="100"/>
              <a:buChar char="■"/>
              <a:defRPr sz="100"/>
            </a:lvl6pPr>
            <a:lvl7pPr marL="3200400" lvl="6" indent="-234950" algn="ctr" rtl="0">
              <a:lnSpc>
                <a:spcPct val="100000"/>
              </a:lnSpc>
              <a:spcBef>
                <a:spcPts val="0"/>
              </a:spcBef>
              <a:spcAft>
                <a:spcPts val="0"/>
              </a:spcAft>
              <a:buSzPts val="100"/>
              <a:buChar char="●"/>
              <a:defRPr sz="100"/>
            </a:lvl7pPr>
            <a:lvl8pPr marL="3657600" lvl="7" indent="-234950" algn="ctr" rtl="0">
              <a:spcBef>
                <a:spcPts val="0"/>
              </a:spcBef>
              <a:spcAft>
                <a:spcPts val="0"/>
              </a:spcAft>
              <a:buSzPts val="100"/>
              <a:buChar char="○"/>
              <a:defRPr sz="100"/>
            </a:lvl8pPr>
            <a:lvl9pPr marL="4114800" lvl="8" indent="-234950" algn="ctr" rtl="0">
              <a:spcBef>
                <a:spcPts val="0"/>
              </a:spcBef>
              <a:spcAft>
                <a:spcPts val="0"/>
              </a:spcAft>
              <a:buSzPts val="100"/>
              <a:buChar char="■"/>
              <a:defRPr sz="100"/>
            </a:lvl9pPr>
          </a:lstStyle>
          <a:p>
            <a:endParaRPr/>
          </a:p>
        </p:txBody>
      </p:sp>
      <p:sp>
        <p:nvSpPr>
          <p:cNvPr id="190" name="Google Shape;190;p29"/>
          <p:cNvSpPr/>
          <p:nvPr/>
        </p:nvSpPr>
        <p:spPr>
          <a:xfrm>
            <a:off x="7055350" y="1230913"/>
            <a:ext cx="783300" cy="78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1" name="Google Shape;191;p29"/>
          <p:cNvPicPr preferRelativeResize="0"/>
          <p:nvPr/>
        </p:nvPicPr>
        <p:blipFill>
          <a:blip r:embed="rId2">
            <a:alphaModFix/>
          </a:blip>
          <a:stretch>
            <a:fillRect/>
          </a:stretch>
        </p:blipFill>
        <p:spPr>
          <a:xfrm rot="10800000" flipH="1">
            <a:off x="511550" y="4560025"/>
            <a:ext cx="8135999" cy="180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 points circles ">
  <p:cSld name="TITLE_ONLY_1_1_1_2_1_1_2">
    <p:spTree>
      <p:nvGrpSpPr>
        <p:cNvPr id="1" name="Shape 192"/>
        <p:cNvGrpSpPr/>
        <p:nvPr/>
      </p:nvGrpSpPr>
      <p:grpSpPr>
        <a:xfrm>
          <a:off x="0" y="0"/>
          <a:ext cx="0" cy="0"/>
          <a:chOff x="0" y="0"/>
          <a:chExt cx="0" cy="0"/>
        </a:xfrm>
      </p:grpSpPr>
      <p:sp>
        <p:nvSpPr>
          <p:cNvPr id="193" name="Google Shape;193;p30"/>
          <p:cNvSpPr/>
          <p:nvPr/>
        </p:nvSpPr>
        <p:spPr>
          <a:xfrm rot="5400000">
            <a:off x="4058500" y="-1915631"/>
            <a:ext cx="1429200" cy="7723800"/>
          </a:xfrm>
          <a:prstGeom prst="rect">
            <a:avLst/>
          </a:prstGeom>
          <a:gradFill>
            <a:gsLst>
              <a:gs pos="0">
                <a:srgbClr val="FFFFFF"/>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0"/>
          <p:cNvSpPr txBox="1">
            <a:spLocks noGrp="1"/>
          </p:cNvSpPr>
          <p:nvPr>
            <p:ph type="title"/>
          </p:nvPr>
        </p:nvSpPr>
        <p:spPr>
          <a:xfrm>
            <a:off x="503700" y="214800"/>
            <a:ext cx="8136600" cy="801300"/>
          </a:xfrm>
          <a:prstGeom prst="rect">
            <a:avLst/>
          </a:prstGeom>
        </p:spPr>
        <p:txBody>
          <a:bodyPr spcFirstLastPara="1" wrap="square" lIns="0" tIns="0" rIns="0" bIns="0" anchor="ctr" anchorCtr="0">
            <a:normAutofit/>
          </a:bodyPr>
          <a:lstStyle>
            <a:lvl1pPr lvl="0" rtl="0">
              <a:spcBef>
                <a:spcPts val="0"/>
              </a:spcBef>
              <a:spcAft>
                <a:spcPts val="0"/>
              </a:spcAft>
              <a:buSzPts val="21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195" name="Google Shape;195;p30"/>
          <p:cNvSpPr/>
          <p:nvPr/>
        </p:nvSpPr>
        <p:spPr>
          <a:xfrm>
            <a:off x="512150" y="1554619"/>
            <a:ext cx="783300" cy="78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0"/>
          <p:cNvSpPr txBox="1">
            <a:spLocks noGrp="1"/>
          </p:cNvSpPr>
          <p:nvPr>
            <p:ph type="body" idx="1"/>
          </p:nvPr>
        </p:nvSpPr>
        <p:spPr>
          <a:xfrm>
            <a:off x="1694775" y="1230925"/>
            <a:ext cx="6953400" cy="1430700"/>
          </a:xfrm>
          <a:prstGeom prst="rect">
            <a:avLst/>
          </a:prstGeom>
        </p:spPr>
        <p:txBody>
          <a:bodyPr spcFirstLastPara="1" wrap="square" lIns="72000" tIns="72000" rIns="72000" bIns="72000" anchor="ctr" anchorCtr="0">
            <a:normAutofit/>
          </a:bodyPr>
          <a:lstStyle>
            <a:lvl1pPr marL="457200" lvl="0" indent="-304800" rtl="0">
              <a:lnSpc>
                <a:spcPct val="100000"/>
              </a:lnSpc>
              <a:spcBef>
                <a:spcPts val="0"/>
              </a:spcBef>
              <a:spcAft>
                <a:spcPts val="0"/>
              </a:spcAft>
              <a:buSzPts val="1200"/>
              <a:buChar char="●"/>
              <a:defRPr sz="1200" b="0"/>
            </a:lvl1pPr>
            <a:lvl2pPr marL="914400" lvl="1" indent="-234950" rtl="0">
              <a:spcBef>
                <a:spcPts val="0"/>
              </a:spcBef>
              <a:spcAft>
                <a:spcPts val="0"/>
              </a:spcAft>
              <a:buSzPts val="100"/>
              <a:buChar char="○"/>
              <a:defRPr sz="100"/>
            </a:lvl2pPr>
            <a:lvl3pPr marL="1371600" lvl="2" indent="-234950" rtl="0">
              <a:spcBef>
                <a:spcPts val="0"/>
              </a:spcBef>
              <a:spcAft>
                <a:spcPts val="0"/>
              </a:spcAft>
              <a:buSzPts val="100"/>
              <a:buChar char="■"/>
              <a:defRPr sz="100"/>
            </a:lvl3pPr>
            <a:lvl4pPr marL="1828800" lvl="3" indent="-234950" rtl="0">
              <a:spcBef>
                <a:spcPts val="0"/>
              </a:spcBef>
              <a:spcAft>
                <a:spcPts val="0"/>
              </a:spcAft>
              <a:buSzPts val="100"/>
              <a:buChar char="●"/>
              <a:defRPr sz="100"/>
            </a:lvl4pPr>
            <a:lvl5pPr marL="2286000" lvl="4" indent="-234950" rtl="0">
              <a:spcBef>
                <a:spcPts val="0"/>
              </a:spcBef>
              <a:spcAft>
                <a:spcPts val="0"/>
              </a:spcAft>
              <a:buSzPts val="100"/>
              <a:buChar char="○"/>
              <a:defRPr sz="100"/>
            </a:lvl5pPr>
            <a:lvl6pPr marL="2743200" lvl="5" indent="-234950" rtl="0">
              <a:spcBef>
                <a:spcPts val="0"/>
              </a:spcBef>
              <a:spcAft>
                <a:spcPts val="0"/>
              </a:spcAft>
              <a:buSzPts val="100"/>
              <a:buChar char="■"/>
              <a:defRPr sz="100"/>
            </a:lvl6pPr>
            <a:lvl7pPr marL="3200400" lvl="6" indent="-234950" rtl="0">
              <a:lnSpc>
                <a:spcPct val="100000"/>
              </a:lnSpc>
              <a:spcBef>
                <a:spcPts val="0"/>
              </a:spcBef>
              <a:spcAft>
                <a:spcPts val="0"/>
              </a:spcAft>
              <a:buSzPts val="100"/>
              <a:buChar char="●"/>
              <a:defRPr sz="100"/>
            </a:lvl7pPr>
            <a:lvl8pPr marL="3657600" lvl="7" indent="-234950" rtl="0">
              <a:spcBef>
                <a:spcPts val="0"/>
              </a:spcBef>
              <a:spcAft>
                <a:spcPts val="0"/>
              </a:spcAft>
              <a:buSzPts val="100"/>
              <a:buChar char="○"/>
              <a:defRPr sz="100"/>
            </a:lvl8pPr>
            <a:lvl9pPr marL="4114800" lvl="8" indent="-234950" rtl="0">
              <a:spcBef>
                <a:spcPts val="0"/>
              </a:spcBef>
              <a:spcAft>
                <a:spcPts val="0"/>
              </a:spcAft>
              <a:buSzPts val="100"/>
              <a:buChar char="■"/>
              <a:defRPr sz="100"/>
            </a:lvl9pPr>
          </a:lstStyle>
          <a:p>
            <a:endParaRPr/>
          </a:p>
        </p:txBody>
      </p:sp>
      <p:sp>
        <p:nvSpPr>
          <p:cNvPr id="197" name="Google Shape;197;p30"/>
          <p:cNvSpPr/>
          <p:nvPr/>
        </p:nvSpPr>
        <p:spPr>
          <a:xfrm rot="5400000">
            <a:off x="4058500" y="-149181"/>
            <a:ext cx="1429200" cy="7723800"/>
          </a:xfrm>
          <a:prstGeom prst="rect">
            <a:avLst/>
          </a:prstGeom>
          <a:gradFill>
            <a:gsLst>
              <a:gs pos="0">
                <a:srgbClr val="FFFFFF"/>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0"/>
          <p:cNvSpPr/>
          <p:nvPr/>
        </p:nvSpPr>
        <p:spPr>
          <a:xfrm>
            <a:off x="512150" y="3321069"/>
            <a:ext cx="783300" cy="78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0"/>
          <p:cNvSpPr txBox="1">
            <a:spLocks noGrp="1"/>
          </p:cNvSpPr>
          <p:nvPr>
            <p:ph type="body" idx="2"/>
          </p:nvPr>
        </p:nvSpPr>
        <p:spPr>
          <a:xfrm>
            <a:off x="1694775" y="2997375"/>
            <a:ext cx="6953400" cy="1430700"/>
          </a:xfrm>
          <a:prstGeom prst="rect">
            <a:avLst/>
          </a:prstGeom>
        </p:spPr>
        <p:txBody>
          <a:bodyPr spcFirstLastPara="1" wrap="square" lIns="72000" tIns="72000" rIns="72000" bIns="72000" anchor="ctr" anchorCtr="0">
            <a:normAutofit/>
          </a:bodyPr>
          <a:lstStyle>
            <a:lvl1pPr marL="457200" lvl="0" indent="-304800" rtl="0">
              <a:lnSpc>
                <a:spcPct val="100000"/>
              </a:lnSpc>
              <a:spcBef>
                <a:spcPts val="0"/>
              </a:spcBef>
              <a:spcAft>
                <a:spcPts val="0"/>
              </a:spcAft>
              <a:buSzPts val="1200"/>
              <a:buChar char="●"/>
              <a:defRPr sz="1200" b="0"/>
            </a:lvl1pPr>
            <a:lvl2pPr marL="914400" lvl="1" indent="-234950" rtl="0">
              <a:spcBef>
                <a:spcPts val="0"/>
              </a:spcBef>
              <a:spcAft>
                <a:spcPts val="0"/>
              </a:spcAft>
              <a:buSzPts val="100"/>
              <a:buChar char="○"/>
              <a:defRPr sz="100"/>
            </a:lvl2pPr>
            <a:lvl3pPr marL="1371600" lvl="2" indent="-234950" rtl="0">
              <a:spcBef>
                <a:spcPts val="0"/>
              </a:spcBef>
              <a:spcAft>
                <a:spcPts val="0"/>
              </a:spcAft>
              <a:buSzPts val="100"/>
              <a:buChar char="■"/>
              <a:defRPr sz="100"/>
            </a:lvl3pPr>
            <a:lvl4pPr marL="1828800" lvl="3" indent="-234950" rtl="0">
              <a:spcBef>
                <a:spcPts val="0"/>
              </a:spcBef>
              <a:spcAft>
                <a:spcPts val="0"/>
              </a:spcAft>
              <a:buSzPts val="100"/>
              <a:buChar char="●"/>
              <a:defRPr sz="100"/>
            </a:lvl4pPr>
            <a:lvl5pPr marL="2286000" lvl="4" indent="-234950" rtl="0">
              <a:spcBef>
                <a:spcPts val="0"/>
              </a:spcBef>
              <a:spcAft>
                <a:spcPts val="0"/>
              </a:spcAft>
              <a:buSzPts val="100"/>
              <a:buChar char="○"/>
              <a:defRPr sz="100"/>
            </a:lvl5pPr>
            <a:lvl6pPr marL="2743200" lvl="5" indent="-234950" rtl="0">
              <a:spcBef>
                <a:spcPts val="0"/>
              </a:spcBef>
              <a:spcAft>
                <a:spcPts val="0"/>
              </a:spcAft>
              <a:buSzPts val="100"/>
              <a:buChar char="■"/>
              <a:defRPr sz="100"/>
            </a:lvl6pPr>
            <a:lvl7pPr marL="3200400" lvl="6" indent="-234950" rtl="0">
              <a:lnSpc>
                <a:spcPct val="100000"/>
              </a:lnSpc>
              <a:spcBef>
                <a:spcPts val="0"/>
              </a:spcBef>
              <a:spcAft>
                <a:spcPts val="0"/>
              </a:spcAft>
              <a:buSzPts val="100"/>
              <a:buChar char="●"/>
              <a:defRPr sz="100"/>
            </a:lvl7pPr>
            <a:lvl8pPr marL="3657600" lvl="7" indent="-234950" rtl="0">
              <a:spcBef>
                <a:spcPts val="0"/>
              </a:spcBef>
              <a:spcAft>
                <a:spcPts val="0"/>
              </a:spcAft>
              <a:buSzPts val="100"/>
              <a:buChar char="○"/>
              <a:defRPr sz="100"/>
            </a:lvl8pPr>
            <a:lvl9pPr marL="4114800" lvl="8" indent="-234950" rtl="0">
              <a:spcBef>
                <a:spcPts val="0"/>
              </a:spcBef>
              <a:spcAft>
                <a:spcPts val="0"/>
              </a:spcAft>
              <a:buSzPts val="100"/>
              <a:buChar char="■"/>
              <a:defRPr sz="1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 points icon space">
  <p:cSld name="TITLE_ONLY_1_1_1_2_1_1_2_1">
    <p:bg>
      <p:bgPr>
        <a:blipFill>
          <a:blip r:embed="rId2">
            <a:alphaModFix/>
          </a:blip>
          <a:stretch>
            <a:fillRect/>
          </a:stretch>
        </a:blipFill>
        <a:effectLst/>
      </p:bgPr>
    </p:bg>
    <p:spTree>
      <p:nvGrpSpPr>
        <p:cNvPr id="1" name="Shape 200"/>
        <p:cNvGrpSpPr/>
        <p:nvPr/>
      </p:nvGrpSpPr>
      <p:grpSpPr>
        <a:xfrm>
          <a:off x="0" y="0"/>
          <a:ext cx="0" cy="0"/>
          <a:chOff x="0" y="0"/>
          <a:chExt cx="0" cy="0"/>
        </a:xfrm>
      </p:grpSpPr>
      <p:sp>
        <p:nvSpPr>
          <p:cNvPr id="201" name="Google Shape;201;p31"/>
          <p:cNvSpPr txBox="1">
            <a:spLocks noGrp="1"/>
          </p:cNvSpPr>
          <p:nvPr>
            <p:ph type="title"/>
          </p:nvPr>
        </p:nvSpPr>
        <p:spPr>
          <a:xfrm>
            <a:off x="503700" y="214800"/>
            <a:ext cx="8136600" cy="801300"/>
          </a:xfrm>
          <a:prstGeom prst="rect">
            <a:avLst/>
          </a:prstGeom>
        </p:spPr>
        <p:txBody>
          <a:bodyPr spcFirstLastPara="1" wrap="square" lIns="0" tIns="0" rIns="0" bIns="0" anchor="ctr" anchorCtr="0">
            <a:normAutofit/>
          </a:bodyPr>
          <a:lstStyle>
            <a:lvl1pPr lvl="0" rtl="0">
              <a:spcBef>
                <a:spcPts val="0"/>
              </a:spcBef>
              <a:spcAft>
                <a:spcPts val="0"/>
              </a:spcAft>
              <a:buSzPts val="21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202" name="Google Shape;202;p31"/>
          <p:cNvSpPr txBox="1">
            <a:spLocks noGrp="1"/>
          </p:cNvSpPr>
          <p:nvPr>
            <p:ph type="body" idx="1"/>
          </p:nvPr>
        </p:nvSpPr>
        <p:spPr>
          <a:xfrm>
            <a:off x="1454725" y="1230925"/>
            <a:ext cx="7193400" cy="1430700"/>
          </a:xfrm>
          <a:prstGeom prst="rect">
            <a:avLst/>
          </a:prstGeom>
        </p:spPr>
        <p:txBody>
          <a:bodyPr spcFirstLastPara="1" wrap="square" lIns="0" tIns="72000" rIns="72000" bIns="72000" anchor="ctr" anchorCtr="0">
            <a:normAutofit/>
          </a:bodyPr>
          <a:lstStyle>
            <a:lvl1pPr marL="457200" lvl="0" indent="-304800" rtl="0">
              <a:lnSpc>
                <a:spcPct val="100000"/>
              </a:lnSpc>
              <a:spcBef>
                <a:spcPts val="0"/>
              </a:spcBef>
              <a:spcAft>
                <a:spcPts val="0"/>
              </a:spcAft>
              <a:buSzPts val="1200"/>
              <a:buChar char="●"/>
              <a:defRPr sz="1200" b="0"/>
            </a:lvl1pPr>
            <a:lvl2pPr marL="914400" lvl="1" indent="-234950" rtl="0">
              <a:spcBef>
                <a:spcPts val="0"/>
              </a:spcBef>
              <a:spcAft>
                <a:spcPts val="0"/>
              </a:spcAft>
              <a:buSzPts val="100"/>
              <a:buChar char="○"/>
              <a:defRPr sz="100"/>
            </a:lvl2pPr>
            <a:lvl3pPr marL="1371600" lvl="2" indent="-234950" rtl="0">
              <a:spcBef>
                <a:spcPts val="0"/>
              </a:spcBef>
              <a:spcAft>
                <a:spcPts val="0"/>
              </a:spcAft>
              <a:buSzPts val="100"/>
              <a:buChar char="■"/>
              <a:defRPr sz="100"/>
            </a:lvl3pPr>
            <a:lvl4pPr marL="1828800" lvl="3" indent="-234950" rtl="0">
              <a:spcBef>
                <a:spcPts val="0"/>
              </a:spcBef>
              <a:spcAft>
                <a:spcPts val="0"/>
              </a:spcAft>
              <a:buSzPts val="100"/>
              <a:buChar char="●"/>
              <a:defRPr sz="100"/>
            </a:lvl4pPr>
            <a:lvl5pPr marL="2286000" lvl="4" indent="-234950" rtl="0">
              <a:spcBef>
                <a:spcPts val="0"/>
              </a:spcBef>
              <a:spcAft>
                <a:spcPts val="0"/>
              </a:spcAft>
              <a:buSzPts val="100"/>
              <a:buChar char="○"/>
              <a:defRPr sz="100"/>
            </a:lvl5pPr>
            <a:lvl6pPr marL="2743200" lvl="5" indent="-234950" rtl="0">
              <a:spcBef>
                <a:spcPts val="0"/>
              </a:spcBef>
              <a:spcAft>
                <a:spcPts val="0"/>
              </a:spcAft>
              <a:buSzPts val="100"/>
              <a:buChar char="■"/>
              <a:defRPr sz="100"/>
            </a:lvl6pPr>
            <a:lvl7pPr marL="3200400" lvl="6" indent="-234950" rtl="0">
              <a:lnSpc>
                <a:spcPct val="100000"/>
              </a:lnSpc>
              <a:spcBef>
                <a:spcPts val="0"/>
              </a:spcBef>
              <a:spcAft>
                <a:spcPts val="0"/>
              </a:spcAft>
              <a:buSzPts val="100"/>
              <a:buChar char="●"/>
              <a:defRPr sz="100"/>
            </a:lvl7pPr>
            <a:lvl8pPr marL="3657600" lvl="7" indent="-234950" rtl="0">
              <a:spcBef>
                <a:spcPts val="0"/>
              </a:spcBef>
              <a:spcAft>
                <a:spcPts val="0"/>
              </a:spcAft>
              <a:buSzPts val="100"/>
              <a:buChar char="○"/>
              <a:defRPr sz="100"/>
            </a:lvl8pPr>
            <a:lvl9pPr marL="4114800" lvl="8" indent="-234950" rtl="0">
              <a:spcBef>
                <a:spcPts val="0"/>
              </a:spcBef>
              <a:spcAft>
                <a:spcPts val="0"/>
              </a:spcAft>
              <a:buSzPts val="100"/>
              <a:buChar char="■"/>
              <a:defRPr sz="100"/>
            </a:lvl9pPr>
          </a:lstStyle>
          <a:p>
            <a:endParaRPr/>
          </a:p>
        </p:txBody>
      </p:sp>
      <p:sp>
        <p:nvSpPr>
          <p:cNvPr id="203" name="Google Shape;203;p31"/>
          <p:cNvSpPr txBox="1">
            <a:spLocks noGrp="1"/>
          </p:cNvSpPr>
          <p:nvPr>
            <p:ph type="body" idx="2"/>
          </p:nvPr>
        </p:nvSpPr>
        <p:spPr>
          <a:xfrm>
            <a:off x="1454725" y="2997375"/>
            <a:ext cx="7193400" cy="1430700"/>
          </a:xfrm>
          <a:prstGeom prst="rect">
            <a:avLst/>
          </a:prstGeom>
        </p:spPr>
        <p:txBody>
          <a:bodyPr spcFirstLastPara="1" wrap="square" lIns="0" tIns="72000" rIns="72000" bIns="72000" anchor="ctr" anchorCtr="0">
            <a:normAutofit/>
          </a:bodyPr>
          <a:lstStyle>
            <a:lvl1pPr marL="457200" lvl="0" indent="-304800" rtl="0">
              <a:lnSpc>
                <a:spcPct val="100000"/>
              </a:lnSpc>
              <a:spcBef>
                <a:spcPts val="0"/>
              </a:spcBef>
              <a:spcAft>
                <a:spcPts val="0"/>
              </a:spcAft>
              <a:buSzPts val="1200"/>
              <a:buChar char="●"/>
              <a:defRPr sz="1200" b="0"/>
            </a:lvl1pPr>
            <a:lvl2pPr marL="914400" lvl="1" indent="-234950" rtl="0">
              <a:spcBef>
                <a:spcPts val="0"/>
              </a:spcBef>
              <a:spcAft>
                <a:spcPts val="0"/>
              </a:spcAft>
              <a:buSzPts val="100"/>
              <a:buChar char="○"/>
              <a:defRPr sz="100"/>
            </a:lvl2pPr>
            <a:lvl3pPr marL="1371600" lvl="2" indent="-234950" rtl="0">
              <a:spcBef>
                <a:spcPts val="0"/>
              </a:spcBef>
              <a:spcAft>
                <a:spcPts val="0"/>
              </a:spcAft>
              <a:buSzPts val="100"/>
              <a:buChar char="■"/>
              <a:defRPr sz="100"/>
            </a:lvl3pPr>
            <a:lvl4pPr marL="1828800" lvl="3" indent="-234950" rtl="0">
              <a:spcBef>
                <a:spcPts val="0"/>
              </a:spcBef>
              <a:spcAft>
                <a:spcPts val="0"/>
              </a:spcAft>
              <a:buSzPts val="100"/>
              <a:buChar char="●"/>
              <a:defRPr sz="100"/>
            </a:lvl4pPr>
            <a:lvl5pPr marL="2286000" lvl="4" indent="-234950" rtl="0">
              <a:spcBef>
                <a:spcPts val="0"/>
              </a:spcBef>
              <a:spcAft>
                <a:spcPts val="0"/>
              </a:spcAft>
              <a:buSzPts val="100"/>
              <a:buChar char="○"/>
              <a:defRPr sz="100"/>
            </a:lvl5pPr>
            <a:lvl6pPr marL="2743200" lvl="5" indent="-234950" rtl="0">
              <a:spcBef>
                <a:spcPts val="0"/>
              </a:spcBef>
              <a:spcAft>
                <a:spcPts val="0"/>
              </a:spcAft>
              <a:buSzPts val="100"/>
              <a:buChar char="■"/>
              <a:defRPr sz="100"/>
            </a:lvl6pPr>
            <a:lvl7pPr marL="3200400" lvl="6" indent="-234950" rtl="0">
              <a:lnSpc>
                <a:spcPct val="100000"/>
              </a:lnSpc>
              <a:spcBef>
                <a:spcPts val="0"/>
              </a:spcBef>
              <a:spcAft>
                <a:spcPts val="0"/>
              </a:spcAft>
              <a:buSzPts val="100"/>
              <a:buChar char="●"/>
              <a:defRPr sz="100"/>
            </a:lvl7pPr>
            <a:lvl8pPr marL="3657600" lvl="7" indent="-234950" rtl="0">
              <a:spcBef>
                <a:spcPts val="0"/>
              </a:spcBef>
              <a:spcAft>
                <a:spcPts val="0"/>
              </a:spcAft>
              <a:buSzPts val="100"/>
              <a:buChar char="○"/>
              <a:defRPr sz="100"/>
            </a:lvl8pPr>
            <a:lvl9pPr marL="4114800" lvl="8" indent="-234950" rtl="0">
              <a:spcBef>
                <a:spcPts val="0"/>
              </a:spcBef>
              <a:spcAft>
                <a:spcPts val="0"/>
              </a:spcAft>
              <a:buSzPts val="100"/>
              <a:buChar char="■"/>
              <a:defRPr sz="1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vider A">
  <p:cSld name="SECTION_HEADER_1_1_1">
    <p:spTree>
      <p:nvGrpSpPr>
        <p:cNvPr id="1" name="Shape 29"/>
        <p:cNvGrpSpPr/>
        <p:nvPr/>
      </p:nvGrpSpPr>
      <p:grpSpPr>
        <a:xfrm>
          <a:off x="0" y="0"/>
          <a:ext cx="0" cy="0"/>
          <a:chOff x="0" y="0"/>
          <a:chExt cx="0" cy="0"/>
        </a:xfrm>
      </p:grpSpPr>
      <p:pic>
        <p:nvPicPr>
          <p:cNvPr id="30" name="Google Shape;30;p5"/>
          <p:cNvPicPr preferRelativeResize="0"/>
          <p:nvPr/>
        </p:nvPicPr>
        <p:blipFill rotWithShape="1">
          <a:blip r:embed="rId2">
            <a:alphaModFix/>
          </a:blip>
          <a:srcRect/>
          <a:stretch/>
        </p:blipFill>
        <p:spPr>
          <a:xfrm>
            <a:off x="0" y="0"/>
            <a:ext cx="9143997" cy="5143504"/>
          </a:xfrm>
          <a:prstGeom prst="rect">
            <a:avLst/>
          </a:prstGeom>
          <a:noFill/>
          <a:ln>
            <a:noFill/>
          </a:ln>
        </p:spPr>
      </p:pic>
      <p:sp>
        <p:nvSpPr>
          <p:cNvPr id="31" name="Google Shape;31;p5"/>
          <p:cNvSpPr txBox="1">
            <a:spLocks noGrp="1"/>
          </p:cNvSpPr>
          <p:nvPr>
            <p:ph type="title"/>
          </p:nvPr>
        </p:nvSpPr>
        <p:spPr>
          <a:xfrm>
            <a:off x="3510000" y="2181400"/>
            <a:ext cx="4303500" cy="841800"/>
          </a:xfrm>
          <a:prstGeom prst="rect">
            <a:avLst/>
          </a:prstGeom>
        </p:spPr>
        <p:txBody>
          <a:bodyPr spcFirstLastPara="1" wrap="square" lIns="0" tIns="0" rIns="0" bIns="0" anchor="ctr" anchorCtr="0">
            <a:normAutofit/>
          </a:bodyPr>
          <a:lstStyle>
            <a:lvl1pPr lvl="0" rtl="0">
              <a:spcBef>
                <a:spcPts val="0"/>
              </a:spcBef>
              <a:spcAft>
                <a:spcPts val="0"/>
              </a:spcAft>
              <a:buSzPts val="2800"/>
              <a:buNone/>
              <a:defRPr sz="2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2" name="Google Shape;32;p5"/>
          <p:cNvSpPr txBox="1">
            <a:spLocks noGrp="1"/>
          </p:cNvSpPr>
          <p:nvPr>
            <p:ph type="subTitle" idx="1"/>
          </p:nvPr>
        </p:nvSpPr>
        <p:spPr>
          <a:xfrm>
            <a:off x="1495425" y="1872850"/>
            <a:ext cx="1486800" cy="1472400"/>
          </a:xfrm>
          <a:prstGeom prst="rect">
            <a:avLst/>
          </a:prstGeom>
        </p:spPr>
        <p:txBody>
          <a:bodyPr spcFirstLastPara="1" wrap="square" lIns="0" tIns="0" rIns="0" bIns="0" anchor="ctr" anchorCtr="0">
            <a:normAutofit/>
          </a:bodyPr>
          <a:lstStyle>
            <a:lvl1pPr lvl="0" algn="ctr" rtl="0">
              <a:spcBef>
                <a:spcPts val="0"/>
              </a:spcBef>
              <a:spcAft>
                <a:spcPts val="0"/>
              </a:spcAft>
              <a:buSzPts val="4200"/>
              <a:buFont typeface="Nunito Sans SemiBold"/>
              <a:buNone/>
              <a:defRPr sz="4200">
                <a:latin typeface="Nunito Sans SemiBold"/>
                <a:ea typeface="Nunito Sans SemiBold"/>
                <a:cs typeface="Nunito Sans SemiBold"/>
                <a:sym typeface="Nunito Sans SemiBold"/>
              </a:defRPr>
            </a:lvl1pPr>
            <a:lvl2pPr lvl="1" algn="ctr" rtl="0">
              <a:spcBef>
                <a:spcPts val="0"/>
              </a:spcBef>
              <a:spcAft>
                <a:spcPts val="0"/>
              </a:spcAft>
              <a:buSzPts val="4200"/>
              <a:buFont typeface="Nunito Sans SemiBold"/>
              <a:buNone/>
              <a:defRPr sz="4200">
                <a:latin typeface="Nunito Sans SemiBold"/>
                <a:ea typeface="Nunito Sans SemiBold"/>
                <a:cs typeface="Nunito Sans SemiBold"/>
                <a:sym typeface="Nunito Sans SemiBold"/>
              </a:defRPr>
            </a:lvl2pPr>
            <a:lvl3pPr lvl="2" algn="ctr" rtl="0">
              <a:spcBef>
                <a:spcPts val="0"/>
              </a:spcBef>
              <a:spcAft>
                <a:spcPts val="0"/>
              </a:spcAft>
              <a:buSzPts val="4200"/>
              <a:buFont typeface="Nunito Sans SemiBold"/>
              <a:buNone/>
              <a:defRPr sz="4200">
                <a:latin typeface="Nunito Sans SemiBold"/>
                <a:ea typeface="Nunito Sans SemiBold"/>
                <a:cs typeface="Nunito Sans SemiBold"/>
                <a:sym typeface="Nunito Sans SemiBold"/>
              </a:defRPr>
            </a:lvl3pPr>
            <a:lvl4pPr lvl="3" algn="ctr" rtl="0">
              <a:spcBef>
                <a:spcPts val="0"/>
              </a:spcBef>
              <a:spcAft>
                <a:spcPts val="0"/>
              </a:spcAft>
              <a:buSzPts val="4200"/>
              <a:buFont typeface="Nunito Sans SemiBold"/>
              <a:buNone/>
              <a:defRPr sz="4200">
                <a:latin typeface="Nunito Sans SemiBold"/>
                <a:ea typeface="Nunito Sans SemiBold"/>
                <a:cs typeface="Nunito Sans SemiBold"/>
                <a:sym typeface="Nunito Sans SemiBold"/>
              </a:defRPr>
            </a:lvl4pPr>
            <a:lvl5pPr lvl="4" algn="ctr" rtl="0">
              <a:spcBef>
                <a:spcPts val="0"/>
              </a:spcBef>
              <a:spcAft>
                <a:spcPts val="0"/>
              </a:spcAft>
              <a:buSzPts val="4200"/>
              <a:buFont typeface="Nunito Sans SemiBold"/>
              <a:buNone/>
              <a:defRPr sz="4200">
                <a:latin typeface="Nunito Sans SemiBold"/>
                <a:ea typeface="Nunito Sans SemiBold"/>
                <a:cs typeface="Nunito Sans SemiBold"/>
                <a:sym typeface="Nunito Sans SemiBold"/>
              </a:defRPr>
            </a:lvl5pPr>
            <a:lvl6pPr lvl="5" algn="ctr" rtl="0">
              <a:spcBef>
                <a:spcPts val="0"/>
              </a:spcBef>
              <a:spcAft>
                <a:spcPts val="0"/>
              </a:spcAft>
              <a:buSzPts val="4200"/>
              <a:buFont typeface="Nunito Sans SemiBold"/>
              <a:buNone/>
              <a:defRPr sz="4200">
                <a:latin typeface="Nunito Sans SemiBold"/>
                <a:ea typeface="Nunito Sans SemiBold"/>
                <a:cs typeface="Nunito Sans SemiBold"/>
                <a:sym typeface="Nunito Sans SemiBold"/>
              </a:defRPr>
            </a:lvl6pPr>
            <a:lvl7pPr lvl="6" algn="ctr" rtl="0">
              <a:spcBef>
                <a:spcPts val="0"/>
              </a:spcBef>
              <a:spcAft>
                <a:spcPts val="0"/>
              </a:spcAft>
              <a:buSzPts val="4200"/>
              <a:buFont typeface="Nunito Sans SemiBold"/>
              <a:buNone/>
              <a:defRPr sz="4200">
                <a:latin typeface="Nunito Sans SemiBold"/>
                <a:ea typeface="Nunito Sans SemiBold"/>
                <a:cs typeface="Nunito Sans SemiBold"/>
                <a:sym typeface="Nunito Sans SemiBold"/>
              </a:defRPr>
            </a:lvl7pPr>
            <a:lvl8pPr lvl="7" algn="ctr" rtl="0">
              <a:spcBef>
                <a:spcPts val="0"/>
              </a:spcBef>
              <a:spcAft>
                <a:spcPts val="0"/>
              </a:spcAft>
              <a:buSzPts val="4200"/>
              <a:buFont typeface="Nunito Sans SemiBold"/>
              <a:buNone/>
              <a:defRPr sz="4200">
                <a:latin typeface="Nunito Sans SemiBold"/>
                <a:ea typeface="Nunito Sans SemiBold"/>
                <a:cs typeface="Nunito Sans SemiBold"/>
                <a:sym typeface="Nunito Sans SemiBold"/>
              </a:defRPr>
            </a:lvl8pPr>
            <a:lvl9pPr lvl="8" algn="ctr" rtl="0">
              <a:spcBef>
                <a:spcPts val="0"/>
              </a:spcBef>
              <a:spcAft>
                <a:spcPts val="0"/>
              </a:spcAft>
              <a:buSzPts val="4200"/>
              <a:buFont typeface="Nunito Sans SemiBold"/>
              <a:buNone/>
              <a:defRPr sz="4200">
                <a:latin typeface="Nunito Sans SemiBold"/>
                <a:ea typeface="Nunito Sans SemiBold"/>
                <a:cs typeface="Nunito Sans SemiBold"/>
                <a:sym typeface="Nunito Sans SemiBold"/>
              </a:defRPr>
            </a:lvl9pPr>
          </a:lstStyle>
          <a:p>
            <a:endParaRPr/>
          </a:p>
        </p:txBody>
      </p:sp>
      <p:pic>
        <p:nvPicPr>
          <p:cNvPr id="33" name="Google Shape;33;p5"/>
          <p:cNvPicPr preferRelativeResize="0"/>
          <p:nvPr/>
        </p:nvPicPr>
        <p:blipFill>
          <a:blip r:embed="rId3">
            <a:alphaModFix/>
          </a:blip>
          <a:stretch>
            <a:fillRect/>
          </a:stretch>
        </p:blipFill>
        <p:spPr>
          <a:xfrm>
            <a:off x="7820150" y="4794763"/>
            <a:ext cx="828001" cy="95220"/>
          </a:xfrm>
          <a:prstGeom prst="rect">
            <a:avLst/>
          </a:prstGeom>
          <a:noFill/>
          <a:ln>
            <a:noFill/>
          </a:ln>
        </p:spPr>
      </p:pic>
    </p:spTree>
  </p:cSld>
  <p:clrMapOvr>
    <a:masterClrMapping/>
  </p:clrMapOvr>
  <p:extLst>
    <p:ext uri="{DCECCB84-F9BA-43D5-87BE-67443E8EF086}">
      <p15:sldGuideLst xmlns:p15="http://schemas.microsoft.com/office/powerpoint/2012/main">
        <p15:guide id="1" pos="2211">
          <p15:clr>
            <a:srgbClr val="FA7B17"/>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meline 3">
  <p:cSld name="TITLE_ONLY_1_1_1_2_1_1_1">
    <p:spTree>
      <p:nvGrpSpPr>
        <p:cNvPr id="1" name="Shape 204"/>
        <p:cNvGrpSpPr/>
        <p:nvPr/>
      </p:nvGrpSpPr>
      <p:grpSpPr>
        <a:xfrm>
          <a:off x="0" y="0"/>
          <a:ext cx="0" cy="0"/>
          <a:chOff x="0" y="0"/>
          <a:chExt cx="0" cy="0"/>
        </a:xfrm>
      </p:grpSpPr>
      <p:sp>
        <p:nvSpPr>
          <p:cNvPr id="205" name="Google Shape;205;p32"/>
          <p:cNvSpPr txBox="1">
            <a:spLocks noGrp="1"/>
          </p:cNvSpPr>
          <p:nvPr>
            <p:ph type="title"/>
          </p:nvPr>
        </p:nvSpPr>
        <p:spPr>
          <a:xfrm>
            <a:off x="503700" y="214800"/>
            <a:ext cx="8136600" cy="801300"/>
          </a:xfrm>
          <a:prstGeom prst="rect">
            <a:avLst/>
          </a:prstGeom>
        </p:spPr>
        <p:txBody>
          <a:bodyPr spcFirstLastPara="1" wrap="square" lIns="0" tIns="0" rIns="0" bIns="0" anchor="ctr" anchorCtr="0">
            <a:normAutofit/>
          </a:bodyPr>
          <a:lstStyle>
            <a:lvl1pPr lvl="0" rtl="0">
              <a:spcBef>
                <a:spcPts val="0"/>
              </a:spcBef>
              <a:spcAft>
                <a:spcPts val="0"/>
              </a:spcAft>
              <a:buSzPts val="21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206" name="Google Shape;206;p32"/>
          <p:cNvSpPr/>
          <p:nvPr/>
        </p:nvSpPr>
        <p:spPr>
          <a:xfrm>
            <a:off x="503700" y="2693338"/>
            <a:ext cx="8136600" cy="361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2"/>
          <p:cNvSpPr txBox="1">
            <a:spLocks noGrp="1"/>
          </p:cNvSpPr>
          <p:nvPr>
            <p:ph type="body" idx="1"/>
          </p:nvPr>
        </p:nvSpPr>
        <p:spPr>
          <a:xfrm>
            <a:off x="789175" y="3236300"/>
            <a:ext cx="2376000" cy="1190700"/>
          </a:xfrm>
          <a:prstGeom prst="rect">
            <a:avLst/>
          </a:prstGeom>
        </p:spPr>
        <p:txBody>
          <a:bodyPr spcFirstLastPara="1" wrap="square" lIns="0" tIns="0" rIns="0" bIns="0" anchor="t" anchorCtr="0">
            <a:normAutofit/>
          </a:bodyPr>
          <a:lstStyle>
            <a:lvl1pPr marL="457200" lvl="0" indent="-317500" algn="ctr" rtl="0">
              <a:lnSpc>
                <a:spcPct val="100000"/>
              </a:lnSpc>
              <a:spcBef>
                <a:spcPts val="0"/>
              </a:spcBef>
              <a:spcAft>
                <a:spcPts val="0"/>
              </a:spcAft>
              <a:buSzPts val="1400"/>
              <a:buChar char="●"/>
              <a:defRPr sz="1400" b="0"/>
            </a:lvl1pPr>
            <a:lvl2pPr marL="914400" lvl="1" indent="-234950" algn="ctr" rtl="0">
              <a:spcBef>
                <a:spcPts val="0"/>
              </a:spcBef>
              <a:spcAft>
                <a:spcPts val="0"/>
              </a:spcAft>
              <a:buSzPts val="100"/>
              <a:buChar char="○"/>
              <a:defRPr sz="100"/>
            </a:lvl2pPr>
            <a:lvl3pPr marL="1371600" lvl="2" indent="-234950" algn="ctr" rtl="0">
              <a:spcBef>
                <a:spcPts val="0"/>
              </a:spcBef>
              <a:spcAft>
                <a:spcPts val="0"/>
              </a:spcAft>
              <a:buSzPts val="100"/>
              <a:buChar char="■"/>
              <a:defRPr sz="100"/>
            </a:lvl3pPr>
            <a:lvl4pPr marL="1828800" lvl="3" indent="-234950" algn="ctr" rtl="0">
              <a:spcBef>
                <a:spcPts val="0"/>
              </a:spcBef>
              <a:spcAft>
                <a:spcPts val="0"/>
              </a:spcAft>
              <a:buSzPts val="100"/>
              <a:buChar char="●"/>
              <a:defRPr sz="100"/>
            </a:lvl4pPr>
            <a:lvl5pPr marL="2286000" lvl="4" indent="-234950" algn="ctr" rtl="0">
              <a:spcBef>
                <a:spcPts val="0"/>
              </a:spcBef>
              <a:spcAft>
                <a:spcPts val="0"/>
              </a:spcAft>
              <a:buSzPts val="100"/>
              <a:buChar char="○"/>
              <a:defRPr sz="100"/>
            </a:lvl5pPr>
            <a:lvl6pPr marL="2743200" lvl="5" indent="-234950" algn="ctr" rtl="0">
              <a:spcBef>
                <a:spcPts val="0"/>
              </a:spcBef>
              <a:spcAft>
                <a:spcPts val="0"/>
              </a:spcAft>
              <a:buSzPts val="100"/>
              <a:buChar char="■"/>
              <a:defRPr sz="100"/>
            </a:lvl6pPr>
            <a:lvl7pPr marL="3200400" lvl="6" indent="-234950" algn="ctr" rtl="0">
              <a:lnSpc>
                <a:spcPct val="100000"/>
              </a:lnSpc>
              <a:spcBef>
                <a:spcPts val="0"/>
              </a:spcBef>
              <a:spcAft>
                <a:spcPts val="0"/>
              </a:spcAft>
              <a:buSzPts val="100"/>
              <a:buChar char="●"/>
              <a:defRPr sz="100"/>
            </a:lvl7pPr>
            <a:lvl8pPr marL="3657600" lvl="7" indent="-234950" algn="ctr" rtl="0">
              <a:spcBef>
                <a:spcPts val="0"/>
              </a:spcBef>
              <a:spcAft>
                <a:spcPts val="0"/>
              </a:spcAft>
              <a:buSzPts val="100"/>
              <a:buChar char="○"/>
              <a:defRPr sz="100"/>
            </a:lvl8pPr>
            <a:lvl9pPr marL="4114800" lvl="8" indent="-234950" algn="ctr" rtl="0">
              <a:spcBef>
                <a:spcPts val="0"/>
              </a:spcBef>
              <a:spcAft>
                <a:spcPts val="0"/>
              </a:spcAft>
              <a:buSzPts val="100"/>
              <a:buChar char="■"/>
              <a:defRPr sz="100"/>
            </a:lvl9pPr>
          </a:lstStyle>
          <a:p>
            <a:endParaRPr/>
          </a:p>
        </p:txBody>
      </p:sp>
      <p:sp>
        <p:nvSpPr>
          <p:cNvPr id="208" name="Google Shape;208;p32"/>
          <p:cNvSpPr txBox="1">
            <a:spLocks noGrp="1"/>
          </p:cNvSpPr>
          <p:nvPr>
            <p:ph type="body" idx="2"/>
          </p:nvPr>
        </p:nvSpPr>
        <p:spPr>
          <a:xfrm>
            <a:off x="3384212" y="3236300"/>
            <a:ext cx="2376000" cy="1190700"/>
          </a:xfrm>
          <a:prstGeom prst="rect">
            <a:avLst/>
          </a:prstGeom>
        </p:spPr>
        <p:txBody>
          <a:bodyPr spcFirstLastPara="1" wrap="square" lIns="0" tIns="0" rIns="0" bIns="0" anchor="t" anchorCtr="0">
            <a:normAutofit/>
          </a:bodyPr>
          <a:lstStyle>
            <a:lvl1pPr marL="457200" lvl="0" indent="-317500" algn="ctr" rtl="0">
              <a:lnSpc>
                <a:spcPct val="100000"/>
              </a:lnSpc>
              <a:spcBef>
                <a:spcPts val="0"/>
              </a:spcBef>
              <a:spcAft>
                <a:spcPts val="0"/>
              </a:spcAft>
              <a:buSzPts val="1400"/>
              <a:buChar char="●"/>
              <a:defRPr sz="1400" b="0"/>
            </a:lvl1pPr>
            <a:lvl2pPr marL="914400" lvl="1" indent="-234950" algn="ctr" rtl="0">
              <a:spcBef>
                <a:spcPts val="0"/>
              </a:spcBef>
              <a:spcAft>
                <a:spcPts val="0"/>
              </a:spcAft>
              <a:buSzPts val="100"/>
              <a:buChar char="○"/>
              <a:defRPr sz="100"/>
            </a:lvl2pPr>
            <a:lvl3pPr marL="1371600" lvl="2" indent="-234950" algn="ctr" rtl="0">
              <a:spcBef>
                <a:spcPts val="0"/>
              </a:spcBef>
              <a:spcAft>
                <a:spcPts val="0"/>
              </a:spcAft>
              <a:buSzPts val="100"/>
              <a:buChar char="■"/>
              <a:defRPr sz="100"/>
            </a:lvl3pPr>
            <a:lvl4pPr marL="1828800" lvl="3" indent="-234950" algn="ctr" rtl="0">
              <a:spcBef>
                <a:spcPts val="0"/>
              </a:spcBef>
              <a:spcAft>
                <a:spcPts val="0"/>
              </a:spcAft>
              <a:buSzPts val="100"/>
              <a:buChar char="●"/>
              <a:defRPr sz="100"/>
            </a:lvl4pPr>
            <a:lvl5pPr marL="2286000" lvl="4" indent="-234950" algn="ctr" rtl="0">
              <a:spcBef>
                <a:spcPts val="0"/>
              </a:spcBef>
              <a:spcAft>
                <a:spcPts val="0"/>
              </a:spcAft>
              <a:buSzPts val="100"/>
              <a:buChar char="○"/>
              <a:defRPr sz="100"/>
            </a:lvl5pPr>
            <a:lvl6pPr marL="2743200" lvl="5" indent="-234950" algn="ctr" rtl="0">
              <a:spcBef>
                <a:spcPts val="0"/>
              </a:spcBef>
              <a:spcAft>
                <a:spcPts val="0"/>
              </a:spcAft>
              <a:buSzPts val="100"/>
              <a:buChar char="■"/>
              <a:defRPr sz="100"/>
            </a:lvl6pPr>
            <a:lvl7pPr marL="3200400" lvl="6" indent="-234950" algn="ctr" rtl="0">
              <a:lnSpc>
                <a:spcPct val="100000"/>
              </a:lnSpc>
              <a:spcBef>
                <a:spcPts val="0"/>
              </a:spcBef>
              <a:spcAft>
                <a:spcPts val="0"/>
              </a:spcAft>
              <a:buSzPts val="100"/>
              <a:buChar char="●"/>
              <a:defRPr sz="100"/>
            </a:lvl7pPr>
            <a:lvl8pPr marL="3657600" lvl="7" indent="-234950" algn="ctr" rtl="0">
              <a:spcBef>
                <a:spcPts val="0"/>
              </a:spcBef>
              <a:spcAft>
                <a:spcPts val="0"/>
              </a:spcAft>
              <a:buSzPts val="100"/>
              <a:buChar char="○"/>
              <a:defRPr sz="100"/>
            </a:lvl8pPr>
            <a:lvl9pPr marL="4114800" lvl="8" indent="-234950" algn="ctr" rtl="0">
              <a:spcBef>
                <a:spcPts val="0"/>
              </a:spcBef>
              <a:spcAft>
                <a:spcPts val="0"/>
              </a:spcAft>
              <a:buSzPts val="100"/>
              <a:buChar char="■"/>
              <a:defRPr sz="100"/>
            </a:lvl9pPr>
          </a:lstStyle>
          <a:p>
            <a:endParaRPr/>
          </a:p>
        </p:txBody>
      </p:sp>
      <p:sp>
        <p:nvSpPr>
          <p:cNvPr id="209" name="Google Shape;209;p32"/>
          <p:cNvSpPr txBox="1">
            <a:spLocks noGrp="1"/>
          </p:cNvSpPr>
          <p:nvPr>
            <p:ph type="body" idx="3"/>
          </p:nvPr>
        </p:nvSpPr>
        <p:spPr>
          <a:xfrm>
            <a:off x="5979244" y="3236300"/>
            <a:ext cx="2376000" cy="1190700"/>
          </a:xfrm>
          <a:prstGeom prst="rect">
            <a:avLst/>
          </a:prstGeom>
        </p:spPr>
        <p:txBody>
          <a:bodyPr spcFirstLastPara="1" wrap="square" lIns="0" tIns="0" rIns="0" bIns="0" anchor="t" anchorCtr="0">
            <a:normAutofit/>
          </a:bodyPr>
          <a:lstStyle>
            <a:lvl1pPr marL="457200" lvl="0" indent="-317500" algn="ctr" rtl="0">
              <a:lnSpc>
                <a:spcPct val="100000"/>
              </a:lnSpc>
              <a:spcBef>
                <a:spcPts val="0"/>
              </a:spcBef>
              <a:spcAft>
                <a:spcPts val="0"/>
              </a:spcAft>
              <a:buSzPts val="1400"/>
              <a:buChar char="●"/>
              <a:defRPr sz="1400" b="0"/>
            </a:lvl1pPr>
            <a:lvl2pPr marL="914400" lvl="1" indent="-234950" algn="ctr" rtl="0">
              <a:spcBef>
                <a:spcPts val="0"/>
              </a:spcBef>
              <a:spcAft>
                <a:spcPts val="0"/>
              </a:spcAft>
              <a:buSzPts val="100"/>
              <a:buChar char="○"/>
              <a:defRPr sz="100"/>
            </a:lvl2pPr>
            <a:lvl3pPr marL="1371600" lvl="2" indent="-234950" algn="ctr" rtl="0">
              <a:spcBef>
                <a:spcPts val="0"/>
              </a:spcBef>
              <a:spcAft>
                <a:spcPts val="0"/>
              </a:spcAft>
              <a:buSzPts val="100"/>
              <a:buChar char="■"/>
              <a:defRPr sz="100"/>
            </a:lvl3pPr>
            <a:lvl4pPr marL="1828800" lvl="3" indent="-234950" algn="ctr" rtl="0">
              <a:spcBef>
                <a:spcPts val="0"/>
              </a:spcBef>
              <a:spcAft>
                <a:spcPts val="0"/>
              </a:spcAft>
              <a:buSzPts val="100"/>
              <a:buChar char="●"/>
              <a:defRPr sz="100"/>
            </a:lvl4pPr>
            <a:lvl5pPr marL="2286000" lvl="4" indent="-234950" algn="ctr" rtl="0">
              <a:spcBef>
                <a:spcPts val="0"/>
              </a:spcBef>
              <a:spcAft>
                <a:spcPts val="0"/>
              </a:spcAft>
              <a:buSzPts val="100"/>
              <a:buChar char="○"/>
              <a:defRPr sz="100"/>
            </a:lvl5pPr>
            <a:lvl6pPr marL="2743200" lvl="5" indent="-234950" algn="ctr" rtl="0">
              <a:spcBef>
                <a:spcPts val="0"/>
              </a:spcBef>
              <a:spcAft>
                <a:spcPts val="0"/>
              </a:spcAft>
              <a:buSzPts val="100"/>
              <a:buChar char="■"/>
              <a:defRPr sz="100"/>
            </a:lvl6pPr>
            <a:lvl7pPr marL="3200400" lvl="6" indent="-234950" algn="ctr" rtl="0">
              <a:lnSpc>
                <a:spcPct val="100000"/>
              </a:lnSpc>
              <a:spcBef>
                <a:spcPts val="0"/>
              </a:spcBef>
              <a:spcAft>
                <a:spcPts val="0"/>
              </a:spcAft>
              <a:buSzPts val="100"/>
              <a:buChar char="●"/>
              <a:defRPr sz="100"/>
            </a:lvl7pPr>
            <a:lvl8pPr marL="3657600" lvl="7" indent="-234950" algn="ctr" rtl="0">
              <a:spcBef>
                <a:spcPts val="0"/>
              </a:spcBef>
              <a:spcAft>
                <a:spcPts val="0"/>
              </a:spcAft>
              <a:buSzPts val="100"/>
              <a:buChar char="○"/>
              <a:defRPr sz="100"/>
            </a:lvl8pPr>
            <a:lvl9pPr marL="4114800" lvl="8" indent="-234950" algn="ctr" rtl="0">
              <a:spcBef>
                <a:spcPts val="0"/>
              </a:spcBef>
              <a:spcAft>
                <a:spcPts val="0"/>
              </a:spcAft>
              <a:buSzPts val="100"/>
              <a:buChar char="■"/>
              <a:defRPr sz="100"/>
            </a:lvl9pPr>
          </a:lstStyle>
          <a:p>
            <a:endParaRPr/>
          </a:p>
        </p:txBody>
      </p:sp>
      <p:sp>
        <p:nvSpPr>
          <p:cNvPr id="210" name="Google Shape;210;p32"/>
          <p:cNvSpPr txBox="1">
            <a:spLocks noGrp="1"/>
          </p:cNvSpPr>
          <p:nvPr>
            <p:ph type="subTitle" idx="4"/>
          </p:nvPr>
        </p:nvSpPr>
        <p:spPr>
          <a:xfrm>
            <a:off x="789250" y="2693338"/>
            <a:ext cx="2376000" cy="361500"/>
          </a:xfrm>
          <a:prstGeom prst="rect">
            <a:avLst/>
          </a:prstGeom>
        </p:spPr>
        <p:txBody>
          <a:bodyPr spcFirstLastPara="1" wrap="square" lIns="0" tIns="0" rIns="0" bIns="0" anchor="ctr" anchorCtr="0">
            <a:normAutofit/>
          </a:bodyPr>
          <a:lstStyle>
            <a:lvl1pPr lvl="0" algn="ctr">
              <a:spcBef>
                <a:spcPts val="0"/>
              </a:spcBef>
              <a:spcAft>
                <a:spcPts val="0"/>
              </a:spcAft>
              <a:buClr>
                <a:schemeClr val="lt1"/>
              </a:buClr>
              <a:buSzPts val="1400"/>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1" name="Google Shape;211;p32"/>
          <p:cNvSpPr txBox="1">
            <a:spLocks noGrp="1"/>
          </p:cNvSpPr>
          <p:nvPr>
            <p:ph type="subTitle" idx="5"/>
          </p:nvPr>
        </p:nvSpPr>
        <p:spPr>
          <a:xfrm>
            <a:off x="3384247" y="2693338"/>
            <a:ext cx="2376000" cy="361500"/>
          </a:xfrm>
          <a:prstGeom prst="rect">
            <a:avLst/>
          </a:prstGeom>
        </p:spPr>
        <p:txBody>
          <a:bodyPr spcFirstLastPara="1" wrap="square" lIns="0" tIns="0" rIns="0" bIns="0" anchor="ctr" anchorCtr="0">
            <a:normAutofit/>
          </a:bodyPr>
          <a:lstStyle>
            <a:lvl1pPr lvl="0" algn="ctr" rtl="0">
              <a:spcBef>
                <a:spcPts val="0"/>
              </a:spcBef>
              <a:spcAft>
                <a:spcPts val="0"/>
              </a:spcAft>
              <a:buClr>
                <a:schemeClr val="lt1"/>
              </a:buClr>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2" name="Google Shape;212;p32"/>
          <p:cNvSpPr txBox="1">
            <a:spLocks noGrp="1"/>
          </p:cNvSpPr>
          <p:nvPr>
            <p:ph type="subTitle" idx="6"/>
          </p:nvPr>
        </p:nvSpPr>
        <p:spPr>
          <a:xfrm>
            <a:off x="5979244" y="2693338"/>
            <a:ext cx="2376000" cy="361500"/>
          </a:xfrm>
          <a:prstGeom prst="rect">
            <a:avLst/>
          </a:prstGeom>
        </p:spPr>
        <p:txBody>
          <a:bodyPr spcFirstLastPara="1" wrap="square" lIns="0" tIns="0" rIns="0" bIns="0" anchor="ctr" anchorCtr="0">
            <a:normAutofit/>
          </a:bodyPr>
          <a:lstStyle>
            <a:lvl1pPr lvl="0" algn="ctr" rtl="0">
              <a:spcBef>
                <a:spcPts val="0"/>
              </a:spcBef>
              <a:spcAft>
                <a:spcPts val="0"/>
              </a:spcAft>
              <a:buClr>
                <a:schemeClr val="lt1"/>
              </a:buClr>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3" name="Google Shape;213;p32"/>
          <p:cNvSpPr>
            <a:spLocks noGrp="1"/>
          </p:cNvSpPr>
          <p:nvPr>
            <p:ph type="pic" idx="7"/>
          </p:nvPr>
        </p:nvSpPr>
        <p:spPr>
          <a:xfrm>
            <a:off x="788756" y="1230925"/>
            <a:ext cx="2361600" cy="1366800"/>
          </a:xfrm>
          <a:prstGeom prst="rect">
            <a:avLst/>
          </a:prstGeom>
          <a:noFill/>
          <a:ln>
            <a:noFill/>
          </a:ln>
        </p:spPr>
      </p:sp>
      <p:sp>
        <p:nvSpPr>
          <p:cNvPr id="214" name="Google Shape;214;p32"/>
          <p:cNvSpPr>
            <a:spLocks noGrp="1"/>
          </p:cNvSpPr>
          <p:nvPr>
            <p:ph type="pic" idx="8"/>
          </p:nvPr>
        </p:nvSpPr>
        <p:spPr>
          <a:xfrm>
            <a:off x="3391200" y="1230925"/>
            <a:ext cx="2361600" cy="1366800"/>
          </a:xfrm>
          <a:prstGeom prst="rect">
            <a:avLst/>
          </a:prstGeom>
          <a:noFill/>
          <a:ln>
            <a:noFill/>
          </a:ln>
        </p:spPr>
      </p:sp>
      <p:sp>
        <p:nvSpPr>
          <p:cNvPr id="215" name="Google Shape;215;p32"/>
          <p:cNvSpPr>
            <a:spLocks noGrp="1"/>
          </p:cNvSpPr>
          <p:nvPr>
            <p:ph type="pic" idx="9"/>
          </p:nvPr>
        </p:nvSpPr>
        <p:spPr>
          <a:xfrm>
            <a:off x="5993644" y="1230925"/>
            <a:ext cx="2361600" cy="1366800"/>
          </a:xfrm>
          <a:prstGeom prst="rect">
            <a:avLst/>
          </a:prstGeom>
          <a:no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meline 4">
  <p:cSld name="TITLE_ONLY_1_1_1_2_1_1_1_1">
    <p:spTree>
      <p:nvGrpSpPr>
        <p:cNvPr id="1" name="Shape 216"/>
        <p:cNvGrpSpPr/>
        <p:nvPr/>
      </p:nvGrpSpPr>
      <p:grpSpPr>
        <a:xfrm>
          <a:off x="0" y="0"/>
          <a:ext cx="0" cy="0"/>
          <a:chOff x="0" y="0"/>
          <a:chExt cx="0" cy="0"/>
        </a:xfrm>
      </p:grpSpPr>
      <p:sp>
        <p:nvSpPr>
          <p:cNvPr id="217" name="Google Shape;217;p33"/>
          <p:cNvSpPr txBox="1">
            <a:spLocks noGrp="1"/>
          </p:cNvSpPr>
          <p:nvPr>
            <p:ph type="title"/>
          </p:nvPr>
        </p:nvSpPr>
        <p:spPr>
          <a:xfrm>
            <a:off x="503700" y="214800"/>
            <a:ext cx="8136600" cy="801300"/>
          </a:xfrm>
          <a:prstGeom prst="rect">
            <a:avLst/>
          </a:prstGeom>
        </p:spPr>
        <p:txBody>
          <a:bodyPr spcFirstLastPara="1" wrap="square" lIns="0" tIns="0" rIns="0" bIns="0" anchor="ctr" anchorCtr="0">
            <a:normAutofit/>
          </a:bodyPr>
          <a:lstStyle>
            <a:lvl1pPr lvl="0" rtl="0">
              <a:spcBef>
                <a:spcPts val="0"/>
              </a:spcBef>
              <a:spcAft>
                <a:spcPts val="0"/>
              </a:spcAft>
              <a:buSzPts val="21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218" name="Google Shape;218;p33"/>
          <p:cNvSpPr/>
          <p:nvPr/>
        </p:nvSpPr>
        <p:spPr>
          <a:xfrm>
            <a:off x="503700" y="2693344"/>
            <a:ext cx="8136600" cy="3615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3"/>
          <p:cNvSpPr txBox="1">
            <a:spLocks noGrp="1"/>
          </p:cNvSpPr>
          <p:nvPr>
            <p:ph type="body" idx="1"/>
          </p:nvPr>
        </p:nvSpPr>
        <p:spPr>
          <a:xfrm>
            <a:off x="789175" y="3236300"/>
            <a:ext cx="1680000" cy="1190700"/>
          </a:xfrm>
          <a:prstGeom prst="rect">
            <a:avLst/>
          </a:prstGeom>
        </p:spPr>
        <p:txBody>
          <a:bodyPr spcFirstLastPara="1" wrap="square" lIns="0" tIns="0" rIns="0" bIns="0" anchor="t" anchorCtr="0">
            <a:normAutofit/>
          </a:bodyPr>
          <a:lstStyle>
            <a:lvl1pPr marL="457200" lvl="0" indent="-317500" algn="ctr" rtl="0">
              <a:lnSpc>
                <a:spcPct val="100000"/>
              </a:lnSpc>
              <a:spcBef>
                <a:spcPts val="0"/>
              </a:spcBef>
              <a:spcAft>
                <a:spcPts val="0"/>
              </a:spcAft>
              <a:buSzPts val="1400"/>
              <a:buChar char="●"/>
              <a:defRPr sz="1400" b="0"/>
            </a:lvl1pPr>
            <a:lvl2pPr marL="914400" lvl="1" indent="-234950" algn="ctr" rtl="0">
              <a:spcBef>
                <a:spcPts val="0"/>
              </a:spcBef>
              <a:spcAft>
                <a:spcPts val="0"/>
              </a:spcAft>
              <a:buSzPts val="100"/>
              <a:buChar char="○"/>
              <a:defRPr sz="100"/>
            </a:lvl2pPr>
            <a:lvl3pPr marL="1371600" lvl="2" indent="-234950" algn="ctr" rtl="0">
              <a:spcBef>
                <a:spcPts val="0"/>
              </a:spcBef>
              <a:spcAft>
                <a:spcPts val="0"/>
              </a:spcAft>
              <a:buSzPts val="100"/>
              <a:buChar char="■"/>
              <a:defRPr sz="100"/>
            </a:lvl3pPr>
            <a:lvl4pPr marL="1828800" lvl="3" indent="-234950" algn="ctr" rtl="0">
              <a:spcBef>
                <a:spcPts val="0"/>
              </a:spcBef>
              <a:spcAft>
                <a:spcPts val="0"/>
              </a:spcAft>
              <a:buSzPts val="100"/>
              <a:buChar char="●"/>
              <a:defRPr sz="100"/>
            </a:lvl4pPr>
            <a:lvl5pPr marL="2286000" lvl="4" indent="-234950" algn="ctr" rtl="0">
              <a:spcBef>
                <a:spcPts val="0"/>
              </a:spcBef>
              <a:spcAft>
                <a:spcPts val="0"/>
              </a:spcAft>
              <a:buSzPts val="100"/>
              <a:buChar char="○"/>
              <a:defRPr sz="100"/>
            </a:lvl5pPr>
            <a:lvl6pPr marL="2743200" lvl="5" indent="-234950" algn="ctr" rtl="0">
              <a:spcBef>
                <a:spcPts val="0"/>
              </a:spcBef>
              <a:spcAft>
                <a:spcPts val="0"/>
              </a:spcAft>
              <a:buSzPts val="100"/>
              <a:buChar char="■"/>
              <a:defRPr sz="100"/>
            </a:lvl6pPr>
            <a:lvl7pPr marL="3200400" lvl="6" indent="-234950" algn="ctr" rtl="0">
              <a:lnSpc>
                <a:spcPct val="100000"/>
              </a:lnSpc>
              <a:spcBef>
                <a:spcPts val="0"/>
              </a:spcBef>
              <a:spcAft>
                <a:spcPts val="0"/>
              </a:spcAft>
              <a:buSzPts val="100"/>
              <a:buChar char="●"/>
              <a:defRPr sz="100"/>
            </a:lvl7pPr>
            <a:lvl8pPr marL="3657600" lvl="7" indent="-234950" algn="ctr" rtl="0">
              <a:spcBef>
                <a:spcPts val="0"/>
              </a:spcBef>
              <a:spcAft>
                <a:spcPts val="0"/>
              </a:spcAft>
              <a:buSzPts val="100"/>
              <a:buChar char="○"/>
              <a:defRPr sz="100"/>
            </a:lvl8pPr>
            <a:lvl9pPr marL="4114800" lvl="8" indent="-234950" algn="ctr" rtl="0">
              <a:spcBef>
                <a:spcPts val="0"/>
              </a:spcBef>
              <a:spcAft>
                <a:spcPts val="0"/>
              </a:spcAft>
              <a:buSzPts val="100"/>
              <a:buChar char="■"/>
              <a:defRPr sz="100"/>
            </a:lvl9pPr>
          </a:lstStyle>
          <a:p>
            <a:endParaRPr/>
          </a:p>
        </p:txBody>
      </p:sp>
      <p:sp>
        <p:nvSpPr>
          <p:cNvPr id="220" name="Google Shape;220;p33"/>
          <p:cNvSpPr txBox="1">
            <a:spLocks noGrp="1"/>
          </p:cNvSpPr>
          <p:nvPr>
            <p:ph type="subTitle" idx="2"/>
          </p:nvPr>
        </p:nvSpPr>
        <p:spPr>
          <a:xfrm>
            <a:off x="789250" y="2693344"/>
            <a:ext cx="1680000" cy="361500"/>
          </a:xfrm>
          <a:prstGeom prst="rect">
            <a:avLst/>
          </a:prstGeom>
        </p:spPr>
        <p:txBody>
          <a:bodyPr spcFirstLastPara="1" wrap="square" lIns="0" tIns="0" rIns="0" bIns="0" anchor="ctr" anchorCtr="0">
            <a:normAutofit/>
          </a:bodyPr>
          <a:lstStyle>
            <a:lvl1pPr lvl="0" algn="ctr" rtl="0">
              <a:spcBef>
                <a:spcPts val="0"/>
              </a:spcBef>
              <a:spcAft>
                <a:spcPts val="0"/>
              </a:spcAft>
              <a:buClr>
                <a:schemeClr val="lt1"/>
              </a:buClr>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1" name="Google Shape;221;p33"/>
          <p:cNvSpPr txBox="1">
            <a:spLocks noGrp="1"/>
          </p:cNvSpPr>
          <p:nvPr>
            <p:ph type="body" idx="3"/>
          </p:nvPr>
        </p:nvSpPr>
        <p:spPr>
          <a:xfrm>
            <a:off x="2750831" y="3236300"/>
            <a:ext cx="1680000" cy="1190700"/>
          </a:xfrm>
          <a:prstGeom prst="rect">
            <a:avLst/>
          </a:prstGeom>
        </p:spPr>
        <p:txBody>
          <a:bodyPr spcFirstLastPara="1" wrap="square" lIns="0" tIns="0" rIns="0" bIns="0" anchor="t" anchorCtr="0">
            <a:normAutofit/>
          </a:bodyPr>
          <a:lstStyle>
            <a:lvl1pPr marL="457200" lvl="0" indent="-317500" algn="ctr" rtl="0">
              <a:lnSpc>
                <a:spcPct val="100000"/>
              </a:lnSpc>
              <a:spcBef>
                <a:spcPts val="0"/>
              </a:spcBef>
              <a:spcAft>
                <a:spcPts val="0"/>
              </a:spcAft>
              <a:buSzPts val="1400"/>
              <a:buChar char="●"/>
              <a:defRPr sz="1400" b="0"/>
            </a:lvl1pPr>
            <a:lvl2pPr marL="914400" lvl="1" indent="-234950" algn="ctr" rtl="0">
              <a:spcBef>
                <a:spcPts val="0"/>
              </a:spcBef>
              <a:spcAft>
                <a:spcPts val="0"/>
              </a:spcAft>
              <a:buSzPts val="100"/>
              <a:buChar char="○"/>
              <a:defRPr sz="100"/>
            </a:lvl2pPr>
            <a:lvl3pPr marL="1371600" lvl="2" indent="-234950" algn="ctr" rtl="0">
              <a:spcBef>
                <a:spcPts val="0"/>
              </a:spcBef>
              <a:spcAft>
                <a:spcPts val="0"/>
              </a:spcAft>
              <a:buSzPts val="100"/>
              <a:buChar char="■"/>
              <a:defRPr sz="100"/>
            </a:lvl3pPr>
            <a:lvl4pPr marL="1828800" lvl="3" indent="-234950" algn="ctr" rtl="0">
              <a:spcBef>
                <a:spcPts val="0"/>
              </a:spcBef>
              <a:spcAft>
                <a:spcPts val="0"/>
              </a:spcAft>
              <a:buSzPts val="100"/>
              <a:buChar char="●"/>
              <a:defRPr sz="100"/>
            </a:lvl4pPr>
            <a:lvl5pPr marL="2286000" lvl="4" indent="-234950" algn="ctr" rtl="0">
              <a:spcBef>
                <a:spcPts val="0"/>
              </a:spcBef>
              <a:spcAft>
                <a:spcPts val="0"/>
              </a:spcAft>
              <a:buSzPts val="100"/>
              <a:buChar char="○"/>
              <a:defRPr sz="100"/>
            </a:lvl5pPr>
            <a:lvl6pPr marL="2743200" lvl="5" indent="-234950" algn="ctr" rtl="0">
              <a:spcBef>
                <a:spcPts val="0"/>
              </a:spcBef>
              <a:spcAft>
                <a:spcPts val="0"/>
              </a:spcAft>
              <a:buSzPts val="100"/>
              <a:buChar char="■"/>
              <a:defRPr sz="100"/>
            </a:lvl6pPr>
            <a:lvl7pPr marL="3200400" lvl="6" indent="-234950" algn="ctr" rtl="0">
              <a:lnSpc>
                <a:spcPct val="100000"/>
              </a:lnSpc>
              <a:spcBef>
                <a:spcPts val="0"/>
              </a:spcBef>
              <a:spcAft>
                <a:spcPts val="0"/>
              </a:spcAft>
              <a:buSzPts val="100"/>
              <a:buChar char="●"/>
              <a:defRPr sz="100"/>
            </a:lvl7pPr>
            <a:lvl8pPr marL="3657600" lvl="7" indent="-234950" algn="ctr" rtl="0">
              <a:spcBef>
                <a:spcPts val="0"/>
              </a:spcBef>
              <a:spcAft>
                <a:spcPts val="0"/>
              </a:spcAft>
              <a:buSzPts val="100"/>
              <a:buChar char="○"/>
              <a:defRPr sz="100"/>
            </a:lvl8pPr>
            <a:lvl9pPr marL="4114800" lvl="8" indent="-234950" algn="ctr" rtl="0">
              <a:spcBef>
                <a:spcPts val="0"/>
              </a:spcBef>
              <a:spcAft>
                <a:spcPts val="0"/>
              </a:spcAft>
              <a:buSzPts val="100"/>
              <a:buChar char="■"/>
              <a:defRPr sz="100"/>
            </a:lvl9pPr>
          </a:lstStyle>
          <a:p>
            <a:endParaRPr/>
          </a:p>
        </p:txBody>
      </p:sp>
      <p:sp>
        <p:nvSpPr>
          <p:cNvPr id="222" name="Google Shape;222;p33"/>
          <p:cNvSpPr txBox="1">
            <a:spLocks noGrp="1"/>
          </p:cNvSpPr>
          <p:nvPr>
            <p:ph type="subTitle" idx="4"/>
          </p:nvPr>
        </p:nvSpPr>
        <p:spPr>
          <a:xfrm>
            <a:off x="2751198" y="2693344"/>
            <a:ext cx="1680000" cy="361500"/>
          </a:xfrm>
          <a:prstGeom prst="rect">
            <a:avLst/>
          </a:prstGeom>
        </p:spPr>
        <p:txBody>
          <a:bodyPr spcFirstLastPara="1" wrap="square" lIns="0" tIns="0" rIns="0" bIns="0" anchor="ctr" anchorCtr="0">
            <a:normAutofit/>
          </a:bodyPr>
          <a:lstStyle>
            <a:lvl1pPr lvl="0" algn="ctr" rtl="0">
              <a:spcBef>
                <a:spcPts val="0"/>
              </a:spcBef>
              <a:spcAft>
                <a:spcPts val="0"/>
              </a:spcAft>
              <a:buClr>
                <a:schemeClr val="lt1"/>
              </a:buClr>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3" name="Google Shape;223;p33"/>
          <p:cNvSpPr txBox="1">
            <a:spLocks noGrp="1"/>
          </p:cNvSpPr>
          <p:nvPr>
            <p:ph type="body" idx="5"/>
          </p:nvPr>
        </p:nvSpPr>
        <p:spPr>
          <a:xfrm>
            <a:off x="4712963" y="3236300"/>
            <a:ext cx="1680000" cy="1190700"/>
          </a:xfrm>
          <a:prstGeom prst="rect">
            <a:avLst/>
          </a:prstGeom>
        </p:spPr>
        <p:txBody>
          <a:bodyPr spcFirstLastPara="1" wrap="square" lIns="0" tIns="0" rIns="0" bIns="0" anchor="t" anchorCtr="0">
            <a:normAutofit/>
          </a:bodyPr>
          <a:lstStyle>
            <a:lvl1pPr marL="457200" lvl="0" indent="-317500" algn="ctr" rtl="0">
              <a:lnSpc>
                <a:spcPct val="100000"/>
              </a:lnSpc>
              <a:spcBef>
                <a:spcPts val="0"/>
              </a:spcBef>
              <a:spcAft>
                <a:spcPts val="0"/>
              </a:spcAft>
              <a:buSzPts val="1400"/>
              <a:buChar char="●"/>
              <a:defRPr sz="1400" b="0"/>
            </a:lvl1pPr>
            <a:lvl2pPr marL="914400" lvl="1" indent="-234950" algn="ctr" rtl="0">
              <a:spcBef>
                <a:spcPts val="0"/>
              </a:spcBef>
              <a:spcAft>
                <a:spcPts val="0"/>
              </a:spcAft>
              <a:buSzPts val="100"/>
              <a:buChar char="○"/>
              <a:defRPr sz="100"/>
            </a:lvl2pPr>
            <a:lvl3pPr marL="1371600" lvl="2" indent="-234950" algn="ctr" rtl="0">
              <a:spcBef>
                <a:spcPts val="0"/>
              </a:spcBef>
              <a:spcAft>
                <a:spcPts val="0"/>
              </a:spcAft>
              <a:buSzPts val="100"/>
              <a:buChar char="■"/>
              <a:defRPr sz="100"/>
            </a:lvl3pPr>
            <a:lvl4pPr marL="1828800" lvl="3" indent="-234950" algn="ctr" rtl="0">
              <a:spcBef>
                <a:spcPts val="0"/>
              </a:spcBef>
              <a:spcAft>
                <a:spcPts val="0"/>
              </a:spcAft>
              <a:buSzPts val="100"/>
              <a:buChar char="●"/>
              <a:defRPr sz="100"/>
            </a:lvl4pPr>
            <a:lvl5pPr marL="2286000" lvl="4" indent="-234950" algn="ctr" rtl="0">
              <a:spcBef>
                <a:spcPts val="0"/>
              </a:spcBef>
              <a:spcAft>
                <a:spcPts val="0"/>
              </a:spcAft>
              <a:buSzPts val="100"/>
              <a:buChar char="○"/>
              <a:defRPr sz="100"/>
            </a:lvl5pPr>
            <a:lvl6pPr marL="2743200" lvl="5" indent="-234950" algn="ctr" rtl="0">
              <a:spcBef>
                <a:spcPts val="0"/>
              </a:spcBef>
              <a:spcAft>
                <a:spcPts val="0"/>
              </a:spcAft>
              <a:buSzPts val="100"/>
              <a:buChar char="■"/>
              <a:defRPr sz="100"/>
            </a:lvl6pPr>
            <a:lvl7pPr marL="3200400" lvl="6" indent="-234950" algn="ctr" rtl="0">
              <a:lnSpc>
                <a:spcPct val="100000"/>
              </a:lnSpc>
              <a:spcBef>
                <a:spcPts val="0"/>
              </a:spcBef>
              <a:spcAft>
                <a:spcPts val="0"/>
              </a:spcAft>
              <a:buSzPts val="100"/>
              <a:buChar char="●"/>
              <a:defRPr sz="100"/>
            </a:lvl7pPr>
            <a:lvl8pPr marL="3657600" lvl="7" indent="-234950" algn="ctr" rtl="0">
              <a:spcBef>
                <a:spcPts val="0"/>
              </a:spcBef>
              <a:spcAft>
                <a:spcPts val="0"/>
              </a:spcAft>
              <a:buSzPts val="100"/>
              <a:buChar char="○"/>
              <a:defRPr sz="100"/>
            </a:lvl8pPr>
            <a:lvl9pPr marL="4114800" lvl="8" indent="-234950" algn="ctr" rtl="0">
              <a:spcBef>
                <a:spcPts val="0"/>
              </a:spcBef>
              <a:spcAft>
                <a:spcPts val="0"/>
              </a:spcAft>
              <a:buSzPts val="100"/>
              <a:buChar char="■"/>
              <a:defRPr sz="100"/>
            </a:lvl9pPr>
          </a:lstStyle>
          <a:p>
            <a:endParaRPr/>
          </a:p>
        </p:txBody>
      </p:sp>
      <p:sp>
        <p:nvSpPr>
          <p:cNvPr id="224" name="Google Shape;224;p33"/>
          <p:cNvSpPr txBox="1">
            <a:spLocks noGrp="1"/>
          </p:cNvSpPr>
          <p:nvPr>
            <p:ph type="body" idx="6"/>
          </p:nvPr>
        </p:nvSpPr>
        <p:spPr>
          <a:xfrm>
            <a:off x="6675094" y="3236300"/>
            <a:ext cx="1680000" cy="1190700"/>
          </a:xfrm>
          <a:prstGeom prst="rect">
            <a:avLst/>
          </a:prstGeom>
        </p:spPr>
        <p:txBody>
          <a:bodyPr spcFirstLastPara="1" wrap="square" lIns="0" tIns="0" rIns="0" bIns="0" anchor="t" anchorCtr="0">
            <a:normAutofit/>
          </a:bodyPr>
          <a:lstStyle>
            <a:lvl1pPr marL="457200" lvl="0" indent="-317500" algn="ctr" rtl="0">
              <a:lnSpc>
                <a:spcPct val="100000"/>
              </a:lnSpc>
              <a:spcBef>
                <a:spcPts val="0"/>
              </a:spcBef>
              <a:spcAft>
                <a:spcPts val="0"/>
              </a:spcAft>
              <a:buSzPts val="1400"/>
              <a:buChar char="●"/>
              <a:defRPr sz="1400" b="0"/>
            </a:lvl1pPr>
            <a:lvl2pPr marL="914400" lvl="1" indent="-234950" algn="ctr" rtl="0">
              <a:spcBef>
                <a:spcPts val="0"/>
              </a:spcBef>
              <a:spcAft>
                <a:spcPts val="0"/>
              </a:spcAft>
              <a:buSzPts val="100"/>
              <a:buChar char="○"/>
              <a:defRPr sz="100"/>
            </a:lvl2pPr>
            <a:lvl3pPr marL="1371600" lvl="2" indent="-234950" algn="ctr" rtl="0">
              <a:spcBef>
                <a:spcPts val="0"/>
              </a:spcBef>
              <a:spcAft>
                <a:spcPts val="0"/>
              </a:spcAft>
              <a:buSzPts val="100"/>
              <a:buChar char="■"/>
              <a:defRPr sz="100"/>
            </a:lvl3pPr>
            <a:lvl4pPr marL="1828800" lvl="3" indent="-234950" algn="ctr" rtl="0">
              <a:spcBef>
                <a:spcPts val="0"/>
              </a:spcBef>
              <a:spcAft>
                <a:spcPts val="0"/>
              </a:spcAft>
              <a:buSzPts val="100"/>
              <a:buChar char="●"/>
              <a:defRPr sz="100"/>
            </a:lvl4pPr>
            <a:lvl5pPr marL="2286000" lvl="4" indent="-234950" algn="ctr" rtl="0">
              <a:spcBef>
                <a:spcPts val="0"/>
              </a:spcBef>
              <a:spcAft>
                <a:spcPts val="0"/>
              </a:spcAft>
              <a:buSzPts val="100"/>
              <a:buChar char="○"/>
              <a:defRPr sz="100"/>
            </a:lvl5pPr>
            <a:lvl6pPr marL="2743200" lvl="5" indent="-234950" algn="ctr" rtl="0">
              <a:spcBef>
                <a:spcPts val="0"/>
              </a:spcBef>
              <a:spcAft>
                <a:spcPts val="0"/>
              </a:spcAft>
              <a:buSzPts val="100"/>
              <a:buChar char="■"/>
              <a:defRPr sz="100"/>
            </a:lvl6pPr>
            <a:lvl7pPr marL="3200400" lvl="6" indent="-234950" algn="ctr" rtl="0">
              <a:lnSpc>
                <a:spcPct val="100000"/>
              </a:lnSpc>
              <a:spcBef>
                <a:spcPts val="0"/>
              </a:spcBef>
              <a:spcAft>
                <a:spcPts val="0"/>
              </a:spcAft>
              <a:buSzPts val="100"/>
              <a:buChar char="●"/>
              <a:defRPr sz="100"/>
            </a:lvl7pPr>
            <a:lvl8pPr marL="3657600" lvl="7" indent="-234950" algn="ctr" rtl="0">
              <a:spcBef>
                <a:spcPts val="0"/>
              </a:spcBef>
              <a:spcAft>
                <a:spcPts val="0"/>
              </a:spcAft>
              <a:buSzPts val="100"/>
              <a:buChar char="○"/>
              <a:defRPr sz="100"/>
            </a:lvl8pPr>
            <a:lvl9pPr marL="4114800" lvl="8" indent="-234950" algn="ctr" rtl="0">
              <a:spcBef>
                <a:spcPts val="0"/>
              </a:spcBef>
              <a:spcAft>
                <a:spcPts val="0"/>
              </a:spcAft>
              <a:buSzPts val="100"/>
              <a:buChar char="■"/>
              <a:defRPr sz="100"/>
            </a:lvl9pPr>
          </a:lstStyle>
          <a:p>
            <a:endParaRPr/>
          </a:p>
        </p:txBody>
      </p:sp>
      <p:sp>
        <p:nvSpPr>
          <p:cNvPr id="225" name="Google Shape;225;p33"/>
          <p:cNvSpPr txBox="1">
            <a:spLocks noGrp="1"/>
          </p:cNvSpPr>
          <p:nvPr>
            <p:ph type="subTitle" idx="7"/>
          </p:nvPr>
        </p:nvSpPr>
        <p:spPr>
          <a:xfrm>
            <a:off x="6675094" y="2693344"/>
            <a:ext cx="1680000" cy="361500"/>
          </a:xfrm>
          <a:prstGeom prst="rect">
            <a:avLst/>
          </a:prstGeom>
        </p:spPr>
        <p:txBody>
          <a:bodyPr spcFirstLastPara="1" wrap="square" lIns="0" tIns="0" rIns="0" bIns="0" anchor="ctr" anchorCtr="0">
            <a:normAutofit/>
          </a:bodyPr>
          <a:lstStyle>
            <a:lvl1pPr lvl="0" algn="ctr" rtl="0">
              <a:spcBef>
                <a:spcPts val="0"/>
              </a:spcBef>
              <a:spcAft>
                <a:spcPts val="0"/>
              </a:spcAft>
              <a:buClr>
                <a:schemeClr val="lt1"/>
              </a:buClr>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6" name="Google Shape;226;p33"/>
          <p:cNvSpPr txBox="1">
            <a:spLocks noGrp="1"/>
          </p:cNvSpPr>
          <p:nvPr>
            <p:ph type="subTitle" idx="8"/>
          </p:nvPr>
        </p:nvSpPr>
        <p:spPr>
          <a:xfrm>
            <a:off x="4713146" y="2693344"/>
            <a:ext cx="1680000" cy="361500"/>
          </a:xfrm>
          <a:prstGeom prst="rect">
            <a:avLst/>
          </a:prstGeom>
        </p:spPr>
        <p:txBody>
          <a:bodyPr spcFirstLastPara="1" wrap="square" lIns="0" tIns="0" rIns="0" bIns="0" anchor="ctr" anchorCtr="0">
            <a:normAutofit/>
          </a:bodyPr>
          <a:lstStyle>
            <a:lvl1pPr lvl="0" algn="ctr" rtl="0">
              <a:spcBef>
                <a:spcPts val="0"/>
              </a:spcBef>
              <a:spcAft>
                <a:spcPts val="0"/>
              </a:spcAft>
              <a:buClr>
                <a:schemeClr val="lt1"/>
              </a:buClr>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7" name="Google Shape;227;p33"/>
          <p:cNvSpPr>
            <a:spLocks noGrp="1"/>
          </p:cNvSpPr>
          <p:nvPr>
            <p:ph type="pic" idx="9"/>
          </p:nvPr>
        </p:nvSpPr>
        <p:spPr>
          <a:xfrm>
            <a:off x="788752" y="1230925"/>
            <a:ext cx="1680000" cy="1366800"/>
          </a:xfrm>
          <a:prstGeom prst="rect">
            <a:avLst/>
          </a:prstGeom>
          <a:noFill/>
          <a:ln>
            <a:noFill/>
          </a:ln>
        </p:spPr>
      </p:sp>
      <p:sp>
        <p:nvSpPr>
          <p:cNvPr id="228" name="Google Shape;228;p33"/>
          <p:cNvSpPr>
            <a:spLocks noGrp="1"/>
          </p:cNvSpPr>
          <p:nvPr>
            <p:ph type="pic" idx="13"/>
          </p:nvPr>
        </p:nvSpPr>
        <p:spPr>
          <a:xfrm>
            <a:off x="6675244" y="1230925"/>
            <a:ext cx="1680000" cy="1366800"/>
          </a:xfrm>
          <a:prstGeom prst="rect">
            <a:avLst/>
          </a:prstGeom>
          <a:noFill/>
          <a:ln>
            <a:noFill/>
          </a:ln>
        </p:spPr>
      </p:sp>
      <p:sp>
        <p:nvSpPr>
          <p:cNvPr id="229" name="Google Shape;229;p33"/>
          <p:cNvSpPr>
            <a:spLocks noGrp="1"/>
          </p:cNvSpPr>
          <p:nvPr>
            <p:ph type="pic" idx="14"/>
          </p:nvPr>
        </p:nvSpPr>
        <p:spPr>
          <a:xfrm>
            <a:off x="2750916" y="1230925"/>
            <a:ext cx="1680000" cy="1366800"/>
          </a:xfrm>
          <a:prstGeom prst="rect">
            <a:avLst/>
          </a:prstGeom>
          <a:noFill/>
          <a:ln>
            <a:noFill/>
          </a:ln>
        </p:spPr>
      </p:sp>
      <p:sp>
        <p:nvSpPr>
          <p:cNvPr id="230" name="Google Shape;230;p33"/>
          <p:cNvSpPr>
            <a:spLocks noGrp="1"/>
          </p:cNvSpPr>
          <p:nvPr>
            <p:ph type="pic" idx="15"/>
          </p:nvPr>
        </p:nvSpPr>
        <p:spPr>
          <a:xfrm>
            <a:off x="4713080" y="1230925"/>
            <a:ext cx="1680000" cy="1366800"/>
          </a:xfrm>
          <a:prstGeom prst="rect">
            <a:avLst/>
          </a:prstGeom>
          <a:no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p:cSld name="BLANK_1">
    <p:spTree>
      <p:nvGrpSpPr>
        <p:cNvPr id="1" name="Shape 231"/>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1">
  <p:cSld name="BLANK_1_1">
    <p:spTree>
      <p:nvGrpSpPr>
        <p:cNvPr id="1" name="Shape 232"/>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de">
  <p:cSld name="TITLE_AND_BODY_1">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503700" y="214800"/>
            <a:ext cx="8136600" cy="801300"/>
          </a:xfrm>
          <a:prstGeom prst="rect">
            <a:avLst/>
          </a:prstGeom>
        </p:spPr>
        <p:txBody>
          <a:bodyPr spcFirstLastPara="1" wrap="square" lIns="0" tIns="0" rIns="0" bIns="0" anchor="ctr" anchorCtr="0">
            <a:normAutofit/>
          </a:bodyPr>
          <a:lstStyle>
            <a:lvl1pPr lvl="0" rtl="0">
              <a:spcBef>
                <a:spcPts val="0"/>
              </a:spcBef>
              <a:spcAft>
                <a:spcPts val="0"/>
              </a:spcAft>
              <a:buSzPts val="21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36" name="Google Shape;36;p6"/>
          <p:cNvSpPr txBox="1">
            <a:spLocks noGrp="1"/>
          </p:cNvSpPr>
          <p:nvPr>
            <p:ph type="body" idx="1"/>
          </p:nvPr>
        </p:nvSpPr>
        <p:spPr>
          <a:xfrm>
            <a:off x="511550" y="1230925"/>
            <a:ext cx="8136600" cy="3196200"/>
          </a:xfrm>
          <a:prstGeom prst="rect">
            <a:avLst/>
          </a:prstGeom>
        </p:spPr>
        <p:txBody>
          <a:bodyPr spcFirstLastPara="1" wrap="square" lIns="0" tIns="0" rIns="0" bIns="0" anchor="t" anchorCtr="0">
            <a:norm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de background">
  <p:cSld name="TITLE_AND_BODY_1_1">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p7"/>
          <p:cNvSpPr txBox="1">
            <a:spLocks noGrp="1"/>
          </p:cNvSpPr>
          <p:nvPr>
            <p:ph type="title"/>
          </p:nvPr>
        </p:nvSpPr>
        <p:spPr>
          <a:xfrm>
            <a:off x="503700" y="214800"/>
            <a:ext cx="8136600" cy="801300"/>
          </a:xfrm>
          <a:prstGeom prst="rect">
            <a:avLst/>
          </a:prstGeom>
        </p:spPr>
        <p:txBody>
          <a:bodyPr spcFirstLastPara="1" wrap="square" lIns="0" tIns="0" rIns="0" bIns="0" anchor="ctr" anchorCtr="0">
            <a:normAutofit/>
          </a:bodyPr>
          <a:lstStyle>
            <a:lvl1pPr lvl="0" rtl="0">
              <a:spcBef>
                <a:spcPts val="0"/>
              </a:spcBef>
              <a:spcAft>
                <a:spcPts val="0"/>
              </a:spcAft>
              <a:buSzPts val="21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39" name="Google Shape;39;p7"/>
          <p:cNvSpPr txBox="1">
            <a:spLocks noGrp="1"/>
          </p:cNvSpPr>
          <p:nvPr>
            <p:ph type="body" idx="1"/>
          </p:nvPr>
        </p:nvSpPr>
        <p:spPr>
          <a:xfrm>
            <a:off x="511550" y="1230925"/>
            <a:ext cx="8136600" cy="3196200"/>
          </a:xfrm>
          <a:prstGeom prst="rect">
            <a:avLst/>
          </a:prstGeom>
        </p:spPr>
        <p:txBody>
          <a:bodyPr spcFirstLastPara="1" wrap="square" lIns="0" tIns="0" rIns="0" bIns="0" anchor="t" anchorCtr="0">
            <a:norm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two column">
  <p:cSld name="TITLE_AND_TWO_COLUMNS_2">
    <p:spTree>
      <p:nvGrpSpPr>
        <p:cNvPr id="1" name="Shape 40"/>
        <p:cNvGrpSpPr/>
        <p:nvPr/>
      </p:nvGrpSpPr>
      <p:grpSpPr>
        <a:xfrm>
          <a:off x="0" y="0"/>
          <a:ext cx="0" cy="0"/>
          <a:chOff x="0" y="0"/>
          <a:chExt cx="0" cy="0"/>
        </a:xfrm>
      </p:grpSpPr>
      <p:sp>
        <p:nvSpPr>
          <p:cNvPr id="41" name="Google Shape;41;p8"/>
          <p:cNvSpPr txBox="1">
            <a:spLocks noGrp="1"/>
          </p:cNvSpPr>
          <p:nvPr>
            <p:ph type="title"/>
          </p:nvPr>
        </p:nvSpPr>
        <p:spPr>
          <a:xfrm>
            <a:off x="503700" y="214800"/>
            <a:ext cx="8136600" cy="801300"/>
          </a:xfrm>
          <a:prstGeom prst="rect">
            <a:avLst/>
          </a:prstGeom>
        </p:spPr>
        <p:txBody>
          <a:bodyPr spcFirstLastPara="1" wrap="square" lIns="0" tIns="0" rIns="0" bIns="0" anchor="ctr" anchorCtr="0">
            <a:normAutofit/>
          </a:bodyPr>
          <a:lstStyle>
            <a:lvl1pPr lvl="0" rtl="0">
              <a:spcBef>
                <a:spcPts val="0"/>
              </a:spcBef>
              <a:spcAft>
                <a:spcPts val="0"/>
              </a:spcAft>
              <a:buSzPts val="21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42" name="Google Shape;42;p8"/>
          <p:cNvSpPr txBox="1">
            <a:spLocks noGrp="1"/>
          </p:cNvSpPr>
          <p:nvPr>
            <p:ph type="body" idx="1"/>
          </p:nvPr>
        </p:nvSpPr>
        <p:spPr>
          <a:xfrm>
            <a:off x="511550" y="1230925"/>
            <a:ext cx="3787500" cy="3196200"/>
          </a:xfrm>
          <a:prstGeom prst="rect">
            <a:avLst/>
          </a:prstGeom>
        </p:spPr>
        <p:txBody>
          <a:bodyPr spcFirstLastPara="1" wrap="square" lIns="0" tIns="0" rIns="0" bIns="0" anchor="t" anchorCtr="0">
            <a:norm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3" name="Google Shape;43;p8"/>
          <p:cNvSpPr txBox="1">
            <a:spLocks noGrp="1"/>
          </p:cNvSpPr>
          <p:nvPr>
            <p:ph type="body" idx="2"/>
          </p:nvPr>
        </p:nvSpPr>
        <p:spPr>
          <a:xfrm>
            <a:off x="4852475" y="1230925"/>
            <a:ext cx="3787500" cy="3196200"/>
          </a:xfrm>
          <a:prstGeom prst="rect">
            <a:avLst/>
          </a:prstGeom>
        </p:spPr>
        <p:txBody>
          <a:bodyPr spcFirstLastPara="1" wrap="square" lIns="0" tIns="0" rIns="0" bIns="0" anchor="t" anchorCtr="0">
            <a:norm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short">
  <p:cSld name="TITLE_AND_TWO_COLUMNS_2_1">
    <p:spTree>
      <p:nvGrpSpPr>
        <p:cNvPr id="1" name="Shape 44"/>
        <p:cNvGrpSpPr/>
        <p:nvPr/>
      </p:nvGrpSpPr>
      <p:grpSpPr>
        <a:xfrm>
          <a:off x="0" y="0"/>
          <a:ext cx="0" cy="0"/>
          <a:chOff x="0" y="0"/>
          <a:chExt cx="0" cy="0"/>
        </a:xfrm>
      </p:grpSpPr>
      <p:sp>
        <p:nvSpPr>
          <p:cNvPr id="45" name="Google Shape;45;p9"/>
          <p:cNvSpPr txBox="1">
            <a:spLocks noGrp="1"/>
          </p:cNvSpPr>
          <p:nvPr>
            <p:ph type="title"/>
          </p:nvPr>
        </p:nvSpPr>
        <p:spPr>
          <a:xfrm>
            <a:off x="503700" y="214800"/>
            <a:ext cx="8136600" cy="801300"/>
          </a:xfrm>
          <a:prstGeom prst="rect">
            <a:avLst/>
          </a:prstGeom>
        </p:spPr>
        <p:txBody>
          <a:bodyPr spcFirstLastPara="1" wrap="square" lIns="0" tIns="0" rIns="0" bIns="0" anchor="ctr" anchorCtr="0">
            <a:normAutofit/>
          </a:bodyPr>
          <a:lstStyle>
            <a:lvl1pPr lvl="0" rtl="0">
              <a:spcBef>
                <a:spcPts val="0"/>
              </a:spcBef>
              <a:spcAft>
                <a:spcPts val="0"/>
              </a:spcAft>
              <a:buSzPts val="21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46" name="Google Shape;46;p9"/>
          <p:cNvSpPr txBox="1">
            <a:spLocks noGrp="1"/>
          </p:cNvSpPr>
          <p:nvPr>
            <p:ph type="body" idx="1"/>
          </p:nvPr>
        </p:nvSpPr>
        <p:spPr>
          <a:xfrm>
            <a:off x="511550" y="1230925"/>
            <a:ext cx="3787500" cy="3196200"/>
          </a:xfrm>
          <a:prstGeom prst="rect">
            <a:avLst/>
          </a:prstGeom>
        </p:spPr>
        <p:txBody>
          <a:bodyPr spcFirstLastPara="1" wrap="square" lIns="0" tIns="0" rIns="0" bIns="0" anchor="t" anchorCtr="0">
            <a:norm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and image">
  <p:cSld name="TITLE_AND_TWO_COLUMNS_1">
    <p:spTree>
      <p:nvGrpSpPr>
        <p:cNvPr id="1" name="Shape 47"/>
        <p:cNvGrpSpPr/>
        <p:nvPr/>
      </p:nvGrpSpPr>
      <p:grpSpPr>
        <a:xfrm>
          <a:off x="0" y="0"/>
          <a:ext cx="0" cy="0"/>
          <a:chOff x="0" y="0"/>
          <a:chExt cx="0" cy="0"/>
        </a:xfrm>
      </p:grpSpPr>
      <p:sp>
        <p:nvSpPr>
          <p:cNvPr id="48" name="Google Shape;48;p10"/>
          <p:cNvSpPr>
            <a:spLocks noGrp="1"/>
          </p:cNvSpPr>
          <p:nvPr>
            <p:ph type="pic" idx="2"/>
          </p:nvPr>
        </p:nvSpPr>
        <p:spPr>
          <a:xfrm>
            <a:off x="4845901" y="1230925"/>
            <a:ext cx="3794400" cy="3196200"/>
          </a:xfrm>
          <a:prstGeom prst="rect">
            <a:avLst/>
          </a:prstGeom>
          <a:noFill/>
          <a:ln>
            <a:noFill/>
          </a:ln>
        </p:spPr>
      </p:sp>
      <p:sp>
        <p:nvSpPr>
          <p:cNvPr id="49" name="Google Shape;49;p10"/>
          <p:cNvSpPr txBox="1">
            <a:spLocks noGrp="1"/>
          </p:cNvSpPr>
          <p:nvPr>
            <p:ph type="title"/>
          </p:nvPr>
        </p:nvSpPr>
        <p:spPr>
          <a:xfrm>
            <a:off x="503700" y="214800"/>
            <a:ext cx="8136600" cy="801300"/>
          </a:xfrm>
          <a:prstGeom prst="rect">
            <a:avLst/>
          </a:prstGeom>
        </p:spPr>
        <p:txBody>
          <a:bodyPr spcFirstLastPara="1" wrap="square" lIns="0" tIns="0" rIns="0" bIns="0" anchor="ctr" anchorCtr="0">
            <a:normAutofit/>
          </a:bodyPr>
          <a:lstStyle>
            <a:lvl1pPr lvl="0" rtl="0">
              <a:spcBef>
                <a:spcPts val="0"/>
              </a:spcBef>
              <a:spcAft>
                <a:spcPts val="0"/>
              </a:spcAft>
              <a:buSzPts val="21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50" name="Google Shape;50;p10"/>
          <p:cNvSpPr txBox="1">
            <a:spLocks noGrp="1"/>
          </p:cNvSpPr>
          <p:nvPr>
            <p:ph type="body" idx="1"/>
          </p:nvPr>
        </p:nvSpPr>
        <p:spPr>
          <a:xfrm>
            <a:off x="511550" y="1230925"/>
            <a:ext cx="3787500" cy="3196200"/>
          </a:xfrm>
          <a:prstGeom prst="rect">
            <a:avLst/>
          </a:prstGeom>
        </p:spPr>
        <p:txBody>
          <a:bodyPr spcFirstLastPara="1" wrap="square" lIns="0" tIns="0" rIns="0" bIns="0" anchor="t" anchorCtr="0">
            <a:norm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and tall image">
  <p:cSld name="TITLE_AND_TWO_COLUMNS_1_1">
    <p:spTree>
      <p:nvGrpSpPr>
        <p:cNvPr id="1" name="Shape 51"/>
        <p:cNvGrpSpPr/>
        <p:nvPr/>
      </p:nvGrpSpPr>
      <p:grpSpPr>
        <a:xfrm>
          <a:off x="0" y="0"/>
          <a:ext cx="0" cy="0"/>
          <a:chOff x="0" y="0"/>
          <a:chExt cx="0" cy="0"/>
        </a:xfrm>
      </p:grpSpPr>
      <p:sp>
        <p:nvSpPr>
          <p:cNvPr id="52" name="Google Shape;52;p11"/>
          <p:cNvSpPr>
            <a:spLocks noGrp="1"/>
          </p:cNvSpPr>
          <p:nvPr>
            <p:ph type="pic" idx="2"/>
          </p:nvPr>
        </p:nvSpPr>
        <p:spPr>
          <a:xfrm>
            <a:off x="4845900" y="0"/>
            <a:ext cx="3794400" cy="4427100"/>
          </a:xfrm>
          <a:prstGeom prst="rect">
            <a:avLst/>
          </a:prstGeom>
          <a:noFill/>
          <a:ln>
            <a:noFill/>
          </a:ln>
        </p:spPr>
      </p:sp>
      <p:sp>
        <p:nvSpPr>
          <p:cNvPr id="53" name="Google Shape;53;p11"/>
          <p:cNvSpPr txBox="1">
            <a:spLocks noGrp="1"/>
          </p:cNvSpPr>
          <p:nvPr>
            <p:ph type="title"/>
          </p:nvPr>
        </p:nvSpPr>
        <p:spPr>
          <a:xfrm>
            <a:off x="503700" y="214800"/>
            <a:ext cx="8136600" cy="801300"/>
          </a:xfrm>
          <a:prstGeom prst="rect">
            <a:avLst/>
          </a:prstGeom>
        </p:spPr>
        <p:txBody>
          <a:bodyPr spcFirstLastPara="1" wrap="square" lIns="0" tIns="0" rIns="0" bIns="0" anchor="ctr" anchorCtr="0">
            <a:normAutofit/>
          </a:bodyPr>
          <a:lstStyle>
            <a:lvl1pPr lvl="0" rtl="0">
              <a:spcBef>
                <a:spcPts val="0"/>
              </a:spcBef>
              <a:spcAft>
                <a:spcPts val="0"/>
              </a:spcAft>
              <a:buSzPts val="21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54" name="Google Shape;54;p11"/>
          <p:cNvSpPr txBox="1">
            <a:spLocks noGrp="1"/>
          </p:cNvSpPr>
          <p:nvPr>
            <p:ph type="body" idx="1"/>
          </p:nvPr>
        </p:nvSpPr>
        <p:spPr>
          <a:xfrm>
            <a:off x="511550" y="1230925"/>
            <a:ext cx="3787500" cy="3196200"/>
          </a:xfrm>
          <a:prstGeom prst="rect">
            <a:avLst/>
          </a:prstGeom>
        </p:spPr>
        <p:txBody>
          <a:bodyPr spcFirstLastPara="1" wrap="square" lIns="0" tIns="0" rIns="0" bIns="0" anchor="t" anchorCtr="0">
            <a:norm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03700" y="214800"/>
            <a:ext cx="8136600" cy="801300"/>
          </a:xfrm>
          <a:prstGeom prst="rect">
            <a:avLst/>
          </a:prstGeom>
          <a:noFill/>
          <a:ln>
            <a:noFill/>
          </a:ln>
        </p:spPr>
        <p:txBody>
          <a:bodyPr spcFirstLastPara="1" wrap="square" lIns="0" tIns="0" rIns="0" bIns="0" anchor="ctr" anchorCtr="0">
            <a:normAutofit/>
          </a:bodyPr>
          <a:lstStyle>
            <a:lvl1pPr lvl="0">
              <a:spcBef>
                <a:spcPts val="0"/>
              </a:spcBef>
              <a:spcAft>
                <a:spcPts val="0"/>
              </a:spcAft>
              <a:buClr>
                <a:schemeClr val="dk1"/>
              </a:buClr>
              <a:buSzPts val="2100"/>
              <a:buFont typeface="Nunito Sans"/>
              <a:buNone/>
              <a:defRPr sz="2100">
                <a:solidFill>
                  <a:schemeClr val="dk1"/>
                </a:solidFill>
                <a:latin typeface="Nunito Sans"/>
                <a:ea typeface="Nunito Sans"/>
                <a:cs typeface="Nunito Sans"/>
                <a:sym typeface="Nunito Sans"/>
              </a:defRPr>
            </a:lvl1pPr>
            <a:lvl2pPr lvl="1">
              <a:spcBef>
                <a:spcPts val="0"/>
              </a:spcBef>
              <a:spcAft>
                <a:spcPts val="0"/>
              </a:spcAft>
              <a:buClr>
                <a:schemeClr val="dk1"/>
              </a:buClr>
              <a:buSzPts val="2500"/>
              <a:buNone/>
              <a:defRPr sz="2500">
                <a:solidFill>
                  <a:schemeClr val="dk1"/>
                </a:solidFill>
              </a:defRPr>
            </a:lvl2pPr>
            <a:lvl3pPr lvl="2">
              <a:spcBef>
                <a:spcPts val="0"/>
              </a:spcBef>
              <a:spcAft>
                <a:spcPts val="0"/>
              </a:spcAft>
              <a:buClr>
                <a:schemeClr val="dk1"/>
              </a:buClr>
              <a:buSzPts val="2500"/>
              <a:buNone/>
              <a:defRPr sz="2500">
                <a:solidFill>
                  <a:schemeClr val="dk1"/>
                </a:solidFill>
              </a:defRPr>
            </a:lvl3pPr>
            <a:lvl4pPr lvl="3">
              <a:spcBef>
                <a:spcPts val="0"/>
              </a:spcBef>
              <a:spcAft>
                <a:spcPts val="0"/>
              </a:spcAft>
              <a:buClr>
                <a:schemeClr val="dk1"/>
              </a:buClr>
              <a:buSzPts val="2500"/>
              <a:buNone/>
              <a:defRPr sz="2500">
                <a:solidFill>
                  <a:schemeClr val="dk1"/>
                </a:solidFill>
              </a:defRPr>
            </a:lvl4pPr>
            <a:lvl5pPr lvl="4">
              <a:spcBef>
                <a:spcPts val="0"/>
              </a:spcBef>
              <a:spcAft>
                <a:spcPts val="0"/>
              </a:spcAft>
              <a:buClr>
                <a:schemeClr val="dk1"/>
              </a:buClr>
              <a:buSzPts val="2500"/>
              <a:buNone/>
              <a:defRPr sz="2500">
                <a:solidFill>
                  <a:schemeClr val="dk1"/>
                </a:solidFill>
              </a:defRPr>
            </a:lvl5pPr>
            <a:lvl6pPr lvl="5">
              <a:spcBef>
                <a:spcPts val="0"/>
              </a:spcBef>
              <a:spcAft>
                <a:spcPts val="0"/>
              </a:spcAft>
              <a:buClr>
                <a:schemeClr val="dk1"/>
              </a:buClr>
              <a:buSzPts val="2500"/>
              <a:buNone/>
              <a:defRPr sz="2500">
                <a:solidFill>
                  <a:schemeClr val="dk1"/>
                </a:solidFill>
              </a:defRPr>
            </a:lvl6pPr>
            <a:lvl7pPr lvl="6">
              <a:spcBef>
                <a:spcPts val="0"/>
              </a:spcBef>
              <a:spcAft>
                <a:spcPts val="0"/>
              </a:spcAft>
              <a:buClr>
                <a:schemeClr val="dk1"/>
              </a:buClr>
              <a:buSzPts val="2500"/>
              <a:buNone/>
              <a:defRPr sz="2500">
                <a:solidFill>
                  <a:schemeClr val="dk1"/>
                </a:solidFill>
              </a:defRPr>
            </a:lvl7pPr>
            <a:lvl8pPr lvl="7">
              <a:spcBef>
                <a:spcPts val="0"/>
              </a:spcBef>
              <a:spcAft>
                <a:spcPts val="0"/>
              </a:spcAft>
              <a:buClr>
                <a:schemeClr val="dk1"/>
              </a:buClr>
              <a:buSzPts val="2500"/>
              <a:buNone/>
              <a:defRPr sz="2500">
                <a:solidFill>
                  <a:schemeClr val="dk1"/>
                </a:solidFill>
              </a:defRPr>
            </a:lvl8pPr>
            <a:lvl9pPr lvl="8">
              <a:spcBef>
                <a:spcPts val="0"/>
              </a:spcBef>
              <a:spcAft>
                <a:spcPts val="0"/>
              </a:spcAft>
              <a:buClr>
                <a:schemeClr val="dk1"/>
              </a:buClr>
              <a:buSzPts val="2500"/>
              <a:buNone/>
              <a:defRPr sz="2500">
                <a:solidFill>
                  <a:schemeClr val="dk1"/>
                </a:solidFill>
              </a:defRPr>
            </a:lvl9pPr>
          </a:lstStyle>
          <a:p>
            <a:endParaRPr/>
          </a:p>
        </p:txBody>
      </p:sp>
      <p:sp>
        <p:nvSpPr>
          <p:cNvPr id="7" name="Google Shape;7;p1"/>
          <p:cNvSpPr txBox="1">
            <a:spLocks noGrp="1"/>
          </p:cNvSpPr>
          <p:nvPr>
            <p:ph type="body" idx="1"/>
          </p:nvPr>
        </p:nvSpPr>
        <p:spPr>
          <a:xfrm>
            <a:off x="511550" y="1230925"/>
            <a:ext cx="8136600" cy="3196200"/>
          </a:xfrm>
          <a:prstGeom prst="rect">
            <a:avLst/>
          </a:prstGeom>
          <a:noFill/>
          <a:ln>
            <a:noFill/>
          </a:ln>
        </p:spPr>
        <p:txBody>
          <a:bodyPr spcFirstLastPara="1" wrap="square" lIns="0" tIns="0" rIns="0" bIns="0" anchor="t" anchorCtr="0">
            <a:normAutofit/>
          </a:bodyPr>
          <a:lstStyle>
            <a:lvl1pPr marL="457200" lvl="0" indent="-317500">
              <a:lnSpc>
                <a:spcPct val="100000"/>
              </a:lnSpc>
              <a:spcBef>
                <a:spcPts val="0"/>
              </a:spcBef>
              <a:spcAft>
                <a:spcPts val="0"/>
              </a:spcAft>
              <a:buClr>
                <a:schemeClr val="dk1"/>
              </a:buClr>
              <a:buSzPts val="1400"/>
              <a:buFont typeface="Nunito Sans Light"/>
              <a:buChar char="●"/>
              <a:defRPr>
                <a:solidFill>
                  <a:schemeClr val="dk1"/>
                </a:solidFill>
                <a:latin typeface="Nunito Sans Light"/>
                <a:ea typeface="Nunito Sans Light"/>
                <a:cs typeface="Nunito Sans Light"/>
                <a:sym typeface="Nunito Sans Light"/>
              </a:defRPr>
            </a:lvl1pPr>
            <a:lvl2pPr marL="914400" lvl="1" indent="-317500">
              <a:lnSpc>
                <a:spcPct val="100000"/>
              </a:lnSpc>
              <a:spcBef>
                <a:spcPts val="0"/>
              </a:spcBef>
              <a:spcAft>
                <a:spcPts val="0"/>
              </a:spcAft>
              <a:buClr>
                <a:schemeClr val="dk1"/>
              </a:buClr>
              <a:buSzPts val="1400"/>
              <a:buFont typeface="Nunito Sans Light"/>
              <a:buChar char="○"/>
              <a:defRPr>
                <a:solidFill>
                  <a:schemeClr val="dk1"/>
                </a:solidFill>
                <a:latin typeface="Nunito Sans Light"/>
                <a:ea typeface="Nunito Sans Light"/>
                <a:cs typeface="Nunito Sans Light"/>
                <a:sym typeface="Nunito Sans Light"/>
              </a:defRPr>
            </a:lvl2pPr>
            <a:lvl3pPr marL="1371600" lvl="2" indent="-317500">
              <a:lnSpc>
                <a:spcPct val="100000"/>
              </a:lnSpc>
              <a:spcBef>
                <a:spcPts val="0"/>
              </a:spcBef>
              <a:spcAft>
                <a:spcPts val="0"/>
              </a:spcAft>
              <a:buClr>
                <a:schemeClr val="dk1"/>
              </a:buClr>
              <a:buSzPts val="1400"/>
              <a:buFont typeface="Nunito Sans Light"/>
              <a:buChar char="■"/>
              <a:defRPr>
                <a:solidFill>
                  <a:schemeClr val="dk1"/>
                </a:solidFill>
                <a:latin typeface="Nunito Sans Light"/>
                <a:ea typeface="Nunito Sans Light"/>
                <a:cs typeface="Nunito Sans Light"/>
                <a:sym typeface="Nunito Sans Light"/>
              </a:defRPr>
            </a:lvl3pPr>
            <a:lvl4pPr marL="1828800" lvl="3" indent="-317500">
              <a:lnSpc>
                <a:spcPct val="100000"/>
              </a:lnSpc>
              <a:spcBef>
                <a:spcPts val="0"/>
              </a:spcBef>
              <a:spcAft>
                <a:spcPts val="0"/>
              </a:spcAft>
              <a:buClr>
                <a:schemeClr val="dk1"/>
              </a:buClr>
              <a:buSzPts val="1400"/>
              <a:buFont typeface="Nunito Sans Light"/>
              <a:buChar char="●"/>
              <a:defRPr>
                <a:solidFill>
                  <a:schemeClr val="dk1"/>
                </a:solidFill>
                <a:latin typeface="Nunito Sans Light"/>
                <a:ea typeface="Nunito Sans Light"/>
                <a:cs typeface="Nunito Sans Light"/>
                <a:sym typeface="Nunito Sans Light"/>
              </a:defRPr>
            </a:lvl4pPr>
            <a:lvl5pPr marL="2286000" lvl="4" indent="-317500">
              <a:lnSpc>
                <a:spcPct val="100000"/>
              </a:lnSpc>
              <a:spcBef>
                <a:spcPts val="0"/>
              </a:spcBef>
              <a:spcAft>
                <a:spcPts val="0"/>
              </a:spcAft>
              <a:buClr>
                <a:schemeClr val="dk1"/>
              </a:buClr>
              <a:buSzPts val="1400"/>
              <a:buFont typeface="Nunito Sans Light"/>
              <a:buChar char="○"/>
              <a:defRPr>
                <a:solidFill>
                  <a:schemeClr val="dk1"/>
                </a:solidFill>
                <a:latin typeface="Nunito Sans Light"/>
                <a:ea typeface="Nunito Sans Light"/>
                <a:cs typeface="Nunito Sans Light"/>
                <a:sym typeface="Nunito Sans Light"/>
              </a:defRPr>
            </a:lvl5pPr>
            <a:lvl6pPr marL="2743200" lvl="5" indent="-317500">
              <a:lnSpc>
                <a:spcPct val="100000"/>
              </a:lnSpc>
              <a:spcBef>
                <a:spcPts val="0"/>
              </a:spcBef>
              <a:spcAft>
                <a:spcPts val="0"/>
              </a:spcAft>
              <a:buClr>
                <a:schemeClr val="dk1"/>
              </a:buClr>
              <a:buSzPts val="1400"/>
              <a:buFont typeface="Nunito Sans Light"/>
              <a:buChar char="■"/>
              <a:defRPr>
                <a:solidFill>
                  <a:schemeClr val="dk1"/>
                </a:solidFill>
                <a:latin typeface="Nunito Sans Light"/>
                <a:ea typeface="Nunito Sans Light"/>
                <a:cs typeface="Nunito Sans Light"/>
                <a:sym typeface="Nunito Sans Light"/>
              </a:defRPr>
            </a:lvl6pPr>
            <a:lvl7pPr marL="3200400" lvl="6" indent="-317500">
              <a:lnSpc>
                <a:spcPct val="100000"/>
              </a:lnSpc>
              <a:spcBef>
                <a:spcPts val="0"/>
              </a:spcBef>
              <a:spcAft>
                <a:spcPts val="0"/>
              </a:spcAft>
              <a:buClr>
                <a:schemeClr val="dk1"/>
              </a:buClr>
              <a:buSzPts val="1400"/>
              <a:buFont typeface="Nunito Sans Light"/>
              <a:buChar char="●"/>
              <a:defRPr>
                <a:solidFill>
                  <a:schemeClr val="dk1"/>
                </a:solidFill>
                <a:latin typeface="Nunito Sans Light"/>
                <a:ea typeface="Nunito Sans Light"/>
                <a:cs typeface="Nunito Sans Light"/>
                <a:sym typeface="Nunito Sans Light"/>
              </a:defRPr>
            </a:lvl7pPr>
            <a:lvl8pPr marL="3657600" lvl="7" indent="-317500">
              <a:lnSpc>
                <a:spcPct val="100000"/>
              </a:lnSpc>
              <a:spcBef>
                <a:spcPts val="0"/>
              </a:spcBef>
              <a:spcAft>
                <a:spcPts val="0"/>
              </a:spcAft>
              <a:buClr>
                <a:schemeClr val="dk1"/>
              </a:buClr>
              <a:buSzPts val="1400"/>
              <a:buFont typeface="Nunito Sans Light"/>
              <a:buChar char="○"/>
              <a:defRPr>
                <a:solidFill>
                  <a:schemeClr val="dk1"/>
                </a:solidFill>
                <a:latin typeface="Nunito Sans Light"/>
                <a:ea typeface="Nunito Sans Light"/>
                <a:cs typeface="Nunito Sans Light"/>
                <a:sym typeface="Nunito Sans Light"/>
              </a:defRPr>
            </a:lvl8pPr>
            <a:lvl9pPr marL="4114800" lvl="8" indent="-317500">
              <a:lnSpc>
                <a:spcPct val="100000"/>
              </a:lnSpc>
              <a:spcBef>
                <a:spcPts val="0"/>
              </a:spcBef>
              <a:spcAft>
                <a:spcPts val="0"/>
              </a:spcAft>
              <a:buClr>
                <a:schemeClr val="dk1"/>
              </a:buClr>
              <a:buSzPts val="1400"/>
              <a:buFont typeface="Nunito Sans Light"/>
              <a:buChar char="■"/>
              <a:defRPr>
                <a:solidFill>
                  <a:schemeClr val="dk1"/>
                </a:solidFill>
                <a:latin typeface="Nunito Sans Light"/>
                <a:ea typeface="Nunito Sans Light"/>
                <a:cs typeface="Nunito Sans Light"/>
                <a:sym typeface="Nunito Sans Light"/>
              </a:defRPr>
            </a:lvl9pPr>
          </a:lstStyle>
          <a:p>
            <a:endParaRPr/>
          </a:p>
        </p:txBody>
      </p:sp>
      <p:sp>
        <p:nvSpPr>
          <p:cNvPr id="8" name="Google Shape;8;p1"/>
          <p:cNvSpPr txBox="1"/>
          <p:nvPr/>
        </p:nvSpPr>
        <p:spPr>
          <a:xfrm>
            <a:off x="511550" y="4797650"/>
            <a:ext cx="6895200" cy="184666"/>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600">
                <a:solidFill>
                  <a:schemeClr val="dk1"/>
                </a:solidFill>
                <a:latin typeface="Nunito Sans Light"/>
                <a:ea typeface="Nunito Sans Light"/>
                <a:cs typeface="Nunito Sans Light"/>
                <a:sym typeface="Nunito Sans Light"/>
              </a:rPr>
              <a:t>The Hyperfine logo, Swoop, and Portable MR Imaging are registered </a:t>
            </a:r>
            <a:br>
              <a:rPr lang="en-US" sz="600">
                <a:solidFill>
                  <a:schemeClr val="dk1"/>
                </a:solidFill>
                <a:latin typeface="Nunito Sans Light"/>
                <a:ea typeface="Nunito Sans Light"/>
                <a:cs typeface="Nunito Sans Light"/>
                <a:sym typeface="Nunito Sans Light"/>
              </a:rPr>
            </a:br>
            <a:r>
              <a:rPr lang="en-US" sz="600">
                <a:solidFill>
                  <a:schemeClr val="dk1"/>
                </a:solidFill>
                <a:latin typeface="Nunito Sans Light"/>
                <a:ea typeface="Nunito Sans Light"/>
                <a:cs typeface="Nunito Sans Light"/>
                <a:sym typeface="Nunito Sans Light"/>
              </a:rPr>
              <a:t>trademarks  of Hyperfine, Inc. ©2024 by HYPERFINE, INC., All rights reserved.</a:t>
            </a:r>
          </a:p>
        </p:txBody>
      </p:sp>
      <p:pic>
        <p:nvPicPr>
          <p:cNvPr id="9" name="Google Shape;9;p1"/>
          <p:cNvPicPr preferRelativeResize="0"/>
          <p:nvPr/>
        </p:nvPicPr>
        <p:blipFill>
          <a:blip r:embed="rId35">
            <a:alphaModFix/>
          </a:blip>
          <a:stretch>
            <a:fillRect/>
          </a:stretch>
        </p:blipFill>
        <p:spPr>
          <a:xfrm rot="10800000" flipH="1">
            <a:off x="511550" y="4560025"/>
            <a:ext cx="8135999" cy="18000"/>
          </a:xfrm>
          <a:prstGeom prst="rect">
            <a:avLst/>
          </a:prstGeom>
          <a:noFill/>
          <a:ln>
            <a:noFill/>
          </a:ln>
        </p:spPr>
      </p:pic>
      <p:pic>
        <p:nvPicPr>
          <p:cNvPr id="10" name="Google Shape;10;p1"/>
          <p:cNvPicPr preferRelativeResize="0"/>
          <p:nvPr/>
        </p:nvPicPr>
        <p:blipFill>
          <a:blip r:embed="rId36">
            <a:alphaModFix/>
          </a:blip>
          <a:stretch>
            <a:fillRect/>
          </a:stretch>
        </p:blipFill>
        <p:spPr>
          <a:xfrm>
            <a:off x="7820150" y="4794763"/>
            <a:ext cx="828001" cy="9522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Lst>
  <p:transition spd="slow">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17">
          <p15:clr>
            <a:srgbClr val="EA4335"/>
          </p15:clr>
        </p15:guide>
        <p15:guide id="2" pos="5443">
          <p15:clr>
            <a:srgbClr val="EA4335"/>
          </p15:clr>
        </p15:guide>
        <p15:guide id="3" pos="2880">
          <p15:clr>
            <a:srgbClr val="EA4335"/>
          </p15:clr>
        </p15:guide>
        <p15:guide id="4" orient="horz" pos="2878">
          <p15:clr>
            <a:srgbClr val="EA4335"/>
          </p15:clr>
        </p15:guide>
        <p15:guide id="5" orient="horz" pos="775">
          <p15:clr>
            <a:srgbClr val="EA4335"/>
          </p15:clr>
        </p15:guide>
        <p15:guide id="6" orient="horz" pos="2789">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hyperlink" Target="https://hyperfine-cloud.com/instantshare.php?jwt=enc01-SNui6OsBinn7QDC9mUn4o9zgOT28LDRQUkeMmEMpQ-sRaM6ivV73auG98UG6MdRt" TargetMode="Externa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hyperlink" Target="https://hyperfine-cloud.com/instantshare.php?jwt=enc01-SNui6OsBinn7QDC9mUn4o9zgOT28LDRQUkeMmEMpQ-sRaM6ivV73auG98UG6MdRt" TargetMode="Externa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hyperlink" Target="https://hyperfine-cloud.com/instantshare.php?jwt=enc01-SNui6OsBinn7QDC9mUn4o9zgOT28LDRQUkeMmEMpQ-sRaM6ivV73auG98UG6MdRt"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s://hyperfine-cloud.com/instantshare.php?jwt=enc01-SNui6OsBinn7QDC9mUn4o9zgOT28LDRQUkeMmEMpQ-sRaM6ivV73auG98UG6MdR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https://hyperfine-cloud.com/instantshare.php?jwt=enc01-SNui6OsBinn7QDC9mUn4o9zgOT28LDRQUkeMmEMpQ-sRaM6ivV73auG98UG6MdR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hyperlink" Target="https://hyperfine-cloud.com/instantshare.php?jwt=enc01-SNui6OsBinn7QDC9mUn4o9zgOT28LDRQUkeMmEMpQ-sRaM6ivV73auG98UG6MdR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hyperlink" Target="https://hyperfine-cloud.com/instantshare.php?jwt=enc01-SNui6OsBinn7QDC9mUn4o9zgOT28LDRQUkeMmEMpQ-sRaM6ivV73auG98UG6MdR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hyperlink" Target="https://hyperfine-cloud.com/instantshare.php?jwt=enc01-SNui6OsBinn7QDC9mUn4o9zgOT28LDRQUkeMmEMpQ-sRaM6ivV73auG98UG6MdR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hyperlink" Target="https://hyperfine-cloud.com/instantshare.php?jwt=enc01-SNui6OsBinn7QDC9mUn4o9zgOT28LDRQUkeMmEMpQ-sRaM6ivV73auG98UG6MdRt"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hyperlink" Target="https://hyperfine-cloud.com/instantshare.php?jwt=enc01-SNui6OsBinn7QDC9mUn4o9zgOT28LDRQUkeMmEMpQ-sRaM6ivV73auG98UG6MdR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hyperlink" Target="https://hyperfine-cloud.com/instantshare.php?jwt=enc01-SNui6OsBinn7QDC9mUn4o9zgOT28LDRQUkeMmEMpQ-sRaM6ivV73auG98UG6MdRt" TargetMode="Externa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https://hyperfine-cloud.com/instantshare.php?jwt=enc01-SNui6OsBinn7QDC9mUn4o9zgOT28LDRQUkeMmEMpQ-sRaM6ivV73auG98UG6MdR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hyperlink" Target="https://hyperfine-cloud.com/instantshare.php?jwt=enc01-SNui6OsBinn7QDC9mUn4o9zgOT28LDRQUkeMmEMpQ-sRaM6ivV73auG98UG6MdR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hyperlink" Target="https://hyperfine-cloud.com/instantshare.php?jwt=enc01-SNui6OsBinn7QDC9mUn4o9zgOT28LDRQUkeMmEMpQ-sRaM6ivV73auG98UG6MdR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hyperlink" Target="https://hyperfine-cloud.com/instantshare.php?jwt=enc01-SNui6OsBinn7QDC9mUn4o9zgOT28LDRQUkeMmEMpQ-sRaM6ivV73auG98UG6MdRt"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hyperlink" Target="https://hyperfine-cloud.com/instantshare.php?jwt=enc01-SNui6OsBinn7QDC9mUn4o9zgOT28LDRQUkeMmEMpQ-sRaM6ivV73auG98UG6MdR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hyperlink" Target="https://hyperfine-cloud.com/instantshare.php?jwt=enc01-SNui6OsBinn7QDC9mUn4o9zgOT28LDRQUkeMmEMpQ-sRaM6ivV73auG98UG6MdRt"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hyperlink" Target="https://hyperfine-cloud.com/instantshare.php?jwt=enc01-SNui6OsBinn7QDC9mUn4o9zgOT28LDRQUkeMmEMpQ-sRaM6ivV73auG98UG6MdR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hyperlink" Target="https://hyperfine-cloud.com/instantshare.php?jwt=enc01-SNui6OsBinn7QDC9mUn4o9zgOT28LDRQUkeMmEMpQ-sRaM6ivV73auG98UG6MdRt"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hyperlink" Target="https://hyperfine-cloud.com/instantshare.php?jwt=enc01-SNui6OsBinn7QDC9mUn4o9zgOT28LDRQUkeMmEMpQ-sRaM6ivV73auG98UG6MdRt" TargetMode="Externa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hyperlink" Target="https://hyperfine-cloud.com/instantshare.php?jwt=enc01-SNui6OsBinn7QDC9mUn4o9zgOT28LDRQUkeMmEMpQ-sRaM6ivV73auG98UG6MdR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hyperlink" Target="https://hyperfine-cloud.com/instantshare.php?jwt=enc01-SNui6OsBinn7QDC9mUn4o9zgOT28LDRQUkeMmEMpQ-sRaM6ivV73auG98UG6MdRt" TargetMode="Externa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hyperlink" Target="https://hyperfine-cloud.com/instantshare.php?jwt=enc01-SNui6OsBinn7QDC9mUn4o9zgOT28LDRQUkeMmEMpQ-sRaM6ivV73auG98UG6MdR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hyperlink" Target="https://hyperfine-cloud.com/instantshare.php?jwt=enc01-SNui6OsBinn7QDC9mUn4o9zgOT28LDRQUkeMmEMpQ-sRaM6ivV73auG98UG6MdRt" TargetMode="Externa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s://hyperfine-cloud.com/instantshare.php?jwt=enc01-SNui6OsBinn7QDC9mUn4o9zgOT28LDRQUkeMmEMpQ-sRaM6ivV73auG98UG6MdR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hyperlink" Target="https://hyperfine-cloud.com/instantshare.php?jwt=enc01-SNui6OsBinn7QDC9mUn4o9zgOT28LDRQUkeMmEMpQ-sRaM6ivV73auG98UG6MdRt" TargetMode="Externa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hyperlink" Target="https://hyperfine-cloud.com/instantshare.php?jwt=enc01-SNui6OsBinn7QDC9mUn4o9zgOT28LDRQUkeMmEMpQ-sRaM6ivV73auG98UG6MdRt" TargetMode="Externa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p125"/>
          <p:cNvSpPr txBox="1">
            <a:spLocks noGrp="1"/>
          </p:cNvSpPr>
          <p:nvPr>
            <p:ph type="title"/>
          </p:nvPr>
        </p:nvSpPr>
        <p:spPr>
          <a:xfrm>
            <a:off x="3510000" y="2181400"/>
            <a:ext cx="5361900" cy="8418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US"/>
              <a:t>Stroke</a:t>
            </a:r>
          </a:p>
        </p:txBody>
      </p:sp>
      <p:sp>
        <p:nvSpPr>
          <p:cNvPr id="1060" name="Google Shape;1060;p125"/>
          <p:cNvSpPr txBox="1">
            <a:spLocks noGrp="1"/>
          </p:cNvSpPr>
          <p:nvPr>
            <p:ph type="subTitle" idx="1"/>
          </p:nvPr>
        </p:nvSpPr>
        <p:spPr>
          <a:xfrm>
            <a:off x="1495425" y="1872850"/>
            <a:ext cx="1486800" cy="1472400"/>
          </a:xfrm>
          <a:prstGeom prst="rect">
            <a:avLst/>
          </a:prstGeom>
        </p:spPr>
        <p:txBody>
          <a:bodyPr spcFirstLastPara="1" wrap="square" lIns="0" tIns="0" rIns="0" bIns="0" anchor="ctr" anchorCtr="0">
            <a:normAutofit/>
          </a:bodyPr>
          <a:lstStyle/>
          <a:p>
            <a:pPr marL="0" lvl="0" indent="0" algn="ctr" rtl="0">
              <a:spcBef>
                <a:spcPts val="0"/>
              </a:spcBef>
              <a:spcAft>
                <a:spcPts val="0"/>
              </a:spcAft>
              <a:buNone/>
            </a:pPr>
            <a:r>
              <a:rPr lang="en-GB" sz="1200">
                <a:latin typeface="Nunito Sans"/>
                <a:ea typeface="Nunito Sans"/>
                <a:cs typeface="Nunito Sans"/>
                <a:sym typeface="Nunito Sans"/>
              </a:rPr>
              <a:t>Case</a:t>
            </a:r>
            <a:endParaRPr sz="1200">
              <a:latin typeface="Nunito Sans"/>
              <a:ea typeface="Nunito Sans"/>
              <a:cs typeface="Nunito Sans"/>
              <a:sym typeface="Nunito Sans"/>
            </a:endParaRPr>
          </a:p>
          <a:p>
            <a:pPr marL="0" lvl="0" indent="0" algn="ctr" rtl="0">
              <a:spcBef>
                <a:spcPts val="0"/>
              </a:spcBef>
              <a:spcAft>
                <a:spcPts val="0"/>
              </a:spcAft>
              <a:buNone/>
            </a:pPr>
            <a:r>
              <a:rPr lang="en-GB"/>
              <a:t>27</a:t>
            </a:r>
            <a:endParaRPr/>
          </a:p>
        </p:txBody>
      </p:sp>
    </p:spTree>
    <p:extLst>
      <p:ext uri="{BB962C8B-B14F-4D97-AF65-F5344CB8AC3E}">
        <p14:creationId xmlns:p14="http://schemas.microsoft.com/office/powerpoint/2010/main" val="3538614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5">
          <a:extLst>
            <a:ext uri="{FF2B5EF4-FFF2-40B4-BE49-F238E27FC236}">
              <a16:creationId xmlns:a16="http://schemas.microsoft.com/office/drawing/2014/main" id="{0E767BCA-52B9-0293-4EEC-9D16D07BB7DE}"/>
            </a:ext>
          </a:extLst>
        </p:cNvPr>
        <p:cNvGrpSpPr/>
        <p:nvPr/>
      </p:nvGrpSpPr>
      <p:grpSpPr>
        <a:xfrm>
          <a:off x="0" y="0"/>
          <a:ext cx="0" cy="0"/>
          <a:chOff x="0" y="0"/>
          <a:chExt cx="0" cy="0"/>
        </a:xfrm>
      </p:grpSpPr>
      <p:pic>
        <p:nvPicPr>
          <p:cNvPr id="1076" name="Google Shape;1076;p127">
            <a:extLst>
              <a:ext uri="{FF2B5EF4-FFF2-40B4-BE49-F238E27FC236}">
                <a16:creationId xmlns:a16="http://schemas.microsoft.com/office/drawing/2014/main" id="{4D1A7F60-5094-E483-BA87-9E213C74AFDB}"/>
              </a:ext>
            </a:extLst>
          </p:cNvPr>
          <p:cNvPicPr preferRelativeResize="0"/>
          <p:nvPr/>
        </p:nvPicPr>
        <p:blipFill>
          <a:blip r:embed="rId3"/>
          <a:srcRect l="4401" r="4401"/>
          <a:stretch/>
        </p:blipFill>
        <p:spPr>
          <a:xfrm>
            <a:off x="6148146" y="1230925"/>
            <a:ext cx="2509729" cy="3057749"/>
          </a:xfrm>
          <a:prstGeom prst="rect">
            <a:avLst/>
          </a:prstGeom>
          <a:noFill/>
          <a:ln>
            <a:noFill/>
          </a:ln>
          <a:effectLst>
            <a:outerShdw blurRad="57150" dist="19050" dir="5400000" algn="bl" rotWithShape="0">
              <a:srgbClr val="000000">
                <a:alpha val="50000"/>
              </a:srgbClr>
            </a:outerShdw>
          </a:effectLst>
        </p:spPr>
      </p:pic>
      <p:pic>
        <p:nvPicPr>
          <p:cNvPr id="1077" name="Google Shape;1077;p127">
            <a:extLst>
              <a:ext uri="{FF2B5EF4-FFF2-40B4-BE49-F238E27FC236}">
                <a16:creationId xmlns:a16="http://schemas.microsoft.com/office/drawing/2014/main" id="{7CDE7B85-0DA9-DCA8-9365-2D9D44B19437}"/>
              </a:ext>
            </a:extLst>
          </p:cNvPr>
          <p:cNvPicPr preferRelativeResize="0"/>
          <p:nvPr/>
        </p:nvPicPr>
        <p:blipFill>
          <a:blip r:embed="rId4"/>
          <a:srcRect l="4401" r="4401"/>
          <a:stretch/>
        </p:blipFill>
        <p:spPr>
          <a:xfrm>
            <a:off x="3400946" y="1230925"/>
            <a:ext cx="2509732" cy="3057749"/>
          </a:xfrm>
          <a:prstGeom prst="rect">
            <a:avLst/>
          </a:prstGeom>
          <a:noFill/>
          <a:ln>
            <a:noFill/>
          </a:ln>
          <a:effectLst>
            <a:outerShdw blurRad="57150" dist="19050" dir="5400000" algn="bl" rotWithShape="0">
              <a:srgbClr val="000000">
                <a:alpha val="50000"/>
              </a:srgbClr>
            </a:outerShdw>
          </a:effectLst>
        </p:spPr>
      </p:pic>
      <p:sp>
        <p:nvSpPr>
          <p:cNvPr id="1079" name="Google Shape;1079;p127">
            <a:extLst>
              <a:ext uri="{FF2B5EF4-FFF2-40B4-BE49-F238E27FC236}">
                <a16:creationId xmlns:a16="http://schemas.microsoft.com/office/drawing/2014/main" id="{60EA5265-D7C5-2E75-05AC-858DB98336F4}"/>
              </a:ext>
            </a:extLst>
          </p:cNvPr>
          <p:cNvSpPr txBox="1"/>
          <p:nvPr/>
        </p:nvSpPr>
        <p:spPr>
          <a:xfrm>
            <a:off x="511550" y="4288675"/>
            <a:ext cx="307489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200"/>
              </a:spcAft>
              <a:buNone/>
            </a:pPr>
            <a:r>
              <a:rPr lang="en-US" sz="550">
                <a:solidFill>
                  <a:schemeClr val="dk1"/>
                </a:solidFill>
                <a:latin typeface="Nunito Sans Light"/>
                <a:ea typeface="Nunito Sans Light"/>
                <a:cs typeface="Nunito Sans Light"/>
                <a:sym typeface="Nunito Sans Light"/>
              </a:rPr>
              <a:t>Case 027 - Stroke - 8.8 - LBL-003132 v0</a:t>
            </a:r>
            <a:endParaRPr lang="en-US" sz="550"/>
          </a:p>
        </p:txBody>
      </p:sp>
      <p:sp>
        <p:nvSpPr>
          <p:cNvPr id="1080" name="Google Shape;1080;p127">
            <a:extLst>
              <a:ext uri="{FF2B5EF4-FFF2-40B4-BE49-F238E27FC236}">
                <a16:creationId xmlns:a16="http://schemas.microsoft.com/office/drawing/2014/main" id="{E0E16984-90E6-0D6C-F463-809B755A084A}"/>
              </a:ext>
            </a:extLst>
          </p:cNvPr>
          <p:cNvSpPr txBox="1"/>
          <p:nvPr/>
        </p:nvSpPr>
        <p:spPr>
          <a:xfrm>
            <a:off x="7651907" y="1230925"/>
            <a:ext cx="988393" cy="338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000">
                <a:solidFill>
                  <a:schemeClr val="lt1"/>
                </a:solidFill>
                <a:latin typeface="Nunito Sans SemiBold"/>
                <a:ea typeface="Nunito Sans SemiBold"/>
                <a:cs typeface="Nunito Sans SemiBold"/>
                <a:sym typeface="Nunito Sans SemiBold"/>
              </a:rPr>
              <a:t>ADC</a:t>
            </a:r>
          </a:p>
        </p:txBody>
      </p:sp>
      <p:sp>
        <p:nvSpPr>
          <p:cNvPr id="1081" name="Google Shape;1081;p127">
            <a:extLst>
              <a:ext uri="{FF2B5EF4-FFF2-40B4-BE49-F238E27FC236}">
                <a16:creationId xmlns:a16="http://schemas.microsoft.com/office/drawing/2014/main" id="{91509E28-BEC4-FC97-7E32-5C4B1F1E4B1F}"/>
              </a:ext>
            </a:extLst>
          </p:cNvPr>
          <p:cNvSpPr txBox="1"/>
          <p:nvPr/>
        </p:nvSpPr>
        <p:spPr>
          <a:xfrm>
            <a:off x="5142175" y="1230925"/>
            <a:ext cx="750900" cy="338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000">
                <a:solidFill>
                  <a:schemeClr val="lt1"/>
                </a:solidFill>
                <a:latin typeface="Nunito Sans SemiBold"/>
                <a:ea typeface="Nunito Sans SemiBold"/>
                <a:cs typeface="Nunito Sans SemiBold"/>
                <a:sym typeface="Nunito Sans SemiBold"/>
              </a:rPr>
              <a:t>ADC</a:t>
            </a:r>
            <a:endParaRPr sz="1000">
              <a:solidFill>
                <a:schemeClr val="lt1"/>
              </a:solidFill>
              <a:latin typeface="Nunito Sans SemiBold"/>
              <a:ea typeface="Nunito Sans SemiBold"/>
              <a:cs typeface="Nunito Sans SemiBold"/>
              <a:sym typeface="Nunito Sans SemiBold"/>
            </a:endParaRPr>
          </a:p>
        </p:txBody>
      </p:sp>
      <p:sp>
        <p:nvSpPr>
          <p:cNvPr id="1082" name="Google Shape;1082;p127">
            <a:extLst>
              <a:ext uri="{FF2B5EF4-FFF2-40B4-BE49-F238E27FC236}">
                <a16:creationId xmlns:a16="http://schemas.microsoft.com/office/drawing/2014/main" id="{D0B67A29-E80F-9EB9-EFBB-8A5E9AE3F945}"/>
              </a:ext>
            </a:extLst>
          </p:cNvPr>
          <p:cNvSpPr txBox="1">
            <a:spLocks noGrp="1"/>
          </p:cNvSpPr>
          <p:nvPr>
            <p:ph type="title"/>
          </p:nvPr>
        </p:nvSpPr>
        <p:spPr>
          <a:xfrm>
            <a:off x="503700" y="214800"/>
            <a:ext cx="8136600" cy="8013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US">
                <a:latin typeface="Nunito Sans SemiBold" pitchFamily="2" charset="0"/>
              </a:rPr>
              <a:t>Stroke</a:t>
            </a:r>
            <a:endParaRPr lang="en-GB">
              <a:latin typeface="Nunito Sans SemiBold" pitchFamily="2" charset="0"/>
              <a:ea typeface="Nunito Sans SemiBold"/>
              <a:cs typeface="Nunito Sans SemiBold"/>
              <a:sym typeface="Nunito Sans SemiBold"/>
            </a:endParaRPr>
          </a:p>
        </p:txBody>
      </p:sp>
      <p:sp>
        <p:nvSpPr>
          <p:cNvPr id="2" name="Google Shape;1068;p126">
            <a:extLst>
              <a:ext uri="{FF2B5EF4-FFF2-40B4-BE49-F238E27FC236}">
                <a16:creationId xmlns:a16="http://schemas.microsoft.com/office/drawing/2014/main" id="{78DCEDAA-FE85-90E8-8F17-1C5B6B89A433}"/>
              </a:ext>
            </a:extLst>
          </p:cNvPr>
          <p:cNvSpPr txBox="1"/>
          <p:nvPr/>
        </p:nvSpPr>
        <p:spPr>
          <a:xfrm>
            <a:off x="511550" y="4109149"/>
            <a:ext cx="3000000" cy="276969"/>
          </a:xfrm>
          <a:prstGeom prst="rect">
            <a:avLst/>
          </a:prstGeom>
          <a:noFill/>
          <a:ln>
            <a:noFill/>
          </a:ln>
        </p:spPr>
        <p:txBody>
          <a:bodyPr spcFirstLastPara="1" wrap="square" lIns="91425" tIns="91425" rIns="91425" bIns="91425" anchor="t" anchorCtr="0">
            <a:spAutoFit/>
          </a:bodyPr>
          <a:lstStyle/>
          <a:p>
            <a:pPr marL="0" lvl="0" indent="0" algn="l" rtl="0">
              <a:spcBef>
                <a:spcPts val="0"/>
              </a:spcBef>
              <a:buNone/>
            </a:pPr>
            <a:r>
              <a:rPr lang="en-GB" sz="600">
                <a:solidFill>
                  <a:schemeClr val="dk1"/>
                </a:solidFill>
                <a:latin typeface="Nunito Sans Light"/>
                <a:ea typeface="Nunito Sans Light"/>
                <a:cs typeface="Nunito Sans Light"/>
                <a:sym typeface="Nunito Sans Light"/>
                <a:hlinkClick r:id="rId5"/>
              </a:rPr>
              <a:t>Review images in Hyperfine, Inc. Image Viewer.</a:t>
            </a:r>
            <a:endParaRPr/>
          </a:p>
        </p:txBody>
      </p:sp>
      <p:sp>
        <p:nvSpPr>
          <p:cNvPr id="8" name="Google Shape;1067;p126">
            <a:extLst>
              <a:ext uri="{FF2B5EF4-FFF2-40B4-BE49-F238E27FC236}">
                <a16:creationId xmlns:a16="http://schemas.microsoft.com/office/drawing/2014/main" id="{6E34C774-774A-8439-71A0-4A322F15D8FC}"/>
              </a:ext>
            </a:extLst>
          </p:cNvPr>
          <p:cNvSpPr txBox="1">
            <a:spLocks/>
          </p:cNvSpPr>
          <p:nvPr/>
        </p:nvSpPr>
        <p:spPr>
          <a:xfrm>
            <a:off x="504579" y="1230925"/>
            <a:ext cx="2612209" cy="2875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1pPr>
            <a:lvl2pPr marL="914400" marR="0" lvl="1"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2pPr>
            <a:lvl3pPr marL="1371600" marR="0" lvl="2"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3pPr>
            <a:lvl4pPr marL="1828800" marR="0" lvl="3"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4pPr>
            <a:lvl5pPr marL="2286000" marR="0" lvl="4"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5pPr>
            <a:lvl6pPr marL="2743200" marR="0" lvl="5"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6pPr>
            <a:lvl7pPr marL="3200400" marR="0" lvl="6"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7pPr>
            <a:lvl8pPr marL="3657600" marR="0" lvl="7"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8pPr>
            <a:lvl9pPr marL="4114800" marR="0" lvl="8"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9pPr>
          </a:lstStyle>
          <a:p>
            <a:pPr marL="0" indent="0">
              <a:spcAft>
                <a:spcPts val="1200"/>
              </a:spcAft>
              <a:buFont typeface="Nunito Sans Light"/>
              <a:buNone/>
            </a:pPr>
            <a:r>
              <a:rPr lang="en-US" sz="1200" b="0" i="0">
                <a:solidFill>
                  <a:srgbClr val="000000"/>
                </a:solidFill>
                <a:effectLst/>
                <a:latin typeface="Nunito Sans Light" pitchFamily="2" charset="0"/>
              </a:rPr>
              <a:t>A 56-year-old male presented in the ICU with left-sided facial droop and right-hand numbness lasting five days. Initial CT imaging revealed bilateral basal ganglia infarcts. </a:t>
            </a:r>
            <a:r>
              <a:rPr lang="en-US" sz="1200" b="0" i="0">
                <a:solidFill>
                  <a:srgbClr val="000000"/>
                </a:solidFill>
                <a:effectLst/>
                <a:latin typeface="Nunito Sans SemiBold" pitchFamily="2" charset="0"/>
              </a:rPr>
              <a:t>Physicians performed bedside imaging with the Swoop</a:t>
            </a:r>
            <a:r>
              <a:rPr lang="en-US" sz="800" b="0" i="0" baseline="30000">
                <a:solidFill>
                  <a:srgbClr val="000000"/>
                </a:solidFill>
                <a:effectLst/>
                <a:latin typeface="Nunito Sans SemiBold" pitchFamily="2" charset="0"/>
              </a:rPr>
              <a:t>®</a:t>
            </a:r>
            <a:r>
              <a:rPr lang="en-US" sz="1200" b="0" i="0">
                <a:solidFill>
                  <a:srgbClr val="000000"/>
                </a:solidFill>
                <a:effectLst/>
                <a:latin typeface="Nunito Sans SemiBold" pitchFamily="2" charset="0"/>
              </a:rPr>
              <a:t> system and confirmed a new acute infarct in the right basal ganglia, while the left infarct appeared chronic. </a:t>
            </a:r>
            <a:endParaRPr lang="en-US" sz="1200" kern="100">
              <a:latin typeface="Nunito Sans SemiBold"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17789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75">
          <a:extLst>
            <a:ext uri="{FF2B5EF4-FFF2-40B4-BE49-F238E27FC236}">
              <a16:creationId xmlns:a16="http://schemas.microsoft.com/office/drawing/2014/main" id="{F4B04212-6D54-E840-C3FD-3A1DB14159E4}"/>
            </a:ext>
          </a:extLst>
        </p:cNvPr>
        <p:cNvGrpSpPr/>
        <p:nvPr/>
      </p:nvGrpSpPr>
      <p:grpSpPr>
        <a:xfrm>
          <a:off x="0" y="0"/>
          <a:ext cx="0" cy="0"/>
          <a:chOff x="0" y="0"/>
          <a:chExt cx="0" cy="0"/>
        </a:xfrm>
      </p:grpSpPr>
      <p:pic>
        <p:nvPicPr>
          <p:cNvPr id="1076" name="Google Shape;1076;p127">
            <a:extLst>
              <a:ext uri="{FF2B5EF4-FFF2-40B4-BE49-F238E27FC236}">
                <a16:creationId xmlns:a16="http://schemas.microsoft.com/office/drawing/2014/main" id="{E92BE762-7429-CD63-3B66-4EAE43422373}"/>
              </a:ext>
            </a:extLst>
          </p:cNvPr>
          <p:cNvPicPr preferRelativeResize="0"/>
          <p:nvPr/>
        </p:nvPicPr>
        <p:blipFill>
          <a:blip r:embed="rId3"/>
          <a:srcRect l="4401" r="4401"/>
          <a:stretch/>
        </p:blipFill>
        <p:spPr>
          <a:xfrm>
            <a:off x="6148146" y="1230925"/>
            <a:ext cx="2509729" cy="3057749"/>
          </a:xfrm>
          <a:prstGeom prst="rect">
            <a:avLst/>
          </a:prstGeom>
          <a:noFill/>
          <a:ln>
            <a:noFill/>
          </a:ln>
          <a:effectLst>
            <a:outerShdw blurRad="57150" dist="19050" dir="5400000" algn="bl" rotWithShape="0">
              <a:srgbClr val="000000">
                <a:alpha val="50000"/>
              </a:srgbClr>
            </a:outerShdw>
          </a:effectLst>
        </p:spPr>
      </p:pic>
      <p:pic>
        <p:nvPicPr>
          <p:cNvPr id="1077" name="Google Shape;1077;p127">
            <a:extLst>
              <a:ext uri="{FF2B5EF4-FFF2-40B4-BE49-F238E27FC236}">
                <a16:creationId xmlns:a16="http://schemas.microsoft.com/office/drawing/2014/main" id="{75D521BD-0512-AD44-8B81-000CE6ADD766}"/>
              </a:ext>
            </a:extLst>
          </p:cNvPr>
          <p:cNvPicPr preferRelativeResize="0"/>
          <p:nvPr/>
        </p:nvPicPr>
        <p:blipFill>
          <a:blip r:embed="rId4"/>
          <a:srcRect l="4401" r="4401"/>
          <a:stretch/>
        </p:blipFill>
        <p:spPr>
          <a:xfrm>
            <a:off x="3400946" y="1230925"/>
            <a:ext cx="2509732" cy="3057749"/>
          </a:xfrm>
          <a:prstGeom prst="rect">
            <a:avLst/>
          </a:prstGeom>
          <a:noFill/>
          <a:ln>
            <a:noFill/>
          </a:ln>
          <a:effectLst>
            <a:outerShdw blurRad="57150" dist="19050" dir="5400000" algn="bl" rotWithShape="0">
              <a:srgbClr val="000000">
                <a:alpha val="50000"/>
              </a:srgbClr>
            </a:outerShdw>
          </a:effectLst>
        </p:spPr>
      </p:pic>
      <p:sp>
        <p:nvSpPr>
          <p:cNvPr id="1079" name="Google Shape;1079;p127">
            <a:extLst>
              <a:ext uri="{FF2B5EF4-FFF2-40B4-BE49-F238E27FC236}">
                <a16:creationId xmlns:a16="http://schemas.microsoft.com/office/drawing/2014/main" id="{6A0AE5D5-570B-B6FC-FF57-2FF29598AF19}"/>
              </a:ext>
            </a:extLst>
          </p:cNvPr>
          <p:cNvSpPr txBox="1"/>
          <p:nvPr/>
        </p:nvSpPr>
        <p:spPr>
          <a:xfrm>
            <a:off x="511550" y="4288675"/>
            <a:ext cx="307489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200"/>
              </a:spcAft>
              <a:buNone/>
            </a:pPr>
            <a:r>
              <a:rPr lang="en-US" sz="550">
                <a:solidFill>
                  <a:schemeClr val="dk1"/>
                </a:solidFill>
                <a:latin typeface="Nunito Sans Light"/>
                <a:ea typeface="Nunito Sans Light"/>
                <a:cs typeface="Nunito Sans Light"/>
                <a:sym typeface="Nunito Sans Light"/>
              </a:rPr>
              <a:t>Case 027 - Stroke - 8.8 - LBL-003132 v0</a:t>
            </a:r>
            <a:endParaRPr lang="en-US" sz="550"/>
          </a:p>
        </p:txBody>
      </p:sp>
      <p:sp>
        <p:nvSpPr>
          <p:cNvPr id="1080" name="Google Shape;1080;p127">
            <a:extLst>
              <a:ext uri="{FF2B5EF4-FFF2-40B4-BE49-F238E27FC236}">
                <a16:creationId xmlns:a16="http://schemas.microsoft.com/office/drawing/2014/main" id="{DE5D25D0-17AE-8A69-DA38-4C098F2065AF}"/>
              </a:ext>
            </a:extLst>
          </p:cNvPr>
          <p:cNvSpPr txBox="1"/>
          <p:nvPr/>
        </p:nvSpPr>
        <p:spPr>
          <a:xfrm>
            <a:off x="7651907" y="1230925"/>
            <a:ext cx="988393" cy="338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000">
                <a:solidFill>
                  <a:schemeClr val="lt1"/>
                </a:solidFill>
                <a:latin typeface="Nunito Sans SemiBold"/>
                <a:ea typeface="Nunito Sans SemiBold"/>
                <a:cs typeface="Nunito Sans SemiBold"/>
                <a:sym typeface="Nunito Sans SemiBold"/>
              </a:rPr>
              <a:t>ADC</a:t>
            </a:r>
          </a:p>
        </p:txBody>
      </p:sp>
      <p:sp>
        <p:nvSpPr>
          <p:cNvPr id="1081" name="Google Shape;1081;p127">
            <a:extLst>
              <a:ext uri="{FF2B5EF4-FFF2-40B4-BE49-F238E27FC236}">
                <a16:creationId xmlns:a16="http://schemas.microsoft.com/office/drawing/2014/main" id="{194B9093-58E3-98E0-E4BB-D1ECEB07B868}"/>
              </a:ext>
            </a:extLst>
          </p:cNvPr>
          <p:cNvSpPr txBox="1"/>
          <p:nvPr/>
        </p:nvSpPr>
        <p:spPr>
          <a:xfrm>
            <a:off x="5142175" y="1230925"/>
            <a:ext cx="750900" cy="338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000">
                <a:solidFill>
                  <a:schemeClr val="lt1"/>
                </a:solidFill>
                <a:latin typeface="Nunito Sans SemiBold"/>
                <a:ea typeface="Nunito Sans SemiBold"/>
                <a:cs typeface="Nunito Sans SemiBold"/>
                <a:sym typeface="Nunito Sans SemiBold"/>
              </a:rPr>
              <a:t>ADC</a:t>
            </a:r>
            <a:endParaRPr sz="1000">
              <a:solidFill>
                <a:schemeClr val="lt1"/>
              </a:solidFill>
              <a:latin typeface="Nunito Sans SemiBold"/>
              <a:ea typeface="Nunito Sans SemiBold"/>
              <a:cs typeface="Nunito Sans SemiBold"/>
              <a:sym typeface="Nunito Sans SemiBold"/>
            </a:endParaRPr>
          </a:p>
        </p:txBody>
      </p:sp>
      <p:sp>
        <p:nvSpPr>
          <p:cNvPr id="1082" name="Google Shape;1082;p127">
            <a:extLst>
              <a:ext uri="{FF2B5EF4-FFF2-40B4-BE49-F238E27FC236}">
                <a16:creationId xmlns:a16="http://schemas.microsoft.com/office/drawing/2014/main" id="{9E255A4F-349E-310E-7E5C-81F187364DDE}"/>
              </a:ext>
            </a:extLst>
          </p:cNvPr>
          <p:cNvSpPr txBox="1">
            <a:spLocks noGrp="1"/>
          </p:cNvSpPr>
          <p:nvPr>
            <p:ph type="title"/>
          </p:nvPr>
        </p:nvSpPr>
        <p:spPr>
          <a:xfrm>
            <a:off x="503700" y="214800"/>
            <a:ext cx="8136600" cy="8013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US">
                <a:latin typeface="Nunito Sans SemiBold" pitchFamily="2" charset="0"/>
              </a:rPr>
              <a:t>Stroke</a:t>
            </a:r>
            <a:endParaRPr lang="en-GB">
              <a:latin typeface="Nunito Sans SemiBold" pitchFamily="2" charset="0"/>
              <a:ea typeface="Nunito Sans SemiBold"/>
              <a:cs typeface="Nunito Sans SemiBold"/>
              <a:sym typeface="Nunito Sans SemiBold"/>
            </a:endParaRPr>
          </a:p>
        </p:txBody>
      </p:sp>
      <p:sp>
        <p:nvSpPr>
          <p:cNvPr id="2" name="Google Shape;1068;p126">
            <a:extLst>
              <a:ext uri="{FF2B5EF4-FFF2-40B4-BE49-F238E27FC236}">
                <a16:creationId xmlns:a16="http://schemas.microsoft.com/office/drawing/2014/main" id="{90AFDF5E-4F6F-3B51-E5BD-960B036846D6}"/>
              </a:ext>
            </a:extLst>
          </p:cNvPr>
          <p:cNvSpPr txBox="1"/>
          <p:nvPr/>
        </p:nvSpPr>
        <p:spPr>
          <a:xfrm>
            <a:off x="511550" y="4109149"/>
            <a:ext cx="3000000" cy="276969"/>
          </a:xfrm>
          <a:prstGeom prst="rect">
            <a:avLst/>
          </a:prstGeom>
          <a:noFill/>
          <a:ln>
            <a:noFill/>
          </a:ln>
        </p:spPr>
        <p:txBody>
          <a:bodyPr spcFirstLastPara="1" wrap="square" lIns="91425" tIns="91425" rIns="91425" bIns="91425" anchor="t" anchorCtr="0">
            <a:spAutoFit/>
          </a:bodyPr>
          <a:lstStyle/>
          <a:p>
            <a:pPr marL="0" lvl="0" indent="0" algn="l" rtl="0">
              <a:spcBef>
                <a:spcPts val="0"/>
              </a:spcBef>
              <a:buNone/>
            </a:pPr>
            <a:r>
              <a:rPr lang="en-GB" sz="600">
                <a:solidFill>
                  <a:schemeClr val="dk1"/>
                </a:solidFill>
                <a:latin typeface="Nunito Sans Light"/>
                <a:ea typeface="Nunito Sans Light"/>
                <a:cs typeface="Nunito Sans Light"/>
                <a:sym typeface="Nunito Sans Light"/>
                <a:hlinkClick r:id="rId5"/>
              </a:rPr>
              <a:t>Review images in Hyperfine, Inc. Image Viewer.</a:t>
            </a:r>
            <a:endParaRPr/>
          </a:p>
        </p:txBody>
      </p:sp>
      <p:sp>
        <p:nvSpPr>
          <p:cNvPr id="8" name="Google Shape;1067;p126">
            <a:extLst>
              <a:ext uri="{FF2B5EF4-FFF2-40B4-BE49-F238E27FC236}">
                <a16:creationId xmlns:a16="http://schemas.microsoft.com/office/drawing/2014/main" id="{D4F9854B-49E4-35C2-3A96-BFCC749A19A7}"/>
              </a:ext>
            </a:extLst>
          </p:cNvPr>
          <p:cNvSpPr txBox="1">
            <a:spLocks/>
          </p:cNvSpPr>
          <p:nvPr/>
        </p:nvSpPr>
        <p:spPr>
          <a:xfrm>
            <a:off x="504579" y="1230925"/>
            <a:ext cx="2612209" cy="2875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1pPr>
            <a:lvl2pPr marL="914400" marR="0" lvl="1"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2pPr>
            <a:lvl3pPr marL="1371600" marR="0" lvl="2"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3pPr>
            <a:lvl4pPr marL="1828800" marR="0" lvl="3"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4pPr>
            <a:lvl5pPr marL="2286000" marR="0" lvl="4"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5pPr>
            <a:lvl6pPr marL="2743200" marR="0" lvl="5"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6pPr>
            <a:lvl7pPr marL="3200400" marR="0" lvl="6"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7pPr>
            <a:lvl8pPr marL="3657600" marR="0" lvl="7"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8pPr>
            <a:lvl9pPr marL="4114800" marR="0" lvl="8"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9pPr>
          </a:lstStyle>
          <a:p>
            <a:pPr marL="0" indent="0">
              <a:spcAft>
                <a:spcPts val="1200"/>
              </a:spcAft>
              <a:buFont typeface="Nunito Sans Light"/>
              <a:buNone/>
            </a:pPr>
            <a:r>
              <a:rPr lang="en-US" sz="1200" b="0" i="0">
                <a:solidFill>
                  <a:srgbClr val="000000"/>
                </a:solidFill>
                <a:effectLst/>
                <a:latin typeface="Nunito Sans Light" pitchFamily="2" charset="0"/>
              </a:rPr>
              <a:t>A 56-year-old male presented in the ICU with left-sided facial droop and right-hand numbness lasting five days. Initial CT imaging revealed bilateral basal ganglia infarcts. </a:t>
            </a:r>
            <a:r>
              <a:rPr lang="en-US" sz="1200" b="0" i="0">
                <a:solidFill>
                  <a:srgbClr val="000000"/>
                </a:solidFill>
                <a:effectLst/>
                <a:latin typeface="Nunito Sans SemiBold" pitchFamily="2" charset="0"/>
              </a:rPr>
              <a:t>Physicians performed bedside imaging with the Swoop</a:t>
            </a:r>
            <a:r>
              <a:rPr lang="en-US" sz="800" b="0" i="0" baseline="30000">
                <a:solidFill>
                  <a:srgbClr val="000000"/>
                </a:solidFill>
                <a:effectLst/>
                <a:latin typeface="Nunito Sans SemiBold" pitchFamily="2" charset="0"/>
              </a:rPr>
              <a:t>®</a:t>
            </a:r>
            <a:r>
              <a:rPr lang="en-US" sz="1200" b="0" i="0">
                <a:solidFill>
                  <a:srgbClr val="000000"/>
                </a:solidFill>
                <a:effectLst/>
                <a:latin typeface="Nunito Sans SemiBold" pitchFamily="2" charset="0"/>
              </a:rPr>
              <a:t> system and confirmed a new acute infarct in the right basal ganglia, while the left infarct appeared chronic. </a:t>
            </a:r>
            <a:endParaRPr lang="en-US" sz="1200" kern="100">
              <a:latin typeface="Nunito Sans SemiBold"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25125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pic>
        <p:nvPicPr>
          <p:cNvPr id="1096" name="Google Shape;1096;p129"/>
          <p:cNvPicPr preferRelativeResize="0"/>
          <p:nvPr/>
        </p:nvPicPr>
        <p:blipFill>
          <a:blip r:embed="rId3"/>
          <a:srcRect l="4401" r="4401"/>
          <a:stretch/>
        </p:blipFill>
        <p:spPr>
          <a:xfrm>
            <a:off x="4922325" y="0"/>
            <a:ext cx="4221672" cy="5143501"/>
          </a:xfrm>
          <a:prstGeom prst="rect">
            <a:avLst/>
          </a:prstGeom>
          <a:noFill/>
          <a:ln>
            <a:noFill/>
          </a:ln>
          <a:effectLst>
            <a:outerShdw blurRad="57150" dist="19050" dir="5400000" algn="bl" rotWithShape="0">
              <a:srgbClr val="000000">
                <a:alpha val="50000"/>
              </a:srgbClr>
            </a:outerShdw>
          </a:effectLst>
        </p:spPr>
      </p:pic>
      <p:sp>
        <p:nvSpPr>
          <p:cNvPr id="1097" name="Google Shape;1097;p129"/>
          <p:cNvSpPr txBox="1">
            <a:spLocks noGrp="1"/>
          </p:cNvSpPr>
          <p:nvPr>
            <p:ph type="title"/>
          </p:nvPr>
        </p:nvSpPr>
        <p:spPr>
          <a:xfrm>
            <a:off x="503700" y="214800"/>
            <a:ext cx="4317358" cy="8013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US">
                <a:latin typeface="Nunito Sans SemiBold" pitchFamily="2" charset="0"/>
              </a:rPr>
              <a:t>Stroke</a:t>
            </a:r>
            <a:r>
              <a:rPr lang="en-GB">
                <a:latin typeface="Nunito Sans SemiBold" pitchFamily="2" charset="0"/>
              </a:rPr>
              <a:t>:</a:t>
            </a:r>
            <a:br>
              <a:rPr lang="en-GB">
                <a:latin typeface="Nunito Sans SemiBold" pitchFamily="2" charset="0"/>
              </a:rPr>
            </a:br>
            <a:r>
              <a:rPr lang="en-GB">
                <a:latin typeface="Nunito Sans SemiBold" pitchFamily="2" charset="0"/>
              </a:rPr>
              <a:t>FLAIR</a:t>
            </a:r>
            <a:endParaRPr/>
          </a:p>
        </p:txBody>
      </p:sp>
      <p:sp>
        <p:nvSpPr>
          <p:cNvPr id="1098" name="Google Shape;1098;p129"/>
          <p:cNvSpPr txBox="1">
            <a:spLocks noGrp="1"/>
          </p:cNvSpPr>
          <p:nvPr>
            <p:ph type="body" idx="1"/>
          </p:nvPr>
        </p:nvSpPr>
        <p:spPr>
          <a:xfrm>
            <a:off x="511549" y="1230925"/>
            <a:ext cx="3661958" cy="1718638"/>
          </a:xfrm>
          <a:prstGeom prst="rect">
            <a:avLst/>
          </a:prstGeom>
        </p:spPr>
        <p:txBody>
          <a:bodyPr spcFirstLastPara="1" wrap="square" lIns="0" tIns="0" rIns="0" bIns="0" anchor="t" anchorCtr="0">
            <a:normAutofit/>
          </a:bodyPr>
          <a:lstStyle/>
          <a:p>
            <a:pPr marL="0" indent="0">
              <a:spcAft>
                <a:spcPts val="1200"/>
              </a:spcAft>
              <a:buFont typeface="Nunito Sans Light"/>
              <a:buNone/>
            </a:pPr>
            <a:r>
              <a:rPr lang="en-US" sz="1200" b="0" i="0">
                <a:solidFill>
                  <a:srgbClr val="000000"/>
                </a:solidFill>
                <a:effectLst/>
                <a:latin typeface="Nunito Sans Light" pitchFamily="2" charset="0"/>
              </a:rPr>
              <a:t>A 56-year-old male presented in the ICU with left-sided facial droop and right-hand numbness lasting five days. Initial CT imaging revealed bilateral basal ganglia infarcts. </a:t>
            </a:r>
            <a:r>
              <a:rPr lang="en-US" sz="1200" b="0" i="0">
                <a:solidFill>
                  <a:srgbClr val="000000"/>
                </a:solidFill>
                <a:effectLst/>
                <a:latin typeface="Nunito Sans SemiBold" pitchFamily="2" charset="0"/>
              </a:rPr>
              <a:t>Physicians performed bedside imaging with the Swoop</a:t>
            </a:r>
            <a:r>
              <a:rPr lang="en-US" sz="800" b="0" i="0" baseline="30000">
                <a:solidFill>
                  <a:srgbClr val="000000"/>
                </a:solidFill>
                <a:effectLst/>
                <a:latin typeface="Nunito Sans SemiBold" pitchFamily="2" charset="0"/>
              </a:rPr>
              <a:t>®</a:t>
            </a:r>
            <a:r>
              <a:rPr lang="en-US" sz="1200" b="0" i="0">
                <a:solidFill>
                  <a:srgbClr val="000000"/>
                </a:solidFill>
                <a:effectLst/>
                <a:latin typeface="Nunito Sans SemiBold" pitchFamily="2" charset="0"/>
              </a:rPr>
              <a:t> system and confirmed a new acute infarct in the right basal ganglia, while the left infarct appeared chronic. </a:t>
            </a:r>
            <a:endParaRPr lang="en-US" sz="1200" kern="100">
              <a:latin typeface="Nunito Sans SemiBold" pitchFamily="2" charset="0"/>
              <a:ea typeface="Calibri" panose="020F0502020204030204" pitchFamily="34" charset="0"/>
              <a:cs typeface="Times New Roman" panose="02020603050405020304" pitchFamily="18" charset="0"/>
            </a:endParaRPr>
          </a:p>
        </p:txBody>
      </p:sp>
      <p:sp>
        <p:nvSpPr>
          <p:cNvPr id="1100" name="Google Shape;1100;p129"/>
          <p:cNvSpPr txBox="1"/>
          <p:nvPr/>
        </p:nvSpPr>
        <p:spPr>
          <a:xfrm>
            <a:off x="8264850" y="214800"/>
            <a:ext cx="750900" cy="338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000">
                <a:solidFill>
                  <a:schemeClr val="lt1"/>
                </a:solidFill>
                <a:latin typeface="Nunito Sans SemiBold"/>
                <a:ea typeface="Nunito Sans SemiBold"/>
                <a:cs typeface="Nunito Sans SemiBold"/>
                <a:sym typeface="Nunito Sans SemiBold"/>
              </a:rPr>
              <a:t>FLAIR</a:t>
            </a:r>
            <a:endParaRPr sz="1000">
              <a:solidFill>
                <a:schemeClr val="lt1"/>
              </a:solidFill>
              <a:latin typeface="Nunito Sans SemiBold"/>
              <a:ea typeface="Nunito Sans SemiBold"/>
              <a:cs typeface="Nunito Sans SemiBold"/>
              <a:sym typeface="Nunito Sans SemiBold"/>
            </a:endParaRPr>
          </a:p>
        </p:txBody>
      </p:sp>
      <p:sp>
        <p:nvSpPr>
          <p:cNvPr id="4" name="Google Shape;1079;p127">
            <a:extLst>
              <a:ext uri="{FF2B5EF4-FFF2-40B4-BE49-F238E27FC236}">
                <a16:creationId xmlns:a16="http://schemas.microsoft.com/office/drawing/2014/main" id="{04389EE8-7588-3E17-F803-462D39532E3D}"/>
              </a:ext>
            </a:extLst>
          </p:cNvPr>
          <p:cNvSpPr txBox="1"/>
          <p:nvPr/>
        </p:nvSpPr>
        <p:spPr>
          <a:xfrm>
            <a:off x="511550" y="4288675"/>
            <a:ext cx="307489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200"/>
              </a:spcAft>
              <a:buNone/>
            </a:pPr>
            <a:r>
              <a:rPr lang="en-US" sz="550">
                <a:solidFill>
                  <a:schemeClr val="dk1"/>
                </a:solidFill>
                <a:latin typeface="Nunito Sans Light"/>
                <a:ea typeface="Nunito Sans Light"/>
                <a:cs typeface="Nunito Sans Light"/>
                <a:sym typeface="Nunito Sans Light"/>
              </a:rPr>
              <a:t>Case 027 - Stroke - 8.8 - LBL-003132 v0</a:t>
            </a:r>
            <a:endParaRPr lang="en-US" sz="550"/>
          </a:p>
        </p:txBody>
      </p:sp>
      <p:sp>
        <p:nvSpPr>
          <p:cNvPr id="3" name="Google Shape;1068;p126">
            <a:extLst>
              <a:ext uri="{FF2B5EF4-FFF2-40B4-BE49-F238E27FC236}">
                <a16:creationId xmlns:a16="http://schemas.microsoft.com/office/drawing/2014/main" id="{8BE70D85-731F-D0CD-A928-F1E846D2AE5F}"/>
              </a:ext>
            </a:extLst>
          </p:cNvPr>
          <p:cNvSpPr txBox="1"/>
          <p:nvPr/>
        </p:nvSpPr>
        <p:spPr>
          <a:xfrm>
            <a:off x="511550" y="4109149"/>
            <a:ext cx="3000000" cy="276969"/>
          </a:xfrm>
          <a:prstGeom prst="rect">
            <a:avLst/>
          </a:prstGeom>
          <a:noFill/>
          <a:ln>
            <a:noFill/>
          </a:ln>
        </p:spPr>
        <p:txBody>
          <a:bodyPr spcFirstLastPara="1" wrap="square" lIns="91425" tIns="91425" rIns="91425" bIns="91425" anchor="t" anchorCtr="0">
            <a:spAutoFit/>
          </a:bodyPr>
          <a:lstStyle/>
          <a:p>
            <a:pPr marL="0" lvl="0" indent="0" algn="l" rtl="0">
              <a:spcBef>
                <a:spcPts val="0"/>
              </a:spcBef>
              <a:buNone/>
            </a:pPr>
            <a:r>
              <a:rPr lang="en-GB" sz="600">
                <a:solidFill>
                  <a:schemeClr val="dk1"/>
                </a:solidFill>
                <a:latin typeface="Nunito Sans Light"/>
                <a:ea typeface="Nunito Sans Light"/>
                <a:cs typeface="Nunito Sans Light"/>
                <a:sym typeface="Nunito Sans Light"/>
                <a:hlinkClick r:id="rId4"/>
              </a:rPr>
              <a:t>Review images in Hyperfine, Inc. Image Viewer.</a:t>
            </a:r>
            <a:endParaRPr/>
          </a:p>
        </p:txBody>
      </p:sp>
    </p:spTree>
    <p:extLst>
      <p:ext uri="{BB962C8B-B14F-4D97-AF65-F5344CB8AC3E}">
        <p14:creationId xmlns:p14="http://schemas.microsoft.com/office/powerpoint/2010/main" val="3578026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95">
          <a:extLst>
            <a:ext uri="{FF2B5EF4-FFF2-40B4-BE49-F238E27FC236}">
              <a16:creationId xmlns:a16="http://schemas.microsoft.com/office/drawing/2014/main" id="{8A962AC8-1E4C-A164-CFDF-B51ACC35D49B}"/>
            </a:ext>
          </a:extLst>
        </p:cNvPr>
        <p:cNvGrpSpPr/>
        <p:nvPr/>
      </p:nvGrpSpPr>
      <p:grpSpPr>
        <a:xfrm>
          <a:off x="0" y="0"/>
          <a:ext cx="0" cy="0"/>
          <a:chOff x="0" y="0"/>
          <a:chExt cx="0" cy="0"/>
        </a:xfrm>
      </p:grpSpPr>
      <p:pic>
        <p:nvPicPr>
          <p:cNvPr id="1096" name="Google Shape;1096;p129">
            <a:extLst>
              <a:ext uri="{FF2B5EF4-FFF2-40B4-BE49-F238E27FC236}">
                <a16:creationId xmlns:a16="http://schemas.microsoft.com/office/drawing/2014/main" id="{4D08D713-C6A4-5F04-1B70-2717C001AAE4}"/>
              </a:ext>
            </a:extLst>
          </p:cNvPr>
          <p:cNvPicPr preferRelativeResize="0"/>
          <p:nvPr/>
        </p:nvPicPr>
        <p:blipFill>
          <a:blip r:embed="rId3"/>
          <a:srcRect l="4401" r="4401"/>
          <a:stretch/>
        </p:blipFill>
        <p:spPr>
          <a:xfrm>
            <a:off x="4922325" y="0"/>
            <a:ext cx="4221672" cy="5143501"/>
          </a:xfrm>
          <a:prstGeom prst="rect">
            <a:avLst/>
          </a:prstGeom>
          <a:noFill/>
          <a:ln>
            <a:noFill/>
          </a:ln>
          <a:effectLst>
            <a:outerShdw blurRad="57150" dist="19050" dir="5400000" algn="bl" rotWithShape="0">
              <a:srgbClr val="000000">
                <a:alpha val="50000"/>
              </a:srgbClr>
            </a:outerShdw>
          </a:effectLst>
        </p:spPr>
      </p:pic>
      <p:sp>
        <p:nvSpPr>
          <p:cNvPr id="1097" name="Google Shape;1097;p129">
            <a:extLst>
              <a:ext uri="{FF2B5EF4-FFF2-40B4-BE49-F238E27FC236}">
                <a16:creationId xmlns:a16="http://schemas.microsoft.com/office/drawing/2014/main" id="{EAEEF449-0A6C-3015-5E93-6AEE6E6A771C}"/>
              </a:ext>
            </a:extLst>
          </p:cNvPr>
          <p:cNvSpPr txBox="1">
            <a:spLocks noGrp="1"/>
          </p:cNvSpPr>
          <p:nvPr>
            <p:ph type="title"/>
          </p:nvPr>
        </p:nvSpPr>
        <p:spPr>
          <a:xfrm>
            <a:off x="503700" y="214800"/>
            <a:ext cx="4317358" cy="8013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US">
                <a:latin typeface="Nunito Sans SemiBold" pitchFamily="2" charset="0"/>
              </a:rPr>
              <a:t>Stroke</a:t>
            </a:r>
            <a:r>
              <a:rPr lang="en-GB">
                <a:latin typeface="Nunito Sans SemiBold" pitchFamily="2" charset="0"/>
              </a:rPr>
              <a:t>:</a:t>
            </a:r>
            <a:br>
              <a:rPr lang="en-GB">
                <a:latin typeface="Nunito Sans SemiBold" pitchFamily="2" charset="0"/>
              </a:rPr>
            </a:br>
            <a:r>
              <a:rPr lang="en-GB">
                <a:latin typeface="Nunito Sans SemiBold" pitchFamily="2" charset="0"/>
              </a:rPr>
              <a:t>FLAIR</a:t>
            </a:r>
            <a:endParaRPr/>
          </a:p>
        </p:txBody>
      </p:sp>
      <p:sp>
        <p:nvSpPr>
          <p:cNvPr id="1098" name="Google Shape;1098;p129">
            <a:extLst>
              <a:ext uri="{FF2B5EF4-FFF2-40B4-BE49-F238E27FC236}">
                <a16:creationId xmlns:a16="http://schemas.microsoft.com/office/drawing/2014/main" id="{03CF60D5-9586-7411-64A2-BFB7A5EE51BA}"/>
              </a:ext>
            </a:extLst>
          </p:cNvPr>
          <p:cNvSpPr txBox="1">
            <a:spLocks noGrp="1"/>
          </p:cNvSpPr>
          <p:nvPr>
            <p:ph type="body" idx="1"/>
          </p:nvPr>
        </p:nvSpPr>
        <p:spPr>
          <a:xfrm>
            <a:off x="511549" y="1230925"/>
            <a:ext cx="3661958" cy="1718638"/>
          </a:xfrm>
          <a:prstGeom prst="rect">
            <a:avLst/>
          </a:prstGeom>
        </p:spPr>
        <p:txBody>
          <a:bodyPr spcFirstLastPara="1" wrap="square" lIns="0" tIns="0" rIns="0" bIns="0" anchor="t" anchorCtr="0">
            <a:normAutofit/>
          </a:bodyPr>
          <a:lstStyle/>
          <a:p>
            <a:pPr marL="0" indent="0">
              <a:spcAft>
                <a:spcPts val="1200"/>
              </a:spcAft>
              <a:buFont typeface="Nunito Sans Light"/>
              <a:buNone/>
            </a:pPr>
            <a:r>
              <a:rPr lang="en-US" sz="1200" b="0" i="0">
                <a:solidFill>
                  <a:srgbClr val="000000"/>
                </a:solidFill>
                <a:effectLst/>
                <a:latin typeface="Nunito Sans Light" pitchFamily="2" charset="0"/>
              </a:rPr>
              <a:t>A 56-year-old male presented in the ICU with left-sided facial droop and right-hand numbness lasting five days. Initial CT imaging revealed bilateral basal ganglia infarcts. </a:t>
            </a:r>
            <a:r>
              <a:rPr lang="en-US" sz="1200" b="0" i="0">
                <a:solidFill>
                  <a:srgbClr val="000000"/>
                </a:solidFill>
                <a:effectLst/>
                <a:latin typeface="Nunito Sans SemiBold" pitchFamily="2" charset="0"/>
              </a:rPr>
              <a:t>Physicians performed bedside imaging with the Swoop</a:t>
            </a:r>
            <a:r>
              <a:rPr lang="en-US" sz="800" b="0" i="0" baseline="30000">
                <a:solidFill>
                  <a:srgbClr val="000000"/>
                </a:solidFill>
                <a:effectLst/>
                <a:latin typeface="Nunito Sans SemiBold" pitchFamily="2" charset="0"/>
              </a:rPr>
              <a:t>®</a:t>
            </a:r>
            <a:r>
              <a:rPr lang="en-US" sz="1200" b="0" i="0">
                <a:solidFill>
                  <a:srgbClr val="000000"/>
                </a:solidFill>
                <a:effectLst/>
                <a:latin typeface="Nunito Sans SemiBold" pitchFamily="2" charset="0"/>
              </a:rPr>
              <a:t> system and confirmed a new acute infarct in the right basal ganglia, while the left infarct appeared chronic. </a:t>
            </a:r>
            <a:endParaRPr lang="en-US" sz="1200" kern="100">
              <a:latin typeface="Nunito Sans SemiBold" pitchFamily="2" charset="0"/>
              <a:ea typeface="Calibri" panose="020F0502020204030204" pitchFamily="34" charset="0"/>
              <a:cs typeface="Times New Roman" panose="02020603050405020304" pitchFamily="18" charset="0"/>
            </a:endParaRPr>
          </a:p>
        </p:txBody>
      </p:sp>
      <p:sp>
        <p:nvSpPr>
          <p:cNvPr id="1100" name="Google Shape;1100;p129">
            <a:extLst>
              <a:ext uri="{FF2B5EF4-FFF2-40B4-BE49-F238E27FC236}">
                <a16:creationId xmlns:a16="http://schemas.microsoft.com/office/drawing/2014/main" id="{73B02588-36B3-623A-1441-002E22DB8BFD}"/>
              </a:ext>
            </a:extLst>
          </p:cNvPr>
          <p:cNvSpPr txBox="1"/>
          <p:nvPr/>
        </p:nvSpPr>
        <p:spPr>
          <a:xfrm>
            <a:off x="8264850" y="214800"/>
            <a:ext cx="750900" cy="338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000">
                <a:solidFill>
                  <a:schemeClr val="lt1"/>
                </a:solidFill>
                <a:latin typeface="Nunito Sans SemiBold"/>
                <a:ea typeface="Nunito Sans SemiBold"/>
                <a:cs typeface="Nunito Sans SemiBold"/>
                <a:sym typeface="Nunito Sans SemiBold"/>
              </a:rPr>
              <a:t>FLAIR</a:t>
            </a:r>
            <a:endParaRPr sz="1000">
              <a:solidFill>
                <a:schemeClr val="lt1"/>
              </a:solidFill>
              <a:latin typeface="Nunito Sans SemiBold"/>
              <a:ea typeface="Nunito Sans SemiBold"/>
              <a:cs typeface="Nunito Sans SemiBold"/>
              <a:sym typeface="Nunito Sans SemiBold"/>
            </a:endParaRPr>
          </a:p>
        </p:txBody>
      </p:sp>
      <p:sp>
        <p:nvSpPr>
          <p:cNvPr id="4" name="Google Shape;1079;p127">
            <a:extLst>
              <a:ext uri="{FF2B5EF4-FFF2-40B4-BE49-F238E27FC236}">
                <a16:creationId xmlns:a16="http://schemas.microsoft.com/office/drawing/2014/main" id="{AF6F7F18-9D50-BC0C-5419-72C42D86E527}"/>
              </a:ext>
            </a:extLst>
          </p:cNvPr>
          <p:cNvSpPr txBox="1"/>
          <p:nvPr/>
        </p:nvSpPr>
        <p:spPr>
          <a:xfrm>
            <a:off x="511550" y="4288675"/>
            <a:ext cx="307489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200"/>
              </a:spcAft>
              <a:buNone/>
            </a:pPr>
            <a:r>
              <a:rPr lang="en-US" sz="550">
                <a:solidFill>
                  <a:schemeClr val="dk1"/>
                </a:solidFill>
                <a:latin typeface="Nunito Sans Light"/>
                <a:ea typeface="Nunito Sans Light"/>
                <a:cs typeface="Nunito Sans Light"/>
                <a:sym typeface="Nunito Sans Light"/>
              </a:rPr>
              <a:t>Case 027 - Stroke - 8.8 - LBL-003132 v0</a:t>
            </a:r>
            <a:endParaRPr lang="en-US" sz="550"/>
          </a:p>
        </p:txBody>
      </p:sp>
      <p:sp>
        <p:nvSpPr>
          <p:cNvPr id="3" name="Google Shape;1068;p126">
            <a:extLst>
              <a:ext uri="{FF2B5EF4-FFF2-40B4-BE49-F238E27FC236}">
                <a16:creationId xmlns:a16="http://schemas.microsoft.com/office/drawing/2014/main" id="{A10979F4-80FE-D006-F989-176C202E8AB4}"/>
              </a:ext>
            </a:extLst>
          </p:cNvPr>
          <p:cNvSpPr txBox="1"/>
          <p:nvPr/>
        </p:nvSpPr>
        <p:spPr>
          <a:xfrm>
            <a:off x="511550" y="4109149"/>
            <a:ext cx="3000000" cy="276969"/>
          </a:xfrm>
          <a:prstGeom prst="rect">
            <a:avLst/>
          </a:prstGeom>
          <a:noFill/>
          <a:ln>
            <a:noFill/>
          </a:ln>
        </p:spPr>
        <p:txBody>
          <a:bodyPr spcFirstLastPara="1" wrap="square" lIns="91425" tIns="91425" rIns="91425" bIns="91425" anchor="t" anchorCtr="0">
            <a:spAutoFit/>
          </a:bodyPr>
          <a:lstStyle/>
          <a:p>
            <a:pPr marL="0" lvl="0" indent="0" algn="l" rtl="0">
              <a:spcBef>
                <a:spcPts val="0"/>
              </a:spcBef>
              <a:buNone/>
            </a:pPr>
            <a:r>
              <a:rPr lang="en-GB" sz="600">
                <a:solidFill>
                  <a:schemeClr val="dk1"/>
                </a:solidFill>
                <a:latin typeface="Nunito Sans Light"/>
                <a:ea typeface="Nunito Sans Light"/>
                <a:cs typeface="Nunito Sans Light"/>
                <a:sym typeface="Nunito Sans Light"/>
                <a:hlinkClick r:id="rId4"/>
              </a:rPr>
              <a:t>Review images in Hyperfine, Inc. Image Viewer.</a:t>
            </a:r>
            <a:endParaRPr/>
          </a:p>
        </p:txBody>
      </p:sp>
    </p:spTree>
    <p:extLst>
      <p:ext uri="{BB962C8B-B14F-4D97-AF65-F5344CB8AC3E}">
        <p14:creationId xmlns:p14="http://schemas.microsoft.com/office/powerpoint/2010/main" val="3459818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95">
          <a:extLst>
            <a:ext uri="{FF2B5EF4-FFF2-40B4-BE49-F238E27FC236}">
              <a16:creationId xmlns:a16="http://schemas.microsoft.com/office/drawing/2014/main" id="{8172A970-8F11-2482-634A-BE6650537043}"/>
            </a:ext>
          </a:extLst>
        </p:cNvPr>
        <p:cNvGrpSpPr/>
        <p:nvPr/>
      </p:nvGrpSpPr>
      <p:grpSpPr>
        <a:xfrm>
          <a:off x="0" y="0"/>
          <a:ext cx="0" cy="0"/>
          <a:chOff x="0" y="0"/>
          <a:chExt cx="0" cy="0"/>
        </a:xfrm>
      </p:grpSpPr>
      <p:pic>
        <p:nvPicPr>
          <p:cNvPr id="1096" name="Google Shape;1096;p129">
            <a:extLst>
              <a:ext uri="{FF2B5EF4-FFF2-40B4-BE49-F238E27FC236}">
                <a16:creationId xmlns:a16="http://schemas.microsoft.com/office/drawing/2014/main" id="{4C60F8E3-49F8-3232-4183-4EB3C1CDF2A0}"/>
              </a:ext>
            </a:extLst>
          </p:cNvPr>
          <p:cNvPicPr preferRelativeResize="0"/>
          <p:nvPr/>
        </p:nvPicPr>
        <p:blipFill>
          <a:blip r:embed="rId3"/>
          <a:srcRect l="4401" r="4401"/>
          <a:stretch/>
        </p:blipFill>
        <p:spPr>
          <a:xfrm>
            <a:off x="4922325" y="0"/>
            <a:ext cx="4221672" cy="5143501"/>
          </a:xfrm>
          <a:prstGeom prst="rect">
            <a:avLst/>
          </a:prstGeom>
          <a:noFill/>
          <a:ln>
            <a:noFill/>
          </a:ln>
          <a:effectLst>
            <a:outerShdw blurRad="57150" dist="19050" dir="5400000" algn="bl" rotWithShape="0">
              <a:srgbClr val="000000">
                <a:alpha val="50000"/>
              </a:srgbClr>
            </a:outerShdw>
          </a:effectLst>
        </p:spPr>
      </p:pic>
      <p:sp>
        <p:nvSpPr>
          <p:cNvPr id="1097" name="Google Shape;1097;p129">
            <a:extLst>
              <a:ext uri="{FF2B5EF4-FFF2-40B4-BE49-F238E27FC236}">
                <a16:creationId xmlns:a16="http://schemas.microsoft.com/office/drawing/2014/main" id="{4DB622E6-DCE8-4D05-E897-AD11C3CEA484}"/>
              </a:ext>
            </a:extLst>
          </p:cNvPr>
          <p:cNvSpPr txBox="1">
            <a:spLocks noGrp="1"/>
          </p:cNvSpPr>
          <p:nvPr>
            <p:ph type="title"/>
          </p:nvPr>
        </p:nvSpPr>
        <p:spPr>
          <a:xfrm>
            <a:off x="503700" y="214800"/>
            <a:ext cx="4317358" cy="8013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US">
                <a:latin typeface="Nunito Sans SemiBold" pitchFamily="2" charset="0"/>
              </a:rPr>
              <a:t>Stroke</a:t>
            </a:r>
            <a:r>
              <a:rPr lang="en-GB">
                <a:latin typeface="Nunito Sans SemiBold" pitchFamily="2" charset="0"/>
              </a:rPr>
              <a:t>:</a:t>
            </a:r>
            <a:br>
              <a:rPr lang="en-GB">
                <a:latin typeface="Nunito Sans SemiBold" pitchFamily="2" charset="0"/>
              </a:rPr>
            </a:br>
            <a:r>
              <a:rPr lang="en-GB">
                <a:latin typeface="Nunito Sans SemiBold" pitchFamily="2" charset="0"/>
              </a:rPr>
              <a:t>FLAIR</a:t>
            </a:r>
            <a:endParaRPr/>
          </a:p>
        </p:txBody>
      </p:sp>
      <p:sp>
        <p:nvSpPr>
          <p:cNvPr id="1098" name="Google Shape;1098;p129">
            <a:extLst>
              <a:ext uri="{FF2B5EF4-FFF2-40B4-BE49-F238E27FC236}">
                <a16:creationId xmlns:a16="http://schemas.microsoft.com/office/drawing/2014/main" id="{7B064808-80B5-7C08-7493-4BD3B54B4E67}"/>
              </a:ext>
            </a:extLst>
          </p:cNvPr>
          <p:cNvSpPr txBox="1">
            <a:spLocks noGrp="1"/>
          </p:cNvSpPr>
          <p:nvPr>
            <p:ph type="body" idx="1"/>
          </p:nvPr>
        </p:nvSpPr>
        <p:spPr>
          <a:xfrm>
            <a:off x="511549" y="1230925"/>
            <a:ext cx="3661958" cy="1718638"/>
          </a:xfrm>
          <a:prstGeom prst="rect">
            <a:avLst/>
          </a:prstGeom>
        </p:spPr>
        <p:txBody>
          <a:bodyPr spcFirstLastPara="1" wrap="square" lIns="0" tIns="0" rIns="0" bIns="0" anchor="t" anchorCtr="0">
            <a:normAutofit/>
          </a:bodyPr>
          <a:lstStyle/>
          <a:p>
            <a:pPr marL="0" indent="0">
              <a:spcAft>
                <a:spcPts val="1200"/>
              </a:spcAft>
              <a:buFont typeface="Nunito Sans Light"/>
              <a:buNone/>
            </a:pPr>
            <a:r>
              <a:rPr lang="en-US" sz="1200" b="0" i="0">
                <a:solidFill>
                  <a:srgbClr val="000000"/>
                </a:solidFill>
                <a:effectLst/>
                <a:latin typeface="Nunito Sans Light" pitchFamily="2" charset="0"/>
              </a:rPr>
              <a:t>A 56-year-old male presented in the ICU with left-sided facial droop and right-hand numbness lasting five days. Initial CT imaging revealed bilateral basal ganglia infarcts. </a:t>
            </a:r>
            <a:r>
              <a:rPr lang="en-US" sz="1200" b="0" i="0">
                <a:solidFill>
                  <a:srgbClr val="000000"/>
                </a:solidFill>
                <a:effectLst/>
                <a:latin typeface="Nunito Sans SemiBold" pitchFamily="2" charset="0"/>
              </a:rPr>
              <a:t>Physicians performed bedside imaging with the Swoop</a:t>
            </a:r>
            <a:r>
              <a:rPr lang="en-US" sz="800" b="0" i="0" baseline="30000">
                <a:solidFill>
                  <a:srgbClr val="000000"/>
                </a:solidFill>
                <a:effectLst/>
                <a:latin typeface="Nunito Sans SemiBold" pitchFamily="2" charset="0"/>
              </a:rPr>
              <a:t>®</a:t>
            </a:r>
            <a:r>
              <a:rPr lang="en-US" sz="1200" b="0" i="0">
                <a:solidFill>
                  <a:srgbClr val="000000"/>
                </a:solidFill>
                <a:effectLst/>
                <a:latin typeface="Nunito Sans SemiBold" pitchFamily="2" charset="0"/>
              </a:rPr>
              <a:t> system and confirmed a new acute infarct in the right basal ganglia, while the left infarct appeared chronic. </a:t>
            </a:r>
            <a:endParaRPr lang="en-US" sz="1200" kern="100">
              <a:latin typeface="Nunito Sans SemiBold" pitchFamily="2" charset="0"/>
              <a:ea typeface="Calibri" panose="020F0502020204030204" pitchFamily="34" charset="0"/>
              <a:cs typeface="Times New Roman" panose="02020603050405020304" pitchFamily="18" charset="0"/>
            </a:endParaRPr>
          </a:p>
        </p:txBody>
      </p:sp>
      <p:sp>
        <p:nvSpPr>
          <p:cNvPr id="1100" name="Google Shape;1100;p129">
            <a:extLst>
              <a:ext uri="{FF2B5EF4-FFF2-40B4-BE49-F238E27FC236}">
                <a16:creationId xmlns:a16="http://schemas.microsoft.com/office/drawing/2014/main" id="{CA3057BF-B3E5-09F9-B0D4-D7FB251C0DBF}"/>
              </a:ext>
            </a:extLst>
          </p:cNvPr>
          <p:cNvSpPr txBox="1"/>
          <p:nvPr/>
        </p:nvSpPr>
        <p:spPr>
          <a:xfrm>
            <a:off x="8264850" y="214800"/>
            <a:ext cx="750900" cy="338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000">
                <a:solidFill>
                  <a:schemeClr val="lt1"/>
                </a:solidFill>
                <a:latin typeface="Nunito Sans SemiBold"/>
                <a:ea typeface="Nunito Sans SemiBold"/>
                <a:cs typeface="Nunito Sans SemiBold"/>
                <a:sym typeface="Nunito Sans SemiBold"/>
              </a:rPr>
              <a:t>FLAIR</a:t>
            </a:r>
            <a:endParaRPr sz="1000">
              <a:solidFill>
                <a:schemeClr val="lt1"/>
              </a:solidFill>
              <a:latin typeface="Nunito Sans SemiBold"/>
              <a:ea typeface="Nunito Sans SemiBold"/>
              <a:cs typeface="Nunito Sans SemiBold"/>
              <a:sym typeface="Nunito Sans SemiBold"/>
            </a:endParaRPr>
          </a:p>
        </p:txBody>
      </p:sp>
      <p:sp>
        <p:nvSpPr>
          <p:cNvPr id="4" name="Google Shape;1079;p127">
            <a:extLst>
              <a:ext uri="{FF2B5EF4-FFF2-40B4-BE49-F238E27FC236}">
                <a16:creationId xmlns:a16="http://schemas.microsoft.com/office/drawing/2014/main" id="{E98E437F-9908-C69A-2C06-08FB8B8566DE}"/>
              </a:ext>
            </a:extLst>
          </p:cNvPr>
          <p:cNvSpPr txBox="1"/>
          <p:nvPr/>
        </p:nvSpPr>
        <p:spPr>
          <a:xfrm>
            <a:off x="511550" y="4288675"/>
            <a:ext cx="307489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200"/>
              </a:spcAft>
              <a:buNone/>
            </a:pPr>
            <a:r>
              <a:rPr lang="en-US" sz="550">
                <a:solidFill>
                  <a:schemeClr val="dk1"/>
                </a:solidFill>
                <a:latin typeface="Nunito Sans Light"/>
                <a:ea typeface="Nunito Sans Light"/>
                <a:cs typeface="Nunito Sans Light"/>
                <a:sym typeface="Nunito Sans Light"/>
              </a:rPr>
              <a:t>Case 027 - Stroke - 8.8 - LBL-003132 v0</a:t>
            </a:r>
            <a:endParaRPr lang="en-US" sz="550"/>
          </a:p>
        </p:txBody>
      </p:sp>
      <p:sp>
        <p:nvSpPr>
          <p:cNvPr id="3" name="Google Shape;1068;p126">
            <a:extLst>
              <a:ext uri="{FF2B5EF4-FFF2-40B4-BE49-F238E27FC236}">
                <a16:creationId xmlns:a16="http://schemas.microsoft.com/office/drawing/2014/main" id="{87AB47D0-64BD-09D3-168D-24A339DA8784}"/>
              </a:ext>
            </a:extLst>
          </p:cNvPr>
          <p:cNvSpPr txBox="1"/>
          <p:nvPr/>
        </p:nvSpPr>
        <p:spPr>
          <a:xfrm>
            <a:off x="511550" y="4109149"/>
            <a:ext cx="3000000" cy="276969"/>
          </a:xfrm>
          <a:prstGeom prst="rect">
            <a:avLst/>
          </a:prstGeom>
          <a:noFill/>
          <a:ln>
            <a:noFill/>
          </a:ln>
        </p:spPr>
        <p:txBody>
          <a:bodyPr spcFirstLastPara="1" wrap="square" lIns="91425" tIns="91425" rIns="91425" bIns="91425" anchor="t" anchorCtr="0">
            <a:spAutoFit/>
          </a:bodyPr>
          <a:lstStyle/>
          <a:p>
            <a:pPr marL="0" lvl="0" indent="0" algn="l" rtl="0">
              <a:spcBef>
                <a:spcPts val="0"/>
              </a:spcBef>
              <a:buNone/>
            </a:pPr>
            <a:r>
              <a:rPr lang="en-GB" sz="600">
                <a:solidFill>
                  <a:schemeClr val="dk1"/>
                </a:solidFill>
                <a:latin typeface="Nunito Sans Light"/>
                <a:ea typeface="Nunito Sans Light"/>
                <a:cs typeface="Nunito Sans Light"/>
                <a:sym typeface="Nunito Sans Light"/>
                <a:hlinkClick r:id="rId4"/>
              </a:rPr>
              <a:t>Review images in Hyperfine, Inc. Image Viewer.</a:t>
            </a:r>
            <a:endParaRPr/>
          </a:p>
        </p:txBody>
      </p:sp>
    </p:spTree>
    <p:extLst>
      <p:ext uri="{BB962C8B-B14F-4D97-AF65-F5344CB8AC3E}">
        <p14:creationId xmlns:p14="http://schemas.microsoft.com/office/powerpoint/2010/main" val="1833909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95">
          <a:extLst>
            <a:ext uri="{FF2B5EF4-FFF2-40B4-BE49-F238E27FC236}">
              <a16:creationId xmlns:a16="http://schemas.microsoft.com/office/drawing/2014/main" id="{A468A8E6-5A6F-4070-BAA2-6BC4326ABAAC}"/>
            </a:ext>
          </a:extLst>
        </p:cNvPr>
        <p:cNvGrpSpPr/>
        <p:nvPr/>
      </p:nvGrpSpPr>
      <p:grpSpPr>
        <a:xfrm>
          <a:off x="0" y="0"/>
          <a:ext cx="0" cy="0"/>
          <a:chOff x="0" y="0"/>
          <a:chExt cx="0" cy="0"/>
        </a:xfrm>
      </p:grpSpPr>
      <p:pic>
        <p:nvPicPr>
          <p:cNvPr id="1096" name="Google Shape;1096;p129">
            <a:extLst>
              <a:ext uri="{FF2B5EF4-FFF2-40B4-BE49-F238E27FC236}">
                <a16:creationId xmlns:a16="http://schemas.microsoft.com/office/drawing/2014/main" id="{DF45A644-F289-A160-01BC-C7279CD86642}"/>
              </a:ext>
            </a:extLst>
          </p:cNvPr>
          <p:cNvPicPr preferRelativeResize="0"/>
          <p:nvPr/>
        </p:nvPicPr>
        <p:blipFill>
          <a:blip r:embed="rId3"/>
          <a:srcRect l="4401" r="4401"/>
          <a:stretch/>
        </p:blipFill>
        <p:spPr>
          <a:xfrm>
            <a:off x="4922325" y="0"/>
            <a:ext cx="4221672" cy="5143501"/>
          </a:xfrm>
          <a:prstGeom prst="rect">
            <a:avLst/>
          </a:prstGeom>
          <a:noFill/>
          <a:ln>
            <a:noFill/>
          </a:ln>
          <a:effectLst>
            <a:outerShdw blurRad="57150" dist="19050" dir="5400000" algn="bl" rotWithShape="0">
              <a:srgbClr val="000000">
                <a:alpha val="50000"/>
              </a:srgbClr>
            </a:outerShdw>
          </a:effectLst>
        </p:spPr>
      </p:pic>
      <p:sp>
        <p:nvSpPr>
          <p:cNvPr id="1097" name="Google Shape;1097;p129">
            <a:extLst>
              <a:ext uri="{FF2B5EF4-FFF2-40B4-BE49-F238E27FC236}">
                <a16:creationId xmlns:a16="http://schemas.microsoft.com/office/drawing/2014/main" id="{923704F4-7995-E0BE-0A9A-E6343E6636C1}"/>
              </a:ext>
            </a:extLst>
          </p:cNvPr>
          <p:cNvSpPr txBox="1">
            <a:spLocks noGrp="1"/>
          </p:cNvSpPr>
          <p:nvPr>
            <p:ph type="title"/>
          </p:nvPr>
        </p:nvSpPr>
        <p:spPr>
          <a:xfrm>
            <a:off x="503700" y="214800"/>
            <a:ext cx="4317358" cy="8013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US">
                <a:latin typeface="Nunito Sans SemiBold" pitchFamily="2" charset="0"/>
              </a:rPr>
              <a:t>Stroke</a:t>
            </a:r>
            <a:r>
              <a:rPr lang="en-GB">
                <a:latin typeface="Nunito Sans SemiBold" pitchFamily="2" charset="0"/>
              </a:rPr>
              <a:t>:</a:t>
            </a:r>
            <a:br>
              <a:rPr lang="en-GB">
                <a:latin typeface="Nunito Sans SemiBold" pitchFamily="2" charset="0"/>
              </a:rPr>
            </a:br>
            <a:r>
              <a:rPr lang="en-GB">
                <a:latin typeface="Nunito Sans SemiBold" pitchFamily="2" charset="0"/>
              </a:rPr>
              <a:t>Fast T2</a:t>
            </a:r>
            <a:endParaRPr/>
          </a:p>
        </p:txBody>
      </p:sp>
      <p:sp>
        <p:nvSpPr>
          <p:cNvPr id="1098" name="Google Shape;1098;p129">
            <a:extLst>
              <a:ext uri="{FF2B5EF4-FFF2-40B4-BE49-F238E27FC236}">
                <a16:creationId xmlns:a16="http://schemas.microsoft.com/office/drawing/2014/main" id="{0B20E753-E198-53D9-DC16-B80395249B48}"/>
              </a:ext>
            </a:extLst>
          </p:cNvPr>
          <p:cNvSpPr txBox="1">
            <a:spLocks noGrp="1"/>
          </p:cNvSpPr>
          <p:nvPr>
            <p:ph type="body" idx="1"/>
          </p:nvPr>
        </p:nvSpPr>
        <p:spPr>
          <a:xfrm>
            <a:off x="511549" y="1230925"/>
            <a:ext cx="3661958" cy="1718638"/>
          </a:xfrm>
          <a:prstGeom prst="rect">
            <a:avLst/>
          </a:prstGeom>
        </p:spPr>
        <p:txBody>
          <a:bodyPr spcFirstLastPara="1" wrap="square" lIns="0" tIns="0" rIns="0" bIns="0" anchor="t" anchorCtr="0">
            <a:normAutofit/>
          </a:bodyPr>
          <a:lstStyle/>
          <a:p>
            <a:pPr marL="0" indent="0">
              <a:spcAft>
                <a:spcPts val="1200"/>
              </a:spcAft>
              <a:buFont typeface="Nunito Sans Light"/>
              <a:buNone/>
            </a:pPr>
            <a:r>
              <a:rPr lang="en-US" sz="1200" b="0" i="0">
                <a:solidFill>
                  <a:srgbClr val="000000"/>
                </a:solidFill>
                <a:effectLst/>
                <a:latin typeface="Nunito Sans Light" pitchFamily="2" charset="0"/>
              </a:rPr>
              <a:t>A 56-year-old male presented in the ICU with left-sided facial droop and right-hand numbness lasting five days. Initial CT imaging revealed bilateral basal ganglia infarcts. </a:t>
            </a:r>
            <a:r>
              <a:rPr lang="en-US" sz="1200" b="0" i="0">
                <a:solidFill>
                  <a:srgbClr val="000000"/>
                </a:solidFill>
                <a:effectLst/>
                <a:latin typeface="Nunito Sans SemiBold" pitchFamily="2" charset="0"/>
              </a:rPr>
              <a:t>Physicians performed bedside imaging with the Swoop</a:t>
            </a:r>
            <a:r>
              <a:rPr lang="en-US" sz="800" b="0" i="0" baseline="30000">
                <a:solidFill>
                  <a:srgbClr val="000000"/>
                </a:solidFill>
                <a:effectLst/>
                <a:latin typeface="Nunito Sans SemiBold" pitchFamily="2" charset="0"/>
              </a:rPr>
              <a:t>®</a:t>
            </a:r>
            <a:r>
              <a:rPr lang="en-US" sz="1200" b="0" i="0">
                <a:solidFill>
                  <a:srgbClr val="000000"/>
                </a:solidFill>
                <a:effectLst/>
                <a:latin typeface="Nunito Sans SemiBold" pitchFamily="2" charset="0"/>
              </a:rPr>
              <a:t> system and confirmed a new acute infarct in the right basal ganglia, while the left infarct appeared chronic. </a:t>
            </a:r>
            <a:endParaRPr lang="en-US" sz="1200" kern="100">
              <a:latin typeface="Nunito Sans SemiBold" pitchFamily="2" charset="0"/>
              <a:ea typeface="Calibri" panose="020F0502020204030204" pitchFamily="34" charset="0"/>
              <a:cs typeface="Times New Roman" panose="02020603050405020304" pitchFamily="18" charset="0"/>
            </a:endParaRPr>
          </a:p>
        </p:txBody>
      </p:sp>
      <p:sp>
        <p:nvSpPr>
          <p:cNvPr id="1100" name="Google Shape;1100;p129">
            <a:extLst>
              <a:ext uri="{FF2B5EF4-FFF2-40B4-BE49-F238E27FC236}">
                <a16:creationId xmlns:a16="http://schemas.microsoft.com/office/drawing/2014/main" id="{C37F695F-890E-B0DF-97A8-03CD26D1DA5C}"/>
              </a:ext>
            </a:extLst>
          </p:cNvPr>
          <p:cNvSpPr txBox="1"/>
          <p:nvPr/>
        </p:nvSpPr>
        <p:spPr>
          <a:xfrm>
            <a:off x="8264850" y="214800"/>
            <a:ext cx="750900" cy="338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000">
                <a:solidFill>
                  <a:schemeClr val="lt1"/>
                </a:solidFill>
                <a:latin typeface="Nunito Sans SemiBold"/>
                <a:ea typeface="Nunito Sans SemiBold"/>
                <a:cs typeface="Nunito Sans SemiBold"/>
                <a:sym typeface="Nunito Sans SemiBold"/>
              </a:rPr>
              <a:t>Fast T2</a:t>
            </a:r>
            <a:endParaRPr sz="1000">
              <a:solidFill>
                <a:schemeClr val="lt1"/>
              </a:solidFill>
              <a:latin typeface="Nunito Sans SemiBold"/>
              <a:ea typeface="Nunito Sans SemiBold"/>
              <a:cs typeface="Nunito Sans SemiBold"/>
              <a:sym typeface="Nunito Sans SemiBold"/>
            </a:endParaRPr>
          </a:p>
        </p:txBody>
      </p:sp>
      <p:sp>
        <p:nvSpPr>
          <p:cNvPr id="4" name="Google Shape;1079;p127">
            <a:extLst>
              <a:ext uri="{FF2B5EF4-FFF2-40B4-BE49-F238E27FC236}">
                <a16:creationId xmlns:a16="http://schemas.microsoft.com/office/drawing/2014/main" id="{C87939EF-510A-C92A-CF45-CD3F3D2B076E}"/>
              </a:ext>
            </a:extLst>
          </p:cNvPr>
          <p:cNvSpPr txBox="1"/>
          <p:nvPr/>
        </p:nvSpPr>
        <p:spPr>
          <a:xfrm>
            <a:off x="511550" y="4288675"/>
            <a:ext cx="307489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200"/>
              </a:spcAft>
              <a:buNone/>
            </a:pPr>
            <a:r>
              <a:rPr lang="en-US" sz="550">
                <a:solidFill>
                  <a:schemeClr val="dk1"/>
                </a:solidFill>
                <a:latin typeface="Nunito Sans Light"/>
                <a:ea typeface="Nunito Sans Light"/>
                <a:cs typeface="Nunito Sans Light"/>
                <a:sym typeface="Nunito Sans Light"/>
              </a:rPr>
              <a:t>Case 027 - Stroke - 8.8 - LBL-003132 v0</a:t>
            </a:r>
            <a:endParaRPr lang="en-US" sz="550"/>
          </a:p>
        </p:txBody>
      </p:sp>
      <p:sp>
        <p:nvSpPr>
          <p:cNvPr id="3" name="Google Shape;1068;p126">
            <a:extLst>
              <a:ext uri="{FF2B5EF4-FFF2-40B4-BE49-F238E27FC236}">
                <a16:creationId xmlns:a16="http://schemas.microsoft.com/office/drawing/2014/main" id="{3897CAD3-FCB8-FC95-9B08-C826C5C5EEEE}"/>
              </a:ext>
            </a:extLst>
          </p:cNvPr>
          <p:cNvSpPr txBox="1"/>
          <p:nvPr/>
        </p:nvSpPr>
        <p:spPr>
          <a:xfrm>
            <a:off x="511550" y="4109149"/>
            <a:ext cx="3000000" cy="276969"/>
          </a:xfrm>
          <a:prstGeom prst="rect">
            <a:avLst/>
          </a:prstGeom>
          <a:noFill/>
          <a:ln>
            <a:noFill/>
          </a:ln>
        </p:spPr>
        <p:txBody>
          <a:bodyPr spcFirstLastPara="1" wrap="square" lIns="91425" tIns="91425" rIns="91425" bIns="91425" anchor="t" anchorCtr="0">
            <a:spAutoFit/>
          </a:bodyPr>
          <a:lstStyle/>
          <a:p>
            <a:pPr marL="0" lvl="0" indent="0" algn="l" rtl="0">
              <a:spcBef>
                <a:spcPts val="0"/>
              </a:spcBef>
              <a:buNone/>
            </a:pPr>
            <a:r>
              <a:rPr lang="en-GB" sz="600">
                <a:solidFill>
                  <a:schemeClr val="dk1"/>
                </a:solidFill>
                <a:latin typeface="Nunito Sans Light"/>
                <a:ea typeface="Nunito Sans Light"/>
                <a:cs typeface="Nunito Sans Light"/>
                <a:sym typeface="Nunito Sans Light"/>
                <a:hlinkClick r:id="rId4"/>
              </a:rPr>
              <a:t>Review images in Hyperfine, Inc. Image Viewer.</a:t>
            </a:r>
            <a:endParaRPr/>
          </a:p>
        </p:txBody>
      </p:sp>
    </p:spTree>
    <p:extLst>
      <p:ext uri="{BB962C8B-B14F-4D97-AF65-F5344CB8AC3E}">
        <p14:creationId xmlns:p14="http://schemas.microsoft.com/office/powerpoint/2010/main" val="2026346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95">
          <a:extLst>
            <a:ext uri="{FF2B5EF4-FFF2-40B4-BE49-F238E27FC236}">
              <a16:creationId xmlns:a16="http://schemas.microsoft.com/office/drawing/2014/main" id="{3EBF3A69-89B0-79A5-19C3-58326155223D}"/>
            </a:ext>
          </a:extLst>
        </p:cNvPr>
        <p:cNvGrpSpPr/>
        <p:nvPr/>
      </p:nvGrpSpPr>
      <p:grpSpPr>
        <a:xfrm>
          <a:off x="0" y="0"/>
          <a:ext cx="0" cy="0"/>
          <a:chOff x="0" y="0"/>
          <a:chExt cx="0" cy="0"/>
        </a:xfrm>
      </p:grpSpPr>
      <p:pic>
        <p:nvPicPr>
          <p:cNvPr id="1096" name="Google Shape;1096;p129">
            <a:extLst>
              <a:ext uri="{FF2B5EF4-FFF2-40B4-BE49-F238E27FC236}">
                <a16:creationId xmlns:a16="http://schemas.microsoft.com/office/drawing/2014/main" id="{8C64417E-3E00-F2B9-2065-DEDE018DB401}"/>
              </a:ext>
            </a:extLst>
          </p:cNvPr>
          <p:cNvPicPr preferRelativeResize="0"/>
          <p:nvPr/>
        </p:nvPicPr>
        <p:blipFill>
          <a:blip r:embed="rId3"/>
          <a:srcRect l="4401" r="4401"/>
          <a:stretch/>
        </p:blipFill>
        <p:spPr>
          <a:xfrm>
            <a:off x="4922325" y="0"/>
            <a:ext cx="4221672" cy="5143501"/>
          </a:xfrm>
          <a:prstGeom prst="rect">
            <a:avLst/>
          </a:prstGeom>
          <a:noFill/>
          <a:ln>
            <a:noFill/>
          </a:ln>
          <a:effectLst>
            <a:outerShdw blurRad="57150" dist="19050" dir="5400000" algn="bl" rotWithShape="0">
              <a:srgbClr val="000000">
                <a:alpha val="50000"/>
              </a:srgbClr>
            </a:outerShdw>
          </a:effectLst>
        </p:spPr>
      </p:pic>
      <p:sp>
        <p:nvSpPr>
          <p:cNvPr id="1097" name="Google Shape;1097;p129">
            <a:extLst>
              <a:ext uri="{FF2B5EF4-FFF2-40B4-BE49-F238E27FC236}">
                <a16:creationId xmlns:a16="http://schemas.microsoft.com/office/drawing/2014/main" id="{46FAB969-C4A9-3E2E-2A8A-B0E87E7A3235}"/>
              </a:ext>
            </a:extLst>
          </p:cNvPr>
          <p:cNvSpPr txBox="1">
            <a:spLocks noGrp="1"/>
          </p:cNvSpPr>
          <p:nvPr>
            <p:ph type="title"/>
          </p:nvPr>
        </p:nvSpPr>
        <p:spPr>
          <a:xfrm>
            <a:off x="503700" y="214800"/>
            <a:ext cx="4317358" cy="8013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US">
                <a:latin typeface="Nunito Sans SemiBold" pitchFamily="2" charset="0"/>
              </a:rPr>
              <a:t>Stroke</a:t>
            </a:r>
            <a:r>
              <a:rPr lang="en-GB">
                <a:latin typeface="Nunito Sans SemiBold" pitchFamily="2" charset="0"/>
              </a:rPr>
              <a:t>:</a:t>
            </a:r>
            <a:br>
              <a:rPr lang="en-GB">
                <a:latin typeface="Nunito Sans SemiBold" pitchFamily="2" charset="0"/>
              </a:rPr>
            </a:br>
            <a:r>
              <a:rPr lang="en-GB">
                <a:latin typeface="Nunito Sans SemiBold" pitchFamily="2" charset="0"/>
              </a:rPr>
              <a:t>Fast T2</a:t>
            </a:r>
            <a:endParaRPr/>
          </a:p>
        </p:txBody>
      </p:sp>
      <p:sp>
        <p:nvSpPr>
          <p:cNvPr id="1098" name="Google Shape;1098;p129">
            <a:extLst>
              <a:ext uri="{FF2B5EF4-FFF2-40B4-BE49-F238E27FC236}">
                <a16:creationId xmlns:a16="http://schemas.microsoft.com/office/drawing/2014/main" id="{8DA0F704-387D-9C8A-7780-76FE34954F51}"/>
              </a:ext>
            </a:extLst>
          </p:cNvPr>
          <p:cNvSpPr txBox="1">
            <a:spLocks noGrp="1"/>
          </p:cNvSpPr>
          <p:nvPr>
            <p:ph type="body" idx="1"/>
          </p:nvPr>
        </p:nvSpPr>
        <p:spPr>
          <a:xfrm>
            <a:off x="511549" y="1230925"/>
            <a:ext cx="3661958" cy="1718638"/>
          </a:xfrm>
          <a:prstGeom prst="rect">
            <a:avLst/>
          </a:prstGeom>
        </p:spPr>
        <p:txBody>
          <a:bodyPr spcFirstLastPara="1" wrap="square" lIns="0" tIns="0" rIns="0" bIns="0" anchor="t" anchorCtr="0">
            <a:normAutofit/>
          </a:bodyPr>
          <a:lstStyle/>
          <a:p>
            <a:pPr marL="0" indent="0">
              <a:spcAft>
                <a:spcPts val="1200"/>
              </a:spcAft>
              <a:buFont typeface="Nunito Sans Light"/>
              <a:buNone/>
            </a:pPr>
            <a:r>
              <a:rPr lang="en-US" sz="1200" b="0" i="0">
                <a:solidFill>
                  <a:srgbClr val="000000"/>
                </a:solidFill>
                <a:effectLst/>
                <a:latin typeface="Nunito Sans Light" pitchFamily="2" charset="0"/>
              </a:rPr>
              <a:t>A 56-year-old male presented in the ICU with left-sided facial droop and right-hand numbness lasting five days. Initial CT imaging revealed bilateral basal ganglia infarcts. </a:t>
            </a:r>
            <a:r>
              <a:rPr lang="en-US" sz="1200" b="0" i="0">
                <a:solidFill>
                  <a:srgbClr val="000000"/>
                </a:solidFill>
                <a:effectLst/>
                <a:latin typeface="Nunito Sans SemiBold" pitchFamily="2" charset="0"/>
              </a:rPr>
              <a:t>Physicians performed bedside imaging with the Swoop</a:t>
            </a:r>
            <a:r>
              <a:rPr lang="en-US" sz="800" b="0" i="0" baseline="30000">
                <a:solidFill>
                  <a:srgbClr val="000000"/>
                </a:solidFill>
                <a:effectLst/>
                <a:latin typeface="Nunito Sans SemiBold" pitchFamily="2" charset="0"/>
              </a:rPr>
              <a:t>®</a:t>
            </a:r>
            <a:r>
              <a:rPr lang="en-US" sz="1200" b="0" i="0">
                <a:solidFill>
                  <a:srgbClr val="000000"/>
                </a:solidFill>
                <a:effectLst/>
                <a:latin typeface="Nunito Sans SemiBold" pitchFamily="2" charset="0"/>
              </a:rPr>
              <a:t> system and confirmed a new acute infarct in the right basal ganglia, while the left infarct appeared chronic. </a:t>
            </a:r>
            <a:endParaRPr lang="en-US" sz="1200" kern="100">
              <a:latin typeface="Nunito Sans SemiBold" pitchFamily="2" charset="0"/>
              <a:ea typeface="Calibri" panose="020F0502020204030204" pitchFamily="34" charset="0"/>
              <a:cs typeface="Times New Roman" panose="02020603050405020304" pitchFamily="18" charset="0"/>
            </a:endParaRPr>
          </a:p>
        </p:txBody>
      </p:sp>
      <p:sp>
        <p:nvSpPr>
          <p:cNvPr id="1100" name="Google Shape;1100;p129">
            <a:extLst>
              <a:ext uri="{FF2B5EF4-FFF2-40B4-BE49-F238E27FC236}">
                <a16:creationId xmlns:a16="http://schemas.microsoft.com/office/drawing/2014/main" id="{97BF3A71-AE41-962E-003A-F8372BE7EE55}"/>
              </a:ext>
            </a:extLst>
          </p:cNvPr>
          <p:cNvSpPr txBox="1"/>
          <p:nvPr/>
        </p:nvSpPr>
        <p:spPr>
          <a:xfrm>
            <a:off x="8264850" y="214800"/>
            <a:ext cx="750900" cy="338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000">
                <a:solidFill>
                  <a:schemeClr val="lt1"/>
                </a:solidFill>
                <a:latin typeface="Nunito Sans SemiBold"/>
                <a:ea typeface="Nunito Sans SemiBold"/>
                <a:cs typeface="Nunito Sans SemiBold"/>
                <a:sym typeface="Nunito Sans SemiBold"/>
              </a:rPr>
              <a:t>Fast T2</a:t>
            </a:r>
            <a:endParaRPr sz="1000">
              <a:solidFill>
                <a:schemeClr val="lt1"/>
              </a:solidFill>
              <a:latin typeface="Nunito Sans SemiBold"/>
              <a:ea typeface="Nunito Sans SemiBold"/>
              <a:cs typeface="Nunito Sans SemiBold"/>
              <a:sym typeface="Nunito Sans SemiBold"/>
            </a:endParaRPr>
          </a:p>
        </p:txBody>
      </p:sp>
      <p:sp>
        <p:nvSpPr>
          <p:cNvPr id="4" name="Google Shape;1079;p127">
            <a:extLst>
              <a:ext uri="{FF2B5EF4-FFF2-40B4-BE49-F238E27FC236}">
                <a16:creationId xmlns:a16="http://schemas.microsoft.com/office/drawing/2014/main" id="{E8028FDF-F5A3-6098-3582-B14044571291}"/>
              </a:ext>
            </a:extLst>
          </p:cNvPr>
          <p:cNvSpPr txBox="1"/>
          <p:nvPr/>
        </p:nvSpPr>
        <p:spPr>
          <a:xfrm>
            <a:off x="511550" y="4288675"/>
            <a:ext cx="307489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200"/>
              </a:spcAft>
              <a:buNone/>
            </a:pPr>
            <a:r>
              <a:rPr lang="en-US" sz="550">
                <a:solidFill>
                  <a:schemeClr val="dk1"/>
                </a:solidFill>
                <a:latin typeface="Nunito Sans Light"/>
                <a:ea typeface="Nunito Sans Light"/>
                <a:cs typeface="Nunito Sans Light"/>
                <a:sym typeface="Nunito Sans Light"/>
              </a:rPr>
              <a:t>Case 027 - Stroke - 8.8 - LBL-003132 v0</a:t>
            </a:r>
            <a:endParaRPr lang="en-US" sz="550"/>
          </a:p>
        </p:txBody>
      </p:sp>
      <p:sp>
        <p:nvSpPr>
          <p:cNvPr id="3" name="Google Shape;1068;p126">
            <a:extLst>
              <a:ext uri="{FF2B5EF4-FFF2-40B4-BE49-F238E27FC236}">
                <a16:creationId xmlns:a16="http://schemas.microsoft.com/office/drawing/2014/main" id="{DD24BFAF-7CBC-B077-EF3E-434ACCC7E620}"/>
              </a:ext>
            </a:extLst>
          </p:cNvPr>
          <p:cNvSpPr txBox="1"/>
          <p:nvPr/>
        </p:nvSpPr>
        <p:spPr>
          <a:xfrm>
            <a:off x="511550" y="4109149"/>
            <a:ext cx="3000000" cy="276969"/>
          </a:xfrm>
          <a:prstGeom prst="rect">
            <a:avLst/>
          </a:prstGeom>
          <a:noFill/>
          <a:ln>
            <a:noFill/>
          </a:ln>
        </p:spPr>
        <p:txBody>
          <a:bodyPr spcFirstLastPara="1" wrap="square" lIns="91425" tIns="91425" rIns="91425" bIns="91425" anchor="t" anchorCtr="0">
            <a:spAutoFit/>
          </a:bodyPr>
          <a:lstStyle/>
          <a:p>
            <a:pPr marL="0" lvl="0" indent="0" algn="l" rtl="0">
              <a:spcBef>
                <a:spcPts val="0"/>
              </a:spcBef>
              <a:buNone/>
            </a:pPr>
            <a:r>
              <a:rPr lang="en-GB" sz="600">
                <a:solidFill>
                  <a:schemeClr val="dk1"/>
                </a:solidFill>
                <a:latin typeface="Nunito Sans Light"/>
                <a:ea typeface="Nunito Sans Light"/>
                <a:cs typeface="Nunito Sans Light"/>
                <a:sym typeface="Nunito Sans Light"/>
                <a:hlinkClick r:id="rId4"/>
              </a:rPr>
              <a:t>Review images in Hyperfine, Inc. Image Viewer.</a:t>
            </a:r>
            <a:endParaRPr/>
          </a:p>
        </p:txBody>
      </p:sp>
    </p:spTree>
    <p:extLst>
      <p:ext uri="{BB962C8B-B14F-4D97-AF65-F5344CB8AC3E}">
        <p14:creationId xmlns:p14="http://schemas.microsoft.com/office/powerpoint/2010/main" val="1865642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95">
          <a:extLst>
            <a:ext uri="{FF2B5EF4-FFF2-40B4-BE49-F238E27FC236}">
              <a16:creationId xmlns:a16="http://schemas.microsoft.com/office/drawing/2014/main" id="{51CD3C1E-90DC-5E35-00FC-BF8CFA08752F}"/>
            </a:ext>
          </a:extLst>
        </p:cNvPr>
        <p:cNvGrpSpPr/>
        <p:nvPr/>
      </p:nvGrpSpPr>
      <p:grpSpPr>
        <a:xfrm>
          <a:off x="0" y="0"/>
          <a:ext cx="0" cy="0"/>
          <a:chOff x="0" y="0"/>
          <a:chExt cx="0" cy="0"/>
        </a:xfrm>
      </p:grpSpPr>
      <p:pic>
        <p:nvPicPr>
          <p:cNvPr id="1096" name="Google Shape;1096;p129">
            <a:extLst>
              <a:ext uri="{FF2B5EF4-FFF2-40B4-BE49-F238E27FC236}">
                <a16:creationId xmlns:a16="http://schemas.microsoft.com/office/drawing/2014/main" id="{479FC1C9-831D-2C87-E7A6-3256965E682F}"/>
              </a:ext>
            </a:extLst>
          </p:cNvPr>
          <p:cNvPicPr preferRelativeResize="0"/>
          <p:nvPr/>
        </p:nvPicPr>
        <p:blipFill>
          <a:blip r:embed="rId3"/>
          <a:srcRect l="4401" r="4401"/>
          <a:stretch/>
        </p:blipFill>
        <p:spPr>
          <a:xfrm>
            <a:off x="4922325" y="0"/>
            <a:ext cx="4221672" cy="5143501"/>
          </a:xfrm>
          <a:prstGeom prst="rect">
            <a:avLst/>
          </a:prstGeom>
          <a:noFill/>
          <a:ln>
            <a:noFill/>
          </a:ln>
          <a:effectLst>
            <a:outerShdw blurRad="57150" dist="19050" dir="5400000" algn="bl" rotWithShape="0">
              <a:srgbClr val="000000">
                <a:alpha val="50000"/>
              </a:srgbClr>
            </a:outerShdw>
          </a:effectLst>
        </p:spPr>
      </p:pic>
      <p:sp>
        <p:nvSpPr>
          <p:cNvPr id="1097" name="Google Shape;1097;p129">
            <a:extLst>
              <a:ext uri="{FF2B5EF4-FFF2-40B4-BE49-F238E27FC236}">
                <a16:creationId xmlns:a16="http://schemas.microsoft.com/office/drawing/2014/main" id="{BD5860CB-C327-9258-9A73-3F9DC65C5B18}"/>
              </a:ext>
            </a:extLst>
          </p:cNvPr>
          <p:cNvSpPr txBox="1">
            <a:spLocks noGrp="1"/>
          </p:cNvSpPr>
          <p:nvPr>
            <p:ph type="title"/>
          </p:nvPr>
        </p:nvSpPr>
        <p:spPr>
          <a:xfrm>
            <a:off x="503700" y="214800"/>
            <a:ext cx="4317358" cy="8013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US">
                <a:latin typeface="Nunito Sans SemiBold" pitchFamily="2" charset="0"/>
              </a:rPr>
              <a:t>Stroke</a:t>
            </a:r>
            <a:r>
              <a:rPr lang="en-GB">
                <a:latin typeface="Nunito Sans SemiBold" pitchFamily="2" charset="0"/>
              </a:rPr>
              <a:t>:</a:t>
            </a:r>
            <a:br>
              <a:rPr lang="en-GB">
                <a:latin typeface="Nunito Sans SemiBold" pitchFamily="2" charset="0"/>
              </a:rPr>
            </a:br>
            <a:r>
              <a:rPr lang="en-GB">
                <a:latin typeface="Nunito Sans SemiBold" pitchFamily="2" charset="0"/>
              </a:rPr>
              <a:t>Fast T2</a:t>
            </a:r>
            <a:endParaRPr/>
          </a:p>
        </p:txBody>
      </p:sp>
      <p:sp>
        <p:nvSpPr>
          <p:cNvPr id="1098" name="Google Shape;1098;p129">
            <a:extLst>
              <a:ext uri="{FF2B5EF4-FFF2-40B4-BE49-F238E27FC236}">
                <a16:creationId xmlns:a16="http://schemas.microsoft.com/office/drawing/2014/main" id="{79435B21-1850-2914-6AFD-0C4C9A080D64}"/>
              </a:ext>
            </a:extLst>
          </p:cNvPr>
          <p:cNvSpPr txBox="1">
            <a:spLocks noGrp="1"/>
          </p:cNvSpPr>
          <p:nvPr>
            <p:ph type="body" idx="1"/>
          </p:nvPr>
        </p:nvSpPr>
        <p:spPr>
          <a:xfrm>
            <a:off x="511549" y="1230925"/>
            <a:ext cx="3661958" cy="1718638"/>
          </a:xfrm>
          <a:prstGeom prst="rect">
            <a:avLst/>
          </a:prstGeom>
        </p:spPr>
        <p:txBody>
          <a:bodyPr spcFirstLastPara="1" wrap="square" lIns="0" tIns="0" rIns="0" bIns="0" anchor="t" anchorCtr="0">
            <a:normAutofit/>
          </a:bodyPr>
          <a:lstStyle/>
          <a:p>
            <a:pPr marL="0" indent="0">
              <a:spcAft>
                <a:spcPts val="1200"/>
              </a:spcAft>
              <a:buFont typeface="Nunito Sans Light"/>
              <a:buNone/>
            </a:pPr>
            <a:r>
              <a:rPr lang="en-US" sz="1200" b="0" i="0">
                <a:solidFill>
                  <a:srgbClr val="000000"/>
                </a:solidFill>
                <a:effectLst/>
                <a:latin typeface="Nunito Sans Light" pitchFamily="2" charset="0"/>
              </a:rPr>
              <a:t>A 56-year-old male presented in the ICU with left-sided facial droop and right-hand numbness lasting five days. Initial CT imaging revealed bilateral basal ganglia infarcts. </a:t>
            </a:r>
            <a:r>
              <a:rPr lang="en-US" sz="1200" b="0" i="0">
                <a:solidFill>
                  <a:srgbClr val="000000"/>
                </a:solidFill>
                <a:effectLst/>
                <a:latin typeface="Nunito Sans SemiBold" pitchFamily="2" charset="0"/>
              </a:rPr>
              <a:t>Physicians performed bedside imaging with the Swoop</a:t>
            </a:r>
            <a:r>
              <a:rPr lang="en-US" sz="800" b="0" i="0" baseline="30000">
                <a:solidFill>
                  <a:srgbClr val="000000"/>
                </a:solidFill>
                <a:effectLst/>
                <a:latin typeface="Nunito Sans SemiBold" pitchFamily="2" charset="0"/>
              </a:rPr>
              <a:t>®</a:t>
            </a:r>
            <a:r>
              <a:rPr lang="en-US" sz="1200" b="0" i="0">
                <a:solidFill>
                  <a:srgbClr val="000000"/>
                </a:solidFill>
                <a:effectLst/>
                <a:latin typeface="Nunito Sans SemiBold" pitchFamily="2" charset="0"/>
              </a:rPr>
              <a:t> system and confirmed a new acute infarct in the right basal ganglia, while the left infarct appeared chronic. </a:t>
            </a:r>
            <a:endParaRPr lang="en-US" sz="1200" kern="100">
              <a:latin typeface="Nunito Sans SemiBold" pitchFamily="2" charset="0"/>
              <a:ea typeface="Calibri" panose="020F0502020204030204" pitchFamily="34" charset="0"/>
              <a:cs typeface="Times New Roman" panose="02020603050405020304" pitchFamily="18" charset="0"/>
            </a:endParaRPr>
          </a:p>
        </p:txBody>
      </p:sp>
      <p:sp>
        <p:nvSpPr>
          <p:cNvPr id="1100" name="Google Shape;1100;p129">
            <a:extLst>
              <a:ext uri="{FF2B5EF4-FFF2-40B4-BE49-F238E27FC236}">
                <a16:creationId xmlns:a16="http://schemas.microsoft.com/office/drawing/2014/main" id="{33CF8303-F262-205C-9DCF-341CD72E67B8}"/>
              </a:ext>
            </a:extLst>
          </p:cNvPr>
          <p:cNvSpPr txBox="1"/>
          <p:nvPr/>
        </p:nvSpPr>
        <p:spPr>
          <a:xfrm>
            <a:off x="8264850" y="214800"/>
            <a:ext cx="750900" cy="338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000">
                <a:solidFill>
                  <a:schemeClr val="lt1"/>
                </a:solidFill>
                <a:latin typeface="Nunito Sans SemiBold"/>
                <a:ea typeface="Nunito Sans SemiBold"/>
                <a:cs typeface="Nunito Sans SemiBold"/>
                <a:sym typeface="Nunito Sans SemiBold"/>
              </a:rPr>
              <a:t>Fast T2</a:t>
            </a:r>
            <a:endParaRPr sz="1000">
              <a:solidFill>
                <a:schemeClr val="lt1"/>
              </a:solidFill>
              <a:latin typeface="Nunito Sans SemiBold"/>
              <a:ea typeface="Nunito Sans SemiBold"/>
              <a:cs typeface="Nunito Sans SemiBold"/>
              <a:sym typeface="Nunito Sans SemiBold"/>
            </a:endParaRPr>
          </a:p>
        </p:txBody>
      </p:sp>
      <p:sp>
        <p:nvSpPr>
          <p:cNvPr id="4" name="Google Shape;1079;p127">
            <a:extLst>
              <a:ext uri="{FF2B5EF4-FFF2-40B4-BE49-F238E27FC236}">
                <a16:creationId xmlns:a16="http://schemas.microsoft.com/office/drawing/2014/main" id="{FEBF02A5-22B5-1DD7-B7B9-E246FC4D184F}"/>
              </a:ext>
            </a:extLst>
          </p:cNvPr>
          <p:cNvSpPr txBox="1"/>
          <p:nvPr/>
        </p:nvSpPr>
        <p:spPr>
          <a:xfrm>
            <a:off x="511550" y="4288675"/>
            <a:ext cx="307489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200"/>
              </a:spcAft>
              <a:buNone/>
            </a:pPr>
            <a:r>
              <a:rPr lang="en-US" sz="550">
                <a:solidFill>
                  <a:schemeClr val="dk1"/>
                </a:solidFill>
                <a:latin typeface="Nunito Sans Light"/>
                <a:ea typeface="Nunito Sans Light"/>
                <a:cs typeface="Nunito Sans Light"/>
                <a:sym typeface="Nunito Sans Light"/>
              </a:rPr>
              <a:t>Case 027 - Stroke - 8.8 - LBL-003132 v0</a:t>
            </a:r>
            <a:endParaRPr lang="en-US" sz="550"/>
          </a:p>
        </p:txBody>
      </p:sp>
      <p:sp>
        <p:nvSpPr>
          <p:cNvPr id="3" name="Google Shape;1068;p126">
            <a:extLst>
              <a:ext uri="{FF2B5EF4-FFF2-40B4-BE49-F238E27FC236}">
                <a16:creationId xmlns:a16="http://schemas.microsoft.com/office/drawing/2014/main" id="{B0348905-A2FB-6A0F-5A62-C65F18B2CB27}"/>
              </a:ext>
            </a:extLst>
          </p:cNvPr>
          <p:cNvSpPr txBox="1"/>
          <p:nvPr/>
        </p:nvSpPr>
        <p:spPr>
          <a:xfrm>
            <a:off x="511550" y="4109149"/>
            <a:ext cx="3000000" cy="276969"/>
          </a:xfrm>
          <a:prstGeom prst="rect">
            <a:avLst/>
          </a:prstGeom>
          <a:noFill/>
          <a:ln>
            <a:noFill/>
          </a:ln>
        </p:spPr>
        <p:txBody>
          <a:bodyPr spcFirstLastPara="1" wrap="square" lIns="91425" tIns="91425" rIns="91425" bIns="91425" anchor="t" anchorCtr="0">
            <a:spAutoFit/>
          </a:bodyPr>
          <a:lstStyle/>
          <a:p>
            <a:pPr marL="0" lvl="0" indent="0" algn="l" rtl="0">
              <a:spcBef>
                <a:spcPts val="0"/>
              </a:spcBef>
              <a:buNone/>
            </a:pPr>
            <a:r>
              <a:rPr lang="en-GB" sz="600">
                <a:solidFill>
                  <a:schemeClr val="dk1"/>
                </a:solidFill>
                <a:latin typeface="Nunito Sans Light"/>
                <a:ea typeface="Nunito Sans Light"/>
                <a:cs typeface="Nunito Sans Light"/>
                <a:sym typeface="Nunito Sans Light"/>
                <a:hlinkClick r:id="rId4"/>
              </a:rPr>
              <a:t>Review images in Hyperfine, Inc. Image Viewer.</a:t>
            </a:r>
            <a:endParaRPr/>
          </a:p>
        </p:txBody>
      </p:sp>
    </p:spTree>
    <p:extLst>
      <p:ext uri="{BB962C8B-B14F-4D97-AF65-F5344CB8AC3E}">
        <p14:creationId xmlns:p14="http://schemas.microsoft.com/office/powerpoint/2010/main" val="556857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95">
          <a:extLst>
            <a:ext uri="{FF2B5EF4-FFF2-40B4-BE49-F238E27FC236}">
              <a16:creationId xmlns:a16="http://schemas.microsoft.com/office/drawing/2014/main" id="{E763EDD8-D0CC-561E-7E12-56F5A180A69B}"/>
            </a:ext>
          </a:extLst>
        </p:cNvPr>
        <p:cNvGrpSpPr/>
        <p:nvPr/>
      </p:nvGrpSpPr>
      <p:grpSpPr>
        <a:xfrm>
          <a:off x="0" y="0"/>
          <a:ext cx="0" cy="0"/>
          <a:chOff x="0" y="0"/>
          <a:chExt cx="0" cy="0"/>
        </a:xfrm>
      </p:grpSpPr>
      <p:pic>
        <p:nvPicPr>
          <p:cNvPr id="1096" name="Google Shape;1096;p129">
            <a:extLst>
              <a:ext uri="{FF2B5EF4-FFF2-40B4-BE49-F238E27FC236}">
                <a16:creationId xmlns:a16="http://schemas.microsoft.com/office/drawing/2014/main" id="{189C154B-9313-9952-5735-9261ECA9C9A4}"/>
              </a:ext>
            </a:extLst>
          </p:cNvPr>
          <p:cNvPicPr preferRelativeResize="0"/>
          <p:nvPr/>
        </p:nvPicPr>
        <p:blipFill>
          <a:blip r:embed="rId3"/>
          <a:srcRect l="4401" r="4401"/>
          <a:stretch/>
        </p:blipFill>
        <p:spPr>
          <a:xfrm>
            <a:off x="4922328" y="0"/>
            <a:ext cx="4221672" cy="5143501"/>
          </a:xfrm>
          <a:prstGeom prst="rect">
            <a:avLst/>
          </a:prstGeom>
          <a:noFill/>
          <a:ln>
            <a:noFill/>
          </a:ln>
          <a:effectLst>
            <a:outerShdw blurRad="57150" dist="19050" dir="5400000" algn="bl" rotWithShape="0">
              <a:srgbClr val="000000">
                <a:alpha val="50000"/>
              </a:srgbClr>
            </a:outerShdw>
          </a:effectLst>
        </p:spPr>
      </p:pic>
      <p:sp>
        <p:nvSpPr>
          <p:cNvPr id="1097" name="Google Shape;1097;p129">
            <a:extLst>
              <a:ext uri="{FF2B5EF4-FFF2-40B4-BE49-F238E27FC236}">
                <a16:creationId xmlns:a16="http://schemas.microsoft.com/office/drawing/2014/main" id="{9664FF75-3CFB-C25D-D01C-6906356FE7DB}"/>
              </a:ext>
            </a:extLst>
          </p:cNvPr>
          <p:cNvSpPr txBox="1">
            <a:spLocks noGrp="1"/>
          </p:cNvSpPr>
          <p:nvPr>
            <p:ph type="title"/>
          </p:nvPr>
        </p:nvSpPr>
        <p:spPr>
          <a:xfrm>
            <a:off x="503700" y="214800"/>
            <a:ext cx="4317358" cy="8013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US">
                <a:latin typeface="Nunito Sans SemiBold" pitchFamily="2" charset="0"/>
              </a:rPr>
              <a:t>Stroke</a:t>
            </a:r>
            <a:r>
              <a:rPr lang="en-GB">
                <a:latin typeface="Nunito Sans SemiBold" pitchFamily="2" charset="0"/>
              </a:rPr>
              <a:t>:</a:t>
            </a:r>
            <a:br>
              <a:rPr lang="en-GB">
                <a:latin typeface="Nunito Sans SemiBold" pitchFamily="2" charset="0"/>
              </a:rPr>
            </a:br>
            <a:r>
              <a:rPr lang="en-GB">
                <a:latin typeface="Nunito Sans SemiBold" pitchFamily="2" charset="0"/>
              </a:rPr>
              <a:t>FLAIR (Coronal)</a:t>
            </a:r>
            <a:endParaRPr/>
          </a:p>
        </p:txBody>
      </p:sp>
      <p:sp>
        <p:nvSpPr>
          <p:cNvPr id="1098" name="Google Shape;1098;p129">
            <a:extLst>
              <a:ext uri="{FF2B5EF4-FFF2-40B4-BE49-F238E27FC236}">
                <a16:creationId xmlns:a16="http://schemas.microsoft.com/office/drawing/2014/main" id="{DFC8B632-CCA4-C859-72EB-C7D023D6041C}"/>
              </a:ext>
            </a:extLst>
          </p:cNvPr>
          <p:cNvSpPr txBox="1">
            <a:spLocks noGrp="1"/>
          </p:cNvSpPr>
          <p:nvPr>
            <p:ph type="body" idx="1"/>
          </p:nvPr>
        </p:nvSpPr>
        <p:spPr>
          <a:xfrm>
            <a:off x="511549" y="1230925"/>
            <a:ext cx="3661958" cy="1718638"/>
          </a:xfrm>
          <a:prstGeom prst="rect">
            <a:avLst/>
          </a:prstGeom>
        </p:spPr>
        <p:txBody>
          <a:bodyPr spcFirstLastPara="1" wrap="square" lIns="0" tIns="0" rIns="0" bIns="0" anchor="t" anchorCtr="0">
            <a:normAutofit/>
          </a:bodyPr>
          <a:lstStyle/>
          <a:p>
            <a:pPr marL="0" indent="0">
              <a:spcAft>
                <a:spcPts val="1200"/>
              </a:spcAft>
              <a:buFont typeface="Nunito Sans Light"/>
              <a:buNone/>
            </a:pPr>
            <a:r>
              <a:rPr lang="en-US" sz="1200" b="0" i="0">
                <a:solidFill>
                  <a:srgbClr val="000000"/>
                </a:solidFill>
                <a:effectLst/>
                <a:latin typeface="Nunito Sans Light" pitchFamily="2" charset="0"/>
              </a:rPr>
              <a:t>A 56-year-old male presented in the ICU with left-sided facial droop and right-hand numbness lasting five days. Initial CT imaging revealed bilateral basal ganglia infarcts. </a:t>
            </a:r>
            <a:r>
              <a:rPr lang="en-US" sz="1200" b="0" i="0">
                <a:solidFill>
                  <a:srgbClr val="000000"/>
                </a:solidFill>
                <a:effectLst/>
                <a:latin typeface="Nunito Sans SemiBold" pitchFamily="2" charset="0"/>
              </a:rPr>
              <a:t>Physicians performed bedside imaging with the Swoop</a:t>
            </a:r>
            <a:r>
              <a:rPr lang="en-US" sz="800" b="0" i="0" baseline="30000">
                <a:solidFill>
                  <a:srgbClr val="000000"/>
                </a:solidFill>
                <a:effectLst/>
                <a:latin typeface="Nunito Sans SemiBold" pitchFamily="2" charset="0"/>
              </a:rPr>
              <a:t>®</a:t>
            </a:r>
            <a:r>
              <a:rPr lang="en-US" sz="1200" b="0" i="0">
                <a:solidFill>
                  <a:srgbClr val="000000"/>
                </a:solidFill>
                <a:effectLst/>
                <a:latin typeface="Nunito Sans SemiBold" pitchFamily="2" charset="0"/>
              </a:rPr>
              <a:t> system and confirmed a new acute infarct in the right basal ganglia, while the left infarct appeared chronic. </a:t>
            </a:r>
            <a:endParaRPr lang="en-US" sz="1200" kern="100">
              <a:latin typeface="Nunito Sans SemiBold" pitchFamily="2" charset="0"/>
              <a:ea typeface="Calibri" panose="020F0502020204030204" pitchFamily="34" charset="0"/>
              <a:cs typeface="Times New Roman" panose="02020603050405020304" pitchFamily="18" charset="0"/>
            </a:endParaRPr>
          </a:p>
        </p:txBody>
      </p:sp>
      <p:sp>
        <p:nvSpPr>
          <p:cNvPr id="1100" name="Google Shape;1100;p129">
            <a:extLst>
              <a:ext uri="{FF2B5EF4-FFF2-40B4-BE49-F238E27FC236}">
                <a16:creationId xmlns:a16="http://schemas.microsoft.com/office/drawing/2014/main" id="{0523F40D-43AD-D150-C545-DA8ECB85C782}"/>
              </a:ext>
            </a:extLst>
          </p:cNvPr>
          <p:cNvSpPr txBox="1"/>
          <p:nvPr/>
        </p:nvSpPr>
        <p:spPr>
          <a:xfrm>
            <a:off x="8264850" y="214800"/>
            <a:ext cx="750900" cy="338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000">
                <a:solidFill>
                  <a:schemeClr val="lt1"/>
                </a:solidFill>
                <a:latin typeface="Nunito Sans SemiBold"/>
                <a:ea typeface="Nunito Sans SemiBold"/>
                <a:cs typeface="Nunito Sans SemiBold"/>
                <a:sym typeface="Nunito Sans SemiBold"/>
              </a:rPr>
              <a:t>FLAIR (Coronal)</a:t>
            </a:r>
            <a:endParaRPr sz="1000">
              <a:solidFill>
                <a:schemeClr val="lt1"/>
              </a:solidFill>
              <a:latin typeface="Nunito Sans SemiBold"/>
              <a:ea typeface="Nunito Sans SemiBold"/>
              <a:cs typeface="Nunito Sans SemiBold"/>
              <a:sym typeface="Nunito Sans SemiBold"/>
            </a:endParaRPr>
          </a:p>
        </p:txBody>
      </p:sp>
      <p:sp>
        <p:nvSpPr>
          <p:cNvPr id="4" name="Google Shape;1079;p127">
            <a:extLst>
              <a:ext uri="{FF2B5EF4-FFF2-40B4-BE49-F238E27FC236}">
                <a16:creationId xmlns:a16="http://schemas.microsoft.com/office/drawing/2014/main" id="{99C697B4-0A24-3D11-2DB8-F7BFF5368987}"/>
              </a:ext>
            </a:extLst>
          </p:cNvPr>
          <p:cNvSpPr txBox="1"/>
          <p:nvPr/>
        </p:nvSpPr>
        <p:spPr>
          <a:xfrm>
            <a:off x="511550" y="4288675"/>
            <a:ext cx="307489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200"/>
              </a:spcAft>
              <a:buNone/>
            </a:pPr>
            <a:r>
              <a:rPr lang="en-US" sz="550">
                <a:solidFill>
                  <a:schemeClr val="dk1"/>
                </a:solidFill>
                <a:latin typeface="Nunito Sans Light"/>
                <a:ea typeface="Nunito Sans Light"/>
                <a:cs typeface="Nunito Sans Light"/>
                <a:sym typeface="Nunito Sans Light"/>
              </a:rPr>
              <a:t>Case 027 - Stroke - 8.8 - LBL-003132 v0</a:t>
            </a:r>
            <a:endParaRPr lang="en-US" sz="550"/>
          </a:p>
        </p:txBody>
      </p:sp>
      <p:sp>
        <p:nvSpPr>
          <p:cNvPr id="3" name="Google Shape;1068;p126">
            <a:extLst>
              <a:ext uri="{FF2B5EF4-FFF2-40B4-BE49-F238E27FC236}">
                <a16:creationId xmlns:a16="http://schemas.microsoft.com/office/drawing/2014/main" id="{03C75E78-0C22-EA1A-4305-BFF125A1B773}"/>
              </a:ext>
            </a:extLst>
          </p:cNvPr>
          <p:cNvSpPr txBox="1"/>
          <p:nvPr/>
        </p:nvSpPr>
        <p:spPr>
          <a:xfrm>
            <a:off x="511550" y="4109149"/>
            <a:ext cx="3000000" cy="276969"/>
          </a:xfrm>
          <a:prstGeom prst="rect">
            <a:avLst/>
          </a:prstGeom>
          <a:noFill/>
          <a:ln>
            <a:noFill/>
          </a:ln>
        </p:spPr>
        <p:txBody>
          <a:bodyPr spcFirstLastPara="1" wrap="square" lIns="91425" tIns="91425" rIns="91425" bIns="91425" anchor="t" anchorCtr="0">
            <a:spAutoFit/>
          </a:bodyPr>
          <a:lstStyle/>
          <a:p>
            <a:pPr marL="0" lvl="0" indent="0" algn="l" rtl="0">
              <a:spcBef>
                <a:spcPts val="0"/>
              </a:spcBef>
              <a:buNone/>
            </a:pPr>
            <a:r>
              <a:rPr lang="en-GB" sz="600">
                <a:solidFill>
                  <a:schemeClr val="dk1"/>
                </a:solidFill>
                <a:latin typeface="Nunito Sans Light"/>
                <a:ea typeface="Nunito Sans Light"/>
                <a:cs typeface="Nunito Sans Light"/>
                <a:sym typeface="Nunito Sans Light"/>
                <a:hlinkClick r:id="rId4"/>
              </a:rPr>
              <a:t>Review images in Hyperfine, Inc. Image Viewer.</a:t>
            </a:r>
            <a:endParaRPr/>
          </a:p>
        </p:txBody>
      </p:sp>
    </p:spTree>
    <p:extLst>
      <p:ext uri="{BB962C8B-B14F-4D97-AF65-F5344CB8AC3E}">
        <p14:creationId xmlns:p14="http://schemas.microsoft.com/office/powerpoint/2010/main" val="2802070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95">
          <a:extLst>
            <a:ext uri="{FF2B5EF4-FFF2-40B4-BE49-F238E27FC236}">
              <a16:creationId xmlns:a16="http://schemas.microsoft.com/office/drawing/2014/main" id="{4B4F7109-4C12-42D5-83C6-AE67A52F401D}"/>
            </a:ext>
          </a:extLst>
        </p:cNvPr>
        <p:cNvGrpSpPr/>
        <p:nvPr/>
      </p:nvGrpSpPr>
      <p:grpSpPr>
        <a:xfrm>
          <a:off x="0" y="0"/>
          <a:ext cx="0" cy="0"/>
          <a:chOff x="0" y="0"/>
          <a:chExt cx="0" cy="0"/>
        </a:xfrm>
      </p:grpSpPr>
      <p:pic>
        <p:nvPicPr>
          <p:cNvPr id="1096" name="Google Shape;1096;p129">
            <a:extLst>
              <a:ext uri="{FF2B5EF4-FFF2-40B4-BE49-F238E27FC236}">
                <a16:creationId xmlns:a16="http://schemas.microsoft.com/office/drawing/2014/main" id="{8756C397-BD83-F3C6-6ABA-DCA42EDF607D}"/>
              </a:ext>
            </a:extLst>
          </p:cNvPr>
          <p:cNvPicPr preferRelativeResize="0"/>
          <p:nvPr/>
        </p:nvPicPr>
        <p:blipFill>
          <a:blip r:embed="rId3"/>
          <a:srcRect l="4401" r="4401"/>
          <a:stretch/>
        </p:blipFill>
        <p:spPr>
          <a:xfrm>
            <a:off x="4922325" y="0"/>
            <a:ext cx="4221672" cy="5143501"/>
          </a:xfrm>
          <a:prstGeom prst="rect">
            <a:avLst/>
          </a:prstGeom>
          <a:noFill/>
          <a:ln>
            <a:noFill/>
          </a:ln>
          <a:effectLst>
            <a:outerShdw blurRad="57150" dist="19050" dir="5400000" algn="bl" rotWithShape="0">
              <a:srgbClr val="000000">
                <a:alpha val="50000"/>
              </a:srgbClr>
            </a:outerShdw>
          </a:effectLst>
        </p:spPr>
      </p:pic>
      <p:sp>
        <p:nvSpPr>
          <p:cNvPr id="1097" name="Google Shape;1097;p129">
            <a:extLst>
              <a:ext uri="{FF2B5EF4-FFF2-40B4-BE49-F238E27FC236}">
                <a16:creationId xmlns:a16="http://schemas.microsoft.com/office/drawing/2014/main" id="{C5D8B9E9-81E3-08A4-22D6-5CD3685B235F}"/>
              </a:ext>
            </a:extLst>
          </p:cNvPr>
          <p:cNvSpPr txBox="1">
            <a:spLocks noGrp="1"/>
          </p:cNvSpPr>
          <p:nvPr>
            <p:ph type="title"/>
          </p:nvPr>
        </p:nvSpPr>
        <p:spPr>
          <a:xfrm>
            <a:off x="503700" y="214800"/>
            <a:ext cx="4317358" cy="8013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US">
                <a:latin typeface="Nunito Sans SemiBold" pitchFamily="2" charset="0"/>
              </a:rPr>
              <a:t>Stroke</a:t>
            </a:r>
            <a:r>
              <a:rPr lang="en-GB">
                <a:latin typeface="Nunito Sans SemiBold" pitchFamily="2" charset="0"/>
              </a:rPr>
              <a:t>:</a:t>
            </a:r>
            <a:br>
              <a:rPr lang="en-GB">
                <a:latin typeface="Nunito Sans SemiBold" pitchFamily="2" charset="0"/>
              </a:rPr>
            </a:br>
            <a:r>
              <a:rPr lang="en-GB">
                <a:latin typeface="Nunito Sans SemiBold" pitchFamily="2" charset="0"/>
              </a:rPr>
              <a:t>FLAIR (Coronal)</a:t>
            </a:r>
            <a:endParaRPr/>
          </a:p>
        </p:txBody>
      </p:sp>
      <p:sp>
        <p:nvSpPr>
          <p:cNvPr id="1098" name="Google Shape;1098;p129">
            <a:extLst>
              <a:ext uri="{FF2B5EF4-FFF2-40B4-BE49-F238E27FC236}">
                <a16:creationId xmlns:a16="http://schemas.microsoft.com/office/drawing/2014/main" id="{A803A7A2-22B9-8394-F978-13609C9C5B49}"/>
              </a:ext>
            </a:extLst>
          </p:cNvPr>
          <p:cNvSpPr txBox="1">
            <a:spLocks noGrp="1"/>
          </p:cNvSpPr>
          <p:nvPr>
            <p:ph type="body" idx="1"/>
          </p:nvPr>
        </p:nvSpPr>
        <p:spPr>
          <a:xfrm>
            <a:off x="511549" y="1230925"/>
            <a:ext cx="3661958" cy="1718638"/>
          </a:xfrm>
          <a:prstGeom prst="rect">
            <a:avLst/>
          </a:prstGeom>
        </p:spPr>
        <p:txBody>
          <a:bodyPr spcFirstLastPara="1" wrap="square" lIns="0" tIns="0" rIns="0" bIns="0" anchor="t" anchorCtr="0">
            <a:normAutofit/>
          </a:bodyPr>
          <a:lstStyle/>
          <a:p>
            <a:pPr marL="0" indent="0">
              <a:spcAft>
                <a:spcPts val="1200"/>
              </a:spcAft>
              <a:buFont typeface="Nunito Sans Light"/>
              <a:buNone/>
            </a:pPr>
            <a:r>
              <a:rPr lang="en-US" sz="1200" b="0" i="0">
                <a:solidFill>
                  <a:srgbClr val="000000"/>
                </a:solidFill>
                <a:effectLst/>
                <a:latin typeface="Nunito Sans Light" pitchFamily="2" charset="0"/>
              </a:rPr>
              <a:t>A 56-year-old male presented in the ICU with left-sided facial droop and right-hand numbness lasting five days. Initial CT imaging revealed bilateral basal ganglia infarcts. </a:t>
            </a:r>
            <a:r>
              <a:rPr lang="en-US" sz="1200" b="0" i="0">
                <a:solidFill>
                  <a:srgbClr val="000000"/>
                </a:solidFill>
                <a:effectLst/>
                <a:latin typeface="Nunito Sans SemiBold" pitchFamily="2" charset="0"/>
              </a:rPr>
              <a:t>Physicians performed bedside imaging with the Swoop</a:t>
            </a:r>
            <a:r>
              <a:rPr lang="en-US" sz="800" b="0" i="0" baseline="30000">
                <a:solidFill>
                  <a:srgbClr val="000000"/>
                </a:solidFill>
                <a:effectLst/>
                <a:latin typeface="Nunito Sans SemiBold" pitchFamily="2" charset="0"/>
              </a:rPr>
              <a:t>®</a:t>
            </a:r>
            <a:r>
              <a:rPr lang="en-US" sz="1200" b="0" i="0">
                <a:solidFill>
                  <a:srgbClr val="000000"/>
                </a:solidFill>
                <a:effectLst/>
                <a:latin typeface="Nunito Sans SemiBold" pitchFamily="2" charset="0"/>
              </a:rPr>
              <a:t> system and confirmed a new acute infarct in the right basal ganglia, while the left infarct appeared chronic. </a:t>
            </a:r>
            <a:endParaRPr lang="en-US" sz="1200" kern="100">
              <a:latin typeface="Nunito Sans SemiBold" pitchFamily="2" charset="0"/>
              <a:ea typeface="Calibri" panose="020F0502020204030204" pitchFamily="34" charset="0"/>
              <a:cs typeface="Times New Roman" panose="02020603050405020304" pitchFamily="18" charset="0"/>
            </a:endParaRPr>
          </a:p>
        </p:txBody>
      </p:sp>
      <p:sp>
        <p:nvSpPr>
          <p:cNvPr id="1100" name="Google Shape;1100;p129">
            <a:extLst>
              <a:ext uri="{FF2B5EF4-FFF2-40B4-BE49-F238E27FC236}">
                <a16:creationId xmlns:a16="http://schemas.microsoft.com/office/drawing/2014/main" id="{085A8D17-0F93-012B-FC24-538746336F5D}"/>
              </a:ext>
            </a:extLst>
          </p:cNvPr>
          <p:cNvSpPr txBox="1"/>
          <p:nvPr/>
        </p:nvSpPr>
        <p:spPr>
          <a:xfrm>
            <a:off x="8264850" y="214800"/>
            <a:ext cx="750900" cy="338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000">
                <a:solidFill>
                  <a:schemeClr val="lt1"/>
                </a:solidFill>
                <a:latin typeface="Nunito Sans SemiBold"/>
                <a:ea typeface="Nunito Sans SemiBold"/>
                <a:cs typeface="Nunito Sans SemiBold"/>
                <a:sym typeface="Nunito Sans SemiBold"/>
              </a:rPr>
              <a:t>FLAIR (Coronal)</a:t>
            </a:r>
            <a:endParaRPr sz="1000">
              <a:solidFill>
                <a:schemeClr val="lt1"/>
              </a:solidFill>
              <a:latin typeface="Nunito Sans SemiBold"/>
              <a:ea typeface="Nunito Sans SemiBold"/>
              <a:cs typeface="Nunito Sans SemiBold"/>
              <a:sym typeface="Nunito Sans SemiBold"/>
            </a:endParaRPr>
          </a:p>
        </p:txBody>
      </p:sp>
      <p:sp>
        <p:nvSpPr>
          <p:cNvPr id="4" name="Google Shape;1079;p127">
            <a:extLst>
              <a:ext uri="{FF2B5EF4-FFF2-40B4-BE49-F238E27FC236}">
                <a16:creationId xmlns:a16="http://schemas.microsoft.com/office/drawing/2014/main" id="{E21F3816-3CAF-7272-CE96-98E31BCDDF69}"/>
              </a:ext>
            </a:extLst>
          </p:cNvPr>
          <p:cNvSpPr txBox="1"/>
          <p:nvPr/>
        </p:nvSpPr>
        <p:spPr>
          <a:xfrm>
            <a:off x="511550" y="4288675"/>
            <a:ext cx="307489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200"/>
              </a:spcAft>
              <a:buNone/>
            </a:pPr>
            <a:r>
              <a:rPr lang="en-US" sz="550">
                <a:solidFill>
                  <a:schemeClr val="dk1"/>
                </a:solidFill>
                <a:latin typeface="Nunito Sans Light"/>
                <a:ea typeface="Nunito Sans Light"/>
                <a:cs typeface="Nunito Sans Light"/>
                <a:sym typeface="Nunito Sans Light"/>
              </a:rPr>
              <a:t>Case 027 - Stroke - 8.8 - LBL-003132 v0</a:t>
            </a:r>
            <a:endParaRPr lang="en-US" sz="550"/>
          </a:p>
        </p:txBody>
      </p:sp>
      <p:sp>
        <p:nvSpPr>
          <p:cNvPr id="3" name="Google Shape;1068;p126">
            <a:extLst>
              <a:ext uri="{FF2B5EF4-FFF2-40B4-BE49-F238E27FC236}">
                <a16:creationId xmlns:a16="http://schemas.microsoft.com/office/drawing/2014/main" id="{40C48FE3-E73D-93BD-81B8-77C36FCF9E6B}"/>
              </a:ext>
            </a:extLst>
          </p:cNvPr>
          <p:cNvSpPr txBox="1"/>
          <p:nvPr/>
        </p:nvSpPr>
        <p:spPr>
          <a:xfrm>
            <a:off x="511550" y="4109149"/>
            <a:ext cx="3000000" cy="276969"/>
          </a:xfrm>
          <a:prstGeom prst="rect">
            <a:avLst/>
          </a:prstGeom>
          <a:noFill/>
          <a:ln>
            <a:noFill/>
          </a:ln>
        </p:spPr>
        <p:txBody>
          <a:bodyPr spcFirstLastPara="1" wrap="square" lIns="91425" tIns="91425" rIns="91425" bIns="91425" anchor="t" anchorCtr="0">
            <a:spAutoFit/>
          </a:bodyPr>
          <a:lstStyle/>
          <a:p>
            <a:pPr marL="0" lvl="0" indent="0" algn="l" rtl="0">
              <a:spcBef>
                <a:spcPts val="0"/>
              </a:spcBef>
              <a:buNone/>
            </a:pPr>
            <a:r>
              <a:rPr lang="en-GB" sz="600">
                <a:solidFill>
                  <a:schemeClr val="dk1"/>
                </a:solidFill>
                <a:latin typeface="Nunito Sans Light"/>
                <a:ea typeface="Nunito Sans Light"/>
                <a:cs typeface="Nunito Sans Light"/>
                <a:sym typeface="Nunito Sans Light"/>
                <a:hlinkClick r:id="rId4"/>
              </a:rPr>
              <a:t>Review images in Hyperfine, Inc. Image Viewer.</a:t>
            </a:r>
            <a:endParaRPr/>
          </a:p>
        </p:txBody>
      </p:sp>
    </p:spTree>
    <p:extLst>
      <p:ext uri="{BB962C8B-B14F-4D97-AF65-F5344CB8AC3E}">
        <p14:creationId xmlns:p14="http://schemas.microsoft.com/office/powerpoint/2010/main" val="3438928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pic>
        <p:nvPicPr>
          <p:cNvPr id="1076" name="Google Shape;1076;p127"/>
          <p:cNvPicPr preferRelativeResize="0"/>
          <p:nvPr/>
        </p:nvPicPr>
        <p:blipFill>
          <a:blip r:embed="rId3"/>
          <a:srcRect l="4401" r="4401"/>
          <a:stretch/>
        </p:blipFill>
        <p:spPr>
          <a:xfrm>
            <a:off x="6148146" y="1230925"/>
            <a:ext cx="2509729" cy="3057749"/>
          </a:xfrm>
          <a:prstGeom prst="rect">
            <a:avLst/>
          </a:prstGeom>
          <a:noFill/>
          <a:ln>
            <a:noFill/>
          </a:ln>
          <a:effectLst>
            <a:outerShdw blurRad="57150" dist="19050" dir="5400000" algn="bl" rotWithShape="0">
              <a:srgbClr val="000000">
                <a:alpha val="50000"/>
              </a:srgbClr>
            </a:outerShdw>
          </a:effectLst>
        </p:spPr>
      </p:pic>
      <p:pic>
        <p:nvPicPr>
          <p:cNvPr id="1077" name="Google Shape;1077;p127"/>
          <p:cNvPicPr preferRelativeResize="0"/>
          <p:nvPr/>
        </p:nvPicPr>
        <p:blipFill>
          <a:blip r:embed="rId4"/>
          <a:srcRect l="4401" r="4401"/>
          <a:stretch/>
        </p:blipFill>
        <p:spPr>
          <a:xfrm>
            <a:off x="3400946" y="1230925"/>
            <a:ext cx="2509732" cy="3057749"/>
          </a:xfrm>
          <a:prstGeom prst="rect">
            <a:avLst/>
          </a:prstGeom>
          <a:noFill/>
          <a:ln>
            <a:noFill/>
          </a:ln>
          <a:effectLst>
            <a:outerShdw blurRad="57150" dist="19050" dir="5400000" algn="bl" rotWithShape="0">
              <a:srgbClr val="000000">
                <a:alpha val="50000"/>
              </a:srgbClr>
            </a:outerShdw>
          </a:effectLst>
        </p:spPr>
      </p:pic>
      <p:sp>
        <p:nvSpPr>
          <p:cNvPr id="1079" name="Google Shape;1079;p127"/>
          <p:cNvSpPr txBox="1"/>
          <p:nvPr/>
        </p:nvSpPr>
        <p:spPr>
          <a:xfrm>
            <a:off x="511550" y="4288675"/>
            <a:ext cx="307489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200"/>
              </a:spcAft>
              <a:buNone/>
            </a:pPr>
            <a:r>
              <a:rPr lang="en-US" sz="550">
                <a:solidFill>
                  <a:schemeClr val="dk1"/>
                </a:solidFill>
                <a:latin typeface="Nunito Sans Light"/>
                <a:ea typeface="Nunito Sans Light"/>
                <a:cs typeface="Nunito Sans Light"/>
                <a:sym typeface="Nunito Sans Light"/>
              </a:rPr>
              <a:t>Case 027 - Stroke - 8.8 - LBL-003132 v0</a:t>
            </a:r>
            <a:endParaRPr lang="en-US" sz="550"/>
          </a:p>
        </p:txBody>
      </p:sp>
      <p:sp>
        <p:nvSpPr>
          <p:cNvPr id="1080" name="Google Shape;1080;p127"/>
          <p:cNvSpPr txBox="1"/>
          <p:nvPr/>
        </p:nvSpPr>
        <p:spPr>
          <a:xfrm>
            <a:off x="7651907" y="1230925"/>
            <a:ext cx="988393" cy="338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000">
                <a:solidFill>
                  <a:schemeClr val="lt1"/>
                </a:solidFill>
                <a:latin typeface="Nunito Sans SemiBold"/>
                <a:ea typeface="Nunito Sans SemiBold"/>
                <a:cs typeface="Nunito Sans SemiBold"/>
                <a:sym typeface="Nunito Sans SemiBold"/>
              </a:rPr>
              <a:t>FLAIR</a:t>
            </a:r>
          </a:p>
        </p:txBody>
      </p:sp>
      <p:sp>
        <p:nvSpPr>
          <p:cNvPr id="1081" name="Google Shape;1081;p127"/>
          <p:cNvSpPr txBox="1"/>
          <p:nvPr/>
        </p:nvSpPr>
        <p:spPr>
          <a:xfrm>
            <a:off x="5142175" y="1230925"/>
            <a:ext cx="750900" cy="338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000">
                <a:solidFill>
                  <a:schemeClr val="lt1"/>
                </a:solidFill>
                <a:latin typeface="Nunito Sans SemiBold"/>
                <a:ea typeface="Nunito Sans SemiBold"/>
                <a:cs typeface="Nunito Sans SemiBold"/>
                <a:sym typeface="Nunito Sans SemiBold"/>
              </a:rPr>
              <a:t>FLAIR</a:t>
            </a:r>
          </a:p>
        </p:txBody>
      </p:sp>
      <p:sp>
        <p:nvSpPr>
          <p:cNvPr id="1082" name="Google Shape;1082;p127"/>
          <p:cNvSpPr txBox="1">
            <a:spLocks noGrp="1"/>
          </p:cNvSpPr>
          <p:nvPr>
            <p:ph type="title"/>
          </p:nvPr>
        </p:nvSpPr>
        <p:spPr>
          <a:xfrm>
            <a:off x="503700" y="214800"/>
            <a:ext cx="8136600" cy="8013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US">
                <a:latin typeface="Nunito Sans SemiBold" pitchFamily="2" charset="0"/>
              </a:rPr>
              <a:t>Stroke</a:t>
            </a:r>
            <a:endParaRPr lang="en-GB">
              <a:latin typeface="Nunito Sans SemiBold" pitchFamily="2" charset="0"/>
              <a:ea typeface="Nunito Sans SemiBold"/>
              <a:cs typeface="Nunito Sans SemiBold"/>
              <a:sym typeface="Nunito Sans SemiBold"/>
            </a:endParaRPr>
          </a:p>
        </p:txBody>
      </p:sp>
      <p:sp>
        <p:nvSpPr>
          <p:cNvPr id="2" name="Google Shape;1068;p126">
            <a:extLst>
              <a:ext uri="{FF2B5EF4-FFF2-40B4-BE49-F238E27FC236}">
                <a16:creationId xmlns:a16="http://schemas.microsoft.com/office/drawing/2014/main" id="{FDFA99F0-EEA9-384D-1F67-271FE7AAEEDB}"/>
              </a:ext>
            </a:extLst>
          </p:cNvPr>
          <p:cNvSpPr txBox="1"/>
          <p:nvPr/>
        </p:nvSpPr>
        <p:spPr>
          <a:xfrm>
            <a:off x="511550" y="4109149"/>
            <a:ext cx="3000000" cy="276969"/>
          </a:xfrm>
          <a:prstGeom prst="rect">
            <a:avLst/>
          </a:prstGeom>
          <a:noFill/>
          <a:ln>
            <a:noFill/>
          </a:ln>
        </p:spPr>
        <p:txBody>
          <a:bodyPr spcFirstLastPara="1" wrap="square" lIns="91425" tIns="91425" rIns="91425" bIns="91425" anchor="t" anchorCtr="0">
            <a:spAutoFit/>
          </a:bodyPr>
          <a:lstStyle/>
          <a:p>
            <a:pPr marL="0" lvl="0" indent="0" algn="l" rtl="0">
              <a:spcBef>
                <a:spcPts val="0"/>
              </a:spcBef>
              <a:buNone/>
            </a:pPr>
            <a:r>
              <a:rPr lang="en-GB" sz="600">
                <a:solidFill>
                  <a:schemeClr val="dk1"/>
                </a:solidFill>
                <a:latin typeface="Nunito Sans Light"/>
                <a:ea typeface="Nunito Sans Light"/>
                <a:cs typeface="Nunito Sans Light"/>
                <a:sym typeface="Nunito Sans Light"/>
                <a:hlinkClick r:id="rId5"/>
              </a:rPr>
              <a:t>Review images in Hyperfine, Inc. Image Viewer.</a:t>
            </a:r>
            <a:endParaRPr/>
          </a:p>
        </p:txBody>
      </p:sp>
      <p:sp>
        <p:nvSpPr>
          <p:cNvPr id="8" name="Google Shape;1067;p126">
            <a:extLst>
              <a:ext uri="{FF2B5EF4-FFF2-40B4-BE49-F238E27FC236}">
                <a16:creationId xmlns:a16="http://schemas.microsoft.com/office/drawing/2014/main" id="{750D1809-3196-5B3E-DDB9-67994A2F9CAA}"/>
              </a:ext>
            </a:extLst>
          </p:cNvPr>
          <p:cNvSpPr txBox="1">
            <a:spLocks/>
          </p:cNvSpPr>
          <p:nvPr/>
        </p:nvSpPr>
        <p:spPr>
          <a:xfrm>
            <a:off x="504579" y="1230925"/>
            <a:ext cx="2612209" cy="2875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1pPr>
            <a:lvl2pPr marL="914400" marR="0" lvl="1"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2pPr>
            <a:lvl3pPr marL="1371600" marR="0" lvl="2"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3pPr>
            <a:lvl4pPr marL="1828800" marR="0" lvl="3"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4pPr>
            <a:lvl5pPr marL="2286000" marR="0" lvl="4"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5pPr>
            <a:lvl6pPr marL="2743200" marR="0" lvl="5"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6pPr>
            <a:lvl7pPr marL="3200400" marR="0" lvl="6"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7pPr>
            <a:lvl8pPr marL="3657600" marR="0" lvl="7"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8pPr>
            <a:lvl9pPr marL="4114800" marR="0" lvl="8"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9pPr>
          </a:lstStyle>
          <a:p>
            <a:pPr marL="0" indent="0">
              <a:spcAft>
                <a:spcPts val="1200"/>
              </a:spcAft>
              <a:buFont typeface="Nunito Sans Light"/>
              <a:buNone/>
            </a:pPr>
            <a:r>
              <a:rPr lang="en-US" sz="1200" b="0" i="0">
                <a:solidFill>
                  <a:srgbClr val="000000"/>
                </a:solidFill>
                <a:effectLst/>
                <a:latin typeface="Nunito Sans Light" pitchFamily="2" charset="0"/>
              </a:rPr>
              <a:t>A 56-year-old male presented in the ICU with left-sided facial droop and right-hand numbness lasting five days. Initial CT imaging revealed bilateral basal ganglia infarcts. </a:t>
            </a:r>
            <a:r>
              <a:rPr lang="en-US" sz="1200" b="0" i="0">
                <a:solidFill>
                  <a:srgbClr val="000000"/>
                </a:solidFill>
                <a:effectLst/>
                <a:latin typeface="Nunito Sans SemiBold" pitchFamily="2" charset="0"/>
              </a:rPr>
              <a:t>Physicians performed bedside imaging with the Swoop</a:t>
            </a:r>
            <a:r>
              <a:rPr lang="en-US" sz="800" b="0" i="0" baseline="30000">
                <a:solidFill>
                  <a:srgbClr val="000000"/>
                </a:solidFill>
                <a:effectLst/>
                <a:latin typeface="Nunito Sans SemiBold" pitchFamily="2" charset="0"/>
              </a:rPr>
              <a:t>®</a:t>
            </a:r>
            <a:r>
              <a:rPr lang="en-US" sz="1200" b="0" i="0">
                <a:solidFill>
                  <a:srgbClr val="000000"/>
                </a:solidFill>
                <a:effectLst/>
                <a:latin typeface="Nunito Sans SemiBold" pitchFamily="2" charset="0"/>
              </a:rPr>
              <a:t> system and confirmed a new acute infarct in the right basal ganglia, while the left infarct appeared chronic. </a:t>
            </a:r>
            <a:endParaRPr lang="en-US" sz="1200" kern="100">
              <a:latin typeface="Nunito Sans SemiBold"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2877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95">
          <a:extLst>
            <a:ext uri="{FF2B5EF4-FFF2-40B4-BE49-F238E27FC236}">
              <a16:creationId xmlns:a16="http://schemas.microsoft.com/office/drawing/2014/main" id="{12737B0F-8097-0FC4-48E3-D9A67323233D}"/>
            </a:ext>
          </a:extLst>
        </p:cNvPr>
        <p:cNvGrpSpPr/>
        <p:nvPr/>
      </p:nvGrpSpPr>
      <p:grpSpPr>
        <a:xfrm>
          <a:off x="0" y="0"/>
          <a:ext cx="0" cy="0"/>
          <a:chOff x="0" y="0"/>
          <a:chExt cx="0" cy="0"/>
        </a:xfrm>
      </p:grpSpPr>
      <p:pic>
        <p:nvPicPr>
          <p:cNvPr id="1096" name="Google Shape;1096;p129">
            <a:extLst>
              <a:ext uri="{FF2B5EF4-FFF2-40B4-BE49-F238E27FC236}">
                <a16:creationId xmlns:a16="http://schemas.microsoft.com/office/drawing/2014/main" id="{C24AD563-E493-8829-52B9-F2059FD8AF9C}"/>
              </a:ext>
            </a:extLst>
          </p:cNvPr>
          <p:cNvPicPr preferRelativeResize="0"/>
          <p:nvPr/>
        </p:nvPicPr>
        <p:blipFill>
          <a:blip r:embed="rId3"/>
          <a:srcRect l="4401" r="4401"/>
          <a:stretch/>
        </p:blipFill>
        <p:spPr>
          <a:xfrm>
            <a:off x="4922325" y="0"/>
            <a:ext cx="4221672" cy="5143501"/>
          </a:xfrm>
          <a:prstGeom prst="rect">
            <a:avLst/>
          </a:prstGeom>
          <a:noFill/>
          <a:ln>
            <a:noFill/>
          </a:ln>
          <a:effectLst>
            <a:outerShdw blurRad="57150" dist="19050" dir="5400000" algn="bl" rotWithShape="0">
              <a:srgbClr val="000000">
                <a:alpha val="50000"/>
              </a:srgbClr>
            </a:outerShdw>
          </a:effectLst>
        </p:spPr>
      </p:pic>
      <p:sp>
        <p:nvSpPr>
          <p:cNvPr id="1097" name="Google Shape;1097;p129">
            <a:extLst>
              <a:ext uri="{FF2B5EF4-FFF2-40B4-BE49-F238E27FC236}">
                <a16:creationId xmlns:a16="http://schemas.microsoft.com/office/drawing/2014/main" id="{4EEF65D3-CA27-BE08-BA57-D7CC023AD819}"/>
              </a:ext>
            </a:extLst>
          </p:cNvPr>
          <p:cNvSpPr txBox="1">
            <a:spLocks noGrp="1"/>
          </p:cNvSpPr>
          <p:nvPr>
            <p:ph type="title"/>
          </p:nvPr>
        </p:nvSpPr>
        <p:spPr>
          <a:xfrm>
            <a:off x="503700" y="214800"/>
            <a:ext cx="4317358" cy="8013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US">
                <a:latin typeface="Nunito Sans SemiBold" pitchFamily="2" charset="0"/>
              </a:rPr>
              <a:t>Stroke</a:t>
            </a:r>
            <a:r>
              <a:rPr lang="en-GB">
                <a:latin typeface="Nunito Sans SemiBold" pitchFamily="2" charset="0"/>
              </a:rPr>
              <a:t>:</a:t>
            </a:r>
            <a:br>
              <a:rPr lang="en-GB">
                <a:latin typeface="Nunito Sans SemiBold" pitchFamily="2" charset="0"/>
              </a:rPr>
            </a:br>
            <a:r>
              <a:rPr lang="en-GB">
                <a:latin typeface="Nunito Sans SemiBold" pitchFamily="2" charset="0"/>
              </a:rPr>
              <a:t>FLAIR (Coronal)</a:t>
            </a:r>
            <a:endParaRPr/>
          </a:p>
        </p:txBody>
      </p:sp>
      <p:sp>
        <p:nvSpPr>
          <p:cNvPr id="1098" name="Google Shape;1098;p129">
            <a:extLst>
              <a:ext uri="{FF2B5EF4-FFF2-40B4-BE49-F238E27FC236}">
                <a16:creationId xmlns:a16="http://schemas.microsoft.com/office/drawing/2014/main" id="{CB6C41FC-2911-28CA-F920-F88A58C7D6DE}"/>
              </a:ext>
            </a:extLst>
          </p:cNvPr>
          <p:cNvSpPr txBox="1">
            <a:spLocks noGrp="1"/>
          </p:cNvSpPr>
          <p:nvPr>
            <p:ph type="body" idx="1"/>
          </p:nvPr>
        </p:nvSpPr>
        <p:spPr>
          <a:xfrm>
            <a:off x="511549" y="1230925"/>
            <a:ext cx="3661958" cy="1718638"/>
          </a:xfrm>
          <a:prstGeom prst="rect">
            <a:avLst/>
          </a:prstGeom>
        </p:spPr>
        <p:txBody>
          <a:bodyPr spcFirstLastPara="1" wrap="square" lIns="0" tIns="0" rIns="0" bIns="0" anchor="t" anchorCtr="0">
            <a:normAutofit/>
          </a:bodyPr>
          <a:lstStyle/>
          <a:p>
            <a:pPr marL="0" indent="0">
              <a:spcAft>
                <a:spcPts val="1200"/>
              </a:spcAft>
              <a:buFont typeface="Nunito Sans Light"/>
              <a:buNone/>
            </a:pPr>
            <a:r>
              <a:rPr lang="en-US" sz="1200" b="0" i="0">
                <a:solidFill>
                  <a:srgbClr val="000000"/>
                </a:solidFill>
                <a:effectLst/>
                <a:latin typeface="Nunito Sans Light" pitchFamily="2" charset="0"/>
              </a:rPr>
              <a:t>A 56-year-old male presented in the ICU with left-sided facial droop and right-hand numbness lasting five days. Initial CT imaging revealed bilateral basal ganglia infarcts. </a:t>
            </a:r>
            <a:r>
              <a:rPr lang="en-US" sz="1200" b="0" i="0">
                <a:solidFill>
                  <a:srgbClr val="000000"/>
                </a:solidFill>
                <a:effectLst/>
                <a:latin typeface="Nunito Sans SemiBold" pitchFamily="2" charset="0"/>
              </a:rPr>
              <a:t>Physicians performed bedside imaging with the Swoop</a:t>
            </a:r>
            <a:r>
              <a:rPr lang="en-US" sz="800" b="0" i="0" baseline="30000">
                <a:solidFill>
                  <a:srgbClr val="000000"/>
                </a:solidFill>
                <a:effectLst/>
                <a:latin typeface="Nunito Sans SemiBold" pitchFamily="2" charset="0"/>
              </a:rPr>
              <a:t>®</a:t>
            </a:r>
            <a:r>
              <a:rPr lang="en-US" sz="1200" b="0" i="0">
                <a:solidFill>
                  <a:srgbClr val="000000"/>
                </a:solidFill>
                <a:effectLst/>
                <a:latin typeface="Nunito Sans SemiBold" pitchFamily="2" charset="0"/>
              </a:rPr>
              <a:t> system and confirmed a new acute infarct in the right basal ganglia, while the left infarct appeared chronic. </a:t>
            </a:r>
            <a:endParaRPr lang="en-US" sz="1200" kern="100">
              <a:latin typeface="Nunito Sans SemiBold" pitchFamily="2" charset="0"/>
              <a:ea typeface="Calibri" panose="020F0502020204030204" pitchFamily="34" charset="0"/>
              <a:cs typeface="Times New Roman" panose="02020603050405020304" pitchFamily="18" charset="0"/>
            </a:endParaRPr>
          </a:p>
        </p:txBody>
      </p:sp>
      <p:sp>
        <p:nvSpPr>
          <p:cNvPr id="1100" name="Google Shape;1100;p129">
            <a:extLst>
              <a:ext uri="{FF2B5EF4-FFF2-40B4-BE49-F238E27FC236}">
                <a16:creationId xmlns:a16="http://schemas.microsoft.com/office/drawing/2014/main" id="{F3235686-6E66-4D75-F274-8BDF5DFB5459}"/>
              </a:ext>
            </a:extLst>
          </p:cNvPr>
          <p:cNvSpPr txBox="1"/>
          <p:nvPr/>
        </p:nvSpPr>
        <p:spPr>
          <a:xfrm>
            <a:off x="8264850" y="214800"/>
            <a:ext cx="750900" cy="338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000">
                <a:solidFill>
                  <a:schemeClr val="lt1"/>
                </a:solidFill>
                <a:latin typeface="Nunito Sans SemiBold"/>
                <a:ea typeface="Nunito Sans SemiBold"/>
                <a:cs typeface="Nunito Sans SemiBold"/>
                <a:sym typeface="Nunito Sans SemiBold"/>
              </a:rPr>
              <a:t>FLAIR (Coronal)</a:t>
            </a:r>
            <a:endParaRPr sz="1000">
              <a:solidFill>
                <a:schemeClr val="lt1"/>
              </a:solidFill>
              <a:latin typeface="Nunito Sans SemiBold"/>
              <a:ea typeface="Nunito Sans SemiBold"/>
              <a:cs typeface="Nunito Sans SemiBold"/>
              <a:sym typeface="Nunito Sans SemiBold"/>
            </a:endParaRPr>
          </a:p>
        </p:txBody>
      </p:sp>
      <p:sp>
        <p:nvSpPr>
          <p:cNvPr id="4" name="Google Shape;1079;p127">
            <a:extLst>
              <a:ext uri="{FF2B5EF4-FFF2-40B4-BE49-F238E27FC236}">
                <a16:creationId xmlns:a16="http://schemas.microsoft.com/office/drawing/2014/main" id="{D489D0AA-07FB-DAC2-E5DF-C0E8E59ADCBF}"/>
              </a:ext>
            </a:extLst>
          </p:cNvPr>
          <p:cNvSpPr txBox="1"/>
          <p:nvPr/>
        </p:nvSpPr>
        <p:spPr>
          <a:xfrm>
            <a:off x="511550" y="4288675"/>
            <a:ext cx="307489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200"/>
              </a:spcAft>
              <a:buNone/>
            </a:pPr>
            <a:r>
              <a:rPr lang="en-US" sz="550">
                <a:solidFill>
                  <a:schemeClr val="dk1"/>
                </a:solidFill>
                <a:latin typeface="Nunito Sans Light"/>
                <a:ea typeface="Nunito Sans Light"/>
                <a:cs typeface="Nunito Sans Light"/>
                <a:sym typeface="Nunito Sans Light"/>
              </a:rPr>
              <a:t>Case 027 - Stroke - 8.8 - LBL-003132 v0</a:t>
            </a:r>
            <a:endParaRPr lang="en-US" sz="550"/>
          </a:p>
        </p:txBody>
      </p:sp>
      <p:sp>
        <p:nvSpPr>
          <p:cNvPr id="3" name="Google Shape;1068;p126">
            <a:extLst>
              <a:ext uri="{FF2B5EF4-FFF2-40B4-BE49-F238E27FC236}">
                <a16:creationId xmlns:a16="http://schemas.microsoft.com/office/drawing/2014/main" id="{45C6D781-B684-FCF5-A455-E430C811BBDB}"/>
              </a:ext>
            </a:extLst>
          </p:cNvPr>
          <p:cNvSpPr txBox="1"/>
          <p:nvPr/>
        </p:nvSpPr>
        <p:spPr>
          <a:xfrm>
            <a:off x="511550" y="4109149"/>
            <a:ext cx="3000000" cy="276969"/>
          </a:xfrm>
          <a:prstGeom prst="rect">
            <a:avLst/>
          </a:prstGeom>
          <a:noFill/>
          <a:ln>
            <a:noFill/>
          </a:ln>
        </p:spPr>
        <p:txBody>
          <a:bodyPr spcFirstLastPara="1" wrap="square" lIns="91425" tIns="91425" rIns="91425" bIns="91425" anchor="t" anchorCtr="0">
            <a:spAutoFit/>
          </a:bodyPr>
          <a:lstStyle/>
          <a:p>
            <a:pPr marL="0" lvl="0" indent="0" algn="l" rtl="0">
              <a:spcBef>
                <a:spcPts val="0"/>
              </a:spcBef>
              <a:buNone/>
            </a:pPr>
            <a:r>
              <a:rPr lang="en-GB" sz="600">
                <a:solidFill>
                  <a:schemeClr val="dk1"/>
                </a:solidFill>
                <a:latin typeface="Nunito Sans Light"/>
                <a:ea typeface="Nunito Sans Light"/>
                <a:cs typeface="Nunito Sans Light"/>
                <a:sym typeface="Nunito Sans Light"/>
                <a:hlinkClick r:id="rId4"/>
              </a:rPr>
              <a:t>Review images in Hyperfine, Inc. Image Viewer.</a:t>
            </a:r>
            <a:endParaRPr/>
          </a:p>
        </p:txBody>
      </p:sp>
    </p:spTree>
    <p:extLst>
      <p:ext uri="{BB962C8B-B14F-4D97-AF65-F5344CB8AC3E}">
        <p14:creationId xmlns:p14="http://schemas.microsoft.com/office/powerpoint/2010/main" val="2513037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95">
          <a:extLst>
            <a:ext uri="{FF2B5EF4-FFF2-40B4-BE49-F238E27FC236}">
              <a16:creationId xmlns:a16="http://schemas.microsoft.com/office/drawing/2014/main" id="{FF4B3802-74BD-C56F-DDFD-0A5F5450EDB6}"/>
            </a:ext>
          </a:extLst>
        </p:cNvPr>
        <p:cNvGrpSpPr/>
        <p:nvPr/>
      </p:nvGrpSpPr>
      <p:grpSpPr>
        <a:xfrm>
          <a:off x="0" y="0"/>
          <a:ext cx="0" cy="0"/>
          <a:chOff x="0" y="0"/>
          <a:chExt cx="0" cy="0"/>
        </a:xfrm>
      </p:grpSpPr>
      <p:pic>
        <p:nvPicPr>
          <p:cNvPr id="1096" name="Google Shape;1096;p129">
            <a:extLst>
              <a:ext uri="{FF2B5EF4-FFF2-40B4-BE49-F238E27FC236}">
                <a16:creationId xmlns:a16="http://schemas.microsoft.com/office/drawing/2014/main" id="{5910C363-1A0F-B420-D57B-6450BBE95DC2}"/>
              </a:ext>
            </a:extLst>
          </p:cNvPr>
          <p:cNvPicPr preferRelativeResize="0"/>
          <p:nvPr/>
        </p:nvPicPr>
        <p:blipFill>
          <a:blip r:embed="rId3"/>
          <a:srcRect l="4401" r="4401"/>
          <a:stretch/>
        </p:blipFill>
        <p:spPr>
          <a:xfrm>
            <a:off x="4922325" y="0"/>
            <a:ext cx="4221672" cy="5143501"/>
          </a:xfrm>
          <a:prstGeom prst="rect">
            <a:avLst/>
          </a:prstGeom>
          <a:noFill/>
          <a:ln>
            <a:noFill/>
          </a:ln>
          <a:effectLst>
            <a:outerShdw blurRad="57150" dist="19050" dir="5400000" algn="bl" rotWithShape="0">
              <a:srgbClr val="000000">
                <a:alpha val="50000"/>
              </a:srgbClr>
            </a:outerShdw>
          </a:effectLst>
        </p:spPr>
      </p:pic>
      <p:sp>
        <p:nvSpPr>
          <p:cNvPr id="1097" name="Google Shape;1097;p129">
            <a:extLst>
              <a:ext uri="{FF2B5EF4-FFF2-40B4-BE49-F238E27FC236}">
                <a16:creationId xmlns:a16="http://schemas.microsoft.com/office/drawing/2014/main" id="{DE85AED7-5D01-6DF7-D768-A12037148A94}"/>
              </a:ext>
            </a:extLst>
          </p:cNvPr>
          <p:cNvSpPr txBox="1">
            <a:spLocks noGrp="1"/>
          </p:cNvSpPr>
          <p:nvPr>
            <p:ph type="title"/>
          </p:nvPr>
        </p:nvSpPr>
        <p:spPr>
          <a:xfrm>
            <a:off x="503700" y="214800"/>
            <a:ext cx="4317358" cy="8013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US">
                <a:latin typeface="Nunito Sans SemiBold" pitchFamily="2" charset="0"/>
              </a:rPr>
              <a:t>Stroke</a:t>
            </a:r>
            <a:r>
              <a:rPr lang="en-GB">
                <a:latin typeface="Nunito Sans SemiBold" pitchFamily="2" charset="0"/>
              </a:rPr>
              <a:t>:</a:t>
            </a:r>
            <a:br>
              <a:rPr lang="en-GB">
                <a:latin typeface="Nunito Sans SemiBold" pitchFamily="2" charset="0"/>
              </a:rPr>
            </a:br>
            <a:r>
              <a:rPr lang="en-GB">
                <a:latin typeface="Nunito Sans SemiBold" pitchFamily="2" charset="0"/>
              </a:rPr>
              <a:t>DWI</a:t>
            </a:r>
            <a:endParaRPr/>
          </a:p>
        </p:txBody>
      </p:sp>
      <p:sp>
        <p:nvSpPr>
          <p:cNvPr id="1098" name="Google Shape;1098;p129">
            <a:extLst>
              <a:ext uri="{FF2B5EF4-FFF2-40B4-BE49-F238E27FC236}">
                <a16:creationId xmlns:a16="http://schemas.microsoft.com/office/drawing/2014/main" id="{E91359B2-AB67-AB29-FE6C-9CF8C35AA79C}"/>
              </a:ext>
            </a:extLst>
          </p:cNvPr>
          <p:cNvSpPr txBox="1">
            <a:spLocks noGrp="1"/>
          </p:cNvSpPr>
          <p:nvPr>
            <p:ph type="body" idx="1"/>
          </p:nvPr>
        </p:nvSpPr>
        <p:spPr>
          <a:xfrm>
            <a:off x="511549" y="1230925"/>
            <a:ext cx="3661958" cy="1718638"/>
          </a:xfrm>
          <a:prstGeom prst="rect">
            <a:avLst/>
          </a:prstGeom>
        </p:spPr>
        <p:txBody>
          <a:bodyPr spcFirstLastPara="1" wrap="square" lIns="0" tIns="0" rIns="0" bIns="0" anchor="t" anchorCtr="0">
            <a:normAutofit/>
          </a:bodyPr>
          <a:lstStyle/>
          <a:p>
            <a:pPr marL="0" indent="0">
              <a:spcAft>
                <a:spcPts val="1200"/>
              </a:spcAft>
              <a:buFont typeface="Nunito Sans Light"/>
              <a:buNone/>
            </a:pPr>
            <a:r>
              <a:rPr lang="en-US" sz="1200" b="0" i="0">
                <a:solidFill>
                  <a:srgbClr val="000000"/>
                </a:solidFill>
                <a:effectLst/>
                <a:latin typeface="Nunito Sans Light" pitchFamily="2" charset="0"/>
              </a:rPr>
              <a:t>A 56-year-old male presented in the ICU with left-sided facial droop and right-hand numbness lasting five days. Initial CT imaging revealed bilateral basal ganglia infarcts. </a:t>
            </a:r>
            <a:r>
              <a:rPr lang="en-US" sz="1200" b="0" i="0">
                <a:solidFill>
                  <a:srgbClr val="000000"/>
                </a:solidFill>
                <a:effectLst/>
                <a:latin typeface="Nunito Sans SemiBold" pitchFamily="2" charset="0"/>
              </a:rPr>
              <a:t>Physicians performed bedside imaging with the Swoop</a:t>
            </a:r>
            <a:r>
              <a:rPr lang="en-US" sz="800" b="0" i="0" baseline="30000">
                <a:solidFill>
                  <a:srgbClr val="000000"/>
                </a:solidFill>
                <a:effectLst/>
                <a:latin typeface="Nunito Sans SemiBold" pitchFamily="2" charset="0"/>
              </a:rPr>
              <a:t>®</a:t>
            </a:r>
            <a:r>
              <a:rPr lang="en-US" sz="1200" b="0" i="0">
                <a:solidFill>
                  <a:srgbClr val="000000"/>
                </a:solidFill>
                <a:effectLst/>
                <a:latin typeface="Nunito Sans SemiBold" pitchFamily="2" charset="0"/>
              </a:rPr>
              <a:t> system and confirmed a new acute infarct in the right basal ganglia, while the left infarct appeared chronic. </a:t>
            </a:r>
            <a:endParaRPr lang="en-US" sz="1200" kern="100">
              <a:latin typeface="Nunito Sans SemiBold" pitchFamily="2" charset="0"/>
              <a:ea typeface="Calibri" panose="020F0502020204030204" pitchFamily="34" charset="0"/>
              <a:cs typeface="Times New Roman" panose="02020603050405020304" pitchFamily="18" charset="0"/>
            </a:endParaRPr>
          </a:p>
        </p:txBody>
      </p:sp>
      <p:sp>
        <p:nvSpPr>
          <p:cNvPr id="1100" name="Google Shape;1100;p129">
            <a:extLst>
              <a:ext uri="{FF2B5EF4-FFF2-40B4-BE49-F238E27FC236}">
                <a16:creationId xmlns:a16="http://schemas.microsoft.com/office/drawing/2014/main" id="{041F8C9B-6E56-ACB3-35A6-3BB42420F103}"/>
              </a:ext>
            </a:extLst>
          </p:cNvPr>
          <p:cNvSpPr txBox="1"/>
          <p:nvPr/>
        </p:nvSpPr>
        <p:spPr>
          <a:xfrm>
            <a:off x="8264850" y="214800"/>
            <a:ext cx="750900" cy="338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000">
                <a:solidFill>
                  <a:schemeClr val="lt1"/>
                </a:solidFill>
                <a:latin typeface="Nunito Sans SemiBold"/>
                <a:ea typeface="Nunito Sans SemiBold"/>
                <a:cs typeface="Nunito Sans SemiBold"/>
                <a:sym typeface="Nunito Sans SemiBold"/>
              </a:rPr>
              <a:t>DWI</a:t>
            </a:r>
          </a:p>
        </p:txBody>
      </p:sp>
      <p:sp>
        <p:nvSpPr>
          <p:cNvPr id="4" name="Google Shape;1079;p127">
            <a:extLst>
              <a:ext uri="{FF2B5EF4-FFF2-40B4-BE49-F238E27FC236}">
                <a16:creationId xmlns:a16="http://schemas.microsoft.com/office/drawing/2014/main" id="{3FA1DAE8-0940-9BBC-3122-25B8DE967146}"/>
              </a:ext>
            </a:extLst>
          </p:cNvPr>
          <p:cNvSpPr txBox="1"/>
          <p:nvPr/>
        </p:nvSpPr>
        <p:spPr>
          <a:xfrm>
            <a:off x="511550" y="4288675"/>
            <a:ext cx="307489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200"/>
              </a:spcAft>
              <a:buNone/>
            </a:pPr>
            <a:r>
              <a:rPr lang="en-US" sz="550">
                <a:solidFill>
                  <a:schemeClr val="dk1"/>
                </a:solidFill>
                <a:latin typeface="Nunito Sans Light"/>
                <a:ea typeface="Nunito Sans Light"/>
                <a:cs typeface="Nunito Sans Light"/>
                <a:sym typeface="Nunito Sans Light"/>
              </a:rPr>
              <a:t>Case 027 - Stroke - 8.8 - LBL-003132 v0</a:t>
            </a:r>
            <a:endParaRPr lang="en-US" sz="550"/>
          </a:p>
        </p:txBody>
      </p:sp>
      <p:sp>
        <p:nvSpPr>
          <p:cNvPr id="3" name="Google Shape;1068;p126">
            <a:extLst>
              <a:ext uri="{FF2B5EF4-FFF2-40B4-BE49-F238E27FC236}">
                <a16:creationId xmlns:a16="http://schemas.microsoft.com/office/drawing/2014/main" id="{04017CE4-894D-92EF-71E2-1B4AFBA21EC9}"/>
              </a:ext>
            </a:extLst>
          </p:cNvPr>
          <p:cNvSpPr txBox="1"/>
          <p:nvPr/>
        </p:nvSpPr>
        <p:spPr>
          <a:xfrm>
            <a:off x="511550" y="4109149"/>
            <a:ext cx="3000000" cy="276969"/>
          </a:xfrm>
          <a:prstGeom prst="rect">
            <a:avLst/>
          </a:prstGeom>
          <a:noFill/>
          <a:ln>
            <a:noFill/>
          </a:ln>
        </p:spPr>
        <p:txBody>
          <a:bodyPr spcFirstLastPara="1" wrap="square" lIns="91425" tIns="91425" rIns="91425" bIns="91425" anchor="t" anchorCtr="0">
            <a:spAutoFit/>
          </a:bodyPr>
          <a:lstStyle/>
          <a:p>
            <a:pPr marL="0" lvl="0" indent="0" algn="l" rtl="0">
              <a:spcBef>
                <a:spcPts val="0"/>
              </a:spcBef>
              <a:buNone/>
            </a:pPr>
            <a:r>
              <a:rPr lang="en-GB" sz="600">
                <a:solidFill>
                  <a:schemeClr val="dk1"/>
                </a:solidFill>
                <a:latin typeface="Nunito Sans Light"/>
                <a:ea typeface="Nunito Sans Light"/>
                <a:cs typeface="Nunito Sans Light"/>
                <a:sym typeface="Nunito Sans Light"/>
                <a:hlinkClick r:id="rId4"/>
              </a:rPr>
              <a:t>Review images in Hyperfine, Inc. Image Viewer.</a:t>
            </a:r>
            <a:endParaRPr/>
          </a:p>
        </p:txBody>
      </p:sp>
    </p:spTree>
    <p:extLst>
      <p:ext uri="{BB962C8B-B14F-4D97-AF65-F5344CB8AC3E}">
        <p14:creationId xmlns:p14="http://schemas.microsoft.com/office/powerpoint/2010/main" val="2209774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95">
          <a:extLst>
            <a:ext uri="{FF2B5EF4-FFF2-40B4-BE49-F238E27FC236}">
              <a16:creationId xmlns:a16="http://schemas.microsoft.com/office/drawing/2014/main" id="{AFE83267-C14F-99FB-ADF7-B8D05555EC78}"/>
            </a:ext>
          </a:extLst>
        </p:cNvPr>
        <p:cNvGrpSpPr/>
        <p:nvPr/>
      </p:nvGrpSpPr>
      <p:grpSpPr>
        <a:xfrm>
          <a:off x="0" y="0"/>
          <a:ext cx="0" cy="0"/>
          <a:chOff x="0" y="0"/>
          <a:chExt cx="0" cy="0"/>
        </a:xfrm>
      </p:grpSpPr>
      <p:pic>
        <p:nvPicPr>
          <p:cNvPr id="1096" name="Google Shape;1096;p129">
            <a:extLst>
              <a:ext uri="{FF2B5EF4-FFF2-40B4-BE49-F238E27FC236}">
                <a16:creationId xmlns:a16="http://schemas.microsoft.com/office/drawing/2014/main" id="{61AF6546-B86D-84AE-57C3-E3FB24802401}"/>
              </a:ext>
            </a:extLst>
          </p:cNvPr>
          <p:cNvPicPr preferRelativeResize="0"/>
          <p:nvPr/>
        </p:nvPicPr>
        <p:blipFill>
          <a:blip r:embed="rId3"/>
          <a:srcRect l="4401" r="4401"/>
          <a:stretch/>
        </p:blipFill>
        <p:spPr>
          <a:xfrm>
            <a:off x="4922325" y="0"/>
            <a:ext cx="4221672" cy="5143501"/>
          </a:xfrm>
          <a:prstGeom prst="rect">
            <a:avLst/>
          </a:prstGeom>
          <a:noFill/>
          <a:ln>
            <a:noFill/>
          </a:ln>
          <a:effectLst>
            <a:outerShdw blurRad="57150" dist="19050" dir="5400000" algn="bl" rotWithShape="0">
              <a:srgbClr val="000000">
                <a:alpha val="50000"/>
              </a:srgbClr>
            </a:outerShdw>
          </a:effectLst>
        </p:spPr>
      </p:pic>
      <p:sp>
        <p:nvSpPr>
          <p:cNvPr id="1097" name="Google Shape;1097;p129">
            <a:extLst>
              <a:ext uri="{FF2B5EF4-FFF2-40B4-BE49-F238E27FC236}">
                <a16:creationId xmlns:a16="http://schemas.microsoft.com/office/drawing/2014/main" id="{DF9D195A-546D-1ADF-256F-2C218C7A9EFC}"/>
              </a:ext>
            </a:extLst>
          </p:cNvPr>
          <p:cNvSpPr txBox="1">
            <a:spLocks noGrp="1"/>
          </p:cNvSpPr>
          <p:nvPr>
            <p:ph type="title"/>
          </p:nvPr>
        </p:nvSpPr>
        <p:spPr>
          <a:xfrm>
            <a:off x="503700" y="214800"/>
            <a:ext cx="4317358" cy="8013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US">
                <a:latin typeface="Nunito Sans SemiBold" pitchFamily="2" charset="0"/>
              </a:rPr>
              <a:t>Stroke</a:t>
            </a:r>
            <a:r>
              <a:rPr lang="en-GB">
                <a:latin typeface="Nunito Sans SemiBold" pitchFamily="2" charset="0"/>
              </a:rPr>
              <a:t>:</a:t>
            </a:r>
            <a:br>
              <a:rPr lang="en-GB">
                <a:latin typeface="Nunito Sans SemiBold" pitchFamily="2" charset="0"/>
              </a:rPr>
            </a:br>
            <a:r>
              <a:rPr lang="en-GB">
                <a:latin typeface="Nunito Sans SemiBold" pitchFamily="2" charset="0"/>
              </a:rPr>
              <a:t>DWI</a:t>
            </a:r>
            <a:endParaRPr/>
          </a:p>
        </p:txBody>
      </p:sp>
      <p:sp>
        <p:nvSpPr>
          <p:cNvPr id="1098" name="Google Shape;1098;p129">
            <a:extLst>
              <a:ext uri="{FF2B5EF4-FFF2-40B4-BE49-F238E27FC236}">
                <a16:creationId xmlns:a16="http://schemas.microsoft.com/office/drawing/2014/main" id="{D81A0406-8C14-FE51-DE5D-58DF42C3EF3A}"/>
              </a:ext>
            </a:extLst>
          </p:cNvPr>
          <p:cNvSpPr txBox="1">
            <a:spLocks noGrp="1"/>
          </p:cNvSpPr>
          <p:nvPr>
            <p:ph type="body" idx="1"/>
          </p:nvPr>
        </p:nvSpPr>
        <p:spPr>
          <a:xfrm>
            <a:off x="511549" y="1230925"/>
            <a:ext cx="3661958" cy="1718638"/>
          </a:xfrm>
          <a:prstGeom prst="rect">
            <a:avLst/>
          </a:prstGeom>
        </p:spPr>
        <p:txBody>
          <a:bodyPr spcFirstLastPara="1" wrap="square" lIns="0" tIns="0" rIns="0" bIns="0" anchor="t" anchorCtr="0">
            <a:normAutofit/>
          </a:bodyPr>
          <a:lstStyle/>
          <a:p>
            <a:pPr marL="0" indent="0">
              <a:spcAft>
                <a:spcPts val="1200"/>
              </a:spcAft>
              <a:buFont typeface="Nunito Sans Light"/>
              <a:buNone/>
            </a:pPr>
            <a:r>
              <a:rPr lang="en-US" sz="1200" b="0" i="0">
                <a:solidFill>
                  <a:srgbClr val="000000"/>
                </a:solidFill>
                <a:effectLst/>
                <a:latin typeface="Nunito Sans Light" pitchFamily="2" charset="0"/>
              </a:rPr>
              <a:t>A 56-year-old male presented in the ICU with left-sided facial droop and right-hand numbness lasting five days. Initial CT imaging revealed bilateral basal ganglia infarcts. </a:t>
            </a:r>
            <a:r>
              <a:rPr lang="en-US" sz="1200" b="0" i="0">
                <a:solidFill>
                  <a:srgbClr val="000000"/>
                </a:solidFill>
                <a:effectLst/>
                <a:latin typeface="Nunito Sans SemiBold" pitchFamily="2" charset="0"/>
              </a:rPr>
              <a:t>Physicians performed bedside imaging with the Swoop</a:t>
            </a:r>
            <a:r>
              <a:rPr lang="en-US" sz="800" b="0" i="0" baseline="30000">
                <a:solidFill>
                  <a:srgbClr val="000000"/>
                </a:solidFill>
                <a:effectLst/>
                <a:latin typeface="Nunito Sans SemiBold" pitchFamily="2" charset="0"/>
              </a:rPr>
              <a:t>®</a:t>
            </a:r>
            <a:r>
              <a:rPr lang="en-US" sz="1200" b="0" i="0">
                <a:solidFill>
                  <a:srgbClr val="000000"/>
                </a:solidFill>
                <a:effectLst/>
                <a:latin typeface="Nunito Sans SemiBold" pitchFamily="2" charset="0"/>
              </a:rPr>
              <a:t> system and confirmed a new acute infarct in the right basal ganglia, while the left infarct appeared chronic. </a:t>
            </a:r>
            <a:endParaRPr lang="en-US" sz="1200" kern="100">
              <a:latin typeface="Nunito Sans SemiBold" pitchFamily="2" charset="0"/>
              <a:ea typeface="Calibri" panose="020F0502020204030204" pitchFamily="34" charset="0"/>
              <a:cs typeface="Times New Roman" panose="02020603050405020304" pitchFamily="18" charset="0"/>
            </a:endParaRPr>
          </a:p>
        </p:txBody>
      </p:sp>
      <p:sp>
        <p:nvSpPr>
          <p:cNvPr id="1100" name="Google Shape;1100;p129">
            <a:extLst>
              <a:ext uri="{FF2B5EF4-FFF2-40B4-BE49-F238E27FC236}">
                <a16:creationId xmlns:a16="http://schemas.microsoft.com/office/drawing/2014/main" id="{F755C150-3014-4C64-C75F-696F09F7A847}"/>
              </a:ext>
            </a:extLst>
          </p:cNvPr>
          <p:cNvSpPr txBox="1"/>
          <p:nvPr/>
        </p:nvSpPr>
        <p:spPr>
          <a:xfrm>
            <a:off x="8264850" y="214800"/>
            <a:ext cx="750900" cy="338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000">
                <a:solidFill>
                  <a:schemeClr val="lt1"/>
                </a:solidFill>
                <a:latin typeface="Nunito Sans SemiBold"/>
                <a:ea typeface="Nunito Sans SemiBold"/>
                <a:cs typeface="Nunito Sans SemiBold"/>
                <a:sym typeface="Nunito Sans SemiBold"/>
              </a:rPr>
              <a:t>DWI</a:t>
            </a:r>
          </a:p>
        </p:txBody>
      </p:sp>
      <p:sp>
        <p:nvSpPr>
          <p:cNvPr id="4" name="Google Shape;1079;p127">
            <a:extLst>
              <a:ext uri="{FF2B5EF4-FFF2-40B4-BE49-F238E27FC236}">
                <a16:creationId xmlns:a16="http://schemas.microsoft.com/office/drawing/2014/main" id="{60E54456-5578-0BB4-6A6A-A6023864FDBA}"/>
              </a:ext>
            </a:extLst>
          </p:cNvPr>
          <p:cNvSpPr txBox="1"/>
          <p:nvPr/>
        </p:nvSpPr>
        <p:spPr>
          <a:xfrm>
            <a:off x="511550" y="4288675"/>
            <a:ext cx="307489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200"/>
              </a:spcAft>
              <a:buNone/>
            </a:pPr>
            <a:r>
              <a:rPr lang="en-US" sz="550">
                <a:solidFill>
                  <a:schemeClr val="dk1"/>
                </a:solidFill>
                <a:latin typeface="Nunito Sans Light"/>
                <a:ea typeface="Nunito Sans Light"/>
                <a:cs typeface="Nunito Sans Light"/>
                <a:sym typeface="Nunito Sans Light"/>
              </a:rPr>
              <a:t>Case 027 - Stroke - 8.8 - LBL-003132 v0</a:t>
            </a:r>
            <a:endParaRPr lang="en-US" sz="550"/>
          </a:p>
        </p:txBody>
      </p:sp>
      <p:sp>
        <p:nvSpPr>
          <p:cNvPr id="3" name="Google Shape;1068;p126">
            <a:extLst>
              <a:ext uri="{FF2B5EF4-FFF2-40B4-BE49-F238E27FC236}">
                <a16:creationId xmlns:a16="http://schemas.microsoft.com/office/drawing/2014/main" id="{2E96671D-3D75-CFE2-42A5-DFADA37AD057}"/>
              </a:ext>
            </a:extLst>
          </p:cNvPr>
          <p:cNvSpPr txBox="1"/>
          <p:nvPr/>
        </p:nvSpPr>
        <p:spPr>
          <a:xfrm>
            <a:off x="511550" y="4109149"/>
            <a:ext cx="3000000" cy="276969"/>
          </a:xfrm>
          <a:prstGeom prst="rect">
            <a:avLst/>
          </a:prstGeom>
          <a:noFill/>
          <a:ln>
            <a:noFill/>
          </a:ln>
        </p:spPr>
        <p:txBody>
          <a:bodyPr spcFirstLastPara="1" wrap="square" lIns="91425" tIns="91425" rIns="91425" bIns="91425" anchor="t" anchorCtr="0">
            <a:spAutoFit/>
          </a:bodyPr>
          <a:lstStyle/>
          <a:p>
            <a:pPr marL="0" lvl="0" indent="0" algn="l" rtl="0">
              <a:spcBef>
                <a:spcPts val="0"/>
              </a:spcBef>
              <a:buNone/>
            </a:pPr>
            <a:r>
              <a:rPr lang="en-GB" sz="600">
                <a:solidFill>
                  <a:schemeClr val="dk1"/>
                </a:solidFill>
                <a:latin typeface="Nunito Sans Light"/>
                <a:ea typeface="Nunito Sans Light"/>
                <a:cs typeface="Nunito Sans Light"/>
                <a:sym typeface="Nunito Sans Light"/>
                <a:hlinkClick r:id="rId4"/>
              </a:rPr>
              <a:t>Review images in Hyperfine, Inc. Image Viewer.</a:t>
            </a:r>
            <a:endParaRPr/>
          </a:p>
        </p:txBody>
      </p:sp>
    </p:spTree>
    <p:extLst>
      <p:ext uri="{BB962C8B-B14F-4D97-AF65-F5344CB8AC3E}">
        <p14:creationId xmlns:p14="http://schemas.microsoft.com/office/powerpoint/2010/main" val="21850624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95">
          <a:extLst>
            <a:ext uri="{FF2B5EF4-FFF2-40B4-BE49-F238E27FC236}">
              <a16:creationId xmlns:a16="http://schemas.microsoft.com/office/drawing/2014/main" id="{F8443219-1CF3-AFDE-8C26-565EB7D4BF25}"/>
            </a:ext>
          </a:extLst>
        </p:cNvPr>
        <p:cNvGrpSpPr/>
        <p:nvPr/>
      </p:nvGrpSpPr>
      <p:grpSpPr>
        <a:xfrm>
          <a:off x="0" y="0"/>
          <a:ext cx="0" cy="0"/>
          <a:chOff x="0" y="0"/>
          <a:chExt cx="0" cy="0"/>
        </a:xfrm>
      </p:grpSpPr>
      <p:pic>
        <p:nvPicPr>
          <p:cNvPr id="1096" name="Google Shape;1096;p129">
            <a:extLst>
              <a:ext uri="{FF2B5EF4-FFF2-40B4-BE49-F238E27FC236}">
                <a16:creationId xmlns:a16="http://schemas.microsoft.com/office/drawing/2014/main" id="{09E91ABA-6DC9-7296-49A6-BBD7AAF605F6}"/>
              </a:ext>
            </a:extLst>
          </p:cNvPr>
          <p:cNvPicPr preferRelativeResize="0"/>
          <p:nvPr/>
        </p:nvPicPr>
        <p:blipFill>
          <a:blip r:embed="rId3"/>
          <a:srcRect l="4401" r="4401"/>
          <a:stretch/>
        </p:blipFill>
        <p:spPr>
          <a:xfrm>
            <a:off x="4922325" y="0"/>
            <a:ext cx="4221672" cy="5143501"/>
          </a:xfrm>
          <a:prstGeom prst="rect">
            <a:avLst/>
          </a:prstGeom>
          <a:noFill/>
          <a:ln>
            <a:noFill/>
          </a:ln>
          <a:effectLst>
            <a:outerShdw blurRad="57150" dist="19050" dir="5400000" algn="bl" rotWithShape="0">
              <a:srgbClr val="000000">
                <a:alpha val="50000"/>
              </a:srgbClr>
            </a:outerShdw>
          </a:effectLst>
        </p:spPr>
      </p:pic>
      <p:sp>
        <p:nvSpPr>
          <p:cNvPr id="1097" name="Google Shape;1097;p129">
            <a:extLst>
              <a:ext uri="{FF2B5EF4-FFF2-40B4-BE49-F238E27FC236}">
                <a16:creationId xmlns:a16="http://schemas.microsoft.com/office/drawing/2014/main" id="{5BA797F7-1158-1792-4A08-7472B8C59691}"/>
              </a:ext>
            </a:extLst>
          </p:cNvPr>
          <p:cNvSpPr txBox="1">
            <a:spLocks noGrp="1"/>
          </p:cNvSpPr>
          <p:nvPr>
            <p:ph type="title"/>
          </p:nvPr>
        </p:nvSpPr>
        <p:spPr>
          <a:xfrm>
            <a:off x="503700" y="214800"/>
            <a:ext cx="4317358" cy="8013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US">
                <a:latin typeface="Nunito Sans SemiBold" pitchFamily="2" charset="0"/>
              </a:rPr>
              <a:t>Stroke</a:t>
            </a:r>
            <a:r>
              <a:rPr lang="en-GB">
                <a:latin typeface="Nunito Sans SemiBold" pitchFamily="2" charset="0"/>
              </a:rPr>
              <a:t>:</a:t>
            </a:r>
            <a:br>
              <a:rPr lang="en-GB">
                <a:latin typeface="Nunito Sans SemiBold" pitchFamily="2" charset="0"/>
              </a:rPr>
            </a:br>
            <a:r>
              <a:rPr lang="en-GB">
                <a:latin typeface="Nunito Sans SemiBold" pitchFamily="2" charset="0"/>
              </a:rPr>
              <a:t>DWI</a:t>
            </a:r>
            <a:endParaRPr/>
          </a:p>
        </p:txBody>
      </p:sp>
      <p:sp>
        <p:nvSpPr>
          <p:cNvPr id="1098" name="Google Shape;1098;p129">
            <a:extLst>
              <a:ext uri="{FF2B5EF4-FFF2-40B4-BE49-F238E27FC236}">
                <a16:creationId xmlns:a16="http://schemas.microsoft.com/office/drawing/2014/main" id="{0F4ED428-209E-A5BA-8CCB-6277620EBCA3}"/>
              </a:ext>
            </a:extLst>
          </p:cNvPr>
          <p:cNvSpPr txBox="1">
            <a:spLocks noGrp="1"/>
          </p:cNvSpPr>
          <p:nvPr>
            <p:ph type="body" idx="1"/>
          </p:nvPr>
        </p:nvSpPr>
        <p:spPr>
          <a:xfrm>
            <a:off x="511549" y="1230925"/>
            <a:ext cx="3661958" cy="1718638"/>
          </a:xfrm>
          <a:prstGeom prst="rect">
            <a:avLst/>
          </a:prstGeom>
        </p:spPr>
        <p:txBody>
          <a:bodyPr spcFirstLastPara="1" wrap="square" lIns="0" tIns="0" rIns="0" bIns="0" anchor="t" anchorCtr="0">
            <a:normAutofit/>
          </a:bodyPr>
          <a:lstStyle/>
          <a:p>
            <a:pPr marL="0" indent="0">
              <a:spcAft>
                <a:spcPts val="1200"/>
              </a:spcAft>
              <a:buFont typeface="Nunito Sans Light"/>
              <a:buNone/>
            </a:pPr>
            <a:r>
              <a:rPr lang="en-US" sz="1200" b="0" i="0">
                <a:solidFill>
                  <a:srgbClr val="000000"/>
                </a:solidFill>
                <a:effectLst/>
                <a:latin typeface="Nunito Sans Light" pitchFamily="2" charset="0"/>
              </a:rPr>
              <a:t>A 56-year-old male presented in the ICU with left-sided facial droop and right-hand numbness lasting five days. Initial CT imaging revealed bilateral basal ganglia infarcts. </a:t>
            </a:r>
            <a:r>
              <a:rPr lang="en-US" sz="1200" b="0" i="0">
                <a:solidFill>
                  <a:srgbClr val="000000"/>
                </a:solidFill>
                <a:effectLst/>
                <a:latin typeface="Nunito Sans SemiBold" pitchFamily="2" charset="0"/>
              </a:rPr>
              <a:t>Physicians performed bedside imaging with the Swoop</a:t>
            </a:r>
            <a:r>
              <a:rPr lang="en-US" sz="800" b="0" i="0" baseline="30000">
                <a:solidFill>
                  <a:srgbClr val="000000"/>
                </a:solidFill>
                <a:effectLst/>
                <a:latin typeface="Nunito Sans SemiBold" pitchFamily="2" charset="0"/>
              </a:rPr>
              <a:t>®</a:t>
            </a:r>
            <a:r>
              <a:rPr lang="en-US" sz="1200" b="0" i="0">
                <a:solidFill>
                  <a:srgbClr val="000000"/>
                </a:solidFill>
                <a:effectLst/>
                <a:latin typeface="Nunito Sans SemiBold" pitchFamily="2" charset="0"/>
              </a:rPr>
              <a:t> system and confirmed a new acute infarct in the right basal ganglia, while the left infarct appeared chronic. </a:t>
            </a:r>
            <a:endParaRPr lang="en-US" sz="1200" kern="100">
              <a:latin typeface="Nunito Sans SemiBold" pitchFamily="2" charset="0"/>
              <a:ea typeface="Calibri" panose="020F0502020204030204" pitchFamily="34" charset="0"/>
              <a:cs typeface="Times New Roman" panose="02020603050405020304" pitchFamily="18" charset="0"/>
            </a:endParaRPr>
          </a:p>
        </p:txBody>
      </p:sp>
      <p:sp>
        <p:nvSpPr>
          <p:cNvPr id="1100" name="Google Shape;1100;p129">
            <a:extLst>
              <a:ext uri="{FF2B5EF4-FFF2-40B4-BE49-F238E27FC236}">
                <a16:creationId xmlns:a16="http://schemas.microsoft.com/office/drawing/2014/main" id="{C5AC609B-36A2-17DF-C8F1-5BFB09445F7D}"/>
              </a:ext>
            </a:extLst>
          </p:cNvPr>
          <p:cNvSpPr txBox="1"/>
          <p:nvPr/>
        </p:nvSpPr>
        <p:spPr>
          <a:xfrm>
            <a:off x="8264850" y="214800"/>
            <a:ext cx="750900" cy="338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000">
                <a:solidFill>
                  <a:schemeClr val="lt1"/>
                </a:solidFill>
                <a:latin typeface="Nunito Sans SemiBold"/>
                <a:ea typeface="Nunito Sans SemiBold"/>
                <a:cs typeface="Nunito Sans SemiBold"/>
                <a:sym typeface="Nunito Sans SemiBold"/>
              </a:rPr>
              <a:t>DWI</a:t>
            </a:r>
          </a:p>
        </p:txBody>
      </p:sp>
      <p:sp>
        <p:nvSpPr>
          <p:cNvPr id="4" name="Google Shape;1079;p127">
            <a:extLst>
              <a:ext uri="{FF2B5EF4-FFF2-40B4-BE49-F238E27FC236}">
                <a16:creationId xmlns:a16="http://schemas.microsoft.com/office/drawing/2014/main" id="{521DB69B-BDCE-F6D7-F801-7B5A18D8258C}"/>
              </a:ext>
            </a:extLst>
          </p:cNvPr>
          <p:cNvSpPr txBox="1"/>
          <p:nvPr/>
        </p:nvSpPr>
        <p:spPr>
          <a:xfrm>
            <a:off x="511550" y="4288675"/>
            <a:ext cx="307489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200"/>
              </a:spcAft>
              <a:buNone/>
            </a:pPr>
            <a:r>
              <a:rPr lang="en-US" sz="550">
                <a:solidFill>
                  <a:schemeClr val="dk1"/>
                </a:solidFill>
                <a:latin typeface="Nunito Sans Light"/>
                <a:ea typeface="Nunito Sans Light"/>
                <a:cs typeface="Nunito Sans Light"/>
                <a:sym typeface="Nunito Sans Light"/>
              </a:rPr>
              <a:t>Case 027 - Stroke - 8.8 - LBL-003132 v0</a:t>
            </a:r>
            <a:endParaRPr lang="en-US" sz="550"/>
          </a:p>
        </p:txBody>
      </p:sp>
      <p:sp>
        <p:nvSpPr>
          <p:cNvPr id="3" name="Google Shape;1068;p126">
            <a:extLst>
              <a:ext uri="{FF2B5EF4-FFF2-40B4-BE49-F238E27FC236}">
                <a16:creationId xmlns:a16="http://schemas.microsoft.com/office/drawing/2014/main" id="{CA1CF019-788D-2DDA-F758-908F134D4540}"/>
              </a:ext>
            </a:extLst>
          </p:cNvPr>
          <p:cNvSpPr txBox="1"/>
          <p:nvPr/>
        </p:nvSpPr>
        <p:spPr>
          <a:xfrm>
            <a:off x="511550" y="4109149"/>
            <a:ext cx="3000000" cy="276969"/>
          </a:xfrm>
          <a:prstGeom prst="rect">
            <a:avLst/>
          </a:prstGeom>
          <a:noFill/>
          <a:ln>
            <a:noFill/>
          </a:ln>
        </p:spPr>
        <p:txBody>
          <a:bodyPr spcFirstLastPara="1" wrap="square" lIns="91425" tIns="91425" rIns="91425" bIns="91425" anchor="t" anchorCtr="0">
            <a:spAutoFit/>
          </a:bodyPr>
          <a:lstStyle/>
          <a:p>
            <a:pPr marL="0" lvl="0" indent="0" algn="l" rtl="0">
              <a:spcBef>
                <a:spcPts val="0"/>
              </a:spcBef>
              <a:buNone/>
            </a:pPr>
            <a:r>
              <a:rPr lang="en-GB" sz="600">
                <a:solidFill>
                  <a:schemeClr val="dk1"/>
                </a:solidFill>
                <a:latin typeface="Nunito Sans Light"/>
                <a:ea typeface="Nunito Sans Light"/>
                <a:cs typeface="Nunito Sans Light"/>
                <a:sym typeface="Nunito Sans Light"/>
                <a:hlinkClick r:id="rId4"/>
              </a:rPr>
              <a:t>Review images in Hyperfine, Inc. Image Viewer.</a:t>
            </a:r>
            <a:endParaRPr/>
          </a:p>
        </p:txBody>
      </p:sp>
    </p:spTree>
    <p:extLst>
      <p:ext uri="{BB962C8B-B14F-4D97-AF65-F5344CB8AC3E}">
        <p14:creationId xmlns:p14="http://schemas.microsoft.com/office/powerpoint/2010/main" val="24962971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95">
          <a:extLst>
            <a:ext uri="{FF2B5EF4-FFF2-40B4-BE49-F238E27FC236}">
              <a16:creationId xmlns:a16="http://schemas.microsoft.com/office/drawing/2014/main" id="{584552E8-6AFA-AB3E-EDD1-7AB0EA36F2F3}"/>
            </a:ext>
          </a:extLst>
        </p:cNvPr>
        <p:cNvGrpSpPr/>
        <p:nvPr/>
      </p:nvGrpSpPr>
      <p:grpSpPr>
        <a:xfrm>
          <a:off x="0" y="0"/>
          <a:ext cx="0" cy="0"/>
          <a:chOff x="0" y="0"/>
          <a:chExt cx="0" cy="0"/>
        </a:xfrm>
      </p:grpSpPr>
      <p:pic>
        <p:nvPicPr>
          <p:cNvPr id="1096" name="Google Shape;1096;p129">
            <a:extLst>
              <a:ext uri="{FF2B5EF4-FFF2-40B4-BE49-F238E27FC236}">
                <a16:creationId xmlns:a16="http://schemas.microsoft.com/office/drawing/2014/main" id="{69B00678-A788-4CC0-D504-88F4509B6D49}"/>
              </a:ext>
            </a:extLst>
          </p:cNvPr>
          <p:cNvPicPr preferRelativeResize="0"/>
          <p:nvPr/>
        </p:nvPicPr>
        <p:blipFill>
          <a:blip r:embed="rId3"/>
          <a:srcRect l="4401" r="4401"/>
          <a:stretch/>
        </p:blipFill>
        <p:spPr>
          <a:xfrm>
            <a:off x="4922325" y="0"/>
            <a:ext cx="4221672" cy="5143501"/>
          </a:xfrm>
          <a:prstGeom prst="rect">
            <a:avLst/>
          </a:prstGeom>
          <a:noFill/>
          <a:ln>
            <a:noFill/>
          </a:ln>
          <a:effectLst>
            <a:outerShdw blurRad="57150" dist="19050" dir="5400000" algn="bl" rotWithShape="0">
              <a:srgbClr val="000000">
                <a:alpha val="50000"/>
              </a:srgbClr>
            </a:outerShdw>
          </a:effectLst>
        </p:spPr>
      </p:pic>
      <p:sp>
        <p:nvSpPr>
          <p:cNvPr id="1097" name="Google Shape;1097;p129">
            <a:extLst>
              <a:ext uri="{FF2B5EF4-FFF2-40B4-BE49-F238E27FC236}">
                <a16:creationId xmlns:a16="http://schemas.microsoft.com/office/drawing/2014/main" id="{E09AD1D5-1570-CA0E-4BA8-22E376E4FB27}"/>
              </a:ext>
            </a:extLst>
          </p:cNvPr>
          <p:cNvSpPr txBox="1">
            <a:spLocks noGrp="1"/>
          </p:cNvSpPr>
          <p:nvPr>
            <p:ph type="title"/>
          </p:nvPr>
        </p:nvSpPr>
        <p:spPr>
          <a:xfrm>
            <a:off x="503700" y="214800"/>
            <a:ext cx="4317358" cy="8013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US">
                <a:latin typeface="Nunito Sans SemiBold" pitchFamily="2" charset="0"/>
              </a:rPr>
              <a:t>Stroke</a:t>
            </a:r>
            <a:r>
              <a:rPr lang="en-GB">
                <a:latin typeface="Nunito Sans SemiBold" pitchFamily="2" charset="0"/>
              </a:rPr>
              <a:t>:</a:t>
            </a:r>
            <a:br>
              <a:rPr lang="en-GB">
                <a:latin typeface="Nunito Sans SemiBold" pitchFamily="2" charset="0"/>
              </a:rPr>
            </a:br>
            <a:r>
              <a:rPr lang="en-GB">
                <a:latin typeface="Nunito Sans SemiBold" pitchFamily="2" charset="0"/>
              </a:rPr>
              <a:t>DWI</a:t>
            </a:r>
            <a:endParaRPr/>
          </a:p>
        </p:txBody>
      </p:sp>
      <p:sp>
        <p:nvSpPr>
          <p:cNvPr id="1098" name="Google Shape;1098;p129">
            <a:extLst>
              <a:ext uri="{FF2B5EF4-FFF2-40B4-BE49-F238E27FC236}">
                <a16:creationId xmlns:a16="http://schemas.microsoft.com/office/drawing/2014/main" id="{2BDED16D-C49A-50E0-DE5C-36439CB80CF9}"/>
              </a:ext>
            </a:extLst>
          </p:cNvPr>
          <p:cNvSpPr txBox="1">
            <a:spLocks noGrp="1"/>
          </p:cNvSpPr>
          <p:nvPr>
            <p:ph type="body" idx="1"/>
          </p:nvPr>
        </p:nvSpPr>
        <p:spPr>
          <a:xfrm>
            <a:off x="511549" y="1230925"/>
            <a:ext cx="3661958" cy="1718638"/>
          </a:xfrm>
          <a:prstGeom prst="rect">
            <a:avLst/>
          </a:prstGeom>
        </p:spPr>
        <p:txBody>
          <a:bodyPr spcFirstLastPara="1" wrap="square" lIns="0" tIns="0" rIns="0" bIns="0" anchor="t" anchorCtr="0">
            <a:normAutofit/>
          </a:bodyPr>
          <a:lstStyle/>
          <a:p>
            <a:pPr marL="0" indent="0">
              <a:spcAft>
                <a:spcPts val="1200"/>
              </a:spcAft>
              <a:buFont typeface="Nunito Sans Light"/>
              <a:buNone/>
            </a:pPr>
            <a:r>
              <a:rPr lang="en-US" sz="1200" b="0" i="0">
                <a:solidFill>
                  <a:srgbClr val="000000"/>
                </a:solidFill>
                <a:effectLst/>
                <a:latin typeface="Nunito Sans Light" pitchFamily="2" charset="0"/>
              </a:rPr>
              <a:t>A 56-year-old male presented in the ICU with left-sided facial droop and right-hand numbness lasting five days. Initial CT imaging revealed bilateral basal ganglia infarcts. </a:t>
            </a:r>
            <a:r>
              <a:rPr lang="en-US" sz="1200" b="0" i="0">
                <a:solidFill>
                  <a:srgbClr val="000000"/>
                </a:solidFill>
                <a:effectLst/>
                <a:latin typeface="Nunito Sans SemiBold" pitchFamily="2" charset="0"/>
              </a:rPr>
              <a:t>Physicians performed bedside imaging with the Swoop</a:t>
            </a:r>
            <a:r>
              <a:rPr lang="en-US" sz="800" b="0" i="0" baseline="30000">
                <a:solidFill>
                  <a:srgbClr val="000000"/>
                </a:solidFill>
                <a:effectLst/>
                <a:latin typeface="Nunito Sans SemiBold" pitchFamily="2" charset="0"/>
              </a:rPr>
              <a:t>®</a:t>
            </a:r>
            <a:r>
              <a:rPr lang="en-US" sz="1200" b="0" i="0">
                <a:solidFill>
                  <a:srgbClr val="000000"/>
                </a:solidFill>
                <a:effectLst/>
                <a:latin typeface="Nunito Sans SemiBold" pitchFamily="2" charset="0"/>
              </a:rPr>
              <a:t> system and confirmed a new acute infarct in the right basal ganglia, while the left infarct appeared chronic. </a:t>
            </a:r>
            <a:endParaRPr lang="en-US" sz="1200" kern="100">
              <a:latin typeface="Nunito Sans SemiBold" pitchFamily="2" charset="0"/>
              <a:ea typeface="Calibri" panose="020F0502020204030204" pitchFamily="34" charset="0"/>
              <a:cs typeface="Times New Roman" panose="02020603050405020304" pitchFamily="18" charset="0"/>
            </a:endParaRPr>
          </a:p>
        </p:txBody>
      </p:sp>
      <p:sp>
        <p:nvSpPr>
          <p:cNvPr id="1100" name="Google Shape;1100;p129">
            <a:extLst>
              <a:ext uri="{FF2B5EF4-FFF2-40B4-BE49-F238E27FC236}">
                <a16:creationId xmlns:a16="http://schemas.microsoft.com/office/drawing/2014/main" id="{1680F602-19E4-8042-C6D4-AA4D62CD75AB}"/>
              </a:ext>
            </a:extLst>
          </p:cNvPr>
          <p:cNvSpPr txBox="1"/>
          <p:nvPr/>
        </p:nvSpPr>
        <p:spPr>
          <a:xfrm>
            <a:off x="8264850" y="214800"/>
            <a:ext cx="750900" cy="338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000">
                <a:solidFill>
                  <a:schemeClr val="lt1"/>
                </a:solidFill>
                <a:latin typeface="Nunito Sans SemiBold"/>
                <a:ea typeface="Nunito Sans SemiBold"/>
                <a:cs typeface="Nunito Sans SemiBold"/>
                <a:sym typeface="Nunito Sans SemiBold"/>
              </a:rPr>
              <a:t>DWI</a:t>
            </a:r>
          </a:p>
        </p:txBody>
      </p:sp>
      <p:sp>
        <p:nvSpPr>
          <p:cNvPr id="4" name="Google Shape;1079;p127">
            <a:extLst>
              <a:ext uri="{FF2B5EF4-FFF2-40B4-BE49-F238E27FC236}">
                <a16:creationId xmlns:a16="http://schemas.microsoft.com/office/drawing/2014/main" id="{E0FE6072-F836-58B9-232D-4CA61AE536F2}"/>
              </a:ext>
            </a:extLst>
          </p:cNvPr>
          <p:cNvSpPr txBox="1"/>
          <p:nvPr/>
        </p:nvSpPr>
        <p:spPr>
          <a:xfrm>
            <a:off x="511550" y="4288675"/>
            <a:ext cx="307489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200"/>
              </a:spcAft>
              <a:buNone/>
            </a:pPr>
            <a:r>
              <a:rPr lang="en-US" sz="550">
                <a:solidFill>
                  <a:schemeClr val="dk1"/>
                </a:solidFill>
                <a:latin typeface="Nunito Sans Light"/>
                <a:ea typeface="Nunito Sans Light"/>
                <a:cs typeface="Nunito Sans Light"/>
                <a:sym typeface="Nunito Sans Light"/>
              </a:rPr>
              <a:t>Case 027 - Stroke - 8.8 - LBL-003132 v0</a:t>
            </a:r>
            <a:endParaRPr lang="en-US" sz="550"/>
          </a:p>
        </p:txBody>
      </p:sp>
      <p:sp>
        <p:nvSpPr>
          <p:cNvPr id="3" name="Google Shape;1068;p126">
            <a:extLst>
              <a:ext uri="{FF2B5EF4-FFF2-40B4-BE49-F238E27FC236}">
                <a16:creationId xmlns:a16="http://schemas.microsoft.com/office/drawing/2014/main" id="{3CF9D6FC-71B5-5279-C532-A0B9308A08ED}"/>
              </a:ext>
            </a:extLst>
          </p:cNvPr>
          <p:cNvSpPr txBox="1"/>
          <p:nvPr/>
        </p:nvSpPr>
        <p:spPr>
          <a:xfrm>
            <a:off x="511550" y="4109149"/>
            <a:ext cx="3000000" cy="276969"/>
          </a:xfrm>
          <a:prstGeom prst="rect">
            <a:avLst/>
          </a:prstGeom>
          <a:noFill/>
          <a:ln>
            <a:noFill/>
          </a:ln>
        </p:spPr>
        <p:txBody>
          <a:bodyPr spcFirstLastPara="1" wrap="square" lIns="91425" tIns="91425" rIns="91425" bIns="91425" anchor="t" anchorCtr="0">
            <a:spAutoFit/>
          </a:bodyPr>
          <a:lstStyle/>
          <a:p>
            <a:pPr marL="0" lvl="0" indent="0" algn="l" rtl="0">
              <a:spcBef>
                <a:spcPts val="0"/>
              </a:spcBef>
              <a:buNone/>
            </a:pPr>
            <a:r>
              <a:rPr lang="en-GB" sz="600">
                <a:solidFill>
                  <a:schemeClr val="dk1"/>
                </a:solidFill>
                <a:latin typeface="Nunito Sans Light"/>
                <a:ea typeface="Nunito Sans Light"/>
                <a:cs typeface="Nunito Sans Light"/>
                <a:sym typeface="Nunito Sans Light"/>
                <a:hlinkClick r:id="rId4"/>
              </a:rPr>
              <a:t>Review images in Hyperfine, Inc. Image Viewer.</a:t>
            </a:r>
            <a:endParaRPr/>
          </a:p>
        </p:txBody>
      </p:sp>
    </p:spTree>
    <p:extLst>
      <p:ext uri="{BB962C8B-B14F-4D97-AF65-F5344CB8AC3E}">
        <p14:creationId xmlns:p14="http://schemas.microsoft.com/office/powerpoint/2010/main" val="7720290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95">
          <a:extLst>
            <a:ext uri="{FF2B5EF4-FFF2-40B4-BE49-F238E27FC236}">
              <a16:creationId xmlns:a16="http://schemas.microsoft.com/office/drawing/2014/main" id="{CDC12084-4DDD-EC71-A465-334556EA09E9}"/>
            </a:ext>
          </a:extLst>
        </p:cNvPr>
        <p:cNvGrpSpPr/>
        <p:nvPr/>
      </p:nvGrpSpPr>
      <p:grpSpPr>
        <a:xfrm>
          <a:off x="0" y="0"/>
          <a:ext cx="0" cy="0"/>
          <a:chOff x="0" y="0"/>
          <a:chExt cx="0" cy="0"/>
        </a:xfrm>
      </p:grpSpPr>
      <p:pic>
        <p:nvPicPr>
          <p:cNvPr id="1096" name="Google Shape;1096;p129">
            <a:extLst>
              <a:ext uri="{FF2B5EF4-FFF2-40B4-BE49-F238E27FC236}">
                <a16:creationId xmlns:a16="http://schemas.microsoft.com/office/drawing/2014/main" id="{A53B50AC-370D-28C4-B1A8-059D66A21153}"/>
              </a:ext>
            </a:extLst>
          </p:cNvPr>
          <p:cNvPicPr preferRelativeResize="0"/>
          <p:nvPr/>
        </p:nvPicPr>
        <p:blipFill>
          <a:blip r:embed="rId3"/>
          <a:srcRect l="4401" r="4401"/>
          <a:stretch/>
        </p:blipFill>
        <p:spPr>
          <a:xfrm>
            <a:off x="4922325" y="0"/>
            <a:ext cx="4221672" cy="5143501"/>
          </a:xfrm>
          <a:prstGeom prst="rect">
            <a:avLst/>
          </a:prstGeom>
          <a:noFill/>
          <a:ln>
            <a:noFill/>
          </a:ln>
          <a:effectLst>
            <a:outerShdw blurRad="57150" dist="19050" dir="5400000" algn="bl" rotWithShape="0">
              <a:srgbClr val="000000">
                <a:alpha val="50000"/>
              </a:srgbClr>
            </a:outerShdw>
          </a:effectLst>
        </p:spPr>
      </p:pic>
      <p:sp>
        <p:nvSpPr>
          <p:cNvPr id="1097" name="Google Shape;1097;p129">
            <a:extLst>
              <a:ext uri="{FF2B5EF4-FFF2-40B4-BE49-F238E27FC236}">
                <a16:creationId xmlns:a16="http://schemas.microsoft.com/office/drawing/2014/main" id="{73773CA0-752A-5836-6B6B-0D07E8BBD09B}"/>
              </a:ext>
            </a:extLst>
          </p:cNvPr>
          <p:cNvSpPr txBox="1">
            <a:spLocks noGrp="1"/>
          </p:cNvSpPr>
          <p:nvPr>
            <p:ph type="title"/>
          </p:nvPr>
        </p:nvSpPr>
        <p:spPr>
          <a:xfrm>
            <a:off x="503700" y="214800"/>
            <a:ext cx="4317358" cy="8013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US">
                <a:latin typeface="Nunito Sans SemiBold" pitchFamily="2" charset="0"/>
              </a:rPr>
              <a:t>Stroke</a:t>
            </a:r>
            <a:r>
              <a:rPr lang="en-GB">
                <a:latin typeface="Nunito Sans SemiBold" pitchFamily="2" charset="0"/>
              </a:rPr>
              <a:t>:</a:t>
            </a:r>
            <a:br>
              <a:rPr lang="en-GB">
                <a:latin typeface="Nunito Sans SemiBold" pitchFamily="2" charset="0"/>
              </a:rPr>
            </a:br>
            <a:r>
              <a:rPr lang="en-GB">
                <a:latin typeface="Nunito Sans SemiBold" pitchFamily="2" charset="0"/>
              </a:rPr>
              <a:t>ADC</a:t>
            </a:r>
            <a:endParaRPr/>
          </a:p>
        </p:txBody>
      </p:sp>
      <p:sp>
        <p:nvSpPr>
          <p:cNvPr id="1098" name="Google Shape;1098;p129">
            <a:extLst>
              <a:ext uri="{FF2B5EF4-FFF2-40B4-BE49-F238E27FC236}">
                <a16:creationId xmlns:a16="http://schemas.microsoft.com/office/drawing/2014/main" id="{A6EC3626-DADB-86AE-13B8-CA7F104A5DDE}"/>
              </a:ext>
            </a:extLst>
          </p:cNvPr>
          <p:cNvSpPr txBox="1">
            <a:spLocks noGrp="1"/>
          </p:cNvSpPr>
          <p:nvPr>
            <p:ph type="body" idx="1"/>
          </p:nvPr>
        </p:nvSpPr>
        <p:spPr>
          <a:xfrm>
            <a:off x="511549" y="1230925"/>
            <a:ext cx="3661958" cy="1718638"/>
          </a:xfrm>
          <a:prstGeom prst="rect">
            <a:avLst/>
          </a:prstGeom>
        </p:spPr>
        <p:txBody>
          <a:bodyPr spcFirstLastPara="1" wrap="square" lIns="0" tIns="0" rIns="0" bIns="0" anchor="t" anchorCtr="0">
            <a:normAutofit/>
          </a:bodyPr>
          <a:lstStyle/>
          <a:p>
            <a:pPr marL="0" indent="0">
              <a:spcAft>
                <a:spcPts val="1200"/>
              </a:spcAft>
              <a:buFont typeface="Nunito Sans Light"/>
              <a:buNone/>
            </a:pPr>
            <a:r>
              <a:rPr lang="en-US" sz="1200" b="0" i="0">
                <a:solidFill>
                  <a:srgbClr val="000000"/>
                </a:solidFill>
                <a:effectLst/>
                <a:latin typeface="Nunito Sans Light" pitchFamily="2" charset="0"/>
              </a:rPr>
              <a:t>A 56-year-old male presented in the ICU with left-sided facial droop and right-hand numbness lasting five days. Initial CT imaging revealed bilateral basal ganglia infarcts. </a:t>
            </a:r>
            <a:r>
              <a:rPr lang="en-US" sz="1200" b="0" i="0">
                <a:solidFill>
                  <a:srgbClr val="000000"/>
                </a:solidFill>
                <a:effectLst/>
                <a:latin typeface="Nunito Sans SemiBold" pitchFamily="2" charset="0"/>
              </a:rPr>
              <a:t>Physicians performed bedside imaging with the Swoop</a:t>
            </a:r>
            <a:r>
              <a:rPr lang="en-US" sz="800" b="0" i="0" baseline="30000">
                <a:solidFill>
                  <a:srgbClr val="000000"/>
                </a:solidFill>
                <a:effectLst/>
                <a:latin typeface="Nunito Sans SemiBold" pitchFamily="2" charset="0"/>
              </a:rPr>
              <a:t>®</a:t>
            </a:r>
            <a:r>
              <a:rPr lang="en-US" sz="1200" b="0" i="0">
                <a:solidFill>
                  <a:srgbClr val="000000"/>
                </a:solidFill>
                <a:effectLst/>
                <a:latin typeface="Nunito Sans SemiBold" pitchFamily="2" charset="0"/>
              </a:rPr>
              <a:t> system and confirmed a new acute infarct in the right basal ganglia, while the left infarct appeared chronic. </a:t>
            </a:r>
            <a:endParaRPr lang="en-US" sz="1200" kern="100">
              <a:latin typeface="Nunito Sans SemiBold" pitchFamily="2" charset="0"/>
              <a:ea typeface="Calibri" panose="020F0502020204030204" pitchFamily="34" charset="0"/>
              <a:cs typeface="Times New Roman" panose="02020603050405020304" pitchFamily="18" charset="0"/>
            </a:endParaRPr>
          </a:p>
        </p:txBody>
      </p:sp>
      <p:sp>
        <p:nvSpPr>
          <p:cNvPr id="1100" name="Google Shape;1100;p129">
            <a:extLst>
              <a:ext uri="{FF2B5EF4-FFF2-40B4-BE49-F238E27FC236}">
                <a16:creationId xmlns:a16="http://schemas.microsoft.com/office/drawing/2014/main" id="{19F6380F-AA40-A606-B70E-9B9089E17ADF}"/>
              </a:ext>
            </a:extLst>
          </p:cNvPr>
          <p:cNvSpPr txBox="1"/>
          <p:nvPr/>
        </p:nvSpPr>
        <p:spPr>
          <a:xfrm>
            <a:off x="8264850" y="214800"/>
            <a:ext cx="750900" cy="338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000">
                <a:solidFill>
                  <a:schemeClr val="lt1"/>
                </a:solidFill>
                <a:latin typeface="Nunito Sans SemiBold"/>
                <a:ea typeface="Nunito Sans SemiBold"/>
                <a:cs typeface="Nunito Sans SemiBold"/>
                <a:sym typeface="Nunito Sans SemiBold"/>
              </a:rPr>
              <a:t>ADC</a:t>
            </a:r>
          </a:p>
        </p:txBody>
      </p:sp>
      <p:sp>
        <p:nvSpPr>
          <p:cNvPr id="4" name="Google Shape;1079;p127">
            <a:extLst>
              <a:ext uri="{FF2B5EF4-FFF2-40B4-BE49-F238E27FC236}">
                <a16:creationId xmlns:a16="http://schemas.microsoft.com/office/drawing/2014/main" id="{71C6FFF3-C40F-83E4-AAAD-D6950DB02233}"/>
              </a:ext>
            </a:extLst>
          </p:cNvPr>
          <p:cNvSpPr txBox="1"/>
          <p:nvPr/>
        </p:nvSpPr>
        <p:spPr>
          <a:xfrm>
            <a:off x="511550" y="4288675"/>
            <a:ext cx="307489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200"/>
              </a:spcAft>
              <a:buNone/>
            </a:pPr>
            <a:r>
              <a:rPr lang="en-US" sz="550">
                <a:solidFill>
                  <a:schemeClr val="dk1"/>
                </a:solidFill>
                <a:latin typeface="Nunito Sans Light"/>
                <a:ea typeface="Nunito Sans Light"/>
                <a:cs typeface="Nunito Sans Light"/>
                <a:sym typeface="Nunito Sans Light"/>
              </a:rPr>
              <a:t>Case 027 - Stroke - 8.8 - LBL-003132 v0</a:t>
            </a:r>
            <a:endParaRPr lang="en-US" sz="550"/>
          </a:p>
        </p:txBody>
      </p:sp>
      <p:sp>
        <p:nvSpPr>
          <p:cNvPr id="3" name="Google Shape;1068;p126">
            <a:extLst>
              <a:ext uri="{FF2B5EF4-FFF2-40B4-BE49-F238E27FC236}">
                <a16:creationId xmlns:a16="http://schemas.microsoft.com/office/drawing/2014/main" id="{E60D4E49-4E55-4C20-5BF9-26EAF9B48814}"/>
              </a:ext>
            </a:extLst>
          </p:cNvPr>
          <p:cNvSpPr txBox="1"/>
          <p:nvPr/>
        </p:nvSpPr>
        <p:spPr>
          <a:xfrm>
            <a:off x="511550" y="4109149"/>
            <a:ext cx="3000000" cy="276969"/>
          </a:xfrm>
          <a:prstGeom prst="rect">
            <a:avLst/>
          </a:prstGeom>
          <a:noFill/>
          <a:ln>
            <a:noFill/>
          </a:ln>
        </p:spPr>
        <p:txBody>
          <a:bodyPr spcFirstLastPara="1" wrap="square" lIns="91425" tIns="91425" rIns="91425" bIns="91425" anchor="t" anchorCtr="0">
            <a:spAutoFit/>
          </a:bodyPr>
          <a:lstStyle/>
          <a:p>
            <a:pPr marL="0" lvl="0" indent="0" algn="l" rtl="0">
              <a:spcBef>
                <a:spcPts val="0"/>
              </a:spcBef>
              <a:buNone/>
            </a:pPr>
            <a:r>
              <a:rPr lang="en-GB" sz="600">
                <a:solidFill>
                  <a:schemeClr val="dk1"/>
                </a:solidFill>
                <a:latin typeface="Nunito Sans Light"/>
                <a:ea typeface="Nunito Sans Light"/>
                <a:cs typeface="Nunito Sans Light"/>
                <a:sym typeface="Nunito Sans Light"/>
                <a:hlinkClick r:id="rId4"/>
              </a:rPr>
              <a:t>Review images in Hyperfine, Inc. Image Viewer.</a:t>
            </a:r>
            <a:endParaRPr/>
          </a:p>
        </p:txBody>
      </p:sp>
    </p:spTree>
    <p:extLst>
      <p:ext uri="{BB962C8B-B14F-4D97-AF65-F5344CB8AC3E}">
        <p14:creationId xmlns:p14="http://schemas.microsoft.com/office/powerpoint/2010/main" val="613620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95">
          <a:extLst>
            <a:ext uri="{FF2B5EF4-FFF2-40B4-BE49-F238E27FC236}">
              <a16:creationId xmlns:a16="http://schemas.microsoft.com/office/drawing/2014/main" id="{9302980C-18CB-A91D-ED5A-5DA3E03B3A86}"/>
            </a:ext>
          </a:extLst>
        </p:cNvPr>
        <p:cNvGrpSpPr/>
        <p:nvPr/>
      </p:nvGrpSpPr>
      <p:grpSpPr>
        <a:xfrm>
          <a:off x="0" y="0"/>
          <a:ext cx="0" cy="0"/>
          <a:chOff x="0" y="0"/>
          <a:chExt cx="0" cy="0"/>
        </a:xfrm>
      </p:grpSpPr>
      <p:pic>
        <p:nvPicPr>
          <p:cNvPr id="1096" name="Google Shape;1096;p129">
            <a:extLst>
              <a:ext uri="{FF2B5EF4-FFF2-40B4-BE49-F238E27FC236}">
                <a16:creationId xmlns:a16="http://schemas.microsoft.com/office/drawing/2014/main" id="{806E811C-AE03-7D89-8778-0103B1464221}"/>
              </a:ext>
            </a:extLst>
          </p:cNvPr>
          <p:cNvPicPr preferRelativeResize="0"/>
          <p:nvPr/>
        </p:nvPicPr>
        <p:blipFill>
          <a:blip r:embed="rId3"/>
          <a:srcRect l="4401" r="4401"/>
          <a:stretch/>
        </p:blipFill>
        <p:spPr>
          <a:xfrm>
            <a:off x="4922325" y="0"/>
            <a:ext cx="4221672" cy="5143501"/>
          </a:xfrm>
          <a:prstGeom prst="rect">
            <a:avLst/>
          </a:prstGeom>
          <a:noFill/>
          <a:ln>
            <a:noFill/>
          </a:ln>
          <a:effectLst>
            <a:outerShdw blurRad="57150" dist="19050" dir="5400000" algn="bl" rotWithShape="0">
              <a:srgbClr val="000000">
                <a:alpha val="50000"/>
              </a:srgbClr>
            </a:outerShdw>
          </a:effectLst>
        </p:spPr>
      </p:pic>
      <p:sp>
        <p:nvSpPr>
          <p:cNvPr id="1097" name="Google Shape;1097;p129">
            <a:extLst>
              <a:ext uri="{FF2B5EF4-FFF2-40B4-BE49-F238E27FC236}">
                <a16:creationId xmlns:a16="http://schemas.microsoft.com/office/drawing/2014/main" id="{E5C565C1-D871-E0CD-E309-292998D0A4B5}"/>
              </a:ext>
            </a:extLst>
          </p:cNvPr>
          <p:cNvSpPr txBox="1">
            <a:spLocks noGrp="1"/>
          </p:cNvSpPr>
          <p:nvPr>
            <p:ph type="title"/>
          </p:nvPr>
        </p:nvSpPr>
        <p:spPr>
          <a:xfrm>
            <a:off x="503700" y="214800"/>
            <a:ext cx="4317358" cy="8013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US">
                <a:latin typeface="Nunito Sans SemiBold" pitchFamily="2" charset="0"/>
              </a:rPr>
              <a:t>Stroke</a:t>
            </a:r>
            <a:r>
              <a:rPr lang="en-GB">
                <a:latin typeface="Nunito Sans SemiBold" pitchFamily="2" charset="0"/>
              </a:rPr>
              <a:t>:</a:t>
            </a:r>
            <a:br>
              <a:rPr lang="en-GB">
                <a:latin typeface="Nunito Sans SemiBold" pitchFamily="2" charset="0"/>
              </a:rPr>
            </a:br>
            <a:r>
              <a:rPr lang="en-GB">
                <a:latin typeface="Nunito Sans SemiBold" pitchFamily="2" charset="0"/>
              </a:rPr>
              <a:t>ADC</a:t>
            </a:r>
            <a:endParaRPr/>
          </a:p>
        </p:txBody>
      </p:sp>
      <p:sp>
        <p:nvSpPr>
          <p:cNvPr id="1098" name="Google Shape;1098;p129">
            <a:extLst>
              <a:ext uri="{FF2B5EF4-FFF2-40B4-BE49-F238E27FC236}">
                <a16:creationId xmlns:a16="http://schemas.microsoft.com/office/drawing/2014/main" id="{ACBE1B63-923B-554D-316F-0A9D709744CF}"/>
              </a:ext>
            </a:extLst>
          </p:cNvPr>
          <p:cNvSpPr txBox="1">
            <a:spLocks noGrp="1"/>
          </p:cNvSpPr>
          <p:nvPr>
            <p:ph type="body" idx="1"/>
          </p:nvPr>
        </p:nvSpPr>
        <p:spPr>
          <a:xfrm>
            <a:off x="511549" y="1230925"/>
            <a:ext cx="3661958" cy="1718638"/>
          </a:xfrm>
          <a:prstGeom prst="rect">
            <a:avLst/>
          </a:prstGeom>
        </p:spPr>
        <p:txBody>
          <a:bodyPr spcFirstLastPara="1" wrap="square" lIns="0" tIns="0" rIns="0" bIns="0" anchor="t" anchorCtr="0">
            <a:normAutofit/>
          </a:bodyPr>
          <a:lstStyle/>
          <a:p>
            <a:pPr marL="0" indent="0">
              <a:spcAft>
                <a:spcPts val="1200"/>
              </a:spcAft>
              <a:buFont typeface="Nunito Sans Light"/>
              <a:buNone/>
            </a:pPr>
            <a:r>
              <a:rPr lang="en-US" sz="1200" b="0" i="0">
                <a:solidFill>
                  <a:srgbClr val="000000"/>
                </a:solidFill>
                <a:effectLst/>
                <a:latin typeface="Nunito Sans Light" pitchFamily="2" charset="0"/>
              </a:rPr>
              <a:t>A 56-year-old male presented in the ICU with left-sided facial droop and right-hand numbness lasting five days. Initial CT imaging revealed bilateral basal ganglia infarcts. </a:t>
            </a:r>
            <a:r>
              <a:rPr lang="en-US" sz="1200" b="0" i="0">
                <a:solidFill>
                  <a:srgbClr val="000000"/>
                </a:solidFill>
                <a:effectLst/>
                <a:latin typeface="Nunito Sans SemiBold" pitchFamily="2" charset="0"/>
              </a:rPr>
              <a:t>Physicians performed bedside imaging with the Swoop</a:t>
            </a:r>
            <a:r>
              <a:rPr lang="en-US" sz="800" b="0" i="0" baseline="30000">
                <a:solidFill>
                  <a:srgbClr val="000000"/>
                </a:solidFill>
                <a:effectLst/>
                <a:latin typeface="Nunito Sans SemiBold" pitchFamily="2" charset="0"/>
              </a:rPr>
              <a:t>®</a:t>
            </a:r>
            <a:r>
              <a:rPr lang="en-US" sz="1200" b="0" i="0">
                <a:solidFill>
                  <a:srgbClr val="000000"/>
                </a:solidFill>
                <a:effectLst/>
                <a:latin typeface="Nunito Sans SemiBold" pitchFamily="2" charset="0"/>
              </a:rPr>
              <a:t> system and confirmed a new acute infarct in the right basal ganglia, while the left infarct appeared chronic. </a:t>
            </a:r>
            <a:endParaRPr lang="en-US" sz="1200" kern="100">
              <a:latin typeface="Nunito Sans SemiBold" pitchFamily="2" charset="0"/>
              <a:ea typeface="Calibri" panose="020F0502020204030204" pitchFamily="34" charset="0"/>
              <a:cs typeface="Times New Roman" panose="02020603050405020304" pitchFamily="18" charset="0"/>
            </a:endParaRPr>
          </a:p>
        </p:txBody>
      </p:sp>
      <p:sp>
        <p:nvSpPr>
          <p:cNvPr id="1100" name="Google Shape;1100;p129">
            <a:extLst>
              <a:ext uri="{FF2B5EF4-FFF2-40B4-BE49-F238E27FC236}">
                <a16:creationId xmlns:a16="http://schemas.microsoft.com/office/drawing/2014/main" id="{38461E54-AAB4-0777-1322-8FED0DEAF32B}"/>
              </a:ext>
            </a:extLst>
          </p:cNvPr>
          <p:cNvSpPr txBox="1"/>
          <p:nvPr/>
        </p:nvSpPr>
        <p:spPr>
          <a:xfrm>
            <a:off x="8264850" y="214800"/>
            <a:ext cx="750900" cy="338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000">
                <a:solidFill>
                  <a:schemeClr val="lt1"/>
                </a:solidFill>
                <a:latin typeface="Nunito Sans SemiBold"/>
                <a:ea typeface="Nunito Sans SemiBold"/>
                <a:cs typeface="Nunito Sans SemiBold"/>
                <a:sym typeface="Nunito Sans SemiBold"/>
              </a:rPr>
              <a:t>ADC</a:t>
            </a:r>
          </a:p>
        </p:txBody>
      </p:sp>
      <p:sp>
        <p:nvSpPr>
          <p:cNvPr id="4" name="Google Shape;1079;p127">
            <a:extLst>
              <a:ext uri="{FF2B5EF4-FFF2-40B4-BE49-F238E27FC236}">
                <a16:creationId xmlns:a16="http://schemas.microsoft.com/office/drawing/2014/main" id="{EE444CBC-5A06-F479-FEE2-C47C172B20E7}"/>
              </a:ext>
            </a:extLst>
          </p:cNvPr>
          <p:cNvSpPr txBox="1"/>
          <p:nvPr/>
        </p:nvSpPr>
        <p:spPr>
          <a:xfrm>
            <a:off x="511550" y="4288675"/>
            <a:ext cx="307489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200"/>
              </a:spcAft>
              <a:buNone/>
            </a:pPr>
            <a:r>
              <a:rPr lang="en-US" sz="550">
                <a:solidFill>
                  <a:schemeClr val="dk1"/>
                </a:solidFill>
                <a:latin typeface="Nunito Sans Light"/>
                <a:ea typeface="Nunito Sans Light"/>
                <a:cs typeface="Nunito Sans Light"/>
                <a:sym typeface="Nunito Sans Light"/>
              </a:rPr>
              <a:t>Case 027 - Stroke - 8.8 - LBL-003132 v0</a:t>
            </a:r>
            <a:endParaRPr lang="en-US" sz="550"/>
          </a:p>
        </p:txBody>
      </p:sp>
      <p:sp>
        <p:nvSpPr>
          <p:cNvPr id="3" name="Google Shape;1068;p126">
            <a:extLst>
              <a:ext uri="{FF2B5EF4-FFF2-40B4-BE49-F238E27FC236}">
                <a16:creationId xmlns:a16="http://schemas.microsoft.com/office/drawing/2014/main" id="{4A57CDA9-7F24-D554-37D3-EFDF70654388}"/>
              </a:ext>
            </a:extLst>
          </p:cNvPr>
          <p:cNvSpPr txBox="1"/>
          <p:nvPr/>
        </p:nvSpPr>
        <p:spPr>
          <a:xfrm>
            <a:off x="511550" y="4109149"/>
            <a:ext cx="3000000" cy="276969"/>
          </a:xfrm>
          <a:prstGeom prst="rect">
            <a:avLst/>
          </a:prstGeom>
          <a:noFill/>
          <a:ln>
            <a:noFill/>
          </a:ln>
        </p:spPr>
        <p:txBody>
          <a:bodyPr spcFirstLastPara="1" wrap="square" lIns="91425" tIns="91425" rIns="91425" bIns="91425" anchor="t" anchorCtr="0">
            <a:spAutoFit/>
          </a:bodyPr>
          <a:lstStyle/>
          <a:p>
            <a:pPr marL="0" lvl="0" indent="0" algn="l" rtl="0">
              <a:spcBef>
                <a:spcPts val="0"/>
              </a:spcBef>
              <a:buNone/>
            </a:pPr>
            <a:r>
              <a:rPr lang="en-GB" sz="600">
                <a:solidFill>
                  <a:schemeClr val="dk1"/>
                </a:solidFill>
                <a:latin typeface="Nunito Sans Light"/>
                <a:ea typeface="Nunito Sans Light"/>
                <a:cs typeface="Nunito Sans Light"/>
                <a:sym typeface="Nunito Sans Light"/>
                <a:hlinkClick r:id="rId4"/>
              </a:rPr>
              <a:t>Review images in Hyperfine, Inc. Image Viewer.</a:t>
            </a:r>
            <a:endParaRPr/>
          </a:p>
        </p:txBody>
      </p:sp>
    </p:spTree>
    <p:extLst>
      <p:ext uri="{BB962C8B-B14F-4D97-AF65-F5344CB8AC3E}">
        <p14:creationId xmlns:p14="http://schemas.microsoft.com/office/powerpoint/2010/main" val="11365176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95">
          <a:extLst>
            <a:ext uri="{FF2B5EF4-FFF2-40B4-BE49-F238E27FC236}">
              <a16:creationId xmlns:a16="http://schemas.microsoft.com/office/drawing/2014/main" id="{8C80E2D8-AAC4-66E8-949B-386D7A8AA4C7}"/>
            </a:ext>
          </a:extLst>
        </p:cNvPr>
        <p:cNvGrpSpPr/>
        <p:nvPr/>
      </p:nvGrpSpPr>
      <p:grpSpPr>
        <a:xfrm>
          <a:off x="0" y="0"/>
          <a:ext cx="0" cy="0"/>
          <a:chOff x="0" y="0"/>
          <a:chExt cx="0" cy="0"/>
        </a:xfrm>
      </p:grpSpPr>
      <p:pic>
        <p:nvPicPr>
          <p:cNvPr id="1096" name="Google Shape;1096;p129">
            <a:extLst>
              <a:ext uri="{FF2B5EF4-FFF2-40B4-BE49-F238E27FC236}">
                <a16:creationId xmlns:a16="http://schemas.microsoft.com/office/drawing/2014/main" id="{0DC8B19F-C88F-8A3E-FF92-E564EA255271}"/>
              </a:ext>
            </a:extLst>
          </p:cNvPr>
          <p:cNvPicPr preferRelativeResize="0"/>
          <p:nvPr/>
        </p:nvPicPr>
        <p:blipFill>
          <a:blip r:embed="rId3"/>
          <a:srcRect l="4401" r="4401"/>
          <a:stretch/>
        </p:blipFill>
        <p:spPr>
          <a:xfrm>
            <a:off x="4922325" y="0"/>
            <a:ext cx="4221672" cy="5143501"/>
          </a:xfrm>
          <a:prstGeom prst="rect">
            <a:avLst/>
          </a:prstGeom>
          <a:noFill/>
          <a:ln>
            <a:noFill/>
          </a:ln>
          <a:effectLst>
            <a:outerShdw blurRad="57150" dist="19050" dir="5400000" algn="bl" rotWithShape="0">
              <a:srgbClr val="000000">
                <a:alpha val="50000"/>
              </a:srgbClr>
            </a:outerShdw>
          </a:effectLst>
        </p:spPr>
      </p:pic>
      <p:sp>
        <p:nvSpPr>
          <p:cNvPr id="1097" name="Google Shape;1097;p129">
            <a:extLst>
              <a:ext uri="{FF2B5EF4-FFF2-40B4-BE49-F238E27FC236}">
                <a16:creationId xmlns:a16="http://schemas.microsoft.com/office/drawing/2014/main" id="{029B751A-CABF-E1BE-3A32-5661E3298A06}"/>
              </a:ext>
            </a:extLst>
          </p:cNvPr>
          <p:cNvSpPr txBox="1">
            <a:spLocks noGrp="1"/>
          </p:cNvSpPr>
          <p:nvPr>
            <p:ph type="title"/>
          </p:nvPr>
        </p:nvSpPr>
        <p:spPr>
          <a:xfrm>
            <a:off x="503700" y="214800"/>
            <a:ext cx="4317358" cy="8013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US">
                <a:latin typeface="Nunito Sans SemiBold" pitchFamily="2" charset="0"/>
              </a:rPr>
              <a:t>Stroke</a:t>
            </a:r>
            <a:r>
              <a:rPr lang="en-GB">
                <a:latin typeface="Nunito Sans SemiBold" pitchFamily="2" charset="0"/>
              </a:rPr>
              <a:t>:</a:t>
            </a:r>
            <a:br>
              <a:rPr lang="en-GB">
                <a:latin typeface="Nunito Sans SemiBold" pitchFamily="2" charset="0"/>
              </a:rPr>
            </a:br>
            <a:r>
              <a:rPr lang="en-GB">
                <a:latin typeface="Nunito Sans SemiBold" pitchFamily="2" charset="0"/>
              </a:rPr>
              <a:t>ADC</a:t>
            </a:r>
            <a:endParaRPr/>
          </a:p>
        </p:txBody>
      </p:sp>
      <p:sp>
        <p:nvSpPr>
          <p:cNvPr id="1098" name="Google Shape;1098;p129">
            <a:extLst>
              <a:ext uri="{FF2B5EF4-FFF2-40B4-BE49-F238E27FC236}">
                <a16:creationId xmlns:a16="http://schemas.microsoft.com/office/drawing/2014/main" id="{77D9AAF2-3E08-138F-613E-8E514060AA54}"/>
              </a:ext>
            </a:extLst>
          </p:cNvPr>
          <p:cNvSpPr txBox="1">
            <a:spLocks noGrp="1"/>
          </p:cNvSpPr>
          <p:nvPr>
            <p:ph type="body" idx="1"/>
          </p:nvPr>
        </p:nvSpPr>
        <p:spPr>
          <a:xfrm>
            <a:off x="511549" y="1230925"/>
            <a:ext cx="3661958" cy="1718638"/>
          </a:xfrm>
          <a:prstGeom prst="rect">
            <a:avLst/>
          </a:prstGeom>
        </p:spPr>
        <p:txBody>
          <a:bodyPr spcFirstLastPara="1" wrap="square" lIns="0" tIns="0" rIns="0" bIns="0" anchor="t" anchorCtr="0">
            <a:normAutofit/>
          </a:bodyPr>
          <a:lstStyle/>
          <a:p>
            <a:pPr marL="0" indent="0">
              <a:spcAft>
                <a:spcPts val="1200"/>
              </a:spcAft>
              <a:buFont typeface="Nunito Sans Light"/>
              <a:buNone/>
            </a:pPr>
            <a:r>
              <a:rPr lang="en-US" sz="1200" b="0" i="0">
                <a:solidFill>
                  <a:srgbClr val="000000"/>
                </a:solidFill>
                <a:effectLst/>
                <a:latin typeface="Nunito Sans Light" pitchFamily="2" charset="0"/>
              </a:rPr>
              <a:t>A 56-year-old male presented in the ICU with left-sided facial droop and right-hand numbness lasting five days. Initial CT imaging revealed bilateral basal ganglia infarcts. </a:t>
            </a:r>
            <a:r>
              <a:rPr lang="en-US" sz="1200" b="0" i="0">
                <a:solidFill>
                  <a:srgbClr val="000000"/>
                </a:solidFill>
                <a:effectLst/>
                <a:latin typeface="Nunito Sans SemiBold" pitchFamily="2" charset="0"/>
              </a:rPr>
              <a:t>Physicians performed bedside imaging with the Swoop</a:t>
            </a:r>
            <a:r>
              <a:rPr lang="en-US" sz="800" b="0" i="0" baseline="30000">
                <a:solidFill>
                  <a:srgbClr val="000000"/>
                </a:solidFill>
                <a:effectLst/>
                <a:latin typeface="Nunito Sans SemiBold" pitchFamily="2" charset="0"/>
              </a:rPr>
              <a:t>®</a:t>
            </a:r>
            <a:r>
              <a:rPr lang="en-US" sz="1200" b="0" i="0">
                <a:solidFill>
                  <a:srgbClr val="000000"/>
                </a:solidFill>
                <a:effectLst/>
                <a:latin typeface="Nunito Sans SemiBold" pitchFamily="2" charset="0"/>
              </a:rPr>
              <a:t> system and confirmed a new acute infarct in the right basal ganglia, while the left infarct appeared chronic. </a:t>
            </a:r>
            <a:endParaRPr lang="en-US" sz="1200" kern="100">
              <a:latin typeface="Nunito Sans SemiBold" pitchFamily="2" charset="0"/>
              <a:ea typeface="Calibri" panose="020F0502020204030204" pitchFamily="34" charset="0"/>
              <a:cs typeface="Times New Roman" panose="02020603050405020304" pitchFamily="18" charset="0"/>
            </a:endParaRPr>
          </a:p>
        </p:txBody>
      </p:sp>
      <p:sp>
        <p:nvSpPr>
          <p:cNvPr id="1100" name="Google Shape;1100;p129">
            <a:extLst>
              <a:ext uri="{FF2B5EF4-FFF2-40B4-BE49-F238E27FC236}">
                <a16:creationId xmlns:a16="http://schemas.microsoft.com/office/drawing/2014/main" id="{439D140F-07F7-BEE4-EA1F-7112BD0C8CEB}"/>
              </a:ext>
            </a:extLst>
          </p:cNvPr>
          <p:cNvSpPr txBox="1"/>
          <p:nvPr/>
        </p:nvSpPr>
        <p:spPr>
          <a:xfrm>
            <a:off x="8264850" y="214800"/>
            <a:ext cx="750900" cy="338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000">
                <a:solidFill>
                  <a:schemeClr val="lt1"/>
                </a:solidFill>
                <a:latin typeface="Nunito Sans SemiBold"/>
                <a:ea typeface="Nunito Sans SemiBold"/>
                <a:cs typeface="Nunito Sans SemiBold"/>
                <a:sym typeface="Nunito Sans SemiBold"/>
              </a:rPr>
              <a:t>ADC</a:t>
            </a:r>
          </a:p>
        </p:txBody>
      </p:sp>
      <p:sp>
        <p:nvSpPr>
          <p:cNvPr id="4" name="Google Shape;1079;p127">
            <a:extLst>
              <a:ext uri="{FF2B5EF4-FFF2-40B4-BE49-F238E27FC236}">
                <a16:creationId xmlns:a16="http://schemas.microsoft.com/office/drawing/2014/main" id="{4DA7E21B-E674-070B-79E1-F28BDA68DAB9}"/>
              </a:ext>
            </a:extLst>
          </p:cNvPr>
          <p:cNvSpPr txBox="1"/>
          <p:nvPr/>
        </p:nvSpPr>
        <p:spPr>
          <a:xfrm>
            <a:off x="511550" y="4288675"/>
            <a:ext cx="307489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200"/>
              </a:spcAft>
              <a:buNone/>
            </a:pPr>
            <a:r>
              <a:rPr lang="en-US" sz="550">
                <a:solidFill>
                  <a:schemeClr val="dk1"/>
                </a:solidFill>
                <a:latin typeface="Nunito Sans Light"/>
                <a:ea typeface="Nunito Sans Light"/>
                <a:cs typeface="Nunito Sans Light"/>
                <a:sym typeface="Nunito Sans Light"/>
              </a:rPr>
              <a:t>Case 027 - Stroke - 8.8 - LBL-003132 v0</a:t>
            </a:r>
            <a:endParaRPr lang="en-US" sz="550"/>
          </a:p>
        </p:txBody>
      </p:sp>
      <p:sp>
        <p:nvSpPr>
          <p:cNvPr id="3" name="Google Shape;1068;p126">
            <a:extLst>
              <a:ext uri="{FF2B5EF4-FFF2-40B4-BE49-F238E27FC236}">
                <a16:creationId xmlns:a16="http://schemas.microsoft.com/office/drawing/2014/main" id="{AF9154CF-6BB9-3DBB-D857-ABA9FF7CE115}"/>
              </a:ext>
            </a:extLst>
          </p:cNvPr>
          <p:cNvSpPr txBox="1"/>
          <p:nvPr/>
        </p:nvSpPr>
        <p:spPr>
          <a:xfrm>
            <a:off x="511550" y="4109149"/>
            <a:ext cx="3000000" cy="276969"/>
          </a:xfrm>
          <a:prstGeom prst="rect">
            <a:avLst/>
          </a:prstGeom>
          <a:noFill/>
          <a:ln>
            <a:noFill/>
          </a:ln>
        </p:spPr>
        <p:txBody>
          <a:bodyPr spcFirstLastPara="1" wrap="square" lIns="91425" tIns="91425" rIns="91425" bIns="91425" anchor="t" anchorCtr="0">
            <a:spAutoFit/>
          </a:bodyPr>
          <a:lstStyle/>
          <a:p>
            <a:pPr marL="0" lvl="0" indent="0" algn="l" rtl="0">
              <a:spcBef>
                <a:spcPts val="0"/>
              </a:spcBef>
              <a:buNone/>
            </a:pPr>
            <a:r>
              <a:rPr lang="en-GB" sz="600">
                <a:solidFill>
                  <a:schemeClr val="dk1"/>
                </a:solidFill>
                <a:latin typeface="Nunito Sans Light"/>
                <a:ea typeface="Nunito Sans Light"/>
                <a:cs typeface="Nunito Sans Light"/>
                <a:sym typeface="Nunito Sans Light"/>
                <a:hlinkClick r:id="rId4"/>
              </a:rPr>
              <a:t>Review images in Hyperfine, Inc. Image Viewer.</a:t>
            </a:r>
            <a:endParaRPr/>
          </a:p>
        </p:txBody>
      </p:sp>
    </p:spTree>
    <p:extLst>
      <p:ext uri="{BB962C8B-B14F-4D97-AF65-F5344CB8AC3E}">
        <p14:creationId xmlns:p14="http://schemas.microsoft.com/office/powerpoint/2010/main" val="10158826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95">
          <a:extLst>
            <a:ext uri="{FF2B5EF4-FFF2-40B4-BE49-F238E27FC236}">
              <a16:creationId xmlns:a16="http://schemas.microsoft.com/office/drawing/2014/main" id="{990E320E-A4FD-7338-EF99-E21B56123E63}"/>
            </a:ext>
          </a:extLst>
        </p:cNvPr>
        <p:cNvGrpSpPr/>
        <p:nvPr/>
      </p:nvGrpSpPr>
      <p:grpSpPr>
        <a:xfrm>
          <a:off x="0" y="0"/>
          <a:ext cx="0" cy="0"/>
          <a:chOff x="0" y="0"/>
          <a:chExt cx="0" cy="0"/>
        </a:xfrm>
      </p:grpSpPr>
      <p:pic>
        <p:nvPicPr>
          <p:cNvPr id="1096" name="Google Shape;1096;p129">
            <a:extLst>
              <a:ext uri="{FF2B5EF4-FFF2-40B4-BE49-F238E27FC236}">
                <a16:creationId xmlns:a16="http://schemas.microsoft.com/office/drawing/2014/main" id="{B16084B5-6EDC-9868-F133-F0D032353211}"/>
              </a:ext>
            </a:extLst>
          </p:cNvPr>
          <p:cNvPicPr preferRelativeResize="0"/>
          <p:nvPr/>
        </p:nvPicPr>
        <p:blipFill>
          <a:blip r:embed="rId3"/>
          <a:srcRect l="4401" r="4401"/>
          <a:stretch/>
        </p:blipFill>
        <p:spPr>
          <a:xfrm>
            <a:off x="4922325" y="0"/>
            <a:ext cx="4221672" cy="5143501"/>
          </a:xfrm>
          <a:prstGeom prst="rect">
            <a:avLst/>
          </a:prstGeom>
          <a:noFill/>
          <a:ln>
            <a:noFill/>
          </a:ln>
          <a:effectLst>
            <a:outerShdw blurRad="57150" dist="19050" dir="5400000" algn="bl" rotWithShape="0">
              <a:srgbClr val="000000">
                <a:alpha val="50000"/>
              </a:srgbClr>
            </a:outerShdw>
          </a:effectLst>
        </p:spPr>
      </p:pic>
      <p:sp>
        <p:nvSpPr>
          <p:cNvPr id="1097" name="Google Shape;1097;p129">
            <a:extLst>
              <a:ext uri="{FF2B5EF4-FFF2-40B4-BE49-F238E27FC236}">
                <a16:creationId xmlns:a16="http://schemas.microsoft.com/office/drawing/2014/main" id="{B74C08BD-3D04-2601-5A36-F09CCEF7C495}"/>
              </a:ext>
            </a:extLst>
          </p:cNvPr>
          <p:cNvSpPr txBox="1">
            <a:spLocks noGrp="1"/>
          </p:cNvSpPr>
          <p:nvPr>
            <p:ph type="title"/>
          </p:nvPr>
        </p:nvSpPr>
        <p:spPr>
          <a:xfrm>
            <a:off x="503700" y="214800"/>
            <a:ext cx="4317358" cy="8013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US">
                <a:latin typeface="Nunito Sans SemiBold" pitchFamily="2" charset="0"/>
              </a:rPr>
              <a:t>Stroke</a:t>
            </a:r>
            <a:r>
              <a:rPr lang="en-GB">
                <a:latin typeface="Nunito Sans SemiBold" pitchFamily="2" charset="0"/>
              </a:rPr>
              <a:t>:</a:t>
            </a:r>
            <a:br>
              <a:rPr lang="en-GB">
                <a:latin typeface="Nunito Sans SemiBold" pitchFamily="2" charset="0"/>
              </a:rPr>
            </a:br>
            <a:r>
              <a:rPr lang="en-GB">
                <a:latin typeface="Nunito Sans SemiBold" pitchFamily="2" charset="0"/>
              </a:rPr>
              <a:t>ADC</a:t>
            </a:r>
            <a:endParaRPr/>
          </a:p>
        </p:txBody>
      </p:sp>
      <p:sp>
        <p:nvSpPr>
          <p:cNvPr id="1098" name="Google Shape;1098;p129">
            <a:extLst>
              <a:ext uri="{FF2B5EF4-FFF2-40B4-BE49-F238E27FC236}">
                <a16:creationId xmlns:a16="http://schemas.microsoft.com/office/drawing/2014/main" id="{99342849-7C48-E4C6-B3FE-B03DC83FD3F9}"/>
              </a:ext>
            </a:extLst>
          </p:cNvPr>
          <p:cNvSpPr txBox="1">
            <a:spLocks noGrp="1"/>
          </p:cNvSpPr>
          <p:nvPr>
            <p:ph type="body" idx="1"/>
          </p:nvPr>
        </p:nvSpPr>
        <p:spPr>
          <a:xfrm>
            <a:off x="511549" y="1230925"/>
            <a:ext cx="3661958" cy="1718638"/>
          </a:xfrm>
          <a:prstGeom prst="rect">
            <a:avLst/>
          </a:prstGeom>
        </p:spPr>
        <p:txBody>
          <a:bodyPr spcFirstLastPara="1" wrap="square" lIns="0" tIns="0" rIns="0" bIns="0" anchor="t" anchorCtr="0">
            <a:normAutofit/>
          </a:bodyPr>
          <a:lstStyle/>
          <a:p>
            <a:pPr marL="0" indent="0">
              <a:spcAft>
                <a:spcPts val="1200"/>
              </a:spcAft>
              <a:buFont typeface="Nunito Sans Light"/>
              <a:buNone/>
            </a:pPr>
            <a:r>
              <a:rPr lang="en-US" sz="1200" b="0" i="0">
                <a:solidFill>
                  <a:srgbClr val="000000"/>
                </a:solidFill>
                <a:effectLst/>
                <a:latin typeface="Nunito Sans Light" pitchFamily="2" charset="0"/>
              </a:rPr>
              <a:t>A 56-year-old male presented in the ICU with left-sided facial droop and right-hand numbness lasting five days. Initial CT imaging revealed bilateral basal ganglia infarcts. </a:t>
            </a:r>
            <a:r>
              <a:rPr lang="en-US" sz="1200" b="0" i="0">
                <a:solidFill>
                  <a:srgbClr val="000000"/>
                </a:solidFill>
                <a:effectLst/>
                <a:latin typeface="Nunito Sans SemiBold" pitchFamily="2" charset="0"/>
              </a:rPr>
              <a:t>Physicians performed bedside imaging with the Swoop</a:t>
            </a:r>
            <a:r>
              <a:rPr lang="en-US" sz="800" b="0" i="0" baseline="30000">
                <a:solidFill>
                  <a:srgbClr val="000000"/>
                </a:solidFill>
                <a:effectLst/>
                <a:latin typeface="Nunito Sans SemiBold" pitchFamily="2" charset="0"/>
              </a:rPr>
              <a:t>®</a:t>
            </a:r>
            <a:r>
              <a:rPr lang="en-US" sz="1200" b="0" i="0">
                <a:solidFill>
                  <a:srgbClr val="000000"/>
                </a:solidFill>
                <a:effectLst/>
                <a:latin typeface="Nunito Sans SemiBold" pitchFamily="2" charset="0"/>
              </a:rPr>
              <a:t> system and confirmed a new acute infarct in the right basal ganglia, while the left infarct appeared chronic. </a:t>
            </a:r>
            <a:endParaRPr lang="en-US" sz="1200" kern="100">
              <a:latin typeface="Nunito Sans SemiBold" pitchFamily="2" charset="0"/>
              <a:ea typeface="Calibri" panose="020F0502020204030204" pitchFamily="34" charset="0"/>
              <a:cs typeface="Times New Roman" panose="02020603050405020304" pitchFamily="18" charset="0"/>
            </a:endParaRPr>
          </a:p>
        </p:txBody>
      </p:sp>
      <p:sp>
        <p:nvSpPr>
          <p:cNvPr id="1100" name="Google Shape;1100;p129">
            <a:extLst>
              <a:ext uri="{FF2B5EF4-FFF2-40B4-BE49-F238E27FC236}">
                <a16:creationId xmlns:a16="http://schemas.microsoft.com/office/drawing/2014/main" id="{62B6AC6A-789F-3F1A-5025-667330CAF7DA}"/>
              </a:ext>
            </a:extLst>
          </p:cNvPr>
          <p:cNvSpPr txBox="1"/>
          <p:nvPr/>
        </p:nvSpPr>
        <p:spPr>
          <a:xfrm>
            <a:off x="8264850" y="214800"/>
            <a:ext cx="750900" cy="338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000">
                <a:solidFill>
                  <a:schemeClr val="lt1"/>
                </a:solidFill>
                <a:latin typeface="Nunito Sans SemiBold"/>
                <a:ea typeface="Nunito Sans SemiBold"/>
                <a:cs typeface="Nunito Sans SemiBold"/>
                <a:sym typeface="Nunito Sans SemiBold"/>
              </a:rPr>
              <a:t>ADC</a:t>
            </a:r>
          </a:p>
        </p:txBody>
      </p:sp>
      <p:sp>
        <p:nvSpPr>
          <p:cNvPr id="4" name="Google Shape;1079;p127">
            <a:extLst>
              <a:ext uri="{FF2B5EF4-FFF2-40B4-BE49-F238E27FC236}">
                <a16:creationId xmlns:a16="http://schemas.microsoft.com/office/drawing/2014/main" id="{DCB85D40-5D7B-5ECE-5A00-B2FD19A7117A}"/>
              </a:ext>
            </a:extLst>
          </p:cNvPr>
          <p:cNvSpPr txBox="1"/>
          <p:nvPr/>
        </p:nvSpPr>
        <p:spPr>
          <a:xfrm>
            <a:off x="511550" y="4288675"/>
            <a:ext cx="307489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200"/>
              </a:spcAft>
              <a:buNone/>
            </a:pPr>
            <a:r>
              <a:rPr lang="en-US" sz="550">
                <a:solidFill>
                  <a:schemeClr val="dk1"/>
                </a:solidFill>
                <a:latin typeface="Nunito Sans Light"/>
                <a:ea typeface="Nunito Sans Light"/>
                <a:cs typeface="Nunito Sans Light"/>
                <a:sym typeface="Nunito Sans Light"/>
              </a:rPr>
              <a:t>Case 027 - Stroke - 8.8 - LBL-003132 v0</a:t>
            </a:r>
            <a:endParaRPr lang="en-US" sz="550"/>
          </a:p>
        </p:txBody>
      </p:sp>
      <p:sp>
        <p:nvSpPr>
          <p:cNvPr id="3" name="Google Shape;1068;p126">
            <a:extLst>
              <a:ext uri="{FF2B5EF4-FFF2-40B4-BE49-F238E27FC236}">
                <a16:creationId xmlns:a16="http://schemas.microsoft.com/office/drawing/2014/main" id="{607A88B1-9B77-7A82-77FD-08E2D01FA3F9}"/>
              </a:ext>
            </a:extLst>
          </p:cNvPr>
          <p:cNvSpPr txBox="1"/>
          <p:nvPr/>
        </p:nvSpPr>
        <p:spPr>
          <a:xfrm>
            <a:off x="511550" y="4109149"/>
            <a:ext cx="3000000" cy="276969"/>
          </a:xfrm>
          <a:prstGeom prst="rect">
            <a:avLst/>
          </a:prstGeom>
          <a:noFill/>
          <a:ln>
            <a:noFill/>
          </a:ln>
        </p:spPr>
        <p:txBody>
          <a:bodyPr spcFirstLastPara="1" wrap="square" lIns="91425" tIns="91425" rIns="91425" bIns="91425" anchor="t" anchorCtr="0">
            <a:spAutoFit/>
          </a:bodyPr>
          <a:lstStyle/>
          <a:p>
            <a:pPr marL="0" lvl="0" indent="0" algn="l" rtl="0">
              <a:spcBef>
                <a:spcPts val="0"/>
              </a:spcBef>
              <a:buNone/>
            </a:pPr>
            <a:r>
              <a:rPr lang="en-GB" sz="600">
                <a:solidFill>
                  <a:schemeClr val="dk1"/>
                </a:solidFill>
                <a:latin typeface="Nunito Sans Light"/>
                <a:ea typeface="Nunito Sans Light"/>
                <a:cs typeface="Nunito Sans Light"/>
                <a:sym typeface="Nunito Sans Light"/>
                <a:hlinkClick r:id="rId4"/>
              </a:rPr>
              <a:t>Review images in Hyperfine, Inc. Image Viewer.</a:t>
            </a:r>
            <a:endParaRPr/>
          </a:p>
        </p:txBody>
      </p:sp>
    </p:spTree>
    <p:extLst>
      <p:ext uri="{BB962C8B-B14F-4D97-AF65-F5344CB8AC3E}">
        <p14:creationId xmlns:p14="http://schemas.microsoft.com/office/powerpoint/2010/main" val="4560798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pic>
        <p:nvPicPr>
          <p:cNvPr id="3" name="Case 027 - Stroke - 8.8 - LBL-003132 v0">
            <a:hlinkClick r:id="" action="ppaction://media"/>
            <a:extLst>
              <a:ext uri="{FF2B5EF4-FFF2-40B4-BE49-F238E27FC236}">
                <a16:creationId xmlns:a16="http://schemas.microsoft.com/office/drawing/2014/main" id="{309F8F03-8F1B-431B-9917-0DC712FCACF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1124" name="Google Shape;1124;p132"/>
          <p:cNvSpPr txBox="1"/>
          <p:nvPr/>
        </p:nvSpPr>
        <p:spPr>
          <a:xfrm>
            <a:off x="511549" y="4569025"/>
            <a:ext cx="3587239"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200"/>
              </a:spcAft>
              <a:buNone/>
            </a:pPr>
            <a:r>
              <a:rPr lang="en-US" sz="550">
                <a:solidFill>
                  <a:schemeClr val="bg1"/>
                </a:solidFill>
                <a:latin typeface="Nunito Sans Light"/>
                <a:ea typeface="Nunito Sans Light"/>
                <a:cs typeface="Nunito Sans Light"/>
                <a:sym typeface="Nunito Sans Light"/>
              </a:rPr>
              <a:t>Case 027 - Stroke - 8.8 - LBL-003132 v0</a:t>
            </a:r>
            <a:endParaRPr lang="en-US" sz="550">
              <a:solidFill>
                <a:schemeClr val="bg1"/>
              </a:solidFill>
            </a:endParaRPr>
          </a:p>
        </p:txBody>
      </p:sp>
    </p:spTree>
    <p:extLst>
      <p:ext uri="{BB962C8B-B14F-4D97-AF65-F5344CB8AC3E}">
        <p14:creationId xmlns:p14="http://schemas.microsoft.com/office/powerpoint/2010/main" val="293300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pic>
        <p:nvPicPr>
          <p:cNvPr id="1077" name="Google Shape;1077;p127"/>
          <p:cNvPicPr preferRelativeResize="0"/>
          <p:nvPr/>
        </p:nvPicPr>
        <p:blipFill>
          <a:blip r:embed="rId3"/>
          <a:srcRect l="4401" r="4401"/>
          <a:stretch/>
        </p:blipFill>
        <p:spPr>
          <a:xfrm>
            <a:off x="3383343" y="1230926"/>
            <a:ext cx="2509732" cy="3057749"/>
          </a:xfrm>
          <a:prstGeom prst="rect">
            <a:avLst/>
          </a:prstGeom>
          <a:noFill/>
          <a:ln>
            <a:noFill/>
          </a:ln>
          <a:effectLst>
            <a:outerShdw blurRad="57150" dist="19050" dir="5400000" algn="bl" rotWithShape="0">
              <a:srgbClr val="000000">
                <a:alpha val="50000"/>
              </a:srgbClr>
            </a:outerShdw>
          </a:effectLst>
        </p:spPr>
      </p:pic>
      <p:sp>
        <p:nvSpPr>
          <p:cNvPr id="1079" name="Google Shape;1079;p127"/>
          <p:cNvSpPr txBox="1"/>
          <p:nvPr/>
        </p:nvSpPr>
        <p:spPr>
          <a:xfrm>
            <a:off x="511550" y="4288675"/>
            <a:ext cx="307489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200"/>
              </a:spcAft>
              <a:buNone/>
            </a:pPr>
            <a:r>
              <a:rPr lang="en-US" sz="550">
                <a:solidFill>
                  <a:schemeClr val="dk1"/>
                </a:solidFill>
                <a:latin typeface="Nunito Sans Light"/>
                <a:ea typeface="Nunito Sans Light"/>
                <a:cs typeface="Nunito Sans Light"/>
                <a:sym typeface="Nunito Sans Light"/>
              </a:rPr>
              <a:t>Case 027 - Stroke - 8.8 - LBL-003132 v0</a:t>
            </a:r>
            <a:endParaRPr lang="en-US" sz="550"/>
          </a:p>
        </p:txBody>
      </p:sp>
      <p:sp>
        <p:nvSpPr>
          <p:cNvPr id="1081" name="Google Shape;1081;p127"/>
          <p:cNvSpPr txBox="1"/>
          <p:nvPr/>
        </p:nvSpPr>
        <p:spPr>
          <a:xfrm>
            <a:off x="5142175" y="1230925"/>
            <a:ext cx="750900" cy="338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000">
                <a:solidFill>
                  <a:schemeClr val="lt1"/>
                </a:solidFill>
                <a:latin typeface="Nunito Sans SemiBold"/>
                <a:ea typeface="Nunito Sans SemiBold"/>
                <a:cs typeface="Nunito Sans SemiBold"/>
                <a:sym typeface="Nunito Sans SemiBold"/>
              </a:rPr>
              <a:t>FLAIR</a:t>
            </a:r>
          </a:p>
        </p:txBody>
      </p:sp>
      <p:sp>
        <p:nvSpPr>
          <p:cNvPr id="1082" name="Google Shape;1082;p127"/>
          <p:cNvSpPr txBox="1">
            <a:spLocks noGrp="1"/>
          </p:cNvSpPr>
          <p:nvPr>
            <p:ph type="title"/>
          </p:nvPr>
        </p:nvSpPr>
        <p:spPr>
          <a:xfrm>
            <a:off x="503700" y="214800"/>
            <a:ext cx="8136600" cy="8013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US">
                <a:latin typeface="Nunito Sans SemiBold" pitchFamily="2" charset="0"/>
              </a:rPr>
              <a:t>Stroke</a:t>
            </a:r>
            <a:endParaRPr lang="en-GB">
              <a:latin typeface="Nunito Sans SemiBold" pitchFamily="2" charset="0"/>
              <a:ea typeface="Nunito Sans SemiBold"/>
              <a:cs typeface="Nunito Sans SemiBold"/>
              <a:sym typeface="Nunito Sans SemiBold"/>
            </a:endParaRPr>
          </a:p>
        </p:txBody>
      </p:sp>
      <p:sp>
        <p:nvSpPr>
          <p:cNvPr id="3" name="Google Shape;1067;p126">
            <a:extLst>
              <a:ext uri="{FF2B5EF4-FFF2-40B4-BE49-F238E27FC236}">
                <a16:creationId xmlns:a16="http://schemas.microsoft.com/office/drawing/2014/main" id="{471F4027-F3EF-7925-728C-7012F83AEA64}"/>
              </a:ext>
            </a:extLst>
          </p:cNvPr>
          <p:cNvSpPr txBox="1">
            <a:spLocks/>
          </p:cNvSpPr>
          <p:nvPr/>
        </p:nvSpPr>
        <p:spPr>
          <a:xfrm>
            <a:off x="504579" y="1230925"/>
            <a:ext cx="2430752" cy="2875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1pPr>
            <a:lvl2pPr marL="914400" marR="0" lvl="1"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2pPr>
            <a:lvl3pPr marL="1371600" marR="0" lvl="2"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3pPr>
            <a:lvl4pPr marL="1828800" marR="0" lvl="3"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4pPr>
            <a:lvl5pPr marL="2286000" marR="0" lvl="4"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5pPr>
            <a:lvl6pPr marL="2743200" marR="0" lvl="5"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6pPr>
            <a:lvl7pPr marL="3200400" marR="0" lvl="6"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7pPr>
            <a:lvl8pPr marL="3657600" marR="0" lvl="7"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8pPr>
            <a:lvl9pPr marL="4114800" marR="0" lvl="8"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9pPr>
          </a:lstStyle>
          <a:p>
            <a:pPr marL="0" indent="0">
              <a:spcAft>
                <a:spcPts val="1200"/>
              </a:spcAft>
              <a:buFont typeface="Nunito Sans Light"/>
              <a:buNone/>
            </a:pPr>
            <a:r>
              <a:rPr lang="en-US" sz="1200" b="0" i="0">
                <a:solidFill>
                  <a:srgbClr val="000000"/>
                </a:solidFill>
                <a:effectLst/>
                <a:latin typeface="Nunito Sans Light" pitchFamily="2" charset="0"/>
              </a:rPr>
              <a:t>A 56-year-old male presented in the ICU with left-sided facial droop and right-hand numbness lasting five days. Initial CT imaging revealed bilateral basal ganglia infarcts. </a:t>
            </a:r>
            <a:r>
              <a:rPr lang="en-US" sz="1200" b="0" i="0">
                <a:solidFill>
                  <a:srgbClr val="000000"/>
                </a:solidFill>
                <a:effectLst/>
                <a:latin typeface="Nunito Sans SemiBold" pitchFamily="2" charset="0"/>
              </a:rPr>
              <a:t>Physicians performed bedside imaging with the Swoop</a:t>
            </a:r>
            <a:r>
              <a:rPr lang="en-US" sz="800" b="0" i="0" baseline="30000">
                <a:solidFill>
                  <a:srgbClr val="000000"/>
                </a:solidFill>
                <a:effectLst/>
                <a:latin typeface="Nunito Sans SemiBold" pitchFamily="2" charset="0"/>
              </a:rPr>
              <a:t>®</a:t>
            </a:r>
            <a:r>
              <a:rPr lang="en-US" sz="1200" b="0" i="0">
                <a:solidFill>
                  <a:srgbClr val="000000"/>
                </a:solidFill>
                <a:effectLst/>
                <a:latin typeface="Nunito Sans SemiBold" pitchFamily="2" charset="0"/>
              </a:rPr>
              <a:t> system and confirmed a new acute infarct in the right basal ganglia, while the left infarct appeared chronic. </a:t>
            </a:r>
            <a:endParaRPr lang="en-US" sz="1200" kern="100">
              <a:latin typeface="Nunito Sans SemiBold" pitchFamily="2" charset="0"/>
              <a:ea typeface="Calibri" panose="020F0502020204030204" pitchFamily="34" charset="0"/>
              <a:cs typeface="Times New Roman" panose="02020603050405020304" pitchFamily="18" charset="0"/>
            </a:endParaRPr>
          </a:p>
        </p:txBody>
      </p:sp>
      <p:sp>
        <p:nvSpPr>
          <p:cNvPr id="4" name="Google Shape;1068;p126">
            <a:extLst>
              <a:ext uri="{FF2B5EF4-FFF2-40B4-BE49-F238E27FC236}">
                <a16:creationId xmlns:a16="http://schemas.microsoft.com/office/drawing/2014/main" id="{E63AE8E2-7B83-CE83-BA2D-225E03247086}"/>
              </a:ext>
            </a:extLst>
          </p:cNvPr>
          <p:cNvSpPr txBox="1"/>
          <p:nvPr/>
        </p:nvSpPr>
        <p:spPr>
          <a:xfrm>
            <a:off x="511550" y="4109149"/>
            <a:ext cx="3000000" cy="276969"/>
          </a:xfrm>
          <a:prstGeom prst="rect">
            <a:avLst/>
          </a:prstGeom>
          <a:noFill/>
          <a:ln>
            <a:noFill/>
          </a:ln>
        </p:spPr>
        <p:txBody>
          <a:bodyPr spcFirstLastPara="1" wrap="square" lIns="91425" tIns="91425" rIns="91425" bIns="91425" anchor="t" anchorCtr="0">
            <a:spAutoFit/>
          </a:bodyPr>
          <a:lstStyle/>
          <a:p>
            <a:pPr marL="0" lvl="0" indent="0" algn="l" rtl="0">
              <a:spcBef>
                <a:spcPts val="0"/>
              </a:spcBef>
              <a:buNone/>
            </a:pPr>
            <a:r>
              <a:rPr lang="en-GB" sz="600">
                <a:solidFill>
                  <a:schemeClr val="dk1"/>
                </a:solidFill>
                <a:latin typeface="Nunito Sans Light"/>
                <a:ea typeface="Nunito Sans Light"/>
                <a:cs typeface="Nunito Sans Light"/>
                <a:sym typeface="Nunito Sans Light"/>
                <a:hlinkClick r:id="rId4"/>
              </a:rPr>
              <a:t>Review images in Hyperfine, Inc. Image Viewer.</a:t>
            </a:r>
            <a:endParaRPr/>
          </a:p>
        </p:txBody>
      </p:sp>
    </p:spTree>
    <p:extLst>
      <p:ext uri="{BB962C8B-B14F-4D97-AF65-F5344CB8AC3E}">
        <p14:creationId xmlns:p14="http://schemas.microsoft.com/office/powerpoint/2010/main" val="1865119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5">
          <a:extLst>
            <a:ext uri="{FF2B5EF4-FFF2-40B4-BE49-F238E27FC236}">
              <a16:creationId xmlns:a16="http://schemas.microsoft.com/office/drawing/2014/main" id="{97721A0E-E045-AADA-44A7-69BB47273DD2}"/>
            </a:ext>
          </a:extLst>
        </p:cNvPr>
        <p:cNvGrpSpPr/>
        <p:nvPr/>
      </p:nvGrpSpPr>
      <p:grpSpPr>
        <a:xfrm>
          <a:off x="0" y="0"/>
          <a:ext cx="0" cy="0"/>
          <a:chOff x="0" y="0"/>
          <a:chExt cx="0" cy="0"/>
        </a:xfrm>
      </p:grpSpPr>
      <p:pic>
        <p:nvPicPr>
          <p:cNvPr id="1076" name="Google Shape;1076;p127">
            <a:extLst>
              <a:ext uri="{FF2B5EF4-FFF2-40B4-BE49-F238E27FC236}">
                <a16:creationId xmlns:a16="http://schemas.microsoft.com/office/drawing/2014/main" id="{F47A0CC1-0F0E-A7BB-202E-038C2F94E4D0}"/>
              </a:ext>
            </a:extLst>
          </p:cNvPr>
          <p:cNvPicPr preferRelativeResize="0"/>
          <p:nvPr/>
        </p:nvPicPr>
        <p:blipFill>
          <a:blip r:embed="rId3"/>
          <a:srcRect l="4401" r="4401"/>
          <a:stretch/>
        </p:blipFill>
        <p:spPr>
          <a:xfrm>
            <a:off x="6148146" y="1230925"/>
            <a:ext cx="2509729" cy="3057749"/>
          </a:xfrm>
          <a:prstGeom prst="rect">
            <a:avLst/>
          </a:prstGeom>
          <a:noFill/>
          <a:ln>
            <a:noFill/>
          </a:ln>
          <a:effectLst>
            <a:outerShdw blurRad="57150" dist="19050" dir="5400000" algn="bl" rotWithShape="0">
              <a:srgbClr val="000000">
                <a:alpha val="50000"/>
              </a:srgbClr>
            </a:outerShdw>
          </a:effectLst>
        </p:spPr>
      </p:pic>
      <p:pic>
        <p:nvPicPr>
          <p:cNvPr id="1077" name="Google Shape;1077;p127">
            <a:extLst>
              <a:ext uri="{FF2B5EF4-FFF2-40B4-BE49-F238E27FC236}">
                <a16:creationId xmlns:a16="http://schemas.microsoft.com/office/drawing/2014/main" id="{001C51AA-EDEE-A6F0-AD14-A0B28C1022E8}"/>
              </a:ext>
            </a:extLst>
          </p:cNvPr>
          <p:cNvPicPr preferRelativeResize="0"/>
          <p:nvPr/>
        </p:nvPicPr>
        <p:blipFill>
          <a:blip r:embed="rId4"/>
          <a:srcRect l="4401" r="4401"/>
          <a:stretch/>
        </p:blipFill>
        <p:spPr>
          <a:xfrm>
            <a:off x="3400946" y="1230925"/>
            <a:ext cx="2509732" cy="3057749"/>
          </a:xfrm>
          <a:prstGeom prst="rect">
            <a:avLst/>
          </a:prstGeom>
          <a:noFill/>
          <a:ln>
            <a:noFill/>
          </a:ln>
          <a:effectLst>
            <a:outerShdw blurRad="57150" dist="19050" dir="5400000" algn="bl" rotWithShape="0">
              <a:srgbClr val="000000">
                <a:alpha val="50000"/>
              </a:srgbClr>
            </a:outerShdw>
          </a:effectLst>
        </p:spPr>
      </p:pic>
      <p:sp>
        <p:nvSpPr>
          <p:cNvPr id="1079" name="Google Shape;1079;p127">
            <a:extLst>
              <a:ext uri="{FF2B5EF4-FFF2-40B4-BE49-F238E27FC236}">
                <a16:creationId xmlns:a16="http://schemas.microsoft.com/office/drawing/2014/main" id="{9F278D3C-319D-1FC5-48CE-D6CCFE3A6458}"/>
              </a:ext>
            </a:extLst>
          </p:cNvPr>
          <p:cNvSpPr txBox="1"/>
          <p:nvPr/>
        </p:nvSpPr>
        <p:spPr>
          <a:xfrm>
            <a:off x="511550" y="4288675"/>
            <a:ext cx="307489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200"/>
              </a:spcAft>
              <a:buNone/>
            </a:pPr>
            <a:r>
              <a:rPr lang="en-US" sz="550">
                <a:solidFill>
                  <a:schemeClr val="dk1"/>
                </a:solidFill>
                <a:latin typeface="Nunito Sans Light"/>
                <a:ea typeface="Nunito Sans Light"/>
                <a:cs typeface="Nunito Sans Light"/>
                <a:sym typeface="Nunito Sans Light"/>
              </a:rPr>
              <a:t>Case 027 - Stroke - 8.8 - LBL-003132 v0</a:t>
            </a:r>
            <a:endParaRPr lang="en-US" sz="550"/>
          </a:p>
        </p:txBody>
      </p:sp>
      <p:sp>
        <p:nvSpPr>
          <p:cNvPr id="1080" name="Google Shape;1080;p127">
            <a:extLst>
              <a:ext uri="{FF2B5EF4-FFF2-40B4-BE49-F238E27FC236}">
                <a16:creationId xmlns:a16="http://schemas.microsoft.com/office/drawing/2014/main" id="{71BA6511-2DCC-372D-E660-38E6513D4687}"/>
              </a:ext>
            </a:extLst>
          </p:cNvPr>
          <p:cNvSpPr txBox="1"/>
          <p:nvPr/>
        </p:nvSpPr>
        <p:spPr>
          <a:xfrm>
            <a:off x="7651907" y="1230925"/>
            <a:ext cx="988393" cy="338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000">
                <a:solidFill>
                  <a:schemeClr val="lt1"/>
                </a:solidFill>
                <a:latin typeface="Nunito Sans SemiBold"/>
                <a:ea typeface="Nunito Sans SemiBold"/>
                <a:cs typeface="Nunito Sans SemiBold"/>
                <a:sym typeface="Nunito Sans SemiBold"/>
              </a:rPr>
              <a:t>Fast T2</a:t>
            </a:r>
          </a:p>
        </p:txBody>
      </p:sp>
      <p:sp>
        <p:nvSpPr>
          <p:cNvPr id="1081" name="Google Shape;1081;p127">
            <a:extLst>
              <a:ext uri="{FF2B5EF4-FFF2-40B4-BE49-F238E27FC236}">
                <a16:creationId xmlns:a16="http://schemas.microsoft.com/office/drawing/2014/main" id="{50B2A1CA-EC7E-27DD-1173-5952280FF949}"/>
              </a:ext>
            </a:extLst>
          </p:cNvPr>
          <p:cNvSpPr txBox="1"/>
          <p:nvPr/>
        </p:nvSpPr>
        <p:spPr>
          <a:xfrm>
            <a:off x="5142175" y="1230925"/>
            <a:ext cx="750900" cy="338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000">
                <a:solidFill>
                  <a:schemeClr val="lt1"/>
                </a:solidFill>
                <a:latin typeface="Nunito Sans SemiBold"/>
                <a:ea typeface="Nunito Sans SemiBold"/>
                <a:cs typeface="Nunito Sans SemiBold"/>
                <a:sym typeface="Nunito Sans SemiBold"/>
              </a:rPr>
              <a:t>Fast T2</a:t>
            </a:r>
            <a:endParaRPr sz="1000">
              <a:solidFill>
                <a:schemeClr val="lt1"/>
              </a:solidFill>
              <a:latin typeface="Nunito Sans SemiBold"/>
              <a:ea typeface="Nunito Sans SemiBold"/>
              <a:cs typeface="Nunito Sans SemiBold"/>
              <a:sym typeface="Nunito Sans SemiBold"/>
            </a:endParaRPr>
          </a:p>
        </p:txBody>
      </p:sp>
      <p:sp>
        <p:nvSpPr>
          <p:cNvPr id="1082" name="Google Shape;1082;p127">
            <a:extLst>
              <a:ext uri="{FF2B5EF4-FFF2-40B4-BE49-F238E27FC236}">
                <a16:creationId xmlns:a16="http://schemas.microsoft.com/office/drawing/2014/main" id="{4BC250A4-39DC-8BA9-BA18-665F2C5DAD0B}"/>
              </a:ext>
            </a:extLst>
          </p:cNvPr>
          <p:cNvSpPr txBox="1">
            <a:spLocks noGrp="1"/>
          </p:cNvSpPr>
          <p:nvPr>
            <p:ph type="title"/>
          </p:nvPr>
        </p:nvSpPr>
        <p:spPr>
          <a:xfrm>
            <a:off x="503700" y="214800"/>
            <a:ext cx="8136600" cy="8013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US">
                <a:latin typeface="Nunito Sans SemiBold" pitchFamily="2" charset="0"/>
              </a:rPr>
              <a:t>Stroke</a:t>
            </a:r>
            <a:endParaRPr lang="en-GB">
              <a:latin typeface="Nunito Sans SemiBold" pitchFamily="2" charset="0"/>
              <a:ea typeface="Nunito Sans SemiBold"/>
              <a:cs typeface="Nunito Sans SemiBold"/>
              <a:sym typeface="Nunito Sans SemiBold"/>
            </a:endParaRPr>
          </a:p>
        </p:txBody>
      </p:sp>
      <p:sp>
        <p:nvSpPr>
          <p:cNvPr id="2" name="Google Shape;1068;p126">
            <a:extLst>
              <a:ext uri="{FF2B5EF4-FFF2-40B4-BE49-F238E27FC236}">
                <a16:creationId xmlns:a16="http://schemas.microsoft.com/office/drawing/2014/main" id="{996AC423-2EF2-4B4E-3CB8-2AF1808EE624}"/>
              </a:ext>
            </a:extLst>
          </p:cNvPr>
          <p:cNvSpPr txBox="1"/>
          <p:nvPr/>
        </p:nvSpPr>
        <p:spPr>
          <a:xfrm>
            <a:off x="511550" y="4109149"/>
            <a:ext cx="3000000" cy="276969"/>
          </a:xfrm>
          <a:prstGeom prst="rect">
            <a:avLst/>
          </a:prstGeom>
          <a:noFill/>
          <a:ln>
            <a:noFill/>
          </a:ln>
        </p:spPr>
        <p:txBody>
          <a:bodyPr spcFirstLastPara="1" wrap="square" lIns="91425" tIns="91425" rIns="91425" bIns="91425" anchor="t" anchorCtr="0">
            <a:spAutoFit/>
          </a:bodyPr>
          <a:lstStyle/>
          <a:p>
            <a:pPr marL="0" lvl="0" indent="0" algn="l" rtl="0">
              <a:spcBef>
                <a:spcPts val="0"/>
              </a:spcBef>
              <a:buNone/>
            </a:pPr>
            <a:r>
              <a:rPr lang="en-GB" sz="600">
                <a:solidFill>
                  <a:schemeClr val="dk1"/>
                </a:solidFill>
                <a:latin typeface="Nunito Sans Light"/>
                <a:ea typeface="Nunito Sans Light"/>
                <a:cs typeface="Nunito Sans Light"/>
                <a:sym typeface="Nunito Sans Light"/>
                <a:hlinkClick r:id="rId5"/>
              </a:rPr>
              <a:t>Review images in Hyperfine, Inc. Image Viewer.</a:t>
            </a:r>
            <a:endParaRPr/>
          </a:p>
        </p:txBody>
      </p:sp>
      <p:sp>
        <p:nvSpPr>
          <p:cNvPr id="8" name="Google Shape;1067;p126">
            <a:extLst>
              <a:ext uri="{FF2B5EF4-FFF2-40B4-BE49-F238E27FC236}">
                <a16:creationId xmlns:a16="http://schemas.microsoft.com/office/drawing/2014/main" id="{94553363-68F1-17F7-E984-856F67EF296F}"/>
              </a:ext>
            </a:extLst>
          </p:cNvPr>
          <p:cNvSpPr txBox="1">
            <a:spLocks/>
          </p:cNvSpPr>
          <p:nvPr/>
        </p:nvSpPr>
        <p:spPr>
          <a:xfrm>
            <a:off x="504579" y="1230925"/>
            <a:ext cx="2612209" cy="2875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1pPr>
            <a:lvl2pPr marL="914400" marR="0" lvl="1"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2pPr>
            <a:lvl3pPr marL="1371600" marR="0" lvl="2"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3pPr>
            <a:lvl4pPr marL="1828800" marR="0" lvl="3"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4pPr>
            <a:lvl5pPr marL="2286000" marR="0" lvl="4"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5pPr>
            <a:lvl6pPr marL="2743200" marR="0" lvl="5"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6pPr>
            <a:lvl7pPr marL="3200400" marR="0" lvl="6"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7pPr>
            <a:lvl8pPr marL="3657600" marR="0" lvl="7"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8pPr>
            <a:lvl9pPr marL="4114800" marR="0" lvl="8"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9pPr>
          </a:lstStyle>
          <a:p>
            <a:pPr marL="0" indent="0">
              <a:spcAft>
                <a:spcPts val="1200"/>
              </a:spcAft>
              <a:buFont typeface="Nunito Sans Light"/>
              <a:buNone/>
            </a:pPr>
            <a:r>
              <a:rPr lang="en-US" sz="1200" b="0" i="0">
                <a:solidFill>
                  <a:srgbClr val="000000"/>
                </a:solidFill>
                <a:effectLst/>
                <a:latin typeface="Nunito Sans Light" pitchFamily="2" charset="0"/>
              </a:rPr>
              <a:t>A 56-year-old male presented in the ICU with left-sided facial droop and right-hand numbness lasting five days. Initial CT imaging revealed bilateral basal ganglia infarcts. </a:t>
            </a:r>
            <a:r>
              <a:rPr lang="en-US" sz="1200" b="0" i="0">
                <a:solidFill>
                  <a:srgbClr val="000000"/>
                </a:solidFill>
                <a:effectLst/>
                <a:latin typeface="Nunito Sans SemiBold" pitchFamily="2" charset="0"/>
              </a:rPr>
              <a:t>Physicians performed bedside imaging with the Swoop</a:t>
            </a:r>
            <a:r>
              <a:rPr lang="en-US" sz="800" b="0" i="0" baseline="30000">
                <a:solidFill>
                  <a:srgbClr val="000000"/>
                </a:solidFill>
                <a:effectLst/>
                <a:latin typeface="Nunito Sans SemiBold" pitchFamily="2" charset="0"/>
              </a:rPr>
              <a:t>®</a:t>
            </a:r>
            <a:r>
              <a:rPr lang="en-US" sz="1200" b="0" i="0">
                <a:solidFill>
                  <a:srgbClr val="000000"/>
                </a:solidFill>
                <a:effectLst/>
                <a:latin typeface="Nunito Sans SemiBold" pitchFamily="2" charset="0"/>
              </a:rPr>
              <a:t> system and confirmed a new acute infarct in the right basal ganglia, while the left infarct appeared chronic. </a:t>
            </a:r>
            <a:endParaRPr lang="en-US" sz="1200" kern="100">
              <a:latin typeface="Nunito Sans SemiBold"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3649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5">
          <a:extLst>
            <a:ext uri="{FF2B5EF4-FFF2-40B4-BE49-F238E27FC236}">
              <a16:creationId xmlns:a16="http://schemas.microsoft.com/office/drawing/2014/main" id="{C5653A60-4D06-6364-1AAF-2D3A362549D6}"/>
            </a:ext>
          </a:extLst>
        </p:cNvPr>
        <p:cNvGrpSpPr/>
        <p:nvPr/>
      </p:nvGrpSpPr>
      <p:grpSpPr>
        <a:xfrm>
          <a:off x="0" y="0"/>
          <a:ext cx="0" cy="0"/>
          <a:chOff x="0" y="0"/>
          <a:chExt cx="0" cy="0"/>
        </a:xfrm>
      </p:grpSpPr>
      <p:pic>
        <p:nvPicPr>
          <p:cNvPr id="1077" name="Google Shape;1077;p127">
            <a:extLst>
              <a:ext uri="{FF2B5EF4-FFF2-40B4-BE49-F238E27FC236}">
                <a16:creationId xmlns:a16="http://schemas.microsoft.com/office/drawing/2014/main" id="{9DB8F622-0A02-712D-A950-EFF95374948F}"/>
              </a:ext>
            </a:extLst>
          </p:cNvPr>
          <p:cNvPicPr preferRelativeResize="0"/>
          <p:nvPr/>
        </p:nvPicPr>
        <p:blipFill>
          <a:blip r:embed="rId3"/>
          <a:srcRect l="4401" r="4401"/>
          <a:stretch/>
        </p:blipFill>
        <p:spPr>
          <a:xfrm>
            <a:off x="3383343" y="1230926"/>
            <a:ext cx="2509732" cy="3057749"/>
          </a:xfrm>
          <a:prstGeom prst="rect">
            <a:avLst/>
          </a:prstGeom>
          <a:noFill/>
          <a:ln>
            <a:noFill/>
          </a:ln>
          <a:effectLst>
            <a:outerShdw blurRad="57150" dist="19050" dir="5400000" algn="bl" rotWithShape="0">
              <a:srgbClr val="000000">
                <a:alpha val="50000"/>
              </a:srgbClr>
            </a:outerShdw>
          </a:effectLst>
        </p:spPr>
      </p:pic>
      <p:sp>
        <p:nvSpPr>
          <p:cNvPr id="1079" name="Google Shape;1079;p127">
            <a:extLst>
              <a:ext uri="{FF2B5EF4-FFF2-40B4-BE49-F238E27FC236}">
                <a16:creationId xmlns:a16="http://schemas.microsoft.com/office/drawing/2014/main" id="{185664CD-69FE-467C-0889-E9A49B4905BB}"/>
              </a:ext>
            </a:extLst>
          </p:cNvPr>
          <p:cNvSpPr txBox="1"/>
          <p:nvPr/>
        </p:nvSpPr>
        <p:spPr>
          <a:xfrm>
            <a:off x="511550" y="4288675"/>
            <a:ext cx="307489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200"/>
              </a:spcAft>
              <a:buNone/>
            </a:pPr>
            <a:r>
              <a:rPr lang="en-US" sz="550">
                <a:solidFill>
                  <a:schemeClr val="dk1"/>
                </a:solidFill>
                <a:latin typeface="Nunito Sans Light"/>
                <a:ea typeface="Nunito Sans Light"/>
                <a:cs typeface="Nunito Sans Light"/>
                <a:sym typeface="Nunito Sans Light"/>
              </a:rPr>
              <a:t>Case 027 - Stroke - 8.8 - LBL-003132 v0</a:t>
            </a:r>
            <a:endParaRPr lang="en-US" sz="550"/>
          </a:p>
        </p:txBody>
      </p:sp>
      <p:sp>
        <p:nvSpPr>
          <p:cNvPr id="1081" name="Google Shape;1081;p127">
            <a:extLst>
              <a:ext uri="{FF2B5EF4-FFF2-40B4-BE49-F238E27FC236}">
                <a16:creationId xmlns:a16="http://schemas.microsoft.com/office/drawing/2014/main" id="{EFC970B1-0107-2E7A-9A9C-C43608D3B3A1}"/>
              </a:ext>
            </a:extLst>
          </p:cNvPr>
          <p:cNvSpPr txBox="1"/>
          <p:nvPr/>
        </p:nvSpPr>
        <p:spPr>
          <a:xfrm>
            <a:off x="5142175" y="1230925"/>
            <a:ext cx="750900" cy="338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000">
                <a:solidFill>
                  <a:schemeClr val="lt1"/>
                </a:solidFill>
                <a:latin typeface="Nunito Sans SemiBold"/>
                <a:ea typeface="Nunito Sans SemiBold"/>
                <a:cs typeface="Nunito Sans SemiBold"/>
                <a:sym typeface="Nunito Sans SemiBold"/>
              </a:rPr>
              <a:t>Fast T2</a:t>
            </a:r>
          </a:p>
        </p:txBody>
      </p:sp>
      <p:sp>
        <p:nvSpPr>
          <p:cNvPr id="1082" name="Google Shape;1082;p127">
            <a:extLst>
              <a:ext uri="{FF2B5EF4-FFF2-40B4-BE49-F238E27FC236}">
                <a16:creationId xmlns:a16="http://schemas.microsoft.com/office/drawing/2014/main" id="{D76729FE-C66A-2D07-8677-CF5F3E98F72F}"/>
              </a:ext>
            </a:extLst>
          </p:cNvPr>
          <p:cNvSpPr txBox="1">
            <a:spLocks noGrp="1"/>
          </p:cNvSpPr>
          <p:nvPr>
            <p:ph type="title"/>
          </p:nvPr>
        </p:nvSpPr>
        <p:spPr>
          <a:xfrm>
            <a:off x="503700" y="214800"/>
            <a:ext cx="8136600" cy="8013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US">
                <a:latin typeface="Nunito Sans SemiBold" pitchFamily="2" charset="0"/>
              </a:rPr>
              <a:t>Stroke</a:t>
            </a:r>
            <a:endParaRPr lang="en-GB">
              <a:latin typeface="Nunito Sans SemiBold" pitchFamily="2" charset="0"/>
              <a:ea typeface="Nunito Sans SemiBold"/>
              <a:cs typeface="Nunito Sans SemiBold"/>
              <a:sym typeface="Nunito Sans SemiBold"/>
            </a:endParaRPr>
          </a:p>
        </p:txBody>
      </p:sp>
      <p:sp>
        <p:nvSpPr>
          <p:cNvPr id="3" name="Google Shape;1067;p126">
            <a:extLst>
              <a:ext uri="{FF2B5EF4-FFF2-40B4-BE49-F238E27FC236}">
                <a16:creationId xmlns:a16="http://schemas.microsoft.com/office/drawing/2014/main" id="{CC9CCDDC-E906-DF18-8B80-0A1C5405FF51}"/>
              </a:ext>
            </a:extLst>
          </p:cNvPr>
          <p:cNvSpPr txBox="1">
            <a:spLocks/>
          </p:cNvSpPr>
          <p:nvPr/>
        </p:nvSpPr>
        <p:spPr>
          <a:xfrm>
            <a:off x="504579" y="1230925"/>
            <a:ext cx="2430752" cy="2875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1pPr>
            <a:lvl2pPr marL="914400" marR="0" lvl="1"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2pPr>
            <a:lvl3pPr marL="1371600" marR="0" lvl="2"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3pPr>
            <a:lvl4pPr marL="1828800" marR="0" lvl="3"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4pPr>
            <a:lvl5pPr marL="2286000" marR="0" lvl="4"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5pPr>
            <a:lvl6pPr marL="2743200" marR="0" lvl="5"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6pPr>
            <a:lvl7pPr marL="3200400" marR="0" lvl="6"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7pPr>
            <a:lvl8pPr marL="3657600" marR="0" lvl="7"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8pPr>
            <a:lvl9pPr marL="4114800" marR="0" lvl="8"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9pPr>
          </a:lstStyle>
          <a:p>
            <a:pPr marL="0" indent="0">
              <a:spcAft>
                <a:spcPts val="1200"/>
              </a:spcAft>
              <a:buFont typeface="Nunito Sans Light"/>
              <a:buNone/>
            </a:pPr>
            <a:r>
              <a:rPr lang="en-US" sz="1200" b="0" i="0">
                <a:solidFill>
                  <a:srgbClr val="000000"/>
                </a:solidFill>
                <a:effectLst/>
                <a:latin typeface="Nunito Sans Light" pitchFamily="2" charset="0"/>
              </a:rPr>
              <a:t>A 56-year-old male presented in the ICU with left-sided facial droop and right-hand numbness lasting five days. Initial CT imaging revealed bilateral basal ganglia infarcts. </a:t>
            </a:r>
            <a:r>
              <a:rPr lang="en-US" sz="1200" b="0" i="0">
                <a:solidFill>
                  <a:srgbClr val="000000"/>
                </a:solidFill>
                <a:effectLst/>
                <a:latin typeface="Nunito Sans SemiBold" pitchFamily="2" charset="0"/>
              </a:rPr>
              <a:t>Physicians performed bedside imaging with the Swoop</a:t>
            </a:r>
            <a:r>
              <a:rPr lang="en-US" sz="800" b="0" i="0" baseline="30000">
                <a:solidFill>
                  <a:srgbClr val="000000"/>
                </a:solidFill>
                <a:effectLst/>
                <a:latin typeface="Nunito Sans SemiBold" pitchFamily="2" charset="0"/>
              </a:rPr>
              <a:t>®</a:t>
            </a:r>
            <a:r>
              <a:rPr lang="en-US" sz="1200" b="0" i="0">
                <a:solidFill>
                  <a:srgbClr val="000000"/>
                </a:solidFill>
                <a:effectLst/>
                <a:latin typeface="Nunito Sans SemiBold" pitchFamily="2" charset="0"/>
              </a:rPr>
              <a:t> system and confirmed a new acute infarct in the right basal ganglia, while the left infarct appeared chronic. </a:t>
            </a:r>
            <a:endParaRPr lang="en-US" sz="1200" kern="100">
              <a:latin typeface="Nunito Sans SemiBold" pitchFamily="2" charset="0"/>
              <a:ea typeface="Calibri" panose="020F0502020204030204" pitchFamily="34" charset="0"/>
              <a:cs typeface="Times New Roman" panose="02020603050405020304" pitchFamily="18" charset="0"/>
            </a:endParaRPr>
          </a:p>
        </p:txBody>
      </p:sp>
      <p:sp>
        <p:nvSpPr>
          <p:cNvPr id="4" name="Google Shape;1068;p126">
            <a:extLst>
              <a:ext uri="{FF2B5EF4-FFF2-40B4-BE49-F238E27FC236}">
                <a16:creationId xmlns:a16="http://schemas.microsoft.com/office/drawing/2014/main" id="{D07B3DD5-DB92-6033-EC37-325237C1B4AF}"/>
              </a:ext>
            </a:extLst>
          </p:cNvPr>
          <p:cNvSpPr txBox="1"/>
          <p:nvPr/>
        </p:nvSpPr>
        <p:spPr>
          <a:xfrm>
            <a:off x="511550" y="4109149"/>
            <a:ext cx="3000000" cy="276969"/>
          </a:xfrm>
          <a:prstGeom prst="rect">
            <a:avLst/>
          </a:prstGeom>
          <a:noFill/>
          <a:ln>
            <a:noFill/>
          </a:ln>
        </p:spPr>
        <p:txBody>
          <a:bodyPr spcFirstLastPara="1" wrap="square" lIns="91425" tIns="91425" rIns="91425" bIns="91425" anchor="t" anchorCtr="0">
            <a:spAutoFit/>
          </a:bodyPr>
          <a:lstStyle/>
          <a:p>
            <a:pPr marL="0" lvl="0" indent="0" algn="l" rtl="0">
              <a:spcBef>
                <a:spcPts val="0"/>
              </a:spcBef>
              <a:buNone/>
            </a:pPr>
            <a:r>
              <a:rPr lang="en-GB" sz="600">
                <a:solidFill>
                  <a:schemeClr val="dk1"/>
                </a:solidFill>
                <a:latin typeface="Nunito Sans Light"/>
                <a:ea typeface="Nunito Sans Light"/>
                <a:cs typeface="Nunito Sans Light"/>
                <a:sym typeface="Nunito Sans Light"/>
                <a:hlinkClick r:id="rId4"/>
              </a:rPr>
              <a:t>Review images in Hyperfine, Inc. Image Viewer.</a:t>
            </a:r>
            <a:endParaRPr/>
          </a:p>
        </p:txBody>
      </p:sp>
    </p:spTree>
    <p:extLst>
      <p:ext uri="{BB962C8B-B14F-4D97-AF65-F5344CB8AC3E}">
        <p14:creationId xmlns:p14="http://schemas.microsoft.com/office/powerpoint/2010/main" val="2138312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5">
          <a:extLst>
            <a:ext uri="{FF2B5EF4-FFF2-40B4-BE49-F238E27FC236}">
              <a16:creationId xmlns:a16="http://schemas.microsoft.com/office/drawing/2014/main" id="{655284BC-11D7-E36B-2323-CD2F3C2C6337}"/>
            </a:ext>
          </a:extLst>
        </p:cNvPr>
        <p:cNvGrpSpPr/>
        <p:nvPr/>
      </p:nvGrpSpPr>
      <p:grpSpPr>
        <a:xfrm>
          <a:off x="0" y="0"/>
          <a:ext cx="0" cy="0"/>
          <a:chOff x="0" y="0"/>
          <a:chExt cx="0" cy="0"/>
        </a:xfrm>
      </p:grpSpPr>
      <p:pic>
        <p:nvPicPr>
          <p:cNvPr id="1076" name="Google Shape;1076;p127">
            <a:extLst>
              <a:ext uri="{FF2B5EF4-FFF2-40B4-BE49-F238E27FC236}">
                <a16:creationId xmlns:a16="http://schemas.microsoft.com/office/drawing/2014/main" id="{DDF221DC-9351-FAE4-82DE-D329763708C9}"/>
              </a:ext>
            </a:extLst>
          </p:cNvPr>
          <p:cNvPicPr preferRelativeResize="0"/>
          <p:nvPr/>
        </p:nvPicPr>
        <p:blipFill>
          <a:blip r:embed="rId3"/>
          <a:srcRect l="4401" r="4401"/>
          <a:stretch/>
        </p:blipFill>
        <p:spPr>
          <a:xfrm>
            <a:off x="6148146" y="1230925"/>
            <a:ext cx="2509729" cy="3057749"/>
          </a:xfrm>
          <a:prstGeom prst="rect">
            <a:avLst/>
          </a:prstGeom>
          <a:noFill/>
          <a:ln>
            <a:noFill/>
          </a:ln>
          <a:effectLst>
            <a:outerShdw blurRad="57150" dist="19050" dir="5400000" algn="bl" rotWithShape="0">
              <a:srgbClr val="000000">
                <a:alpha val="50000"/>
              </a:srgbClr>
            </a:outerShdw>
          </a:effectLst>
        </p:spPr>
      </p:pic>
      <p:pic>
        <p:nvPicPr>
          <p:cNvPr id="1077" name="Google Shape;1077;p127">
            <a:extLst>
              <a:ext uri="{FF2B5EF4-FFF2-40B4-BE49-F238E27FC236}">
                <a16:creationId xmlns:a16="http://schemas.microsoft.com/office/drawing/2014/main" id="{859BF8BF-F11F-67F7-DCD7-8D9357E15C5A}"/>
              </a:ext>
            </a:extLst>
          </p:cNvPr>
          <p:cNvPicPr preferRelativeResize="0"/>
          <p:nvPr/>
        </p:nvPicPr>
        <p:blipFill>
          <a:blip r:embed="rId4"/>
          <a:srcRect l="4401" r="4401"/>
          <a:stretch/>
        </p:blipFill>
        <p:spPr>
          <a:xfrm>
            <a:off x="3400946" y="1230925"/>
            <a:ext cx="2509732" cy="3057749"/>
          </a:xfrm>
          <a:prstGeom prst="rect">
            <a:avLst/>
          </a:prstGeom>
          <a:noFill/>
          <a:ln>
            <a:noFill/>
          </a:ln>
          <a:effectLst>
            <a:outerShdw blurRad="57150" dist="19050" dir="5400000" algn="bl" rotWithShape="0">
              <a:srgbClr val="000000">
                <a:alpha val="50000"/>
              </a:srgbClr>
            </a:outerShdw>
          </a:effectLst>
        </p:spPr>
      </p:pic>
      <p:sp>
        <p:nvSpPr>
          <p:cNvPr id="1079" name="Google Shape;1079;p127">
            <a:extLst>
              <a:ext uri="{FF2B5EF4-FFF2-40B4-BE49-F238E27FC236}">
                <a16:creationId xmlns:a16="http://schemas.microsoft.com/office/drawing/2014/main" id="{639965A7-9008-4B10-B85C-721C49614CCC}"/>
              </a:ext>
            </a:extLst>
          </p:cNvPr>
          <p:cNvSpPr txBox="1"/>
          <p:nvPr/>
        </p:nvSpPr>
        <p:spPr>
          <a:xfrm>
            <a:off x="511550" y="4288675"/>
            <a:ext cx="307489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200"/>
              </a:spcAft>
              <a:buNone/>
            </a:pPr>
            <a:r>
              <a:rPr lang="en-US" sz="550">
                <a:solidFill>
                  <a:schemeClr val="dk1"/>
                </a:solidFill>
                <a:latin typeface="Nunito Sans Light"/>
                <a:ea typeface="Nunito Sans Light"/>
                <a:cs typeface="Nunito Sans Light"/>
                <a:sym typeface="Nunito Sans Light"/>
              </a:rPr>
              <a:t>Case 027 - Stroke - 8.8 - LBL-003132 v0</a:t>
            </a:r>
            <a:endParaRPr lang="en-US" sz="550"/>
          </a:p>
        </p:txBody>
      </p:sp>
      <p:sp>
        <p:nvSpPr>
          <p:cNvPr id="1080" name="Google Shape;1080;p127">
            <a:extLst>
              <a:ext uri="{FF2B5EF4-FFF2-40B4-BE49-F238E27FC236}">
                <a16:creationId xmlns:a16="http://schemas.microsoft.com/office/drawing/2014/main" id="{B17FD6B8-F87C-B99C-2FAE-596CA6CF60A1}"/>
              </a:ext>
            </a:extLst>
          </p:cNvPr>
          <p:cNvSpPr txBox="1"/>
          <p:nvPr/>
        </p:nvSpPr>
        <p:spPr>
          <a:xfrm>
            <a:off x="7651907" y="1230925"/>
            <a:ext cx="988393" cy="338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000">
                <a:solidFill>
                  <a:schemeClr val="lt1"/>
                </a:solidFill>
                <a:latin typeface="Nunito Sans SemiBold"/>
                <a:ea typeface="Nunito Sans SemiBold"/>
                <a:cs typeface="Nunito Sans SemiBold"/>
                <a:sym typeface="Nunito Sans SemiBold"/>
              </a:rPr>
              <a:t>FLAIR (Coronal)</a:t>
            </a:r>
          </a:p>
        </p:txBody>
      </p:sp>
      <p:sp>
        <p:nvSpPr>
          <p:cNvPr id="1081" name="Google Shape;1081;p127">
            <a:extLst>
              <a:ext uri="{FF2B5EF4-FFF2-40B4-BE49-F238E27FC236}">
                <a16:creationId xmlns:a16="http://schemas.microsoft.com/office/drawing/2014/main" id="{B7D9A214-78CD-8153-787D-F56D04AEF39A}"/>
              </a:ext>
            </a:extLst>
          </p:cNvPr>
          <p:cNvSpPr txBox="1"/>
          <p:nvPr/>
        </p:nvSpPr>
        <p:spPr>
          <a:xfrm>
            <a:off x="5142175" y="1230925"/>
            <a:ext cx="750900" cy="338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000">
                <a:solidFill>
                  <a:schemeClr val="lt1"/>
                </a:solidFill>
                <a:latin typeface="Nunito Sans SemiBold"/>
                <a:ea typeface="Nunito Sans SemiBold"/>
                <a:cs typeface="Nunito Sans SemiBold"/>
                <a:sym typeface="Nunito Sans SemiBold"/>
              </a:rPr>
              <a:t>FLAIR (Coronal)</a:t>
            </a:r>
            <a:endParaRPr sz="1000">
              <a:solidFill>
                <a:schemeClr val="lt1"/>
              </a:solidFill>
              <a:latin typeface="Nunito Sans SemiBold"/>
              <a:ea typeface="Nunito Sans SemiBold"/>
              <a:cs typeface="Nunito Sans SemiBold"/>
              <a:sym typeface="Nunito Sans SemiBold"/>
            </a:endParaRPr>
          </a:p>
        </p:txBody>
      </p:sp>
      <p:sp>
        <p:nvSpPr>
          <p:cNvPr id="1082" name="Google Shape;1082;p127">
            <a:extLst>
              <a:ext uri="{FF2B5EF4-FFF2-40B4-BE49-F238E27FC236}">
                <a16:creationId xmlns:a16="http://schemas.microsoft.com/office/drawing/2014/main" id="{29AE9C6E-A8F7-8A68-6A53-F970086F1848}"/>
              </a:ext>
            </a:extLst>
          </p:cNvPr>
          <p:cNvSpPr txBox="1">
            <a:spLocks noGrp="1"/>
          </p:cNvSpPr>
          <p:nvPr>
            <p:ph type="title"/>
          </p:nvPr>
        </p:nvSpPr>
        <p:spPr>
          <a:xfrm>
            <a:off x="503700" y="214800"/>
            <a:ext cx="8136600" cy="8013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US">
                <a:latin typeface="Nunito Sans SemiBold" pitchFamily="2" charset="0"/>
              </a:rPr>
              <a:t>Stroke</a:t>
            </a:r>
            <a:endParaRPr lang="en-GB">
              <a:latin typeface="Nunito Sans SemiBold" pitchFamily="2" charset="0"/>
              <a:ea typeface="Nunito Sans SemiBold"/>
              <a:cs typeface="Nunito Sans SemiBold"/>
              <a:sym typeface="Nunito Sans SemiBold"/>
            </a:endParaRPr>
          </a:p>
        </p:txBody>
      </p:sp>
      <p:sp>
        <p:nvSpPr>
          <p:cNvPr id="2" name="Google Shape;1068;p126">
            <a:extLst>
              <a:ext uri="{FF2B5EF4-FFF2-40B4-BE49-F238E27FC236}">
                <a16:creationId xmlns:a16="http://schemas.microsoft.com/office/drawing/2014/main" id="{D5C53C7C-A958-1795-561A-D7F30A0CB28F}"/>
              </a:ext>
            </a:extLst>
          </p:cNvPr>
          <p:cNvSpPr txBox="1"/>
          <p:nvPr/>
        </p:nvSpPr>
        <p:spPr>
          <a:xfrm>
            <a:off x="511550" y="4109149"/>
            <a:ext cx="3000000" cy="276969"/>
          </a:xfrm>
          <a:prstGeom prst="rect">
            <a:avLst/>
          </a:prstGeom>
          <a:noFill/>
          <a:ln>
            <a:noFill/>
          </a:ln>
        </p:spPr>
        <p:txBody>
          <a:bodyPr spcFirstLastPara="1" wrap="square" lIns="91425" tIns="91425" rIns="91425" bIns="91425" anchor="t" anchorCtr="0">
            <a:spAutoFit/>
          </a:bodyPr>
          <a:lstStyle/>
          <a:p>
            <a:pPr marL="0" lvl="0" indent="0" algn="l" rtl="0">
              <a:spcBef>
                <a:spcPts val="0"/>
              </a:spcBef>
              <a:buNone/>
            </a:pPr>
            <a:r>
              <a:rPr lang="en-GB" sz="600">
                <a:solidFill>
                  <a:schemeClr val="dk1"/>
                </a:solidFill>
                <a:latin typeface="Nunito Sans Light"/>
                <a:ea typeface="Nunito Sans Light"/>
                <a:cs typeface="Nunito Sans Light"/>
                <a:sym typeface="Nunito Sans Light"/>
                <a:hlinkClick r:id="rId5"/>
              </a:rPr>
              <a:t>Review images in Hyperfine, Inc. Image Viewer.</a:t>
            </a:r>
            <a:endParaRPr/>
          </a:p>
        </p:txBody>
      </p:sp>
      <p:sp>
        <p:nvSpPr>
          <p:cNvPr id="8" name="Google Shape;1067;p126">
            <a:extLst>
              <a:ext uri="{FF2B5EF4-FFF2-40B4-BE49-F238E27FC236}">
                <a16:creationId xmlns:a16="http://schemas.microsoft.com/office/drawing/2014/main" id="{AFAFCBC7-105F-109D-039F-7700BDCE15EF}"/>
              </a:ext>
            </a:extLst>
          </p:cNvPr>
          <p:cNvSpPr txBox="1">
            <a:spLocks/>
          </p:cNvSpPr>
          <p:nvPr/>
        </p:nvSpPr>
        <p:spPr>
          <a:xfrm>
            <a:off x="504579" y="1230925"/>
            <a:ext cx="2612209" cy="2875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1pPr>
            <a:lvl2pPr marL="914400" marR="0" lvl="1"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2pPr>
            <a:lvl3pPr marL="1371600" marR="0" lvl="2"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3pPr>
            <a:lvl4pPr marL="1828800" marR="0" lvl="3"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4pPr>
            <a:lvl5pPr marL="2286000" marR="0" lvl="4"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5pPr>
            <a:lvl6pPr marL="2743200" marR="0" lvl="5"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6pPr>
            <a:lvl7pPr marL="3200400" marR="0" lvl="6"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7pPr>
            <a:lvl8pPr marL="3657600" marR="0" lvl="7"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8pPr>
            <a:lvl9pPr marL="4114800" marR="0" lvl="8"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9pPr>
          </a:lstStyle>
          <a:p>
            <a:pPr marL="0" indent="0">
              <a:spcAft>
                <a:spcPts val="1200"/>
              </a:spcAft>
              <a:buFont typeface="Nunito Sans Light"/>
              <a:buNone/>
            </a:pPr>
            <a:r>
              <a:rPr lang="en-US" sz="1200" b="0" i="0">
                <a:solidFill>
                  <a:srgbClr val="000000"/>
                </a:solidFill>
                <a:effectLst/>
                <a:latin typeface="Nunito Sans Light" pitchFamily="2" charset="0"/>
              </a:rPr>
              <a:t>A 56-year-old male presented in the ICU with left-sided facial droop and right-hand numbness lasting five days. Initial CT imaging revealed bilateral basal ganglia infarcts. </a:t>
            </a:r>
            <a:r>
              <a:rPr lang="en-US" sz="1200" b="0" i="0">
                <a:solidFill>
                  <a:srgbClr val="000000"/>
                </a:solidFill>
                <a:effectLst/>
                <a:latin typeface="Nunito Sans SemiBold" pitchFamily="2" charset="0"/>
              </a:rPr>
              <a:t>Physicians performed bedside imaging with the Swoop</a:t>
            </a:r>
            <a:r>
              <a:rPr lang="en-US" sz="800" b="0" i="0" baseline="30000">
                <a:solidFill>
                  <a:srgbClr val="000000"/>
                </a:solidFill>
                <a:effectLst/>
                <a:latin typeface="Nunito Sans SemiBold" pitchFamily="2" charset="0"/>
              </a:rPr>
              <a:t>®</a:t>
            </a:r>
            <a:r>
              <a:rPr lang="en-US" sz="1200" b="0" i="0">
                <a:solidFill>
                  <a:srgbClr val="000000"/>
                </a:solidFill>
                <a:effectLst/>
                <a:latin typeface="Nunito Sans SemiBold" pitchFamily="2" charset="0"/>
              </a:rPr>
              <a:t> system and confirmed a new acute infarct in the right basal ganglia, while the left infarct appeared chronic. </a:t>
            </a:r>
            <a:endParaRPr lang="en-US" sz="1200" kern="100">
              <a:latin typeface="Nunito Sans SemiBold"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58712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5">
          <a:extLst>
            <a:ext uri="{FF2B5EF4-FFF2-40B4-BE49-F238E27FC236}">
              <a16:creationId xmlns:a16="http://schemas.microsoft.com/office/drawing/2014/main" id="{8BFFB184-0BF7-1081-7305-D0D59EA5BC9F}"/>
            </a:ext>
          </a:extLst>
        </p:cNvPr>
        <p:cNvGrpSpPr/>
        <p:nvPr/>
      </p:nvGrpSpPr>
      <p:grpSpPr>
        <a:xfrm>
          <a:off x="0" y="0"/>
          <a:ext cx="0" cy="0"/>
          <a:chOff x="0" y="0"/>
          <a:chExt cx="0" cy="0"/>
        </a:xfrm>
      </p:grpSpPr>
      <p:pic>
        <p:nvPicPr>
          <p:cNvPr id="1077" name="Google Shape;1077;p127">
            <a:extLst>
              <a:ext uri="{FF2B5EF4-FFF2-40B4-BE49-F238E27FC236}">
                <a16:creationId xmlns:a16="http://schemas.microsoft.com/office/drawing/2014/main" id="{849AF7CB-7B20-4941-700F-C953818EA0A1}"/>
              </a:ext>
            </a:extLst>
          </p:cNvPr>
          <p:cNvPicPr preferRelativeResize="0"/>
          <p:nvPr/>
        </p:nvPicPr>
        <p:blipFill>
          <a:blip r:embed="rId3"/>
          <a:srcRect l="4401" r="4401"/>
          <a:stretch/>
        </p:blipFill>
        <p:spPr>
          <a:xfrm>
            <a:off x="3383343" y="1230926"/>
            <a:ext cx="2509732" cy="3057749"/>
          </a:xfrm>
          <a:prstGeom prst="rect">
            <a:avLst/>
          </a:prstGeom>
          <a:noFill/>
          <a:ln>
            <a:noFill/>
          </a:ln>
          <a:effectLst>
            <a:outerShdw blurRad="57150" dist="19050" dir="5400000" algn="bl" rotWithShape="0">
              <a:srgbClr val="000000">
                <a:alpha val="50000"/>
              </a:srgbClr>
            </a:outerShdw>
          </a:effectLst>
        </p:spPr>
      </p:pic>
      <p:sp>
        <p:nvSpPr>
          <p:cNvPr id="1079" name="Google Shape;1079;p127">
            <a:extLst>
              <a:ext uri="{FF2B5EF4-FFF2-40B4-BE49-F238E27FC236}">
                <a16:creationId xmlns:a16="http://schemas.microsoft.com/office/drawing/2014/main" id="{2BBEE06C-0F86-5670-19CC-84829E28864F}"/>
              </a:ext>
            </a:extLst>
          </p:cNvPr>
          <p:cNvSpPr txBox="1"/>
          <p:nvPr/>
        </p:nvSpPr>
        <p:spPr>
          <a:xfrm>
            <a:off x="511550" y="4288675"/>
            <a:ext cx="307489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200"/>
              </a:spcAft>
              <a:buNone/>
            </a:pPr>
            <a:r>
              <a:rPr lang="en-US" sz="550">
                <a:solidFill>
                  <a:schemeClr val="dk1"/>
                </a:solidFill>
                <a:latin typeface="Nunito Sans Light"/>
                <a:ea typeface="Nunito Sans Light"/>
                <a:cs typeface="Nunito Sans Light"/>
                <a:sym typeface="Nunito Sans Light"/>
              </a:rPr>
              <a:t>Case 027 - Stroke - 8.8 - LBL-003132 v0</a:t>
            </a:r>
            <a:endParaRPr lang="en-US" sz="550"/>
          </a:p>
        </p:txBody>
      </p:sp>
      <p:sp>
        <p:nvSpPr>
          <p:cNvPr id="1081" name="Google Shape;1081;p127">
            <a:extLst>
              <a:ext uri="{FF2B5EF4-FFF2-40B4-BE49-F238E27FC236}">
                <a16:creationId xmlns:a16="http://schemas.microsoft.com/office/drawing/2014/main" id="{000F3870-348F-6CB9-713E-3A83D601C94B}"/>
              </a:ext>
            </a:extLst>
          </p:cNvPr>
          <p:cNvSpPr txBox="1"/>
          <p:nvPr/>
        </p:nvSpPr>
        <p:spPr>
          <a:xfrm>
            <a:off x="5142175" y="1230925"/>
            <a:ext cx="750900" cy="338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000">
                <a:solidFill>
                  <a:schemeClr val="lt1"/>
                </a:solidFill>
                <a:latin typeface="Nunito Sans SemiBold"/>
                <a:ea typeface="Nunito Sans SemiBold"/>
                <a:cs typeface="Nunito Sans SemiBold"/>
                <a:sym typeface="Nunito Sans SemiBold"/>
              </a:rPr>
              <a:t>FLAIR (Coronal)</a:t>
            </a:r>
          </a:p>
        </p:txBody>
      </p:sp>
      <p:sp>
        <p:nvSpPr>
          <p:cNvPr id="1082" name="Google Shape;1082;p127">
            <a:extLst>
              <a:ext uri="{FF2B5EF4-FFF2-40B4-BE49-F238E27FC236}">
                <a16:creationId xmlns:a16="http://schemas.microsoft.com/office/drawing/2014/main" id="{771BDEDA-8740-5A39-14C7-5E6151613D42}"/>
              </a:ext>
            </a:extLst>
          </p:cNvPr>
          <p:cNvSpPr txBox="1">
            <a:spLocks noGrp="1"/>
          </p:cNvSpPr>
          <p:nvPr>
            <p:ph type="title"/>
          </p:nvPr>
        </p:nvSpPr>
        <p:spPr>
          <a:xfrm>
            <a:off x="503700" y="214800"/>
            <a:ext cx="8136600" cy="8013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US">
                <a:latin typeface="Nunito Sans SemiBold" pitchFamily="2" charset="0"/>
              </a:rPr>
              <a:t>Stroke</a:t>
            </a:r>
            <a:endParaRPr lang="en-GB">
              <a:latin typeface="Nunito Sans SemiBold" pitchFamily="2" charset="0"/>
              <a:ea typeface="Nunito Sans SemiBold"/>
              <a:cs typeface="Nunito Sans SemiBold"/>
              <a:sym typeface="Nunito Sans SemiBold"/>
            </a:endParaRPr>
          </a:p>
        </p:txBody>
      </p:sp>
      <p:sp>
        <p:nvSpPr>
          <p:cNvPr id="3" name="Google Shape;1067;p126">
            <a:extLst>
              <a:ext uri="{FF2B5EF4-FFF2-40B4-BE49-F238E27FC236}">
                <a16:creationId xmlns:a16="http://schemas.microsoft.com/office/drawing/2014/main" id="{1D51F731-728B-580F-E5B6-B79EE31A85BE}"/>
              </a:ext>
            </a:extLst>
          </p:cNvPr>
          <p:cNvSpPr txBox="1">
            <a:spLocks/>
          </p:cNvSpPr>
          <p:nvPr/>
        </p:nvSpPr>
        <p:spPr>
          <a:xfrm>
            <a:off x="504579" y="1230925"/>
            <a:ext cx="2430752" cy="2875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1pPr>
            <a:lvl2pPr marL="914400" marR="0" lvl="1"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2pPr>
            <a:lvl3pPr marL="1371600" marR="0" lvl="2"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3pPr>
            <a:lvl4pPr marL="1828800" marR="0" lvl="3"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4pPr>
            <a:lvl5pPr marL="2286000" marR="0" lvl="4"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5pPr>
            <a:lvl6pPr marL="2743200" marR="0" lvl="5"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6pPr>
            <a:lvl7pPr marL="3200400" marR="0" lvl="6"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7pPr>
            <a:lvl8pPr marL="3657600" marR="0" lvl="7"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8pPr>
            <a:lvl9pPr marL="4114800" marR="0" lvl="8"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9pPr>
          </a:lstStyle>
          <a:p>
            <a:pPr marL="0" indent="0">
              <a:spcAft>
                <a:spcPts val="1200"/>
              </a:spcAft>
              <a:buFont typeface="Nunito Sans Light"/>
              <a:buNone/>
            </a:pPr>
            <a:r>
              <a:rPr lang="en-US" sz="1200" b="0" i="0">
                <a:solidFill>
                  <a:srgbClr val="000000"/>
                </a:solidFill>
                <a:effectLst/>
                <a:latin typeface="Nunito Sans Light" pitchFamily="2" charset="0"/>
              </a:rPr>
              <a:t>A 56-year-old male presented in the ICU with left-sided facial droop and right-hand numbness lasting five days. Initial CT imaging revealed bilateral basal ganglia infarcts. </a:t>
            </a:r>
            <a:r>
              <a:rPr lang="en-US" sz="1200" b="0" i="0">
                <a:solidFill>
                  <a:srgbClr val="000000"/>
                </a:solidFill>
                <a:effectLst/>
                <a:latin typeface="Nunito Sans SemiBold" pitchFamily="2" charset="0"/>
              </a:rPr>
              <a:t>Physicians performed bedside imaging with the Swoop</a:t>
            </a:r>
            <a:r>
              <a:rPr lang="en-US" sz="800" b="0" i="0" baseline="30000">
                <a:solidFill>
                  <a:srgbClr val="000000"/>
                </a:solidFill>
                <a:effectLst/>
                <a:latin typeface="Nunito Sans SemiBold" pitchFamily="2" charset="0"/>
              </a:rPr>
              <a:t>®</a:t>
            </a:r>
            <a:r>
              <a:rPr lang="en-US" sz="1200" b="0" i="0">
                <a:solidFill>
                  <a:srgbClr val="000000"/>
                </a:solidFill>
                <a:effectLst/>
                <a:latin typeface="Nunito Sans SemiBold" pitchFamily="2" charset="0"/>
              </a:rPr>
              <a:t> system and confirmed a new acute infarct in the right basal ganglia, while the left infarct appeared chronic. </a:t>
            </a:r>
            <a:endParaRPr lang="en-US" sz="1200" kern="100">
              <a:latin typeface="Nunito Sans SemiBold" pitchFamily="2" charset="0"/>
              <a:ea typeface="Calibri" panose="020F0502020204030204" pitchFamily="34" charset="0"/>
              <a:cs typeface="Times New Roman" panose="02020603050405020304" pitchFamily="18" charset="0"/>
            </a:endParaRPr>
          </a:p>
        </p:txBody>
      </p:sp>
      <p:sp>
        <p:nvSpPr>
          <p:cNvPr id="4" name="Google Shape;1068;p126">
            <a:extLst>
              <a:ext uri="{FF2B5EF4-FFF2-40B4-BE49-F238E27FC236}">
                <a16:creationId xmlns:a16="http://schemas.microsoft.com/office/drawing/2014/main" id="{187B6E9D-270F-4B27-43AF-482414C2F710}"/>
              </a:ext>
            </a:extLst>
          </p:cNvPr>
          <p:cNvSpPr txBox="1"/>
          <p:nvPr/>
        </p:nvSpPr>
        <p:spPr>
          <a:xfrm>
            <a:off x="511550" y="4109149"/>
            <a:ext cx="3000000" cy="276969"/>
          </a:xfrm>
          <a:prstGeom prst="rect">
            <a:avLst/>
          </a:prstGeom>
          <a:noFill/>
          <a:ln>
            <a:noFill/>
          </a:ln>
        </p:spPr>
        <p:txBody>
          <a:bodyPr spcFirstLastPara="1" wrap="square" lIns="91425" tIns="91425" rIns="91425" bIns="91425" anchor="t" anchorCtr="0">
            <a:spAutoFit/>
          </a:bodyPr>
          <a:lstStyle/>
          <a:p>
            <a:pPr marL="0" lvl="0" indent="0" algn="l" rtl="0">
              <a:spcBef>
                <a:spcPts val="0"/>
              </a:spcBef>
              <a:buNone/>
            </a:pPr>
            <a:r>
              <a:rPr lang="en-GB" sz="600">
                <a:solidFill>
                  <a:schemeClr val="dk1"/>
                </a:solidFill>
                <a:latin typeface="Nunito Sans Light"/>
                <a:ea typeface="Nunito Sans Light"/>
                <a:cs typeface="Nunito Sans Light"/>
                <a:sym typeface="Nunito Sans Light"/>
                <a:hlinkClick r:id="rId4"/>
              </a:rPr>
              <a:t>Review images in Hyperfine, Inc. Image Viewer.</a:t>
            </a:r>
            <a:endParaRPr/>
          </a:p>
        </p:txBody>
      </p:sp>
    </p:spTree>
    <p:extLst>
      <p:ext uri="{BB962C8B-B14F-4D97-AF65-F5344CB8AC3E}">
        <p14:creationId xmlns:p14="http://schemas.microsoft.com/office/powerpoint/2010/main" val="4074303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5">
          <a:extLst>
            <a:ext uri="{FF2B5EF4-FFF2-40B4-BE49-F238E27FC236}">
              <a16:creationId xmlns:a16="http://schemas.microsoft.com/office/drawing/2014/main" id="{B76D69B1-BE2E-B991-A616-111733AA9321}"/>
            </a:ext>
          </a:extLst>
        </p:cNvPr>
        <p:cNvGrpSpPr/>
        <p:nvPr/>
      </p:nvGrpSpPr>
      <p:grpSpPr>
        <a:xfrm>
          <a:off x="0" y="0"/>
          <a:ext cx="0" cy="0"/>
          <a:chOff x="0" y="0"/>
          <a:chExt cx="0" cy="0"/>
        </a:xfrm>
      </p:grpSpPr>
      <p:pic>
        <p:nvPicPr>
          <p:cNvPr id="1076" name="Google Shape;1076;p127">
            <a:extLst>
              <a:ext uri="{FF2B5EF4-FFF2-40B4-BE49-F238E27FC236}">
                <a16:creationId xmlns:a16="http://schemas.microsoft.com/office/drawing/2014/main" id="{C928F25E-6220-8EBD-4595-6E265B66194D}"/>
              </a:ext>
            </a:extLst>
          </p:cNvPr>
          <p:cNvPicPr preferRelativeResize="0"/>
          <p:nvPr/>
        </p:nvPicPr>
        <p:blipFill>
          <a:blip r:embed="rId3"/>
          <a:srcRect l="4401" r="4401"/>
          <a:stretch/>
        </p:blipFill>
        <p:spPr>
          <a:xfrm>
            <a:off x="6148146" y="1230925"/>
            <a:ext cx="2509729" cy="3057749"/>
          </a:xfrm>
          <a:prstGeom prst="rect">
            <a:avLst/>
          </a:prstGeom>
          <a:noFill/>
          <a:ln>
            <a:noFill/>
          </a:ln>
          <a:effectLst>
            <a:outerShdw blurRad="57150" dist="19050" dir="5400000" algn="bl" rotWithShape="0">
              <a:srgbClr val="000000">
                <a:alpha val="50000"/>
              </a:srgbClr>
            </a:outerShdw>
          </a:effectLst>
        </p:spPr>
      </p:pic>
      <p:pic>
        <p:nvPicPr>
          <p:cNvPr id="1077" name="Google Shape;1077;p127">
            <a:extLst>
              <a:ext uri="{FF2B5EF4-FFF2-40B4-BE49-F238E27FC236}">
                <a16:creationId xmlns:a16="http://schemas.microsoft.com/office/drawing/2014/main" id="{5D57F2BF-AF28-9264-5F7C-A027A47A1CD6}"/>
              </a:ext>
            </a:extLst>
          </p:cNvPr>
          <p:cNvPicPr preferRelativeResize="0"/>
          <p:nvPr/>
        </p:nvPicPr>
        <p:blipFill>
          <a:blip r:embed="rId4"/>
          <a:srcRect l="4401" r="4401"/>
          <a:stretch/>
        </p:blipFill>
        <p:spPr>
          <a:xfrm>
            <a:off x="3400946" y="1230925"/>
            <a:ext cx="2509732" cy="3057749"/>
          </a:xfrm>
          <a:prstGeom prst="rect">
            <a:avLst/>
          </a:prstGeom>
          <a:noFill/>
          <a:ln>
            <a:noFill/>
          </a:ln>
          <a:effectLst>
            <a:outerShdw blurRad="57150" dist="19050" dir="5400000" algn="bl" rotWithShape="0">
              <a:srgbClr val="000000">
                <a:alpha val="50000"/>
              </a:srgbClr>
            </a:outerShdw>
          </a:effectLst>
        </p:spPr>
      </p:pic>
      <p:sp>
        <p:nvSpPr>
          <p:cNvPr id="1079" name="Google Shape;1079;p127">
            <a:extLst>
              <a:ext uri="{FF2B5EF4-FFF2-40B4-BE49-F238E27FC236}">
                <a16:creationId xmlns:a16="http://schemas.microsoft.com/office/drawing/2014/main" id="{1017738D-3BA8-9F51-7DDF-F99B20037954}"/>
              </a:ext>
            </a:extLst>
          </p:cNvPr>
          <p:cNvSpPr txBox="1"/>
          <p:nvPr/>
        </p:nvSpPr>
        <p:spPr>
          <a:xfrm>
            <a:off x="511550" y="4288675"/>
            <a:ext cx="307489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200"/>
              </a:spcAft>
              <a:buNone/>
            </a:pPr>
            <a:r>
              <a:rPr lang="en-US" sz="550">
                <a:solidFill>
                  <a:schemeClr val="dk1"/>
                </a:solidFill>
                <a:latin typeface="Nunito Sans Light"/>
                <a:ea typeface="Nunito Sans Light"/>
                <a:cs typeface="Nunito Sans Light"/>
                <a:sym typeface="Nunito Sans Light"/>
              </a:rPr>
              <a:t>Case 027 - Stroke - 8.8 - LBL-003132 v0</a:t>
            </a:r>
            <a:endParaRPr lang="en-US" sz="550"/>
          </a:p>
        </p:txBody>
      </p:sp>
      <p:sp>
        <p:nvSpPr>
          <p:cNvPr id="1080" name="Google Shape;1080;p127">
            <a:extLst>
              <a:ext uri="{FF2B5EF4-FFF2-40B4-BE49-F238E27FC236}">
                <a16:creationId xmlns:a16="http://schemas.microsoft.com/office/drawing/2014/main" id="{CB670715-7E22-7605-72C5-5A4C2C515DA9}"/>
              </a:ext>
            </a:extLst>
          </p:cNvPr>
          <p:cNvSpPr txBox="1"/>
          <p:nvPr/>
        </p:nvSpPr>
        <p:spPr>
          <a:xfrm>
            <a:off x="7651907" y="1230925"/>
            <a:ext cx="988393" cy="338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000">
                <a:solidFill>
                  <a:schemeClr val="lt1"/>
                </a:solidFill>
                <a:latin typeface="Nunito Sans SemiBold"/>
                <a:ea typeface="Nunito Sans SemiBold"/>
                <a:cs typeface="Nunito Sans SemiBold"/>
                <a:sym typeface="Nunito Sans SemiBold"/>
              </a:rPr>
              <a:t>DWI</a:t>
            </a:r>
          </a:p>
        </p:txBody>
      </p:sp>
      <p:sp>
        <p:nvSpPr>
          <p:cNvPr id="1081" name="Google Shape;1081;p127">
            <a:extLst>
              <a:ext uri="{FF2B5EF4-FFF2-40B4-BE49-F238E27FC236}">
                <a16:creationId xmlns:a16="http://schemas.microsoft.com/office/drawing/2014/main" id="{2A319540-E276-4873-B723-A23D029901D8}"/>
              </a:ext>
            </a:extLst>
          </p:cNvPr>
          <p:cNvSpPr txBox="1"/>
          <p:nvPr/>
        </p:nvSpPr>
        <p:spPr>
          <a:xfrm>
            <a:off x="5142175" y="1230925"/>
            <a:ext cx="750900" cy="338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000">
                <a:solidFill>
                  <a:schemeClr val="lt1"/>
                </a:solidFill>
                <a:latin typeface="Nunito Sans SemiBold"/>
                <a:ea typeface="Nunito Sans SemiBold"/>
                <a:cs typeface="Nunito Sans SemiBold"/>
                <a:sym typeface="Nunito Sans SemiBold"/>
              </a:rPr>
              <a:t>DWI</a:t>
            </a:r>
            <a:endParaRPr sz="1000">
              <a:solidFill>
                <a:schemeClr val="lt1"/>
              </a:solidFill>
              <a:latin typeface="Nunito Sans SemiBold"/>
              <a:ea typeface="Nunito Sans SemiBold"/>
              <a:cs typeface="Nunito Sans SemiBold"/>
              <a:sym typeface="Nunito Sans SemiBold"/>
            </a:endParaRPr>
          </a:p>
        </p:txBody>
      </p:sp>
      <p:sp>
        <p:nvSpPr>
          <p:cNvPr id="1082" name="Google Shape;1082;p127">
            <a:extLst>
              <a:ext uri="{FF2B5EF4-FFF2-40B4-BE49-F238E27FC236}">
                <a16:creationId xmlns:a16="http://schemas.microsoft.com/office/drawing/2014/main" id="{9FF1BDD7-5374-11DB-A4BE-0177FBE4608D}"/>
              </a:ext>
            </a:extLst>
          </p:cNvPr>
          <p:cNvSpPr txBox="1">
            <a:spLocks noGrp="1"/>
          </p:cNvSpPr>
          <p:nvPr>
            <p:ph type="title"/>
          </p:nvPr>
        </p:nvSpPr>
        <p:spPr>
          <a:xfrm>
            <a:off x="503700" y="214800"/>
            <a:ext cx="8136600" cy="8013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US">
                <a:latin typeface="Nunito Sans SemiBold" pitchFamily="2" charset="0"/>
              </a:rPr>
              <a:t>Stroke</a:t>
            </a:r>
            <a:endParaRPr lang="en-GB">
              <a:latin typeface="Nunito Sans SemiBold" pitchFamily="2" charset="0"/>
              <a:ea typeface="Nunito Sans SemiBold"/>
              <a:cs typeface="Nunito Sans SemiBold"/>
              <a:sym typeface="Nunito Sans SemiBold"/>
            </a:endParaRPr>
          </a:p>
        </p:txBody>
      </p:sp>
      <p:sp>
        <p:nvSpPr>
          <p:cNvPr id="2" name="Google Shape;1068;p126">
            <a:extLst>
              <a:ext uri="{FF2B5EF4-FFF2-40B4-BE49-F238E27FC236}">
                <a16:creationId xmlns:a16="http://schemas.microsoft.com/office/drawing/2014/main" id="{D9E89CE6-0467-93AD-ABAB-D3B5D7A7368A}"/>
              </a:ext>
            </a:extLst>
          </p:cNvPr>
          <p:cNvSpPr txBox="1"/>
          <p:nvPr/>
        </p:nvSpPr>
        <p:spPr>
          <a:xfrm>
            <a:off x="511550" y="4109149"/>
            <a:ext cx="3000000" cy="276969"/>
          </a:xfrm>
          <a:prstGeom prst="rect">
            <a:avLst/>
          </a:prstGeom>
          <a:noFill/>
          <a:ln>
            <a:noFill/>
          </a:ln>
        </p:spPr>
        <p:txBody>
          <a:bodyPr spcFirstLastPara="1" wrap="square" lIns="91425" tIns="91425" rIns="91425" bIns="91425" anchor="t" anchorCtr="0">
            <a:spAutoFit/>
          </a:bodyPr>
          <a:lstStyle/>
          <a:p>
            <a:pPr marL="0" lvl="0" indent="0" algn="l" rtl="0">
              <a:spcBef>
                <a:spcPts val="0"/>
              </a:spcBef>
              <a:buNone/>
            </a:pPr>
            <a:r>
              <a:rPr lang="en-GB" sz="600">
                <a:solidFill>
                  <a:schemeClr val="dk1"/>
                </a:solidFill>
                <a:latin typeface="Nunito Sans Light"/>
                <a:ea typeface="Nunito Sans Light"/>
                <a:cs typeface="Nunito Sans Light"/>
                <a:sym typeface="Nunito Sans Light"/>
                <a:hlinkClick r:id="rId5"/>
              </a:rPr>
              <a:t>Review images in Hyperfine, Inc. Image Viewer.</a:t>
            </a:r>
            <a:endParaRPr/>
          </a:p>
        </p:txBody>
      </p:sp>
      <p:sp>
        <p:nvSpPr>
          <p:cNvPr id="8" name="Google Shape;1067;p126">
            <a:extLst>
              <a:ext uri="{FF2B5EF4-FFF2-40B4-BE49-F238E27FC236}">
                <a16:creationId xmlns:a16="http://schemas.microsoft.com/office/drawing/2014/main" id="{5931A09D-86FD-B042-EBE5-51BE4A9DF75D}"/>
              </a:ext>
            </a:extLst>
          </p:cNvPr>
          <p:cNvSpPr txBox="1">
            <a:spLocks/>
          </p:cNvSpPr>
          <p:nvPr/>
        </p:nvSpPr>
        <p:spPr>
          <a:xfrm>
            <a:off x="504579" y="1230925"/>
            <a:ext cx="2612209" cy="2875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1pPr>
            <a:lvl2pPr marL="914400" marR="0" lvl="1"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2pPr>
            <a:lvl3pPr marL="1371600" marR="0" lvl="2"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3pPr>
            <a:lvl4pPr marL="1828800" marR="0" lvl="3"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4pPr>
            <a:lvl5pPr marL="2286000" marR="0" lvl="4"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5pPr>
            <a:lvl6pPr marL="2743200" marR="0" lvl="5"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6pPr>
            <a:lvl7pPr marL="3200400" marR="0" lvl="6"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7pPr>
            <a:lvl8pPr marL="3657600" marR="0" lvl="7"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8pPr>
            <a:lvl9pPr marL="4114800" marR="0" lvl="8"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9pPr>
          </a:lstStyle>
          <a:p>
            <a:pPr marL="0" indent="0">
              <a:spcAft>
                <a:spcPts val="1200"/>
              </a:spcAft>
              <a:buFont typeface="Nunito Sans Light"/>
              <a:buNone/>
            </a:pPr>
            <a:r>
              <a:rPr lang="en-US" sz="1200" b="0" i="0">
                <a:solidFill>
                  <a:srgbClr val="000000"/>
                </a:solidFill>
                <a:effectLst/>
                <a:latin typeface="Nunito Sans Light" pitchFamily="2" charset="0"/>
              </a:rPr>
              <a:t>A 56-year-old male presented in the ICU with left-sided facial droop and right-hand numbness lasting five days. Initial CT imaging revealed bilateral basal ganglia infarcts. </a:t>
            </a:r>
            <a:r>
              <a:rPr lang="en-US" sz="1200" b="0" i="0">
                <a:solidFill>
                  <a:srgbClr val="000000"/>
                </a:solidFill>
                <a:effectLst/>
                <a:latin typeface="Nunito Sans SemiBold" pitchFamily="2" charset="0"/>
              </a:rPr>
              <a:t>Physicians performed bedside imaging with the Swoop</a:t>
            </a:r>
            <a:r>
              <a:rPr lang="en-US" sz="800" b="0" i="0" baseline="30000">
                <a:solidFill>
                  <a:srgbClr val="000000"/>
                </a:solidFill>
                <a:effectLst/>
                <a:latin typeface="Nunito Sans SemiBold" pitchFamily="2" charset="0"/>
              </a:rPr>
              <a:t>®</a:t>
            </a:r>
            <a:r>
              <a:rPr lang="en-US" sz="1200" b="0" i="0">
                <a:solidFill>
                  <a:srgbClr val="000000"/>
                </a:solidFill>
                <a:effectLst/>
                <a:latin typeface="Nunito Sans SemiBold" pitchFamily="2" charset="0"/>
              </a:rPr>
              <a:t> system and confirmed a new acute infarct in the right basal ganglia, while the left infarct appeared chronic. </a:t>
            </a:r>
            <a:endParaRPr lang="en-US" sz="1200" kern="100">
              <a:latin typeface="Nunito Sans SemiBold"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7067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5">
          <a:extLst>
            <a:ext uri="{FF2B5EF4-FFF2-40B4-BE49-F238E27FC236}">
              <a16:creationId xmlns:a16="http://schemas.microsoft.com/office/drawing/2014/main" id="{A1245D47-11AD-0282-30E8-43A4883E50B9}"/>
            </a:ext>
          </a:extLst>
        </p:cNvPr>
        <p:cNvGrpSpPr/>
        <p:nvPr/>
      </p:nvGrpSpPr>
      <p:grpSpPr>
        <a:xfrm>
          <a:off x="0" y="0"/>
          <a:ext cx="0" cy="0"/>
          <a:chOff x="0" y="0"/>
          <a:chExt cx="0" cy="0"/>
        </a:xfrm>
      </p:grpSpPr>
      <p:pic>
        <p:nvPicPr>
          <p:cNvPr id="1076" name="Google Shape;1076;p127">
            <a:extLst>
              <a:ext uri="{FF2B5EF4-FFF2-40B4-BE49-F238E27FC236}">
                <a16:creationId xmlns:a16="http://schemas.microsoft.com/office/drawing/2014/main" id="{BC427097-72A5-C53E-82D8-D2485AB1BB88}"/>
              </a:ext>
            </a:extLst>
          </p:cNvPr>
          <p:cNvPicPr preferRelativeResize="0"/>
          <p:nvPr/>
        </p:nvPicPr>
        <p:blipFill>
          <a:blip r:embed="rId3"/>
          <a:srcRect l="4401" r="4401"/>
          <a:stretch/>
        </p:blipFill>
        <p:spPr>
          <a:xfrm>
            <a:off x="6148146" y="1230925"/>
            <a:ext cx="2509729" cy="3057749"/>
          </a:xfrm>
          <a:prstGeom prst="rect">
            <a:avLst/>
          </a:prstGeom>
          <a:noFill/>
          <a:ln>
            <a:noFill/>
          </a:ln>
          <a:effectLst>
            <a:outerShdw blurRad="57150" dist="19050" dir="5400000" algn="bl" rotWithShape="0">
              <a:srgbClr val="000000">
                <a:alpha val="50000"/>
              </a:srgbClr>
            </a:outerShdw>
          </a:effectLst>
        </p:spPr>
      </p:pic>
      <p:pic>
        <p:nvPicPr>
          <p:cNvPr id="1077" name="Google Shape;1077;p127">
            <a:extLst>
              <a:ext uri="{FF2B5EF4-FFF2-40B4-BE49-F238E27FC236}">
                <a16:creationId xmlns:a16="http://schemas.microsoft.com/office/drawing/2014/main" id="{EE3655F1-FD86-49BB-95C5-07CBDB47A76B}"/>
              </a:ext>
            </a:extLst>
          </p:cNvPr>
          <p:cNvPicPr preferRelativeResize="0"/>
          <p:nvPr/>
        </p:nvPicPr>
        <p:blipFill>
          <a:blip r:embed="rId4"/>
          <a:srcRect l="4401" r="4401"/>
          <a:stretch/>
        </p:blipFill>
        <p:spPr>
          <a:xfrm>
            <a:off x="3400946" y="1230925"/>
            <a:ext cx="2509732" cy="3057749"/>
          </a:xfrm>
          <a:prstGeom prst="rect">
            <a:avLst/>
          </a:prstGeom>
          <a:noFill/>
          <a:ln>
            <a:noFill/>
          </a:ln>
          <a:effectLst>
            <a:outerShdw blurRad="57150" dist="19050" dir="5400000" algn="bl" rotWithShape="0">
              <a:srgbClr val="000000">
                <a:alpha val="50000"/>
              </a:srgbClr>
            </a:outerShdw>
          </a:effectLst>
        </p:spPr>
      </p:pic>
      <p:sp>
        <p:nvSpPr>
          <p:cNvPr id="1079" name="Google Shape;1079;p127">
            <a:extLst>
              <a:ext uri="{FF2B5EF4-FFF2-40B4-BE49-F238E27FC236}">
                <a16:creationId xmlns:a16="http://schemas.microsoft.com/office/drawing/2014/main" id="{B4E737DE-47C5-47C6-C5A1-6F4E7D449ED6}"/>
              </a:ext>
            </a:extLst>
          </p:cNvPr>
          <p:cNvSpPr txBox="1"/>
          <p:nvPr/>
        </p:nvSpPr>
        <p:spPr>
          <a:xfrm>
            <a:off x="511550" y="4288675"/>
            <a:ext cx="307489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200"/>
              </a:spcAft>
              <a:buNone/>
            </a:pPr>
            <a:r>
              <a:rPr lang="en-US" sz="550">
                <a:solidFill>
                  <a:schemeClr val="dk1"/>
                </a:solidFill>
                <a:latin typeface="Nunito Sans Light"/>
                <a:ea typeface="Nunito Sans Light"/>
                <a:cs typeface="Nunito Sans Light"/>
                <a:sym typeface="Nunito Sans Light"/>
              </a:rPr>
              <a:t>Case 027 - Stroke - 8.8 - LBL-003132 v0</a:t>
            </a:r>
            <a:endParaRPr lang="en-US" sz="550"/>
          </a:p>
        </p:txBody>
      </p:sp>
      <p:sp>
        <p:nvSpPr>
          <p:cNvPr id="1080" name="Google Shape;1080;p127">
            <a:extLst>
              <a:ext uri="{FF2B5EF4-FFF2-40B4-BE49-F238E27FC236}">
                <a16:creationId xmlns:a16="http://schemas.microsoft.com/office/drawing/2014/main" id="{189AC03D-2778-39E6-89BF-98B0DA0CF567}"/>
              </a:ext>
            </a:extLst>
          </p:cNvPr>
          <p:cNvSpPr txBox="1"/>
          <p:nvPr/>
        </p:nvSpPr>
        <p:spPr>
          <a:xfrm>
            <a:off x="7651907" y="1230925"/>
            <a:ext cx="988393" cy="338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000">
                <a:solidFill>
                  <a:schemeClr val="lt1"/>
                </a:solidFill>
                <a:latin typeface="Nunito Sans SemiBold"/>
                <a:ea typeface="Nunito Sans SemiBold"/>
                <a:cs typeface="Nunito Sans SemiBold"/>
                <a:sym typeface="Nunito Sans SemiBold"/>
              </a:rPr>
              <a:t>DWI</a:t>
            </a:r>
          </a:p>
        </p:txBody>
      </p:sp>
      <p:sp>
        <p:nvSpPr>
          <p:cNvPr id="1081" name="Google Shape;1081;p127">
            <a:extLst>
              <a:ext uri="{FF2B5EF4-FFF2-40B4-BE49-F238E27FC236}">
                <a16:creationId xmlns:a16="http://schemas.microsoft.com/office/drawing/2014/main" id="{431D89DE-15AB-6CDD-6BC1-C3468E4214BD}"/>
              </a:ext>
            </a:extLst>
          </p:cNvPr>
          <p:cNvSpPr txBox="1"/>
          <p:nvPr/>
        </p:nvSpPr>
        <p:spPr>
          <a:xfrm>
            <a:off x="5142175" y="1230925"/>
            <a:ext cx="750900" cy="338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000">
                <a:solidFill>
                  <a:schemeClr val="lt1"/>
                </a:solidFill>
                <a:latin typeface="Nunito Sans SemiBold"/>
                <a:ea typeface="Nunito Sans SemiBold"/>
                <a:cs typeface="Nunito Sans SemiBold"/>
                <a:sym typeface="Nunito Sans SemiBold"/>
              </a:rPr>
              <a:t>DWI</a:t>
            </a:r>
          </a:p>
        </p:txBody>
      </p:sp>
      <p:sp>
        <p:nvSpPr>
          <p:cNvPr id="1082" name="Google Shape;1082;p127">
            <a:extLst>
              <a:ext uri="{FF2B5EF4-FFF2-40B4-BE49-F238E27FC236}">
                <a16:creationId xmlns:a16="http://schemas.microsoft.com/office/drawing/2014/main" id="{56C884B1-6762-9CB3-FF39-5C78B785D44C}"/>
              </a:ext>
            </a:extLst>
          </p:cNvPr>
          <p:cNvSpPr txBox="1">
            <a:spLocks noGrp="1"/>
          </p:cNvSpPr>
          <p:nvPr>
            <p:ph type="title"/>
          </p:nvPr>
        </p:nvSpPr>
        <p:spPr>
          <a:xfrm>
            <a:off x="503700" y="214800"/>
            <a:ext cx="8136600" cy="8013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US">
                <a:latin typeface="Nunito Sans SemiBold" pitchFamily="2" charset="0"/>
              </a:rPr>
              <a:t>Stroke</a:t>
            </a:r>
            <a:endParaRPr lang="en-GB">
              <a:latin typeface="Nunito Sans SemiBold" pitchFamily="2" charset="0"/>
              <a:ea typeface="Nunito Sans SemiBold"/>
              <a:cs typeface="Nunito Sans SemiBold"/>
              <a:sym typeface="Nunito Sans SemiBold"/>
            </a:endParaRPr>
          </a:p>
        </p:txBody>
      </p:sp>
      <p:sp>
        <p:nvSpPr>
          <p:cNvPr id="2" name="Google Shape;1068;p126">
            <a:extLst>
              <a:ext uri="{FF2B5EF4-FFF2-40B4-BE49-F238E27FC236}">
                <a16:creationId xmlns:a16="http://schemas.microsoft.com/office/drawing/2014/main" id="{120AECB7-7147-A81A-CC14-CD4CD2A594E9}"/>
              </a:ext>
            </a:extLst>
          </p:cNvPr>
          <p:cNvSpPr txBox="1"/>
          <p:nvPr/>
        </p:nvSpPr>
        <p:spPr>
          <a:xfrm>
            <a:off x="511550" y="4109149"/>
            <a:ext cx="3000000" cy="276969"/>
          </a:xfrm>
          <a:prstGeom prst="rect">
            <a:avLst/>
          </a:prstGeom>
          <a:noFill/>
          <a:ln>
            <a:noFill/>
          </a:ln>
        </p:spPr>
        <p:txBody>
          <a:bodyPr spcFirstLastPara="1" wrap="square" lIns="91425" tIns="91425" rIns="91425" bIns="91425" anchor="t" anchorCtr="0">
            <a:spAutoFit/>
          </a:bodyPr>
          <a:lstStyle/>
          <a:p>
            <a:pPr marL="0" lvl="0" indent="0" algn="l" rtl="0">
              <a:spcBef>
                <a:spcPts val="0"/>
              </a:spcBef>
              <a:buNone/>
            </a:pPr>
            <a:r>
              <a:rPr lang="en-GB" sz="600">
                <a:solidFill>
                  <a:schemeClr val="dk1"/>
                </a:solidFill>
                <a:latin typeface="Nunito Sans Light"/>
                <a:ea typeface="Nunito Sans Light"/>
                <a:cs typeface="Nunito Sans Light"/>
                <a:sym typeface="Nunito Sans Light"/>
                <a:hlinkClick r:id="rId5"/>
              </a:rPr>
              <a:t>Review images in Hyperfine, Inc. Image Viewer.</a:t>
            </a:r>
            <a:endParaRPr/>
          </a:p>
        </p:txBody>
      </p:sp>
      <p:sp>
        <p:nvSpPr>
          <p:cNvPr id="8" name="Google Shape;1067;p126">
            <a:extLst>
              <a:ext uri="{FF2B5EF4-FFF2-40B4-BE49-F238E27FC236}">
                <a16:creationId xmlns:a16="http://schemas.microsoft.com/office/drawing/2014/main" id="{FFB05D4F-2EE3-1ABA-7C12-5E47F3F0F6DC}"/>
              </a:ext>
            </a:extLst>
          </p:cNvPr>
          <p:cNvSpPr txBox="1">
            <a:spLocks/>
          </p:cNvSpPr>
          <p:nvPr/>
        </p:nvSpPr>
        <p:spPr>
          <a:xfrm>
            <a:off x="504579" y="1230925"/>
            <a:ext cx="2612209" cy="2875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1pPr>
            <a:lvl2pPr marL="914400" marR="0" lvl="1"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2pPr>
            <a:lvl3pPr marL="1371600" marR="0" lvl="2"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3pPr>
            <a:lvl4pPr marL="1828800" marR="0" lvl="3"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4pPr>
            <a:lvl5pPr marL="2286000" marR="0" lvl="4"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5pPr>
            <a:lvl6pPr marL="2743200" marR="0" lvl="5"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6pPr>
            <a:lvl7pPr marL="3200400" marR="0" lvl="6"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7pPr>
            <a:lvl8pPr marL="3657600" marR="0" lvl="7"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8pPr>
            <a:lvl9pPr marL="4114800" marR="0" lvl="8" indent="-317500" algn="l" rtl="0">
              <a:lnSpc>
                <a:spcPct val="100000"/>
              </a:lnSpc>
              <a:spcBef>
                <a:spcPts val="0"/>
              </a:spcBef>
              <a:spcAft>
                <a:spcPts val="0"/>
              </a:spcAft>
              <a:buClr>
                <a:schemeClr val="dk1"/>
              </a:buClr>
              <a:buSzPts val="1400"/>
              <a:buFont typeface="Nunito Sans Light"/>
              <a:buChar char="■"/>
              <a:defRPr sz="1400" b="0" i="0" u="none" strike="noStrike" cap="none">
                <a:solidFill>
                  <a:schemeClr val="dk1"/>
                </a:solidFill>
                <a:latin typeface="Nunito Sans Light"/>
                <a:ea typeface="Nunito Sans Light"/>
                <a:cs typeface="Nunito Sans Light"/>
                <a:sym typeface="Nunito Sans Light"/>
              </a:defRPr>
            </a:lvl9pPr>
          </a:lstStyle>
          <a:p>
            <a:pPr marL="0" indent="0">
              <a:spcAft>
                <a:spcPts val="1200"/>
              </a:spcAft>
              <a:buFont typeface="Nunito Sans Light"/>
              <a:buNone/>
            </a:pPr>
            <a:r>
              <a:rPr lang="en-US" sz="1200" b="0" i="0">
                <a:solidFill>
                  <a:srgbClr val="000000"/>
                </a:solidFill>
                <a:effectLst/>
                <a:latin typeface="Nunito Sans Light" pitchFamily="2" charset="0"/>
              </a:rPr>
              <a:t>A 56-year-old male presented in the ICU with left-sided facial droop and right-hand numbness lasting five days. Initial CT imaging revealed bilateral basal ganglia infarcts. </a:t>
            </a:r>
            <a:r>
              <a:rPr lang="en-US" sz="1200" b="0" i="0">
                <a:solidFill>
                  <a:srgbClr val="000000"/>
                </a:solidFill>
                <a:effectLst/>
                <a:latin typeface="Nunito Sans SemiBold" pitchFamily="2" charset="0"/>
              </a:rPr>
              <a:t>Physicians performed bedside imaging with the Swoop</a:t>
            </a:r>
            <a:r>
              <a:rPr lang="en-US" sz="800" b="0" i="0" baseline="30000">
                <a:solidFill>
                  <a:srgbClr val="000000"/>
                </a:solidFill>
                <a:effectLst/>
                <a:latin typeface="Nunito Sans SemiBold" pitchFamily="2" charset="0"/>
              </a:rPr>
              <a:t>®</a:t>
            </a:r>
            <a:r>
              <a:rPr lang="en-US" sz="1200" b="0" i="0">
                <a:solidFill>
                  <a:srgbClr val="000000"/>
                </a:solidFill>
                <a:effectLst/>
                <a:latin typeface="Nunito Sans SemiBold" pitchFamily="2" charset="0"/>
              </a:rPr>
              <a:t> system and confirmed a new acute infarct in the right basal ganglia, while the left infarct appeared chronic. </a:t>
            </a:r>
            <a:endParaRPr lang="en-US" sz="1200" kern="100">
              <a:latin typeface="Nunito Sans SemiBold"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68889560"/>
      </p:ext>
    </p:extLst>
  </p:cSld>
  <p:clrMapOvr>
    <a:masterClrMapping/>
  </p:clrMapOvr>
</p:sld>
</file>

<file path=ppt/theme/theme1.xml><?xml version="1.0" encoding="utf-8"?>
<a:theme xmlns:a="http://schemas.openxmlformats.org/drawingml/2006/main" name="Hyperfine">
  <a:themeElements>
    <a:clrScheme name="Simple Light">
      <a:dk1>
        <a:srgbClr val="101B4A"/>
      </a:dk1>
      <a:lt1>
        <a:srgbClr val="FFFFFF"/>
      </a:lt1>
      <a:dk2>
        <a:srgbClr val="313471"/>
      </a:dk2>
      <a:lt2>
        <a:srgbClr val="F4F4F4"/>
      </a:lt2>
      <a:accent1>
        <a:srgbClr val="ED6437"/>
      </a:accent1>
      <a:accent2>
        <a:srgbClr val="B42C4D"/>
      </a:accent2>
      <a:accent3>
        <a:srgbClr val="65C2FF"/>
      </a:accent3>
      <a:accent4>
        <a:srgbClr val="101B4A"/>
      </a:accent4>
      <a:accent5>
        <a:srgbClr val="313471"/>
      </a:accent5>
      <a:accent6>
        <a:srgbClr val="F9F9F9"/>
      </a:accent6>
      <a:hlink>
        <a:srgbClr val="101B4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539b6a9-e427-4465-863f-acd12c62267f">
      <Terms xmlns="http://schemas.microsoft.com/office/infopath/2007/PartnerControls"/>
    </lcf76f155ced4ddcb4097134ff3c332f>
    <TaxCatchAll xmlns="e4f852c9-c129-49c3-b331-b506141a6191" xsi:nil="true"/>
    <EmpowerPartNumber xmlns="c539b6a9-e427-4465-863f-acd12c62267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317BCAA4FD21440BE07554BACE9136D" ma:contentTypeVersion="17" ma:contentTypeDescription="Create a new document." ma:contentTypeScope="" ma:versionID="92ac9b561f998208a1b9325027d5ac59">
  <xsd:schema xmlns:xsd="http://www.w3.org/2001/XMLSchema" xmlns:xs="http://www.w3.org/2001/XMLSchema" xmlns:p="http://schemas.microsoft.com/office/2006/metadata/properties" xmlns:ns2="e4f852c9-c129-49c3-b331-b506141a6191" xmlns:ns3="c539b6a9-e427-4465-863f-acd12c62267f" targetNamespace="http://schemas.microsoft.com/office/2006/metadata/properties" ma:root="true" ma:fieldsID="1be1268e020b532ac903d4dd585790b0" ns2:_="" ns3:_="">
    <xsd:import namespace="e4f852c9-c129-49c3-b331-b506141a6191"/>
    <xsd:import namespace="c539b6a9-e427-4465-863f-acd12c62267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2:TaxCatchAll" minOccurs="0"/>
                <xsd:element ref="ns3:MediaServiceGenerationTime" minOccurs="0"/>
                <xsd:element ref="ns3:MediaServiceEventHashCode" minOccurs="0"/>
                <xsd:element ref="ns3:lcf76f155ced4ddcb4097134ff3c332f" minOccurs="0"/>
                <xsd:element ref="ns3:MediaServiceOCR" minOccurs="0"/>
                <xsd:element ref="ns3:MediaServiceObjectDetectorVersions" minOccurs="0"/>
                <xsd:element ref="ns3:EmpowerPartNumbe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f852c9-c129-49c3-b331-b506141a619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c5abaee0-20a9-4332-825e-4a2fc2ff7f51}" ma:internalName="TaxCatchAll" ma:showField="CatchAllData" ma:web="e4f852c9-c129-49c3-b331-b506141a619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539b6a9-e427-4465-863f-acd12c62267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528204f-461b-44d0-bdd6-9b7b66ec0647"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EmpowerPartNumber" ma:index="21" nillable="true" ma:displayName="Empower Part Number" ma:format="Dropdown" ma:internalName="EmpowerPartNumber">
      <xsd:simpleType>
        <xsd:restriction base="dms:Text">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03C88D-4697-4C6B-801B-2803FC3B0267}">
  <ds:schemaRefs>
    <ds:schemaRef ds:uri="ea3b9a61-b522-4c1f-8a74-6bb2b17167c9"/>
    <ds:schemaRef ds:uri="ef14349e-09e5-434c-8a24-f8bf6543bc37"/>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93CA4E4-0B64-46E1-9261-26C38388E970}">
  <ds:schemaRefs>
    <ds:schemaRef ds:uri="http://schemas.microsoft.com/sharepoint/v3/contenttype/forms"/>
  </ds:schemaRefs>
</ds:datastoreItem>
</file>

<file path=customXml/itemProps3.xml><?xml version="1.0" encoding="utf-8"?>
<ds:datastoreItem xmlns:ds="http://schemas.openxmlformats.org/officeDocument/2006/customXml" ds:itemID="{5D7DE578-D238-4817-BFDD-CCFD16CB3CA9}"/>
</file>

<file path=docProps/app.xml><?xml version="1.0" encoding="utf-8"?>
<Properties xmlns="http://schemas.openxmlformats.org/officeDocument/2006/extended-properties" xmlns:vt="http://schemas.openxmlformats.org/officeDocument/2006/docPropsVTypes">
  <TotalTime>0</TotalTime>
  <Words>4594</Words>
  <Application>Microsoft Office PowerPoint</Application>
  <PresentationFormat>On-screen Show (16:9)</PresentationFormat>
  <Paragraphs>174</Paragraphs>
  <Slides>29</Slides>
  <Notes>29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Nunito Sans SemiBold</vt:lpstr>
      <vt:lpstr>Nunito Sans</vt:lpstr>
      <vt:lpstr>Calibri</vt:lpstr>
      <vt:lpstr>Arial</vt:lpstr>
      <vt:lpstr>Nunito Sans Light</vt:lpstr>
      <vt:lpstr>Hyperfine</vt:lpstr>
      <vt:lpstr>Stroke</vt:lpstr>
      <vt:lpstr>Stroke</vt:lpstr>
      <vt:lpstr>Stroke</vt:lpstr>
      <vt:lpstr>Stroke</vt:lpstr>
      <vt:lpstr>Stroke</vt:lpstr>
      <vt:lpstr>Stroke</vt:lpstr>
      <vt:lpstr>Stroke</vt:lpstr>
      <vt:lpstr>Stroke</vt:lpstr>
      <vt:lpstr>Stroke</vt:lpstr>
      <vt:lpstr>Stroke</vt:lpstr>
      <vt:lpstr>Stroke</vt:lpstr>
      <vt:lpstr>Stroke: FLAIR</vt:lpstr>
      <vt:lpstr>Stroke: FLAIR</vt:lpstr>
      <vt:lpstr>Stroke: FLAIR</vt:lpstr>
      <vt:lpstr>Stroke: Fast T2</vt:lpstr>
      <vt:lpstr>Stroke: Fast T2</vt:lpstr>
      <vt:lpstr>Stroke: Fast T2</vt:lpstr>
      <vt:lpstr>Stroke: FLAIR (Coronal)</vt:lpstr>
      <vt:lpstr>Stroke: FLAIR (Coronal)</vt:lpstr>
      <vt:lpstr>Stroke: FLAIR (Coronal)</vt:lpstr>
      <vt:lpstr>Stroke: DWI</vt:lpstr>
      <vt:lpstr>Stroke: DWI</vt:lpstr>
      <vt:lpstr>Stroke: DWI</vt:lpstr>
      <vt:lpstr>Stroke: DWI</vt:lpstr>
      <vt:lpstr>Stroke: ADC</vt:lpstr>
      <vt:lpstr>Stroke: ADC</vt:lpstr>
      <vt:lpstr>Stroke: ADC</vt:lpstr>
      <vt:lpstr>Stroke: ADC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Case Image Library</dc:title>
  <cp:lastModifiedBy>Devin Zell</cp:lastModifiedBy>
  <cp:revision>13</cp:revision>
  <dcterms:modified xsi:type="dcterms:W3CDTF">2024-12-18T20:06:37Z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0x0101002317BCAA4FD21440BE07554BACE9136D</vt:lpwstr>
  </property>
</Properties>
</file>