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06" r:id="rId2"/>
    <p:sldId id="400" r:id="rId3"/>
    <p:sldId id="257" r:id="rId4"/>
    <p:sldId id="265" r:id="rId5"/>
    <p:sldId id="384" r:id="rId6"/>
    <p:sldId id="427" r:id="rId7"/>
    <p:sldId id="398" r:id="rId8"/>
    <p:sldId id="382" r:id="rId9"/>
    <p:sldId id="383" r:id="rId10"/>
    <p:sldId id="355" r:id="rId11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333333"/>
    <a:srgbClr val="4D4D4D"/>
    <a:srgbClr val="0C327E"/>
    <a:srgbClr val="F68B1E"/>
    <a:srgbClr val="1244B2"/>
    <a:srgbClr val="7F7F7F"/>
    <a:srgbClr val="A6A6A6"/>
    <a:srgbClr val="033D7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3" autoAdjust="0"/>
    <p:restoredTop sz="89844" autoAdjust="0"/>
  </p:normalViewPr>
  <p:slideViewPr>
    <p:cSldViewPr snapToGrid="0" snapToObjects="1">
      <p:cViewPr varScale="1">
        <p:scale>
          <a:sx n="103" d="100"/>
          <a:sy n="103" d="100"/>
        </p:scale>
        <p:origin x="582" y="114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368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3FB54-AC94-4A19-AAD9-71ACD9B65E72}" type="doc">
      <dgm:prSet loTypeId="urn:microsoft.com/office/officeart/2005/8/layout/defaul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8C8A3C7-C51F-4B7F-8360-96C8040CB6BC}">
      <dgm:prSet phldrT="[Text]" custT="1"/>
      <dgm:spPr>
        <a:gradFill rotWithShape="0">
          <a:gsLst>
            <a:gs pos="100000">
              <a:schemeClr val="accent2"/>
            </a:gs>
            <a:gs pos="30000">
              <a:schemeClr val="accent1"/>
            </a:gs>
          </a:gsLst>
          <a:lin ang="2700000" scaled="1"/>
        </a:gradFill>
      </dgm:spPr>
      <dgm:t>
        <a:bodyPr anchor="ctr"/>
        <a:lstStyle/>
        <a:p>
          <a:pPr algn="ctr"/>
          <a:r>
            <a:rPr lang="en-US" sz="1600" dirty="0"/>
            <a:t>Design &amp; Analysis</a:t>
          </a:r>
        </a:p>
      </dgm:t>
    </dgm:pt>
    <dgm:pt modelId="{4B8AA57A-A4FC-46E1-BC31-560F5DFAC808}" type="parTrans" cxnId="{026CE2FD-617D-4479-BE2B-EC0FCEF56EC9}">
      <dgm:prSet/>
      <dgm:spPr/>
      <dgm:t>
        <a:bodyPr/>
        <a:lstStyle/>
        <a:p>
          <a:endParaRPr lang="en-US" sz="1600"/>
        </a:p>
      </dgm:t>
    </dgm:pt>
    <dgm:pt modelId="{C4E43496-2ECA-431A-80EF-69FF65B03B73}" type="sibTrans" cxnId="{026CE2FD-617D-4479-BE2B-EC0FCEF56EC9}">
      <dgm:prSet/>
      <dgm:spPr/>
      <dgm:t>
        <a:bodyPr/>
        <a:lstStyle/>
        <a:p>
          <a:endParaRPr lang="en-US" sz="1600"/>
        </a:p>
      </dgm:t>
    </dgm:pt>
    <dgm:pt modelId="{F08A0E6D-ED43-412E-AFBD-7359E82E9F8E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/>
            <a:t>Prototyping</a:t>
          </a:r>
        </a:p>
      </dgm:t>
    </dgm:pt>
    <dgm:pt modelId="{1546628F-866F-41C3-AD60-A204709FAE44}" type="parTrans" cxnId="{C0C64F58-8DF8-40F4-A9BA-AA003A70E1F4}">
      <dgm:prSet/>
      <dgm:spPr/>
      <dgm:t>
        <a:bodyPr/>
        <a:lstStyle/>
        <a:p>
          <a:endParaRPr lang="en-US" sz="1600"/>
        </a:p>
      </dgm:t>
    </dgm:pt>
    <dgm:pt modelId="{8C8212B5-F7FE-4BA1-A162-A59794AF5E1F}" type="sibTrans" cxnId="{C0C64F58-8DF8-40F4-A9BA-AA003A70E1F4}">
      <dgm:prSet/>
      <dgm:spPr/>
      <dgm:t>
        <a:bodyPr/>
        <a:lstStyle/>
        <a:p>
          <a:endParaRPr lang="en-US" sz="1600"/>
        </a:p>
      </dgm:t>
    </dgm:pt>
    <dgm:pt modelId="{30D9827D-46F7-442C-832D-63C9AD88B224}">
      <dgm:prSet phldrT="[Text]" custT="1"/>
      <dgm:spPr/>
      <dgm:t>
        <a:bodyPr/>
        <a:lstStyle/>
        <a:p>
          <a:r>
            <a:rPr lang="en-US" sz="1600" dirty="0"/>
            <a:t>Performance </a:t>
          </a:r>
        </a:p>
        <a:p>
          <a:r>
            <a:rPr lang="en-US" sz="1600" dirty="0"/>
            <a:t>Testing</a:t>
          </a:r>
        </a:p>
      </dgm:t>
    </dgm:pt>
    <dgm:pt modelId="{3CF8E263-3A8E-4BE5-8286-646E5A2199C4}" type="parTrans" cxnId="{D3092BB4-AF09-4FF4-8DFB-4AC1851F5A02}">
      <dgm:prSet/>
      <dgm:spPr/>
      <dgm:t>
        <a:bodyPr/>
        <a:lstStyle/>
        <a:p>
          <a:endParaRPr lang="en-US" sz="1600"/>
        </a:p>
      </dgm:t>
    </dgm:pt>
    <dgm:pt modelId="{087E6066-0C21-4FEE-A743-E72BE8A31C2B}" type="sibTrans" cxnId="{D3092BB4-AF09-4FF4-8DFB-4AC1851F5A02}">
      <dgm:prSet/>
      <dgm:spPr/>
      <dgm:t>
        <a:bodyPr/>
        <a:lstStyle/>
        <a:p>
          <a:endParaRPr lang="en-US" sz="1600"/>
        </a:p>
      </dgm:t>
    </dgm:pt>
    <dgm:pt modelId="{5D81F7F5-895E-41A7-B5FA-CC9D976700CE}">
      <dgm:prSet custT="1"/>
      <dgm:spPr>
        <a:solidFill>
          <a:srgbClr val="0C327E"/>
        </a:solidFill>
      </dgm:spPr>
      <dgm:t>
        <a:bodyPr/>
        <a:lstStyle/>
        <a:p>
          <a:r>
            <a:rPr lang="en-US" sz="1600" dirty="0"/>
            <a:t>Vehicle Installation &amp; Testing</a:t>
          </a:r>
        </a:p>
      </dgm:t>
    </dgm:pt>
    <dgm:pt modelId="{D749B538-D844-477D-98EC-53C53AA85A1E}" type="parTrans" cxnId="{C9B261AE-E64A-4A4E-903C-0644D762CEAF}">
      <dgm:prSet/>
      <dgm:spPr/>
      <dgm:t>
        <a:bodyPr/>
        <a:lstStyle/>
        <a:p>
          <a:endParaRPr lang="en-US" sz="1600"/>
        </a:p>
      </dgm:t>
    </dgm:pt>
    <dgm:pt modelId="{C9E03D8D-4BD5-4E9F-B09E-3716778FBBCA}" type="sibTrans" cxnId="{C9B261AE-E64A-4A4E-903C-0644D762CEAF}">
      <dgm:prSet/>
      <dgm:spPr/>
      <dgm:t>
        <a:bodyPr/>
        <a:lstStyle/>
        <a:p>
          <a:endParaRPr lang="en-US" sz="1600"/>
        </a:p>
      </dgm:t>
    </dgm:pt>
    <dgm:pt modelId="{FBDA20F0-8F89-4B65-8F4A-B5FBE88A4696}">
      <dgm:prSet custT="1"/>
      <dgm:spPr>
        <a:gradFill flip="none" rotWithShape="1">
          <a:gsLst>
            <a:gs pos="31000">
              <a:schemeClr val="accent1"/>
            </a:gs>
            <a:gs pos="94000">
              <a:srgbClr val="0C327E"/>
            </a:gs>
          </a:gsLst>
          <a:lin ang="2700000" scaled="1"/>
          <a:tileRect/>
        </a:gradFill>
      </dgm:spPr>
      <dgm:t>
        <a:bodyPr/>
        <a:lstStyle/>
        <a:p>
          <a:r>
            <a:rPr lang="en-US" sz="1600" dirty="0"/>
            <a:t>Validation &amp; Reliability Testing</a:t>
          </a:r>
        </a:p>
      </dgm:t>
    </dgm:pt>
    <dgm:pt modelId="{C574C7C2-0F83-426F-9588-DC8940DFC4E1}" type="parTrans" cxnId="{E140A499-7A31-4F3D-BB0D-3CEF4CAF707A}">
      <dgm:prSet/>
      <dgm:spPr/>
      <dgm:t>
        <a:bodyPr/>
        <a:lstStyle/>
        <a:p>
          <a:endParaRPr lang="en-US" sz="1600"/>
        </a:p>
      </dgm:t>
    </dgm:pt>
    <dgm:pt modelId="{3C547052-0618-4888-AB0A-3F7BE5B86A57}" type="sibTrans" cxnId="{E140A499-7A31-4F3D-BB0D-3CEF4CAF707A}">
      <dgm:prSet/>
      <dgm:spPr/>
      <dgm:t>
        <a:bodyPr/>
        <a:lstStyle/>
        <a:p>
          <a:endParaRPr lang="en-US" sz="1600"/>
        </a:p>
      </dgm:t>
    </dgm:pt>
    <dgm:pt modelId="{7A563773-31C9-479B-B1F7-E0489BFF5162}" type="pres">
      <dgm:prSet presAssocID="{3353FB54-AC94-4A19-AAD9-71ACD9B65E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8DD9BE-5904-4897-8F8E-292531D248EA}" type="pres">
      <dgm:prSet presAssocID="{E8C8A3C7-C51F-4B7F-8360-96C8040CB6BC}" presName="node" presStyleLbl="node1" presStyleIdx="0" presStyleCnt="5" custScaleX="24775" custScaleY="23393" custLinFactNeighborX="1266" custLinFactNeighborY="4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1B5008-A65C-4EC2-8A4E-6FED37E3C3F1}" type="pres">
      <dgm:prSet presAssocID="{C4E43496-2ECA-431A-80EF-69FF65B03B73}" presName="sibTrans" presStyleCnt="0"/>
      <dgm:spPr/>
    </dgm:pt>
    <dgm:pt modelId="{5FED41E2-8E6F-472B-A558-532ED18712E4}" type="pres">
      <dgm:prSet presAssocID="{F08A0E6D-ED43-412E-AFBD-7359E82E9F8E}" presName="node" presStyleLbl="node1" presStyleIdx="1" presStyleCnt="5" custScaleX="24775" custScaleY="23393" custLinFactNeighborY="4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E754E-7CBD-48B4-8C23-D9DA0F609810}" type="pres">
      <dgm:prSet presAssocID="{8C8212B5-F7FE-4BA1-A162-A59794AF5E1F}" presName="sibTrans" presStyleCnt="0"/>
      <dgm:spPr/>
    </dgm:pt>
    <dgm:pt modelId="{4A987679-C7C5-4051-8509-A121DA059C8B}" type="pres">
      <dgm:prSet presAssocID="{30D9827D-46F7-442C-832D-63C9AD88B224}" presName="node" presStyleLbl="node1" presStyleIdx="2" presStyleCnt="5" custScaleX="24775" custScaleY="23393" custLinFactNeighborX="-1215" custLinFactNeighborY="4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DE985D-3E35-4A24-9A92-9A802E0E0957}" type="pres">
      <dgm:prSet presAssocID="{087E6066-0C21-4FEE-A743-E72BE8A31C2B}" presName="sibTrans" presStyleCnt="0"/>
      <dgm:spPr/>
    </dgm:pt>
    <dgm:pt modelId="{5322C505-6F21-4653-A254-E076DF016614}" type="pres">
      <dgm:prSet presAssocID="{5D81F7F5-895E-41A7-B5FA-CC9D976700CE}" presName="node" presStyleLbl="node1" presStyleIdx="3" presStyleCnt="5" custScaleX="24775" custScaleY="23393" custLinFactNeighborX="1266" custLinFactNeighborY="-65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492D8-9361-477E-A763-22750702AD97}" type="pres">
      <dgm:prSet presAssocID="{C9E03D8D-4BD5-4E9F-B09E-3716778FBBCA}" presName="sibTrans" presStyleCnt="0"/>
      <dgm:spPr/>
    </dgm:pt>
    <dgm:pt modelId="{8A4533C2-65CB-4645-8875-963BD8EF03C9}" type="pres">
      <dgm:prSet presAssocID="{FBDA20F0-8F89-4B65-8F4A-B5FBE88A4696}" presName="node" presStyleLbl="node1" presStyleIdx="4" presStyleCnt="5" custScaleX="24775" custScaleY="23393" custLinFactNeighborX="1987" custLinFactNeighborY="-65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40A499-7A31-4F3D-BB0D-3CEF4CAF707A}" srcId="{3353FB54-AC94-4A19-AAD9-71ACD9B65E72}" destId="{FBDA20F0-8F89-4B65-8F4A-B5FBE88A4696}" srcOrd="4" destOrd="0" parTransId="{C574C7C2-0F83-426F-9588-DC8940DFC4E1}" sibTransId="{3C547052-0618-4888-AB0A-3F7BE5B86A57}"/>
    <dgm:cxn modelId="{026CE2FD-617D-4479-BE2B-EC0FCEF56EC9}" srcId="{3353FB54-AC94-4A19-AAD9-71ACD9B65E72}" destId="{E8C8A3C7-C51F-4B7F-8360-96C8040CB6BC}" srcOrd="0" destOrd="0" parTransId="{4B8AA57A-A4FC-46E1-BC31-560F5DFAC808}" sibTransId="{C4E43496-2ECA-431A-80EF-69FF65B03B73}"/>
    <dgm:cxn modelId="{45A6FDE0-B12C-4FE3-97BA-201C184DCF0A}" type="presOf" srcId="{3353FB54-AC94-4A19-AAD9-71ACD9B65E72}" destId="{7A563773-31C9-479B-B1F7-E0489BFF5162}" srcOrd="0" destOrd="0" presId="urn:microsoft.com/office/officeart/2005/8/layout/default"/>
    <dgm:cxn modelId="{C0C64F58-8DF8-40F4-A9BA-AA003A70E1F4}" srcId="{3353FB54-AC94-4A19-AAD9-71ACD9B65E72}" destId="{F08A0E6D-ED43-412E-AFBD-7359E82E9F8E}" srcOrd="1" destOrd="0" parTransId="{1546628F-866F-41C3-AD60-A204709FAE44}" sibTransId="{8C8212B5-F7FE-4BA1-A162-A59794AF5E1F}"/>
    <dgm:cxn modelId="{25B05B55-0D47-4A71-86E5-7A48D4C3C790}" type="presOf" srcId="{5D81F7F5-895E-41A7-B5FA-CC9D976700CE}" destId="{5322C505-6F21-4653-A254-E076DF016614}" srcOrd="0" destOrd="0" presId="urn:microsoft.com/office/officeart/2005/8/layout/default"/>
    <dgm:cxn modelId="{61788DD8-BF6F-4412-B4F0-F40B2BF3172A}" type="presOf" srcId="{30D9827D-46F7-442C-832D-63C9AD88B224}" destId="{4A987679-C7C5-4051-8509-A121DA059C8B}" srcOrd="0" destOrd="0" presId="urn:microsoft.com/office/officeart/2005/8/layout/default"/>
    <dgm:cxn modelId="{AE7CFB5D-9361-4667-AFDF-CB5E5F5386A3}" type="presOf" srcId="{FBDA20F0-8F89-4B65-8F4A-B5FBE88A4696}" destId="{8A4533C2-65CB-4645-8875-963BD8EF03C9}" srcOrd="0" destOrd="0" presId="urn:microsoft.com/office/officeart/2005/8/layout/default"/>
    <dgm:cxn modelId="{C9B261AE-E64A-4A4E-903C-0644D762CEAF}" srcId="{3353FB54-AC94-4A19-AAD9-71ACD9B65E72}" destId="{5D81F7F5-895E-41A7-B5FA-CC9D976700CE}" srcOrd="3" destOrd="0" parTransId="{D749B538-D844-477D-98EC-53C53AA85A1E}" sibTransId="{C9E03D8D-4BD5-4E9F-B09E-3716778FBBCA}"/>
    <dgm:cxn modelId="{F37F0D1E-F753-43E4-B350-13504D8AFF47}" type="presOf" srcId="{E8C8A3C7-C51F-4B7F-8360-96C8040CB6BC}" destId="{008DD9BE-5904-4897-8F8E-292531D248EA}" srcOrd="0" destOrd="0" presId="urn:microsoft.com/office/officeart/2005/8/layout/default"/>
    <dgm:cxn modelId="{D3092BB4-AF09-4FF4-8DFB-4AC1851F5A02}" srcId="{3353FB54-AC94-4A19-AAD9-71ACD9B65E72}" destId="{30D9827D-46F7-442C-832D-63C9AD88B224}" srcOrd="2" destOrd="0" parTransId="{3CF8E263-3A8E-4BE5-8286-646E5A2199C4}" sibTransId="{087E6066-0C21-4FEE-A743-E72BE8A31C2B}"/>
    <dgm:cxn modelId="{5B3A63AF-0FD3-4916-A819-C0BA1CDC14BA}" type="presOf" srcId="{F08A0E6D-ED43-412E-AFBD-7359E82E9F8E}" destId="{5FED41E2-8E6F-472B-A558-532ED18712E4}" srcOrd="0" destOrd="0" presId="urn:microsoft.com/office/officeart/2005/8/layout/default"/>
    <dgm:cxn modelId="{F0763043-FFBA-459A-93FC-2663543455B5}" type="presParOf" srcId="{7A563773-31C9-479B-B1F7-E0489BFF5162}" destId="{008DD9BE-5904-4897-8F8E-292531D248EA}" srcOrd="0" destOrd="0" presId="urn:microsoft.com/office/officeart/2005/8/layout/default"/>
    <dgm:cxn modelId="{EDDCB902-A2E1-46F7-98A0-C8ED31782291}" type="presParOf" srcId="{7A563773-31C9-479B-B1F7-E0489BFF5162}" destId="{071B5008-A65C-4EC2-8A4E-6FED37E3C3F1}" srcOrd="1" destOrd="0" presId="urn:microsoft.com/office/officeart/2005/8/layout/default"/>
    <dgm:cxn modelId="{ACC1EE3F-BD87-4326-83A5-4A54BF2380B9}" type="presParOf" srcId="{7A563773-31C9-479B-B1F7-E0489BFF5162}" destId="{5FED41E2-8E6F-472B-A558-532ED18712E4}" srcOrd="2" destOrd="0" presId="urn:microsoft.com/office/officeart/2005/8/layout/default"/>
    <dgm:cxn modelId="{B5EBC95A-C7B0-4E86-9377-6975140F7CC2}" type="presParOf" srcId="{7A563773-31C9-479B-B1F7-E0489BFF5162}" destId="{7F9E754E-7CBD-48B4-8C23-D9DA0F609810}" srcOrd="3" destOrd="0" presId="urn:microsoft.com/office/officeart/2005/8/layout/default"/>
    <dgm:cxn modelId="{1C498D16-7CFA-4008-89A5-551107A24AB7}" type="presParOf" srcId="{7A563773-31C9-479B-B1F7-E0489BFF5162}" destId="{4A987679-C7C5-4051-8509-A121DA059C8B}" srcOrd="4" destOrd="0" presId="urn:microsoft.com/office/officeart/2005/8/layout/default"/>
    <dgm:cxn modelId="{4556E089-C4AA-40B9-B09D-923677FDBB04}" type="presParOf" srcId="{7A563773-31C9-479B-B1F7-E0489BFF5162}" destId="{5CDE985D-3E35-4A24-9A92-9A802E0E0957}" srcOrd="5" destOrd="0" presId="urn:microsoft.com/office/officeart/2005/8/layout/default"/>
    <dgm:cxn modelId="{518B36ED-DAEB-430F-A94E-672637AE42E3}" type="presParOf" srcId="{7A563773-31C9-479B-B1F7-E0489BFF5162}" destId="{5322C505-6F21-4653-A254-E076DF016614}" srcOrd="6" destOrd="0" presId="urn:microsoft.com/office/officeart/2005/8/layout/default"/>
    <dgm:cxn modelId="{12479440-E142-4A4A-8550-274B21406536}" type="presParOf" srcId="{7A563773-31C9-479B-B1F7-E0489BFF5162}" destId="{879492D8-9361-477E-A763-22750702AD97}" srcOrd="7" destOrd="0" presId="urn:microsoft.com/office/officeart/2005/8/layout/default"/>
    <dgm:cxn modelId="{5420056B-8327-473B-8C9A-7B4227065B80}" type="presParOf" srcId="{7A563773-31C9-479B-B1F7-E0489BFF5162}" destId="{8A4533C2-65CB-4645-8875-963BD8EF03C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DD9BE-5904-4897-8F8E-292531D248EA}">
      <dsp:nvSpPr>
        <dsp:cNvPr id="0" name=""/>
        <dsp:cNvSpPr/>
      </dsp:nvSpPr>
      <dsp:spPr>
        <a:xfrm>
          <a:off x="651161" y="170590"/>
          <a:ext cx="1450884" cy="821970"/>
        </a:xfrm>
        <a:prstGeom prst="rect">
          <a:avLst/>
        </a:prstGeom>
        <a:gradFill rotWithShape="0">
          <a:gsLst>
            <a:gs pos="100000">
              <a:schemeClr val="accent2"/>
            </a:gs>
            <a:gs pos="30000">
              <a:schemeClr val="accent1"/>
            </a:gs>
          </a:gsLst>
          <a:lin ang="2700000" scaled="1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Design &amp; Analysis</a:t>
          </a:r>
        </a:p>
      </dsp:txBody>
      <dsp:txXfrm>
        <a:off x="651161" y="170590"/>
        <a:ext cx="1450884" cy="821970"/>
      </dsp:txXfrm>
    </dsp:sp>
    <dsp:sp modelId="{5FED41E2-8E6F-472B-A558-532ED18712E4}">
      <dsp:nvSpPr>
        <dsp:cNvPr id="0" name=""/>
        <dsp:cNvSpPr/>
      </dsp:nvSpPr>
      <dsp:spPr>
        <a:xfrm>
          <a:off x="2613530" y="170590"/>
          <a:ext cx="1450884" cy="821970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Prototyping</a:t>
          </a:r>
        </a:p>
      </dsp:txBody>
      <dsp:txXfrm>
        <a:off x="2613530" y="170590"/>
        <a:ext cx="1450884" cy="821970"/>
      </dsp:txXfrm>
    </dsp:sp>
    <dsp:sp modelId="{4A987679-C7C5-4051-8509-A121DA059C8B}">
      <dsp:nvSpPr>
        <dsp:cNvPr id="0" name=""/>
        <dsp:cNvSpPr/>
      </dsp:nvSpPr>
      <dsp:spPr>
        <a:xfrm>
          <a:off x="4578886" y="170590"/>
          <a:ext cx="1450884" cy="82197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86709"/>
                <a:satOff val="-22452"/>
                <a:lumOff val="177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86709"/>
                <a:satOff val="-22452"/>
                <a:lumOff val="177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86709"/>
                <a:satOff val="-22452"/>
                <a:lumOff val="177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Performance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Testing</a:t>
          </a:r>
        </a:p>
      </dsp:txBody>
      <dsp:txXfrm>
        <a:off x="4578886" y="170590"/>
        <a:ext cx="1450884" cy="821970"/>
      </dsp:txXfrm>
    </dsp:sp>
    <dsp:sp modelId="{5322C505-6F21-4653-A254-E076DF016614}">
      <dsp:nvSpPr>
        <dsp:cNvPr id="0" name=""/>
        <dsp:cNvSpPr/>
      </dsp:nvSpPr>
      <dsp:spPr>
        <a:xfrm>
          <a:off x="1669415" y="1176143"/>
          <a:ext cx="1450884" cy="821970"/>
        </a:xfrm>
        <a:prstGeom prst="rect">
          <a:avLst/>
        </a:prstGeom>
        <a:solidFill>
          <a:srgbClr val="0C327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Vehicle Installation &amp; Testing</a:t>
          </a:r>
        </a:p>
      </dsp:txBody>
      <dsp:txXfrm>
        <a:off x="1669415" y="1176143"/>
        <a:ext cx="1450884" cy="821970"/>
      </dsp:txXfrm>
    </dsp:sp>
    <dsp:sp modelId="{8A4533C2-65CB-4645-8875-963BD8EF03C9}">
      <dsp:nvSpPr>
        <dsp:cNvPr id="0" name=""/>
        <dsp:cNvSpPr/>
      </dsp:nvSpPr>
      <dsp:spPr>
        <a:xfrm>
          <a:off x="3748148" y="1176143"/>
          <a:ext cx="1450884" cy="821970"/>
        </a:xfrm>
        <a:prstGeom prst="rect">
          <a:avLst/>
        </a:prstGeom>
        <a:gradFill flip="none" rotWithShape="1">
          <a:gsLst>
            <a:gs pos="31000">
              <a:schemeClr val="accent1"/>
            </a:gs>
            <a:gs pos="94000">
              <a:srgbClr val="0C327E"/>
            </a:gs>
          </a:gsLst>
          <a:lin ang="27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Validation &amp; Reliability Testing</a:t>
          </a:r>
        </a:p>
      </dsp:txBody>
      <dsp:txXfrm>
        <a:off x="3748148" y="1176143"/>
        <a:ext cx="1450884" cy="821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FEE00-691B-4716-9B3A-5057A89E34BA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916E4-27F1-42B1-A98A-C685F4ED71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98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B09F6-5EDE-49E5-95EC-BC1A45388190}" type="datetimeFigureOut">
              <a:rPr lang="id-ID" smtClean="0"/>
              <a:t>11/10/2021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4118C-8FFB-40D3-967D-DB674F3620A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725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82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5867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945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409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2682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602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individual high-level slides for each component/product.  Find a way to highlight</a:t>
            </a:r>
            <a:r>
              <a:rPr lang="en-US" baseline="0" dirty="0"/>
              <a:t> or show the </a:t>
            </a:r>
            <a:r>
              <a:rPr lang="en-US" baseline="0"/>
              <a:t>sell sheets.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602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4118C-8FFB-40D3-967D-DB674F3620AD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580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20009" y="-7316"/>
            <a:ext cx="12212791" cy="6887244"/>
          </a:xfrm>
          <a:custGeom>
            <a:avLst/>
            <a:gdLst>
              <a:gd name="connsiteX0" fmla="*/ 0 w 12211994"/>
              <a:gd name="connsiteY0" fmla="*/ 0 h 6887244"/>
              <a:gd name="connsiteX1" fmla="*/ 11064097 w 12211994"/>
              <a:gd name="connsiteY1" fmla="*/ 0 h 6887244"/>
              <a:gd name="connsiteX2" fmla="*/ 12211994 w 12211994"/>
              <a:gd name="connsiteY2" fmla="*/ 1147897 h 6887244"/>
              <a:gd name="connsiteX3" fmla="*/ 12211994 w 12211994"/>
              <a:gd name="connsiteY3" fmla="*/ 6887244 h 6887244"/>
              <a:gd name="connsiteX4" fmla="*/ 0 w 12211994"/>
              <a:gd name="connsiteY4" fmla="*/ 6887244 h 6887244"/>
              <a:gd name="connsiteX5" fmla="*/ 0 w 12211994"/>
              <a:gd name="connsiteY5" fmla="*/ 0 h 6887244"/>
              <a:gd name="connsiteX0" fmla="*/ 0 w 12211994"/>
              <a:gd name="connsiteY0" fmla="*/ 0 h 6887244"/>
              <a:gd name="connsiteX1" fmla="*/ 11385109 w 12211994"/>
              <a:gd name="connsiteY1" fmla="*/ 0 h 6887244"/>
              <a:gd name="connsiteX2" fmla="*/ 12211994 w 12211994"/>
              <a:gd name="connsiteY2" fmla="*/ 1147897 h 6887244"/>
              <a:gd name="connsiteX3" fmla="*/ 12211994 w 12211994"/>
              <a:gd name="connsiteY3" fmla="*/ 6887244 h 6887244"/>
              <a:gd name="connsiteX4" fmla="*/ 0 w 12211994"/>
              <a:gd name="connsiteY4" fmla="*/ 6887244 h 6887244"/>
              <a:gd name="connsiteX5" fmla="*/ 0 w 12211994"/>
              <a:gd name="connsiteY5" fmla="*/ 0 h 6887244"/>
              <a:gd name="connsiteX0" fmla="*/ 0 w 12221722"/>
              <a:gd name="connsiteY0" fmla="*/ 0 h 6887244"/>
              <a:gd name="connsiteX1" fmla="*/ 11385109 w 12221722"/>
              <a:gd name="connsiteY1" fmla="*/ 0 h 6887244"/>
              <a:gd name="connsiteX2" fmla="*/ 12221722 w 12221722"/>
              <a:gd name="connsiteY2" fmla="*/ 846339 h 6887244"/>
              <a:gd name="connsiteX3" fmla="*/ 12211994 w 12221722"/>
              <a:gd name="connsiteY3" fmla="*/ 6887244 h 6887244"/>
              <a:gd name="connsiteX4" fmla="*/ 0 w 12221722"/>
              <a:gd name="connsiteY4" fmla="*/ 6887244 h 6887244"/>
              <a:gd name="connsiteX5" fmla="*/ 0 w 12221722"/>
              <a:gd name="connsiteY5" fmla="*/ 0 h 6887244"/>
              <a:gd name="connsiteX0" fmla="*/ 0 w 12212791"/>
              <a:gd name="connsiteY0" fmla="*/ 0 h 6887244"/>
              <a:gd name="connsiteX1" fmla="*/ 11385109 w 12212791"/>
              <a:gd name="connsiteY1" fmla="*/ 0 h 6887244"/>
              <a:gd name="connsiteX2" fmla="*/ 12210571 w 12212791"/>
              <a:gd name="connsiteY2" fmla="*/ 827754 h 6887244"/>
              <a:gd name="connsiteX3" fmla="*/ 12211994 w 12212791"/>
              <a:gd name="connsiteY3" fmla="*/ 6887244 h 6887244"/>
              <a:gd name="connsiteX4" fmla="*/ 0 w 12212791"/>
              <a:gd name="connsiteY4" fmla="*/ 6887244 h 6887244"/>
              <a:gd name="connsiteX5" fmla="*/ 0 w 12212791"/>
              <a:gd name="connsiteY5" fmla="*/ 0 h 6887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2791" h="6887244">
                <a:moveTo>
                  <a:pt x="0" y="0"/>
                </a:moveTo>
                <a:lnTo>
                  <a:pt x="11385109" y="0"/>
                </a:lnTo>
                <a:lnTo>
                  <a:pt x="12210571" y="827754"/>
                </a:lnTo>
                <a:cubicBezTo>
                  <a:pt x="12207328" y="2841389"/>
                  <a:pt x="12215237" y="4873609"/>
                  <a:pt x="12211994" y="6887244"/>
                </a:cubicBezTo>
                <a:lnTo>
                  <a:pt x="0" y="688724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id-ID" dirty="0"/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9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rgbClr val="2128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505372" y="0"/>
            <a:ext cx="3694040" cy="6858000"/>
          </a:xfrm>
          <a:custGeom>
            <a:avLst/>
            <a:gdLst>
              <a:gd name="connsiteX0" fmla="*/ 0 w 5950858"/>
              <a:gd name="connsiteY0" fmla="*/ 0 h 6858000"/>
              <a:gd name="connsiteX1" fmla="*/ 4959028 w 5950858"/>
              <a:gd name="connsiteY1" fmla="*/ 0 h 6858000"/>
              <a:gd name="connsiteX2" fmla="*/ 5950858 w 5950858"/>
              <a:gd name="connsiteY2" fmla="*/ 991830 h 6858000"/>
              <a:gd name="connsiteX3" fmla="*/ 5950858 w 5950858"/>
              <a:gd name="connsiteY3" fmla="*/ 6858000 h 6858000"/>
              <a:gd name="connsiteX4" fmla="*/ 0 w 5950858"/>
              <a:gd name="connsiteY4" fmla="*/ 6858000 h 6858000"/>
              <a:gd name="connsiteX5" fmla="*/ 0 w 5950858"/>
              <a:gd name="connsiteY5" fmla="*/ 0 h 6858000"/>
              <a:gd name="connsiteX0" fmla="*/ 2675107 w 5950858"/>
              <a:gd name="connsiteY0" fmla="*/ 0 h 6858000"/>
              <a:gd name="connsiteX1" fmla="*/ 4959028 w 5950858"/>
              <a:gd name="connsiteY1" fmla="*/ 0 h 6858000"/>
              <a:gd name="connsiteX2" fmla="*/ 5950858 w 5950858"/>
              <a:gd name="connsiteY2" fmla="*/ 991830 h 6858000"/>
              <a:gd name="connsiteX3" fmla="*/ 5950858 w 5950858"/>
              <a:gd name="connsiteY3" fmla="*/ 6858000 h 6858000"/>
              <a:gd name="connsiteX4" fmla="*/ 0 w 5950858"/>
              <a:gd name="connsiteY4" fmla="*/ 6858000 h 6858000"/>
              <a:gd name="connsiteX5" fmla="*/ 2675107 w 5950858"/>
              <a:gd name="connsiteY5" fmla="*/ 0 h 6858000"/>
              <a:gd name="connsiteX0" fmla="*/ 2675107 w 5950858"/>
              <a:gd name="connsiteY0" fmla="*/ 0 h 6858000"/>
              <a:gd name="connsiteX1" fmla="*/ 4959028 w 5950858"/>
              <a:gd name="connsiteY1" fmla="*/ 0 h 6858000"/>
              <a:gd name="connsiteX2" fmla="*/ 5950858 w 5950858"/>
              <a:gd name="connsiteY2" fmla="*/ 991830 h 6858000"/>
              <a:gd name="connsiteX3" fmla="*/ 2682364 w 5950858"/>
              <a:gd name="connsiteY3" fmla="*/ 6858000 h 6858000"/>
              <a:gd name="connsiteX4" fmla="*/ 0 w 5950858"/>
              <a:gd name="connsiteY4" fmla="*/ 6858000 h 6858000"/>
              <a:gd name="connsiteX5" fmla="*/ 2675107 w 5950858"/>
              <a:gd name="connsiteY5" fmla="*/ 0 h 6858000"/>
              <a:gd name="connsiteX0" fmla="*/ 2675107 w 5950858"/>
              <a:gd name="connsiteY0" fmla="*/ 9728 h 6867728"/>
              <a:gd name="connsiteX1" fmla="*/ 2818943 w 5950858"/>
              <a:gd name="connsiteY1" fmla="*/ 0 h 6867728"/>
              <a:gd name="connsiteX2" fmla="*/ 5950858 w 5950858"/>
              <a:gd name="connsiteY2" fmla="*/ 1001558 h 6867728"/>
              <a:gd name="connsiteX3" fmla="*/ 2682364 w 5950858"/>
              <a:gd name="connsiteY3" fmla="*/ 6867728 h 6867728"/>
              <a:gd name="connsiteX4" fmla="*/ 0 w 5950858"/>
              <a:gd name="connsiteY4" fmla="*/ 6867728 h 6867728"/>
              <a:gd name="connsiteX5" fmla="*/ 2675107 w 5950858"/>
              <a:gd name="connsiteY5" fmla="*/ 9728 h 6867728"/>
              <a:gd name="connsiteX0" fmla="*/ 2675107 w 3684313"/>
              <a:gd name="connsiteY0" fmla="*/ 9728 h 6867728"/>
              <a:gd name="connsiteX1" fmla="*/ 2818943 w 3684313"/>
              <a:gd name="connsiteY1" fmla="*/ 0 h 6867728"/>
              <a:gd name="connsiteX2" fmla="*/ 3684313 w 3684313"/>
              <a:gd name="connsiteY2" fmla="*/ 816732 h 6867728"/>
              <a:gd name="connsiteX3" fmla="*/ 2682364 w 3684313"/>
              <a:gd name="connsiteY3" fmla="*/ 6867728 h 6867728"/>
              <a:gd name="connsiteX4" fmla="*/ 0 w 3684313"/>
              <a:gd name="connsiteY4" fmla="*/ 6867728 h 6867728"/>
              <a:gd name="connsiteX5" fmla="*/ 2675107 w 3684313"/>
              <a:gd name="connsiteY5" fmla="*/ 9728 h 6867728"/>
              <a:gd name="connsiteX0" fmla="*/ 2675107 w 3694040"/>
              <a:gd name="connsiteY0" fmla="*/ 9728 h 6867728"/>
              <a:gd name="connsiteX1" fmla="*/ 2818943 w 3694040"/>
              <a:gd name="connsiteY1" fmla="*/ 0 h 6867728"/>
              <a:gd name="connsiteX2" fmla="*/ 3684313 w 3694040"/>
              <a:gd name="connsiteY2" fmla="*/ 816732 h 6867728"/>
              <a:gd name="connsiteX3" fmla="*/ 3694040 w 3694040"/>
              <a:gd name="connsiteY3" fmla="*/ 6867728 h 6867728"/>
              <a:gd name="connsiteX4" fmla="*/ 0 w 3694040"/>
              <a:gd name="connsiteY4" fmla="*/ 6867728 h 6867728"/>
              <a:gd name="connsiteX5" fmla="*/ 2675107 w 3694040"/>
              <a:gd name="connsiteY5" fmla="*/ 9728 h 6867728"/>
              <a:gd name="connsiteX0" fmla="*/ 2675107 w 3694040"/>
              <a:gd name="connsiteY0" fmla="*/ 9728 h 6867728"/>
              <a:gd name="connsiteX1" fmla="*/ 2854569 w 3694040"/>
              <a:gd name="connsiteY1" fmla="*/ 0 h 6867728"/>
              <a:gd name="connsiteX2" fmla="*/ 3684313 w 3694040"/>
              <a:gd name="connsiteY2" fmla="*/ 816732 h 6867728"/>
              <a:gd name="connsiteX3" fmla="*/ 3694040 w 3694040"/>
              <a:gd name="connsiteY3" fmla="*/ 6867728 h 6867728"/>
              <a:gd name="connsiteX4" fmla="*/ 0 w 3694040"/>
              <a:gd name="connsiteY4" fmla="*/ 6867728 h 6867728"/>
              <a:gd name="connsiteX5" fmla="*/ 2675107 w 3694040"/>
              <a:gd name="connsiteY5" fmla="*/ 9728 h 6867728"/>
              <a:gd name="connsiteX0" fmla="*/ 2675107 w 3694040"/>
              <a:gd name="connsiteY0" fmla="*/ 0 h 6858000"/>
              <a:gd name="connsiteX1" fmla="*/ 2860507 w 3694040"/>
              <a:gd name="connsiteY1" fmla="*/ 79337 h 6858000"/>
              <a:gd name="connsiteX2" fmla="*/ 3684313 w 3694040"/>
              <a:gd name="connsiteY2" fmla="*/ 807004 h 6858000"/>
              <a:gd name="connsiteX3" fmla="*/ 3694040 w 3694040"/>
              <a:gd name="connsiteY3" fmla="*/ 6858000 h 6858000"/>
              <a:gd name="connsiteX4" fmla="*/ 0 w 3694040"/>
              <a:gd name="connsiteY4" fmla="*/ 6858000 h 6858000"/>
              <a:gd name="connsiteX5" fmla="*/ 2675107 w 3694040"/>
              <a:gd name="connsiteY5" fmla="*/ 0 h 6858000"/>
              <a:gd name="connsiteX0" fmla="*/ 2675107 w 3694040"/>
              <a:gd name="connsiteY0" fmla="*/ 0 h 6858000"/>
              <a:gd name="connsiteX1" fmla="*/ 2860507 w 3694040"/>
              <a:gd name="connsiteY1" fmla="*/ 2147 h 6858000"/>
              <a:gd name="connsiteX2" fmla="*/ 3684313 w 3694040"/>
              <a:gd name="connsiteY2" fmla="*/ 807004 h 6858000"/>
              <a:gd name="connsiteX3" fmla="*/ 3694040 w 3694040"/>
              <a:gd name="connsiteY3" fmla="*/ 6858000 h 6858000"/>
              <a:gd name="connsiteX4" fmla="*/ 0 w 3694040"/>
              <a:gd name="connsiteY4" fmla="*/ 6858000 h 6858000"/>
              <a:gd name="connsiteX5" fmla="*/ 2675107 w 369404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4040" h="6858000">
                <a:moveTo>
                  <a:pt x="2675107" y="0"/>
                </a:moveTo>
                <a:lnTo>
                  <a:pt x="2860507" y="2147"/>
                </a:lnTo>
                <a:lnTo>
                  <a:pt x="3684313" y="807004"/>
                </a:lnTo>
                <a:cubicBezTo>
                  <a:pt x="3687555" y="2824003"/>
                  <a:pt x="3690798" y="4841001"/>
                  <a:pt x="3694040" y="6858000"/>
                </a:cubicBezTo>
                <a:lnTo>
                  <a:pt x="0" y="6858000"/>
                </a:lnTo>
                <a:lnTo>
                  <a:pt x="2675107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160298" y="0"/>
            <a:ext cx="5950858" cy="6858000"/>
          </a:xfrm>
          <a:prstGeom prst="parallelogram">
            <a:avLst>
              <a:gd name="adj" fmla="val 45331"/>
            </a:avLst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6" name="Right Triangle 5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7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809444" cy="4076700"/>
          </a:xfrm>
          <a:custGeom>
            <a:avLst/>
            <a:gdLst>
              <a:gd name="connsiteX0" fmla="*/ 0 w 4809444"/>
              <a:gd name="connsiteY0" fmla="*/ 0 h 4076700"/>
              <a:gd name="connsiteX1" fmla="*/ 4809444 w 4809444"/>
              <a:gd name="connsiteY1" fmla="*/ 0 h 4076700"/>
              <a:gd name="connsiteX2" fmla="*/ 2431546 w 4809444"/>
              <a:gd name="connsiteY2" fmla="*/ 4076700 h 4076700"/>
              <a:gd name="connsiteX3" fmla="*/ 0 w 4809444"/>
              <a:gd name="connsiteY3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9444" h="4076700">
                <a:moveTo>
                  <a:pt x="0" y="0"/>
                </a:moveTo>
                <a:lnTo>
                  <a:pt x="4809444" y="0"/>
                </a:lnTo>
                <a:lnTo>
                  <a:pt x="2431546" y="4076700"/>
                </a:lnTo>
                <a:lnTo>
                  <a:pt x="0" y="4076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601005" y="0"/>
            <a:ext cx="7866289" cy="4076700"/>
          </a:xfrm>
          <a:prstGeom prst="parallelogram">
            <a:avLst>
              <a:gd name="adj" fmla="val 58329"/>
            </a:avLst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264897" y="1"/>
            <a:ext cx="3929410" cy="4088566"/>
          </a:xfrm>
          <a:custGeom>
            <a:avLst/>
            <a:gdLst>
              <a:gd name="connsiteX0" fmla="*/ 8 w 7866289"/>
              <a:gd name="connsiteY0" fmla="*/ 1557157 h 4076700"/>
              <a:gd name="connsiteX1" fmla="*/ 3933145 w 7866289"/>
              <a:gd name="connsiteY1" fmla="*/ 0 h 4076700"/>
              <a:gd name="connsiteX2" fmla="*/ 7866281 w 7866289"/>
              <a:gd name="connsiteY2" fmla="*/ 1557157 h 4076700"/>
              <a:gd name="connsiteX3" fmla="*/ 6363956 w 7866289"/>
              <a:gd name="connsiteY3" fmla="*/ 4076690 h 4076700"/>
              <a:gd name="connsiteX4" fmla="*/ 1502333 w 7866289"/>
              <a:gd name="connsiteY4" fmla="*/ 4076690 h 4076700"/>
              <a:gd name="connsiteX5" fmla="*/ 8 w 7866289"/>
              <a:gd name="connsiteY5" fmla="*/ 1557157 h 4076700"/>
              <a:gd name="connsiteX0" fmla="*/ 884616 w 6363948"/>
              <a:gd name="connsiteY0" fmla="*/ 1489 h 4076690"/>
              <a:gd name="connsiteX1" fmla="*/ 2430812 w 6363948"/>
              <a:gd name="connsiteY1" fmla="*/ 0 h 4076690"/>
              <a:gd name="connsiteX2" fmla="*/ 6363948 w 6363948"/>
              <a:gd name="connsiteY2" fmla="*/ 1557157 h 4076690"/>
              <a:gd name="connsiteX3" fmla="*/ 4861623 w 6363948"/>
              <a:gd name="connsiteY3" fmla="*/ 4076690 h 4076690"/>
              <a:gd name="connsiteX4" fmla="*/ 0 w 6363948"/>
              <a:gd name="connsiteY4" fmla="*/ 4076690 h 4076690"/>
              <a:gd name="connsiteX5" fmla="*/ 884616 w 6363948"/>
              <a:gd name="connsiteY5" fmla="*/ 1489 h 4076690"/>
              <a:gd name="connsiteX0" fmla="*/ 2380907 w 7860239"/>
              <a:gd name="connsiteY0" fmla="*/ 1489 h 4088566"/>
              <a:gd name="connsiteX1" fmla="*/ 3927103 w 7860239"/>
              <a:gd name="connsiteY1" fmla="*/ 0 h 4088566"/>
              <a:gd name="connsiteX2" fmla="*/ 7860239 w 7860239"/>
              <a:gd name="connsiteY2" fmla="*/ 1557157 h 4088566"/>
              <a:gd name="connsiteX3" fmla="*/ 6357914 w 7860239"/>
              <a:gd name="connsiteY3" fmla="*/ 4076690 h 4088566"/>
              <a:gd name="connsiteX4" fmla="*/ 0 w 7860239"/>
              <a:gd name="connsiteY4" fmla="*/ 4088566 h 4088566"/>
              <a:gd name="connsiteX5" fmla="*/ 2380907 w 7860239"/>
              <a:gd name="connsiteY5" fmla="*/ 1489 h 4088566"/>
              <a:gd name="connsiteX0" fmla="*/ 2380907 w 7860239"/>
              <a:gd name="connsiteY0" fmla="*/ 7427 h 4094504"/>
              <a:gd name="connsiteX1" fmla="*/ 3078017 w 7860239"/>
              <a:gd name="connsiteY1" fmla="*/ 0 h 4094504"/>
              <a:gd name="connsiteX2" fmla="*/ 7860239 w 7860239"/>
              <a:gd name="connsiteY2" fmla="*/ 1563095 h 4094504"/>
              <a:gd name="connsiteX3" fmla="*/ 6357914 w 7860239"/>
              <a:gd name="connsiteY3" fmla="*/ 4082628 h 4094504"/>
              <a:gd name="connsiteX4" fmla="*/ 0 w 7860239"/>
              <a:gd name="connsiteY4" fmla="*/ 4094504 h 4094504"/>
              <a:gd name="connsiteX5" fmla="*/ 2380907 w 7860239"/>
              <a:gd name="connsiteY5" fmla="*/ 7427 h 4094504"/>
              <a:gd name="connsiteX0" fmla="*/ 2380907 w 6357914"/>
              <a:gd name="connsiteY0" fmla="*/ 7427 h 4094504"/>
              <a:gd name="connsiteX1" fmla="*/ 3078017 w 6357914"/>
              <a:gd name="connsiteY1" fmla="*/ 0 h 4094504"/>
              <a:gd name="connsiteX2" fmla="*/ 4357018 w 6357914"/>
              <a:gd name="connsiteY2" fmla="*/ 1248399 h 4094504"/>
              <a:gd name="connsiteX3" fmla="*/ 6357914 w 6357914"/>
              <a:gd name="connsiteY3" fmla="*/ 4082628 h 4094504"/>
              <a:gd name="connsiteX4" fmla="*/ 0 w 6357914"/>
              <a:gd name="connsiteY4" fmla="*/ 4094504 h 4094504"/>
              <a:gd name="connsiteX5" fmla="*/ 2380907 w 6357914"/>
              <a:gd name="connsiteY5" fmla="*/ 7427 h 4094504"/>
              <a:gd name="connsiteX0" fmla="*/ 2380907 w 6357914"/>
              <a:gd name="connsiteY0" fmla="*/ 1489 h 4088566"/>
              <a:gd name="connsiteX1" fmla="*/ 3107705 w 6357914"/>
              <a:gd name="connsiteY1" fmla="*/ 0 h 4088566"/>
              <a:gd name="connsiteX2" fmla="*/ 4357018 w 6357914"/>
              <a:gd name="connsiteY2" fmla="*/ 1242461 h 4088566"/>
              <a:gd name="connsiteX3" fmla="*/ 6357914 w 6357914"/>
              <a:gd name="connsiteY3" fmla="*/ 4076690 h 4088566"/>
              <a:gd name="connsiteX4" fmla="*/ 0 w 6357914"/>
              <a:gd name="connsiteY4" fmla="*/ 4088566 h 4088566"/>
              <a:gd name="connsiteX5" fmla="*/ 2380907 w 6357914"/>
              <a:gd name="connsiteY5" fmla="*/ 1489 h 4088566"/>
              <a:gd name="connsiteX0" fmla="*/ 2380907 w 4357018"/>
              <a:gd name="connsiteY0" fmla="*/ 1489 h 4088566"/>
              <a:gd name="connsiteX1" fmla="*/ 3107705 w 4357018"/>
              <a:gd name="connsiteY1" fmla="*/ 0 h 4088566"/>
              <a:gd name="connsiteX2" fmla="*/ 4357018 w 4357018"/>
              <a:gd name="connsiteY2" fmla="*/ 1242461 h 4088566"/>
              <a:gd name="connsiteX3" fmla="*/ 3929410 w 4357018"/>
              <a:gd name="connsiteY3" fmla="*/ 4082628 h 4088566"/>
              <a:gd name="connsiteX4" fmla="*/ 0 w 4357018"/>
              <a:gd name="connsiteY4" fmla="*/ 4088566 h 4088566"/>
              <a:gd name="connsiteX5" fmla="*/ 2380907 w 4357018"/>
              <a:gd name="connsiteY5" fmla="*/ 1489 h 4088566"/>
              <a:gd name="connsiteX0" fmla="*/ 2380907 w 3929410"/>
              <a:gd name="connsiteY0" fmla="*/ 1489 h 4088566"/>
              <a:gd name="connsiteX1" fmla="*/ 3107705 w 3929410"/>
              <a:gd name="connsiteY1" fmla="*/ 0 h 4088566"/>
              <a:gd name="connsiteX2" fmla="*/ 3923569 w 3929410"/>
              <a:gd name="connsiteY2" fmla="*/ 809011 h 4088566"/>
              <a:gd name="connsiteX3" fmla="*/ 3929410 w 3929410"/>
              <a:gd name="connsiteY3" fmla="*/ 4082628 h 4088566"/>
              <a:gd name="connsiteX4" fmla="*/ 0 w 3929410"/>
              <a:gd name="connsiteY4" fmla="*/ 4088566 h 4088566"/>
              <a:gd name="connsiteX5" fmla="*/ 2380907 w 3929410"/>
              <a:gd name="connsiteY5" fmla="*/ 1489 h 4088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29410" h="4088566">
                <a:moveTo>
                  <a:pt x="2380907" y="1489"/>
                </a:moveTo>
                <a:lnTo>
                  <a:pt x="3107705" y="0"/>
                </a:lnTo>
                <a:lnTo>
                  <a:pt x="3923569" y="809011"/>
                </a:lnTo>
                <a:lnTo>
                  <a:pt x="3929410" y="4082628"/>
                </a:lnTo>
                <a:lnTo>
                  <a:pt x="0" y="4088566"/>
                </a:lnTo>
                <a:lnTo>
                  <a:pt x="2380907" y="1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3415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2120905 h 6858000"/>
              <a:gd name="connsiteX2" fmla="*/ 12192000 w 12192000"/>
              <a:gd name="connsiteY2" fmla="*/ 6858000 h 6858000"/>
              <a:gd name="connsiteX3" fmla="*/ 0 w 12192000"/>
              <a:gd name="connsiteY3" fmla="*/ 47370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2120905"/>
                </a:lnTo>
                <a:lnTo>
                  <a:pt x="12192000" y="6858000"/>
                </a:lnTo>
                <a:lnTo>
                  <a:pt x="0" y="47370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21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4214"/>
            <a:ext cx="12196214" cy="4461914"/>
          </a:xfrm>
          <a:custGeom>
            <a:avLst/>
            <a:gdLst>
              <a:gd name="connsiteX0" fmla="*/ 0 w 12196214"/>
              <a:gd name="connsiteY0" fmla="*/ 0 h 4461914"/>
              <a:gd name="connsiteX1" fmla="*/ 11452547 w 12196214"/>
              <a:gd name="connsiteY1" fmla="*/ 0 h 4461914"/>
              <a:gd name="connsiteX2" fmla="*/ 12196214 w 12196214"/>
              <a:gd name="connsiteY2" fmla="*/ 743667 h 4461914"/>
              <a:gd name="connsiteX3" fmla="*/ 12196214 w 12196214"/>
              <a:gd name="connsiteY3" fmla="*/ 4461914 h 4461914"/>
              <a:gd name="connsiteX4" fmla="*/ 0 w 12196214"/>
              <a:gd name="connsiteY4" fmla="*/ 4461914 h 4461914"/>
              <a:gd name="connsiteX5" fmla="*/ 0 w 12196214"/>
              <a:gd name="connsiteY5" fmla="*/ 0 h 4461914"/>
              <a:gd name="connsiteX0" fmla="*/ 0 w 12196214"/>
              <a:gd name="connsiteY0" fmla="*/ 0 h 4461914"/>
              <a:gd name="connsiteX1" fmla="*/ 11452547 w 12196214"/>
              <a:gd name="connsiteY1" fmla="*/ 0 h 4461914"/>
              <a:gd name="connsiteX2" fmla="*/ 12191451 w 12196214"/>
              <a:gd name="connsiteY2" fmla="*/ 815104 h 4461914"/>
              <a:gd name="connsiteX3" fmla="*/ 12196214 w 12196214"/>
              <a:gd name="connsiteY3" fmla="*/ 4461914 h 4461914"/>
              <a:gd name="connsiteX4" fmla="*/ 0 w 12196214"/>
              <a:gd name="connsiteY4" fmla="*/ 4461914 h 4461914"/>
              <a:gd name="connsiteX5" fmla="*/ 0 w 12196214"/>
              <a:gd name="connsiteY5" fmla="*/ 0 h 4461914"/>
              <a:gd name="connsiteX0" fmla="*/ 0 w 12196214"/>
              <a:gd name="connsiteY0" fmla="*/ 0 h 4461914"/>
              <a:gd name="connsiteX1" fmla="*/ 11376347 w 12196214"/>
              <a:gd name="connsiteY1" fmla="*/ 0 h 4461914"/>
              <a:gd name="connsiteX2" fmla="*/ 12191451 w 12196214"/>
              <a:gd name="connsiteY2" fmla="*/ 815104 h 4461914"/>
              <a:gd name="connsiteX3" fmla="*/ 12196214 w 12196214"/>
              <a:gd name="connsiteY3" fmla="*/ 4461914 h 4461914"/>
              <a:gd name="connsiteX4" fmla="*/ 0 w 12196214"/>
              <a:gd name="connsiteY4" fmla="*/ 4461914 h 4461914"/>
              <a:gd name="connsiteX5" fmla="*/ 0 w 12196214"/>
              <a:gd name="connsiteY5" fmla="*/ 0 h 4461914"/>
              <a:gd name="connsiteX0" fmla="*/ 0 w 12203544"/>
              <a:gd name="connsiteY0" fmla="*/ 0 h 4461914"/>
              <a:gd name="connsiteX1" fmla="*/ 11376347 w 12203544"/>
              <a:gd name="connsiteY1" fmla="*/ 0 h 4461914"/>
              <a:gd name="connsiteX2" fmla="*/ 12203378 w 12203544"/>
              <a:gd name="connsiteY2" fmla="*/ 815104 h 4461914"/>
              <a:gd name="connsiteX3" fmla="*/ 12196214 w 12203544"/>
              <a:gd name="connsiteY3" fmla="*/ 4461914 h 4461914"/>
              <a:gd name="connsiteX4" fmla="*/ 0 w 12203544"/>
              <a:gd name="connsiteY4" fmla="*/ 4461914 h 4461914"/>
              <a:gd name="connsiteX5" fmla="*/ 0 w 12203544"/>
              <a:gd name="connsiteY5" fmla="*/ 0 h 4461914"/>
              <a:gd name="connsiteX0" fmla="*/ 0 w 12196214"/>
              <a:gd name="connsiteY0" fmla="*/ 0 h 4461914"/>
              <a:gd name="connsiteX1" fmla="*/ 11376347 w 12196214"/>
              <a:gd name="connsiteY1" fmla="*/ 0 h 4461914"/>
              <a:gd name="connsiteX2" fmla="*/ 12195427 w 12196214"/>
              <a:gd name="connsiteY2" fmla="*/ 807152 h 4461914"/>
              <a:gd name="connsiteX3" fmla="*/ 12196214 w 12196214"/>
              <a:gd name="connsiteY3" fmla="*/ 4461914 h 4461914"/>
              <a:gd name="connsiteX4" fmla="*/ 0 w 12196214"/>
              <a:gd name="connsiteY4" fmla="*/ 4461914 h 4461914"/>
              <a:gd name="connsiteX5" fmla="*/ 0 w 12196214"/>
              <a:gd name="connsiteY5" fmla="*/ 0 h 446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214" h="4461914">
                <a:moveTo>
                  <a:pt x="0" y="0"/>
                </a:moveTo>
                <a:lnTo>
                  <a:pt x="11376347" y="0"/>
                </a:lnTo>
                <a:lnTo>
                  <a:pt x="12195427" y="807152"/>
                </a:lnTo>
                <a:cubicBezTo>
                  <a:pt x="12197015" y="2022755"/>
                  <a:pt x="12194626" y="3246311"/>
                  <a:pt x="12196214" y="4461914"/>
                </a:cubicBezTo>
                <a:lnTo>
                  <a:pt x="0" y="4461914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683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049671" y="-1"/>
            <a:ext cx="7153797" cy="6865199"/>
          </a:xfrm>
          <a:custGeom>
            <a:avLst/>
            <a:gdLst>
              <a:gd name="connsiteX0" fmla="*/ 0 w 7142329"/>
              <a:gd name="connsiteY0" fmla="*/ 0 h 6858000"/>
              <a:gd name="connsiteX1" fmla="*/ 5999306 w 7142329"/>
              <a:gd name="connsiteY1" fmla="*/ 0 h 6858000"/>
              <a:gd name="connsiteX2" fmla="*/ 7142329 w 7142329"/>
              <a:gd name="connsiteY2" fmla="*/ 1143023 h 6858000"/>
              <a:gd name="connsiteX3" fmla="*/ 7142329 w 7142329"/>
              <a:gd name="connsiteY3" fmla="*/ 6858000 h 6858000"/>
              <a:gd name="connsiteX4" fmla="*/ 0 w 7142329"/>
              <a:gd name="connsiteY4" fmla="*/ 6858000 h 6858000"/>
              <a:gd name="connsiteX5" fmla="*/ 0 w 7142329"/>
              <a:gd name="connsiteY5" fmla="*/ 0 h 6858000"/>
              <a:gd name="connsiteX0" fmla="*/ 0 w 7142329"/>
              <a:gd name="connsiteY0" fmla="*/ 0 h 6858000"/>
              <a:gd name="connsiteX1" fmla="*/ 6338353 w 7142329"/>
              <a:gd name="connsiteY1" fmla="*/ 0 h 6858000"/>
              <a:gd name="connsiteX2" fmla="*/ 7142329 w 7142329"/>
              <a:gd name="connsiteY2" fmla="*/ 1143023 h 6858000"/>
              <a:gd name="connsiteX3" fmla="*/ 7142329 w 7142329"/>
              <a:gd name="connsiteY3" fmla="*/ 6858000 h 6858000"/>
              <a:gd name="connsiteX4" fmla="*/ 0 w 7142329"/>
              <a:gd name="connsiteY4" fmla="*/ 6858000 h 6858000"/>
              <a:gd name="connsiteX5" fmla="*/ 0 w 7142329"/>
              <a:gd name="connsiteY5" fmla="*/ 0 h 6858000"/>
              <a:gd name="connsiteX0" fmla="*/ 0 w 7152604"/>
              <a:gd name="connsiteY0" fmla="*/ 0 h 6858000"/>
              <a:gd name="connsiteX1" fmla="*/ 6338353 w 7152604"/>
              <a:gd name="connsiteY1" fmla="*/ 0 h 6858000"/>
              <a:gd name="connsiteX2" fmla="*/ 7152604 w 7152604"/>
              <a:gd name="connsiteY2" fmla="*/ 834798 h 6858000"/>
              <a:gd name="connsiteX3" fmla="*/ 7142329 w 7152604"/>
              <a:gd name="connsiteY3" fmla="*/ 6858000 h 6858000"/>
              <a:gd name="connsiteX4" fmla="*/ 0 w 7152604"/>
              <a:gd name="connsiteY4" fmla="*/ 6858000 h 6858000"/>
              <a:gd name="connsiteX5" fmla="*/ 0 w 7152604"/>
              <a:gd name="connsiteY5" fmla="*/ 0 h 6858000"/>
              <a:gd name="connsiteX0" fmla="*/ 0 w 7169624"/>
              <a:gd name="connsiteY0" fmla="*/ 0 h 6878472"/>
              <a:gd name="connsiteX1" fmla="*/ 6338353 w 7169624"/>
              <a:gd name="connsiteY1" fmla="*/ 0 h 6878472"/>
              <a:gd name="connsiteX2" fmla="*/ 7152604 w 7169624"/>
              <a:gd name="connsiteY2" fmla="*/ 834798 h 6878472"/>
              <a:gd name="connsiteX3" fmla="*/ 7169624 w 7169624"/>
              <a:gd name="connsiteY3" fmla="*/ 6878472 h 6878472"/>
              <a:gd name="connsiteX4" fmla="*/ 0 w 7169624"/>
              <a:gd name="connsiteY4" fmla="*/ 6858000 h 6878472"/>
              <a:gd name="connsiteX5" fmla="*/ 0 w 7169624"/>
              <a:gd name="connsiteY5" fmla="*/ 0 h 6878472"/>
              <a:gd name="connsiteX0" fmla="*/ 0 w 7153561"/>
              <a:gd name="connsiteY0" fmla="*/ 0 h 6885296"/>
              <a:gd name="connsiteX1" fmla="*/ 6338353 w 7153561"/>
              <a:gd name="connsiteY1" fmla="*/ 0 h 6885296"/>
              <a:gd name="connsiteX2" fmla="*/ 7152604 w 7153561"/>
              <a:gd name="connsiteY2" fmla="*/ 834798 h 6885296"/>
              <a:gd name="connsiteX3" fmla="*/ 7142329 w 7153561"/>
              <a:gd name="connsiteY3" fmla="*/ 6885296 h 6885296"/>
              <a:gd name="connsiteX4" fmla="*/ 0 w 7153561"/>
              <a:gd name="connsiteY4" fmla="*/ 6858000 h 6885296"/>
              <a:gd name="connsiteX5" fmla="*/ 0 w 7153561"/>
              <a:gd name="connsiteY5" fmla="*/ 0 h 6885296"/>
              <a:gd name="connsiteX0" fmla="*/ 0 w 7154203"/>
              <a:gd name="connsiteY0" fmla="*/ 0 h 6885296"/>
              <a:gd name="connsiteX1" fmla="*/ 6338353 w 7154203"/>
              <a:gd name="connsiteY1" fmla="*/ 0 h 6885296"/>
              <a:gd name="connsiteX2" fmla="*/ 7152604 w 7154203"/>
              <a:gd name="connsiteY2" fmla="*/ 834798 h 6885296"/>
              <a:gd name="connsiteX3" fmla="*/ 7152268 w 7154203"/>
              <a:gd name="connsiteY3" fmla="*/ 6885296 h 6885296"/>
              <a:gd name="connsiteX4" fmla="*/ 0 w 7154203"/>
              <a:gd name="connsiteY4" fmla="*/ 6858000 h 6885296"/>
              <a:gd name="connsiteX5" fmla="*/ 0 w 7154203"/>
              <a:gd name="connsiteY5" fmla="*/ 0 h 6885296"/>
              <a:gd name="connsiteX0" fmla="*/ 0 w 7154203"/>
              <a:gd name="connsiteY0" fmla="*/ 0 h 6885296"/>
              <a:gd name="connsiteX1" fmla="*/ 6338353 w 7154203"/>
              <a:gd name="connsiteY1" fmla="*/ 0 h 6885296"/>
              <a:gd name="connsiteX2" fmla="*/ 7152604 w 7154203"/>
              <a:gd name="connsiteY2" fmla="*/ 834798 h 6885296"/>
              <a:gd name="connsiteX3" fmla="*/ 7152268 w 7154203"/>
              <a:gd name="connsiteY3" fmla="*/ 6885296 h 6885296"/>
              <a:gd name="connsiteX4" fmla="*/ 0 w 7154203"/>
              <a:gd name="connsiteY4" fmla="*/ 6858000 h 6885296"/>
              <a:gd name="connsiteX5" fmla="*/ 0 w 7154203"/>
              <a:gd name="connsiteY5" fmla="*/ 0 h 6885296"/>
              <a:gd name="connsiteX0" fmla="*/ 0 w 7153797"/>
              <a:gd name="connsiteY0" fmla="*/ 0 h 6865199"/>
              <a:gd name="connsiteX1" fmla="*/ 6338353 w 7153797"/>
              <a:gd name="connsiteY1" fmla="*/ 0 h 6865199"/>
              <a:gd name="connsiteX2" fmla="*/ 7152604 w 7153797"/>
              <a:gd name="connsiteY2" fmla="*/ 834798 h 6865199"/>
              <a:gd name="connsiteX3" fmla="*/ 7147244 w 7153797"/>
              <a:gd name="connsiteY3" fmla="*/ 6865199 h 6865199"/>
              <a:gd name="connsiteX4" fmla="*/ 0 w 7153797"/>
              <a:gd name="connsiteY4" fmla="*/ 6858000 h 6865199"/>
              <a:gd name="connsiteX5" fmla="*/ 0 w 7153797"/>
              <a:gd name="connsiteY5" fmla="*/ 0 h 6865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3797" h="6865199">
                <a:moveTo>
                  <a:pt x="0" y="0"/>
                </a:moveTo>
                <a:lnTo>
                  <a:pt x="6338353" y="0"/>
                </a:lnTo>
                <a:lnTo>
                  <a:pt x="7152604" y="834798"/>
                </a:lnTo>
                <a:cubicBezTo>
                  <a:pt x="7158277" y="2849356"/>
                  <a:pt x="7141571" y="4850641"/>
                  <a:pt x="7147244" y="686519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8620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 hasCustomPrompt="1"/>
          </p:nvPr>
        </p:nvSpPr>
        <p:spPr>
          <a:xfrm>
            <a:off x="991169" y="870094"/>
            <a:ext cx="10376278" cy="699400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tx1">
                    <a:lumMod val="65000"/>
                    <a:lumOff val="35000"/>
                  </a:schemeClr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r>
              <a:rPr lang="id-ID" dirty="0"/>
              <a:t>Insert Title in Here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90790" y="1433135"/>
            <a:ext cx="10376278" cy="272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id-ID" dirty="0"/>
              <a:t>Insert Subtitle in here</a:t>
            </a:r>
          </a:p>
        </p:txBody>
      </p:sp>
    </p:spTree>
    <p:extLst>
      <p:ext uri="{BB962C8B-B14F-4D97-AF65-F5344CB8AC3E}">
        <p14:creationId xmlns:p14="http://schemas.microsoft.com/office/powerpoint/2010/main" val="1091808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 hasCustomPrompt="1"/>
          </p:nvPr>
        </p:nvSpPr>
        <p:spPr>
          <a:xfrm>
            <a:off x="991169" y="870094"/>
            <a:ext cx="10376278" cy="699400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tx1">
                    <a:lumMod val="65000"/>
                    <a:lumOff val="35000"/>
                  </a:schemeClr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r>
              <a:rPr lang="id-ID" dirty="0"/>
              <a:t>Insert Title in Here</a:t>
            </a:r>
          </a:p>
        </p:txBody>
      </p:sp>
    </p:spTree>
    <p:extLst>
      <p:ext uri="{BB962C8B-B14F-4D97-AF65-F5344CB8AC3E}">
        <p14:creationId xmlns:p14="http://schemas.microsoft.com/office/powerpoint/2010/main" val="1412359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 hasCustomPrompt="1"/>
          </p:nvPr>
        </p:nvSpPr>
        <p:spPr>
          <a:xfrm>
            <a:off x="991169" y="870094"/>
            <a:ext cx="10376278" cy="699400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tx1">
                    <a:lumMod val="65000"/>
                    <a:lumOff val="35000"/>
                  </a:schemeClr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r>
              <a:rPr lang="id-ID" dirty="0"/>
              <a:t>Insert Title in Here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90790" y="1433135"/>
            <a:ext cx="10376278" cy="272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id-ID" dirty="0"/>
              <a:t>Insert Subtitle in here</a:t>
            </a:r>
          </a:p>
        </p:txBody>
      </p:sp>
    </p:spTree>
    <p:extLst>
      <p:ext uri="{BB962C8B-B14F-4D97-AF65-F5344CB8AC3E}">
        <p14:creationId xmlns:p14="http://schemas.microsoft.com/office/powerpoint/2010/main" val="1496949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80760" y="0"/>
            <a:ext cx="611124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80760" y="-3718"/>
            <a:ext cx="6114957" cy="6861717"/>
          </a:xfrm>
          <a:custGeom>
            <a:avLst/>
            <a:gdLst>
              <a:gd name="connsiteX0" fmla="*/ 0 w 6111240"/>
              <a:gd name="connsiteY0" fmla="*/ 0 h 6858000"/>
              <a:gd name="connsiteX1" fmla="*/ 5092680 w 6111240"/>
              <a:gd name="connsiteY1" fmla="*/ 0 h 6858000"/>
              <a:gd name="connsiteX2" fmla="*/ 6111240 w 6111240"/>
              <a:gd name="connsiteY2" fmla="*/ 1018560 h 6858000"/>
              <a:gd name="connsiteX3" fmla="*/ 6111240 w 6111240"/>
              <a:gd name="connsiteY3" fmla="*/ 6858000 h 6858000"/>
              <a:gd name="connsiteX4" fmla="*/ 0 w 6111240"/>
              <a:gd name="connsiteY4" fmla="*/ 6858000 h 6858000"/>
              <a:gd name="connsiteX5" fmla="*/ 0 w 6111240"/>
              <a:gd name="connsiteY5" fmla="*/ 0 h 6858000"/>
              <a:gd name="connsiteX0" fmla="*/ 0 w 6114957"/>
              <a:gd name="connsiteY0" fmla="*/ 0 h 6858000"/>
              <a:gd name="connsiteX1" fmla="*/ 5092680 w 6114957"/>
              <a:gd name="connsiteY1" fmla="*/ 0 h 6858000"/>
              <a:gd name="connsiteX2" fmla="*/ 6114957 w 6114957"/>
              <a:gd name="connsiteY2" fmla="*/ 814121 h 6858000"/>
              <a:gd name="connsiteX3" fmla="*/ 6111240 w 6114957"/>
              <a:gd name="connsiteY3" fmla="*/ 6858000 h 6858000"/>
              <a:gd name="connsiteX4" fmla="*/ 0 w 6114957"/>
              <a:gd name="connsiteY4" fmla="*/ 6858000 h 6858000"/>
              <a:gd name="connsiteX5" fmla="*/ 0 w 6114957"/>
              <a:gd name="connsiteY5" fmla="*/ 0 h 6858000"/>
              <a:gd name="connsiteX0" fmla="*/ 0 w 6114957"/>
              <a:gd name="connsiteY0" fmla="*/ 3717 h 6861717"/>
              <a:gd name="connsiteX1" fmla="*/ 5289685 w 6114957"/>
              <a:gd name="connsiteY1" fmla="*/ 0 h 6861717"/>
              <a:gd name="connsiteX2" fmla="*/ 6114957 w 6114957"/>
              <a:gd name="connsiteY2" fmla="*/ 817838 h 6861717"/>
              <a:gd name="connsiteX3" fmla="*/ 6111240 w 6114957"/>
              <a:gd name="connsiteY3" fmla="*/ 6861717 h 6861717"/>
              <a:gd name="connsiteX4" fmla="*/ 0 w 6114957"/>
              <a:gd name="connsiteY4" fmla="*/ 6861717 h 6861717"/>
              <a:gd name="connsiteX5" fmla="*/ 0 w 6114957"/>
              <a:gd name="connsiteY5" fmla="*/ 3717 h 686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4957" h="6861717">
                <a:moveTo>
                  <a:pt x="0" y="3717"/>
                </a:moveTo>
                <a:lnTo>
                  <a:pt x="5289685" y="0"/>
                </a:lnTo>
                <a:lnTo>
                  <a:pt x="6114957" y="817838"/>
                </a:lnTo>
                <a:lnTo>
                  <a:pt x="6111240" y="6861717"/>
                </a:lnTo>
                <a:lnTo>
                  <a:pt x="0" y="6861717"/>
                </a:lnTo>
                <a:lnTo>
                  <a:pt x="0" y="3717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35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03086" y="0"/>
            <a:ext cx="9971314" cy="6858000"/>
          </a:xfrm>
          <a:prstGeom prst="hexagon">
            <a:avLst>
              <a:gd name="adj" fmla="val 49127"/>
              <a:gd name="vf" fmla="val 115470"/>
            </a:avLst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175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8686" y="188686"/>
            <a:ext cx="6212115" cy="64633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02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158310" y="-8966"/>
            <a:ext cx="9042656" cy="6866965"/>
          </a:xfrm>
          <a:custGeom>
            <a:avLst/>
            <a:gdLst>
              <a:gd name="connsiteX0" fmla="*/ 0 w 9033691"/>
              <a:gd name="connsiteY0" fmla="*/ 0 h 6858000"/>
              <a:gd name="connsiteX1" fmla="*/ 7890668 w 9033691"/>
              <a:gd name="connsiteY1" fmla="*/ 0 h 6858000"/>
              <a:gd name="connsiteX2" fmla="*/ 9033691 w 9033691"/>
              <a:gd name="connsiteY2" fmla="*/ 1143023 h 6858000"/>
              <a:gd name="connsiteX3" fmla="*/ 9033691 w 9033691"/>
              <a:gd name="connsiteY3" fmla="*/ 6858000 h 6858000"/>
              <a:gd name="connsiteX4" fmla="*/ 0 w 9033691"/>
              <a:gd name="connsiteY4" fmla="*/ 6858000 h 6858000"/>
              <a:gd name="connsiteX5" fmla="*/ 0 w 9033691"/>
              <a:gd name="connsiteY5" fmla="*/ 0 h 6858000"/>
              <a:gd name="connsiteX0" fmla="*/ 0 w 9033691"/>
              <a:gd name="connsiteY0" fmla="*/ 0 h 6858000"/>
              <a:gd name="connsiteX1" fmla="*/ 7890668 w 9033691"/>
              <a:gd name="connsiteY1" fmla="*/ 0 h 6858000"/>
              <a:gd name="connsiteX2" fmla="*/ 9033691 w 9033691"/>
              <a:gd name="connsiteY2" fmla="*/ 1143023 h 6858000"/>
              <a:gd name="connsiteX3" fmla="*/ 9033691 w 9033691"/>
              <a:gd name="connsiteY3" fmla="*/ 6858000 h 6858000"/>
              <a:gd name="connsiteX4" fmla="*/ 5127812 w 9033691"/>
              <a:gd name="connsiteY4" fmla="*/ 6858000 h 6858000"/>
              <a:gd name="connsiteX5" fmla="*/ 0 w 9033691"/>
              <a:gd name="connsiteY5" fmla="*/ 0 h 6858000"/>
              <a:gd name="connsiteX0" fmla="*/ 0 w 9033691"/>
              <a:gd name="connsiteY0" fmla="*/ 8965 h 6866965"/>
              <a:gd name="connsiteX1" fmla="*/ 8213397 w 9033691"/>
              <a:gd name="connsiteY1" fmla="*/ 0 h 6866965"/>
              <a:gd name="connsiteX2" fmla="*/ 9033691 w 9033691"/>
              <a:gd name="connsiteY2" fmla="*/ 1151988 h 6866965"/>
              <a:gd name="connsiteX3" fmla="*/ 9033691 w 9033691"/>
              <a:gd name="connsiteY3" fmla="*/ 6866965 h 6866965"/>
              <a:gd name="connsiteX4" fmla="*/ 5127812 w 9033691"/>
              <a:gd name="connsiteY4" fmla="*/ 6866965 h 6866965"/>
              <a:gd name="connsiteX5" fmla="*/ 0 w 9033691"/>
              <a:gd name="connsiteY5" fmla="*/ 8965 h 6866965"/>
              <a:gd name="connsiteX0" fmla="*/ 0 w 9042656"/>
              <a:gd name="connsiteY0" fmla="*/ 8965 h 6866965"/>
              <a:gd name="connsiteX1" fmla="*/ 8213397 w 9042656"/>
              <a:gd name="connsiteY1" fmla="*/ 0 h 6866965"/>
              <a:gd name="connsiteX2" fmla="*/ 9042656 w 9042656"/>
              <a:gd name="connsiteY2" fmla="*/ 838223 h 6866965"/>
              <a:gd name="connsiteX3" fmla="*/ 9033691 w 9042656"/>
              <a:gd name="connsiteY3" fmla="*/ 6866965 h 6866965"/>
              <a:gd name="connsiteX4" fmla="*/ 5127812 w 9042656"/>
              <a:gd name="connsiteY4" fmla="*/ 6866965 h 6866965"/>
              <a:gd name="connsiteX5" fmla="*/ 0 w 9042656"/>
              <a:gd name="connsiteY5" fmla="*/ 8965 h 686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42656" h="6866965">
                <a:moveTo>
                  <a:pt x="0" y="8965"/>
                </a:moveTo>
                <a:lnTo>
                  <a:pt x="8213397" y="0"/>
                </a:lnTo>
                <a:lnTo>
                  <a:pt x="9042656" y="838223"/>
                </a:lnTo>
                <a:cubicBezTo>
                  <a:pt x="9039668" y="2847804"/>
                  <a:pt x="9036679" y="4857384"/>
                  <a:pt x="9033691" y="6866965"/>
                </a:cubicBezTo>
                <a:lnTo>
                  <a:pt x="5127812" y="68669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2321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12507" y="587233"/>
            <a:ext cx="4898904" cy="5682730"/>
          </a:xfrm>
          <a:custGeom>
            <a:avLst/>
            <a:gdLst>
              <a:gd name="connsiteX0" fmla="*/ 2513993 w 5027986"/>
              <a:gd name="connsiteY0" fmla="*/ 0 h 5832466"/>
              <a:gd name="connsiteX1" fmla="*/ 5027986 w 5027986"/>
              <a:gd name="connsiteY1" fmla="*/ 1256997 h 5832466"/>
              <a:gd name="connsiteX2" fmla="*/ 5027986 w 5027986"/>
              <a:gd name="connsiteY2" fmla="*/ 4575469 h 5832466"/>
              <a:gd name="connsiteX3" fmla="*/ 2513993 w 5027986"/>
              <a:gd name="connsiteY3" fmla="*/ 5832466 h 5832466"/>
              <a:gd name="connsiteX4" fmla="*/ 0 w 5027986"/>
              <a:gd name="connsiteY4" fmla="*/ 4575469 h 5832466"/>
              <a:gd name="connsiteX5" fmla="*/ 0 w 5027986"/>
              <a:gd name="connsiteY5" fmla="*/ 1256997 h 583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7986" h="5832466">
                <a:moveTo>
                  <a:pt x="2513993" y="0"/>
                </a:moveTo>
                <a:lnTo>
                  <a:pt x="5027986" y="1256997"/>
                </a:lnTo>
                <a:lnTo>
                  <a:pt x="5027986" y="4575469"/>
                </a:lnTo>
                <a:lnTo>
                  <a:pt x="2513993" y="5832466"/>
                </a:lnTo>
                <a:lnTo>
                  <a:pt x="0" y="4575469"/>
                </a:lnTo>
                <a:lnTo>
                  <a:pt x="0" y="125699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909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" y="1193217"/>
            <a:ext cx="12191997" cy="4777208"/>
          </a:xfrm>
          <a:custGeom>
            <a:avLst/>
            <a:gdLst>
              <a:gd name="connsiteX0" fmla="*/ 8846088 w 12191997"/>
              <a:gd name="connsiteY0" fmla="*/ 0 h 4777208"/>
              <a:gd name="connsiteX1" fmla="*/ 12191997 w 12191997"/>
              <a:gd name="connsiteY1" fmla="*/ 844972 h 4777208"/>
              <a:gd name="connsiteX2" fmla="*/ 12191997 w 12191997"/>
              <a:gd name="connsiteY2" fmla="*/ 3080217 h 4777208"/>
              <a:gd name="connsiteX3" fmla="*/ 9455864 w 12191997"/>
              <a:gd name="connsiteY3" fmla="*/ 2389237 h 4777208"/>
              <a:gd name="connsiteX4" fmla="*/ 0 w 12191997"/>
              <a:gd name="connsiteY4" fmla="*/ 4777208 h 4777208"/>
              <a:gd name="connsiteX5" fmla="*/ 0 w 12191997"/>
              <a:gd name="connsiteY5" fmla="*/ 2233979 h 4777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7" h="4777208">
                <a:moveTo>
                  <a:pt x="8846088" y="0"/>
                </a:moveTo>
                <a:lnTo>
                  <a:pt x="12191997" y="844972"/>
                </a:lnTo>
                <a:lnTo>
                  <a:pt x="12191997" y="3080217"/>
                </a:lnTo>
                <a:lnTo>
                  <a:pt x="9455864" y="2389237"/>
                </a:lnTo>
                <a:lnTo>
                  <a:pt x="0" y="4777208"/>
                </a:lnTo>
                <a:lnTo>
                  <a:pt x="0" y="22339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2712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021538" y="1"/>
            <a:ext cx="3074462" cy="22787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021538" cy="22787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17538" y="2"/>
            <a:ext cx="3074462" cy="2278742"/>
          </a:xfrm>
          <a:custGeom>
            <a:avLst/>
            <a:gdLst>
              <a:gd name="connsiteX0" fmla="*/ 0 w 3074462"/>
              <a:gd name="connsiteY0" fmla="*/ 0 h 2278742"/>
              <a:gd name="connsiteX1" fmla="*/ 2694664 w 3074462"/>
              <a:gd name="connsiteY1" fmla="*/ 0 h 2278742"/>
              <a:gd name="connsiteX2" fmla="*/ 3074462 w 3074462"/>
              <a:gd name="connsiteY2" fmla="*/ 379798 h 2278742"/>
              <a:gd name="connsiteX3" fmla="*/ 3074462 w 3074462"/>
              <a:gd name="connsiteY3" fmla="*/ 2278742 h 2278742"/>
              <a:gd name="connsiteX4" fmla="*/ 0 w 3074462"/>
              <a:gd name="connsiteY4" fmla="*/ 2278742 h 2278742"/>
              <a:gd name="connsiteX5" fmla="*/ 0 w 3074462"/>
              <a:gd name="connsiteY5" fmla="*/ 0 h 2278742"/>
              <a:gd name="connsiteX0" fmla="*/ 0 w 3074462"/>
              <a:gd name="connsiteY0" fmla="*/ 0 h 2278742"/>
              <a:gd name="connsiteX1" fmla="*/ 2694664 w 3074462"/>
              <a:gd name="connsiteY1" fmla="*/ 0 h 2278742"/>
              <a:gd name="connsiteX2" fmla="*/ 3074462 w 3074462"/>
              <a:gd name="connsiteY2" fmla="*/ 811598 h 2278742"/>
              <a:gd name="connsiteX3" fmla="*/ 3074462 w 3074462"/>
              <a:gd name="connsiteY3" fmla="*/ 2278742 h 2278742"/>
              <a:gd name="connsiteX4" fmla="*/ 0 w 3074462"/>
              <a:gd name="connsiteY4" fmla="*/ 2278742 h 2278742"/>
              <a:gd name="connsiteX5" fmla="*/ 0 w 3074462"/>
              <a:gd name="connsiteY5" fmla="*/ 0 h 2278742"/>
              <a:gd name="connsiteX0" fmla="*/ 0 w 3074462"/>
              <a:gd name="connsiteY0" fmla="*/ 0 h 2278742"/>
              <a:gd name="connsiteX1" fmla="*/ 2262864 w 3074462"/>
              <a:gd name="connsiteY1" fmla="*/ 3629 h 2278742"/>
              <a:gd name="connsiteX2" fmla="*/ 3074462 w 3074462"/>
              <a:gd name="connsiteY2" fmla="*/ 811598 h 2278742"/>
              <a:gd name="connsiteX3" fmla="*/ 3074462 w 3074462"/>
              <a:gd name="connsiteY3" fmla="*/ 2278742 h 2278742"/>
              <a:gd name="connsiteX4" fmla="*/ 0 w 3074462"/>
              <a:gd name="connsiteY4" fmla="*/ 2278742 h 2278742"/>
              <a:gd name="connsiteX5" fmla="*/ 0 w 3074462"/>
              <a:gd name="connsiteY5" fmla="*/ 0 h 227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4462" h="2278742">
                <a:moveTo>
                  <a:pt x="0" y="0"/>
                </a:moveTo>
                <a:lnTo>
                  <a:pt x="2262864" y="3629"/>
                </a:lnTo>
                <a:lnTo>
                  <a:pt x="3074462" y="811598"/>
                </a:lnTo>
                <a:lnTo>
                  <a:pt x="3074462" y="2278742"/>
                </a:lnTo>
                <a:lnTo>
                  <a:pt x="0" y="2278742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3021538" cy="22787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021538" y="2289629"/>
            <a:ext cx="3074462" cy="22787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2289628"/>
            <a:ext cx="3021538" cy="22787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117538" y="2289630"/>
            <a:ext cx="3074462" cy="22787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096000" y="2289629"/>
            <a:ext cx="3021538" cy="22787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279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242"/>
            <a:ext cx="5417819" cy="6854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7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235"/>
            <a:ext cx="12192000" cy="4107778"/>
          </a:xfrm>
          <a:custGeom>
            <a:avLst/>
            <a:gdLst>
              <a:gd name="connsiteX0" fmla="*/ 0 w 12192000"/>
              <a:gd name="connsiteY0" fmla="*/ 0 h 4104301"/>
              <a:gd name="connsiteX1" fmla="*/ 11507936 w 12192000"/>
              <a:gd name="connsiteY1" fmla="*/ 0 h 4104301"/>
              <a:gd name="connsiteX2" fmla="*/ 12192000 w 12192000"/>
              <a:gd name="connsiteY2" fmla="*/ 684064 h 4104301"/>
              <a:gd name="connsiteX3" fmla="*/ 12192000 w 12192000"/>
              <a:gd name="connsiteY3" fmla="*/ 4104301 h 4104301"/>
              <a:gd name="connsiteX4" fmla="*/ 0 w 12192000"/>
              <a:gd name="connsiteY4" fmla="*/ 4104301 h 4104301"/>
              <a:gd name="connsiteX5" fmla="*/ 0 w 12192000"/>
              <a:gd name="connsiteY5" fmla="*/ 0 h 4104301"/>
              <a:gd name="connsiteX0" fmla="*/ 0 w 12192000"/>
              <a:gd name="connsiteY0" fmla="*/ 0 h 4104301"/>
              <a:gd name="connsiteX1" fmla="*/ 11507936 w 12192000"/>
              <a:gd name="connsiteY1" fmla="*/ 0 h 4104301"/>
              <a:gd name="connsiteX2" fmla="*/ 12192000 w 12192000"/>
              <a:gd name="connsiteY2" fmla="*/ 805752 h 4104301"/>
              <a:gd name="connsiteX3" fmla="*/ 12192000 w 12192000"/>
              <a:gd name="connsiteY3" fmla="*/ 4104301 h 4104301"/>
              <a:gd name="connsiteX4" fmla="*/ 0 w 12192000"/>
              <a:gd name="connsiteY4" fmla="*/ 4104301 h 4104301"/>
              <a:gd name="connsiteX5" fmla="*/ 0 w 12192000"/>
              <a:gd name="connsiteY5" fmla="*/ 0 h 4104301"/>
              <a:gd name="connsiteX0" fmla="*/ 0 w 12192000"/>
              <a:gd name="connsiteY0" fmla="*/ 3477 h 4107778"/>
              <a:gd name="connsiteX1" fmla="*/ 11379295 w 12192000"/>
              <a:gd name="connsiteY1" fmla="*/ 0 h 4107778"/>
              <a:gd name="connsiteX2" fmla="*/ 12192000 w 12192000"/>
              <a:gd name="connsiteY2" fmla="*/ 809229 h 4107778"/>
              <a:gd name="connsiteX3" fmla="*/ 12192000 w 12192000"/>
              <a:gd name="connsiteY3" fmla="*/ 4107778 h 4107778"/>
              <a:gd name="connsiteX4" fmla="*/ 0 w 12192000"/>
              <a:gd name="connsiteY4" fmla="*/ 4107778 h 4107778"/>
              <a:gd name="connsiteX5" fmla="*/ 0 w 12192000"/>
              <a:gd name="connsiteY5" fmla="*/ 3477 h 410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07778">
                <a:moveTo>
                  <a:pt x="0" y="3477"/>
                </a:moveTo>
                <a:lnTo>
                  <a:pt x="11379295" y="0"/>
                </a:lnTo>
                <a:lnTo>
                  <a:pt x="12192000" y="809229"/>
                </a:lnTo>
                <a:lnTo>
                  <a:pt x="12192000" y="4107778"/>
                </a:lnTo>
                <a:lnTo>
                  <a:pt x="0" y="4107778"/>
                </a:lnTo>
                <a:lnTo>
                  <a:pt x="0" y="34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49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791638" cy="6858001"/>
          </a:xfrm>
          <a:custGeom>
            <a:avLst/>
            <a:gdLst>
              <a:gd name="connsiteX0" fmla="*/ 898144 w 7791638"/>
              <a:gd name="connsiteY0" fmla="*/ 1155225 h 6858001"/>
              <a:gd name="connsiteX1" fmla="*/ 3067301 w 7791638"/>
              <a:gd name="connsiteY1" fmla="*/ 3324383 h 6858001"/>
              <a:gd name="connsiteX2" fmla="*/ 898144 w 7791638"/>
              <a:gd name="connsiteY2" fmla="*/ 5493540 h 6858001"/>
              <a:gd name="connsiteX3" fmla="*/ 0 w 7791638"/>
              <a:gd name="connsiteY3" fmla="*/ 4595396 h 6858001"/>
              <a:gd name="connsiteX4" fmla="*/ 0 w 7791638"/>
              <a:gd name="connsiteY4" fmla="*/ 2053369 h 6858001"/>
              <a:gd name="connsiteX5" fmla="*/ 2509420 w 7791638"/>
              <a:gd name="connsiteY5" fmla="*/ 0 h 6858001"/>
              <a:gd name="connsiteX6" fmla="*/ 4467255 w 7791638"/>
              <a:gd name="connsiteY6" fmla="*/ 0 h 6858001"/>
              <a:gd name="connsiteX7" fmla="*/ 7791638 w 7791638"/>
              <a:gd name="connsiteY7" fmla="*/ 3324383 h 6858001"/>
              <a:gd name="connsiteX8" fmla="*/ 4258020 w 7791638"/>
              <a:gd name="connsiteY8" fmla="*/ 6858001 h 6858001"/>
              <a:gd name="connsiteX9" fmla="*/ 2300184 w 7791638"/>
              <a:gd name="connsiteY9" fmla="*/ 6858001 h 6858001"/>
              <a:gd name="connsiteX10" fmla="*/ 5833802 w 7791638"/>
              <a:gd name="connsiteY10" fmla="*/ 3324383 h 6858001"/>
              <a:gd name="connsiteX11" fmla="*/ 0 w 7791638"/>
              <a:gd name="connsiteY11" fmla="*/ 0 h 6858001"/>
              <a:gd name="connsiteX12" fmla="*/ 1996985 w 7791638"/>
              <a:gd name="connsiteY12" fmla="*/ 0 h 6858001"/>
              <a:gd name="connsiteX13" fmla="*/ 5325600 w 7791638"/>
              <a:gd name="connsiteY13" fmla="*/ 3328616 h 6858001"/>
              <a:gd name="connsiteX14" fmla="*/ 1796215 w 7791638"/>
              <a:gd name="connsiteY14" fmla="*/ 6858001 h 6858001"/>
              <a:gd name="connsiteX15" fmla="*/ 75 w 7791638"/>
              <a:gd name="connsiteY15" fmla="*/ 6858001 h 6858001"/>
              <a:gd name="connsiteX16" fmla="*/ 0 w 7791638"/>
              <a:gd name="connsiteY16" fmla="*/ 6857926 h 6858001"/>
              <a:gd name="connsiteX17" fmla="*/ 0 w 7791638"/>
              <a:gd name="connsiteY17" fmla="*/ 5205751 h 6858001"/>
              <a:gd name="connsiteX18" fmla="*/ 898144 w 7791638"/>
              <a:gd name="connsiteY18" fmla="*/ 6103895 h 6858001"/>
              <a:gd name="connsiteX19" fmla="*/ 3677656 w 7791638"/>
              <a:gd name="connsiteY19" fmla="*/ 3324383 h 6858001"/>
              <a:gd name="connsiteX20" fmla="*/ 898144 w 7791638"/>
              <a:gd name="connsiteY20" fmla="*/ 544871 h 6858001"/>
              <a:gd name="connsiteX21" fmla="*/ 0 w 7791638"/>
              <a:gd name="connsiteY21" fmla="*/ 1443015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91638" h="6858001">
                <a:moveTo>
                  <a:pt x="898144" y="1155225"/>
                </a:moveTo>
                <a:lnTo>
                  <a:pt x="3067301" y="3324383"/>
                </a:lnTo>
                <a:lnTo>
                  <a:pt x="898144" y="5493540"/>
                </a:lnTo>
                <a:lnTo>
                  <a:pt x="0" y="4595396"/>
                </a:lnTo>
                <a:lnTo>
                  <a:pt x="0" y="2053369"/>
                </a:lnTo>
                <a:close/>
                <a:moveTo>
                  <a:pt x="2509420" y="0"/>
                </a:moveTo>
                <a:lnTo>
                  <a:pt x="4467255" y="0"/>
                </a:lnTo>
                <a:lnTo>
                  <a:pt x="7791638" y="3324383"/>
                </a:lnTo>
                <a:lnTo>
                  <a:pt x="4258020" y="6858001"/>
                </a:lnTo>
                <a:lnTo>
                  <a:pt x="2300184" y="6858001"/>
                </a:lnTo>
                <a:lnTo>
                  <a:pt x="5833802" y="3324383"/>
                </a:lnTo>
                <a:close/>
                <a:moveTo>
                  <a:pt x="0" y="0"/>
                </a:moveTo>
                <a:lnTo>
                  <a:pt x="1996985" y="0"/>
                </a:lnTo>
                <a:lnTo>
                  <a:pt x="5325600" y="3328616"/>
                </a:lnTo>
                <a:lnTo>
                  <a:pt x="1796215" y="6858001"/>
                </a:lnTo>
                <a:lnTo>
                  <a:pt x="75" y="6858001"/>
                </a:lnTo>
                <a:lnTo>
                  <a:pt x="0" y="6857926"/>
                </a:lnTo>
                <a:lnTo>
                  <a:pt x="0" y="5205751"/>
                </a:lnTo>
                <a:lnTo>
                  <a:pt x="898144" y="6103895"/>
                </a:lnTo>
                <a:lnTo>
                  <a:pt x="3677656" y="3324383"/>
                </a:lnTo>
                <a:lnTo>
                  <a:pt x="898144" y="544871"/>
                </a:lnTo>
                <a:lnTo>
                  <a:pt x="0" y="14430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E202D-493F-454A-A145-944E0C191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10867730" y="6333619"/>
            <a:ext cx="1221694" cy="432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6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027710" y="0"/>
            <a:ext cx="8168007" cy="3396343"/>
          </a:xfrm>
          <a:custGeom>
            <a:avLst/>
            <a:gdLst>
              <a:gd name="connsiteX0" fmla="*/ 0 w 8164290"/>
              <a:gd name="connsiteY0" fmla="*/ 0 h 3396343"/>
              <a:gd name="connsiteX1" fmla="*/ 7598222 w 8164290"/>
              <a:gd name="connsiteY1" fmla="*/ 0 h 3396343"/>
              <a:gd name="connsiteX2" fmla="*/ 8164290 w 8164290"/>
              <a:gd name="connsiteY2" fmla="*/ 566068 h 3396343"/>
              <a:gd name="connsiteX3" fmla="*/ 8164290 w 8164290"/>
              <a:gd name="connsiteY3" fmla="*/ 3396343 h 3396343"/>
              <a:gd name="connsiteX4" fmla="*/ 0 w 8164290"/>
              <a:gd name="connsiteY4" fmla="*/ 3396343 h 3396343"/>
              <a:gd name="connsiteX5" fmla="*/ 0 w 8164290"/>
              <a:gd name="connsiteY5" fmla="*/ 0 h 3396343"/>
              <a:gd name="connsiteX0" fmla="*/ 0 w 8164290"/>
              <a:gd name="connsiteY0" fmla="*/ 0 h 3396343"/>
              <a:gd name="connsiteX1" fmla="*/ 7598222 w 8164290"/>
              <a:gd name="connsiteY1" fmla="*/ 0 h 3396343"/>
              <a:gd name="connsiteX2" fmla="*/ 8160573 w 8164290"/>
              <a:gd name="connsiteY2" fmla="*/ 815112 h 3396343"/>
              <a:gd name="connsiteX3" fmla="*/ 8164290 w 8164290"/>
              <a:gd name="connsiteY3" fmla="*/ 3396343 h 3396343"/>
              <a:gd name="connsiteX4" fmla="*/ 0 w 8164290"/>
              <a:gd name="connsiteY4" fmla="*/ 3396343 h 3396343"/>
              <a:gd name="connsiteX5" fmla="*/ 0 w 8164290"/>
              <a:gd name="connsiteY5" fmla="*/ 0 h 3396343"/>
              <a:gd name="connsiteX0" fmla="*/ 0 w 8164290"/>
              <a:gd name="connsiteY0" fmla="*/ 0 h 3396343"/>
              <a:gd name="connsiteX1" fmla="*/ 7356612 w 8164290"/>
              <a:gd name="connsiteY1" fmla="*/ 0 h 3396343"/>
              <a:gd name="connsiteX2" fmla="*/ 8160573 w 8164290"/>
              <a:gd name="connsiteY2" fmla="*/ 815112 h 3396343"/>
              <a:gd name="connsiteX3" fmla="*/ 8164290 w 8164290"/>
              <a:gd name="connsiteY3" fmla="*/ 3396343 h 3396343"/>
              <a:gd name="connsiteX4" fmla="*/ 0 w 8164290"/>
              <a:gd name="connsiteY4" fmla="*/ 3396343 h 3396343"/>
              <a:gd name="connsiteX5" fmla="*/ 0 w 8164290"/>
              <a:gd name="connsiteY5" fmla="*/ 0 h 3396343"/>
              <a:gd name="connsiteX0" fmla="*/ 0 w 8168007"/>
              <a:gd name="connsiteY0" fmla="*/ 0 h 3396343"/>
              <a:gd name="connsiteX1" fmla="*/ 7356612 w 8168007"/>
              <a:gd name="connsiteY1" fmla="*/ 0 h 3396343"/>
              <a:gd name="connsiteX2" fmla="*/ 8168007 w 8168007"/>
              <a:gd name="connsiteY2" fmla="*/ 815112 h 3396343"/>
              <a:gd name="connsiteX3" fmla="*/ 8164290 w 8168007"/>
              <a:gd name="connsiteY3" fmla="*/ 3396343 h 3396343"/>
              <a:gd name="connsiteX4" fmla="*/ 0 w 8168007"/>
              <a:gd name="connsiteY4" fmla="*/ 3396343 h 3396343"/>
              <a:gd name="connsiteX5" fmla="*/ 0 w 8168007"/>
              <a:gd name="connsiteY5" fmla="*/ 0 h 339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68007" h="3396343">
                <a:moveTo>
                  <a:pt x="0" y="0"/>
                </a:moveTo>
                <a:lnTo>
                  <a:pt x="7356612" y="0"/>
                </a:lnTo>
                <a:lnTo>
                  <a:pt x="8168007" y="815112"/>
                </a:lnTo>
                <a:lnTo>
                  <a:pt x="8164290" y="3396343"/>
                </a:lnTo>
                <a:lnTo>
                  <a:pt x="0" y="339634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109856" y="3396343"/>
            <a:ext cx="4082142" cy="3461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1" y="3396343"/>
            <a:ext cx="4027711" cy="3461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5" name="Right Triangle 4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30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631113" y="0"/>
            <a:ext cx="4577423" cy="3422650"/>
          </a:xfrm>
          <a:custGeom>
            <a:avLst/>
            <a:gdLst>
              <a:gd name="connsiteX0" fmla="*/ 0 w 4546600"/>
              <a:gd name="connsiteY0" fmla="*/ 0 h 3422650"/>
              <a:gd name="connsiteX1" fmla="*/ 3976147 w 4546600"/>
              <a:gd name="connsiteY1" fmla="*/ 0 h 3422650"/>
              <a:gd name="connsiteX2" fmla="*/ 4546600 w 4546600"/>
              <a:gd name="connsiteY2" fmla="*/ 570453 h 3422650"/>
              <a:gd name="connsiteX3" fmla="*/ 4546600 w 4546600"/>
              <a:gd name="connsiteY3" fmla="*/ 3422650 h 3422650"/>
              <a:gd name="connsiteX4" fmla="*/ 0 w 4546600"/>
              <a:gd name="connsiteY4" fmla="*/ 3422650 h 3422650"/>
              <a:gd name="connsiteX5" fmla="*/ 0 w 4546600"/>
              <a:gd name="connsiteY5" fmla="*/ 0 h 3422650"/>
              <a:gd name="connsiteX0" fmla="*/ 1304818 w 4546600"/>
              <a:gd name="connsiteY0" fmla="*/ 0 h 3443199"/>
              <a:gd name="connsiteX1" fmla="*/ 3976147 w 4546600"/>
              <a:gd name="connsiteY1" fmla="*/ 20549 h 3443199"/>
              <a:gd name="connsiteX2" fmla="*/ 4546600 w 4546600"/>
              <a:gd name="connsiteY2" fmla="*/ 591002 h 3443199"/>
              <a:gd name="connsiteX3" fmla="*/ 4546600 w 4546600"/>
              <a:gd name="connsiteY3" fmla="*/ 3443199 h 3443199"/>
              <a:gd name="connsiteX4" fmla="*/ 0 w 4546600"/>
              <a:gd name="connsiteY4" fmla="*/ 3443199 h 3443199"/>
              <a:gd name="connsiteX5" fmla="*/ 1304818 w 4546600"/>
              <a:gd name="connsiteY5" fmla="*/ 0 h 3443199"/>
              <a:gd name="connsiteX0" fmla="*/ 1304818 w 4567148"/>
              <a:gd name="connsiteY0" fmla="*/ 0 h 3443199"/>
              <a:gd name="connsiteX1" fmla="*/ 3976147 w 4567148"/>
              <a:gd name="connsiteY1" fmla="*/ 20549 h 3443199"/>
              <a:gd name="connsiteX2" fmla="*/ 4567148 w 4567148"/>
              <a:gd name="connsiteY2" fmla="*/ 858130 h 3443199"/>
              <a:gd name="connsiteX3" fmla="*/ 4546600 w 4567148"/>
              <a:gd name="connsiteY3" fmla="*/ 3443199 h 3443199"/>
              <a:gd name="connsiteX4" fmla="*/ 0 w 4567148"/>
              <a:gd name="connsiteY4" fmla="*/ 3443199 h 3443199"/>
              <a:gd name="connsiteX5" fmla="*/ 1304818 w 4567148"/>
              <a:gd name="connsiteY5" fmla="*/ 0 h 3443199"/>
              <a:gd name="connsiteX0" fmla="*/ 1304818 w 4567148"/>
              <a:gd name="connsiteY0" fmla="*/ 0 h 3443199"/>
              <a:gd name="connsiteX1" fmla="*/ 3750116 w 4567148"/>
              <a:gd name="connsiteY1" fmla="*/ 30823 h 3443199"/>
              <a:gd name="connsiteX2" fmla="*/ 4567148 w 4567148"/>
              <a:gd name="connsiteY2" fmla="*/ 858130 h 3443199"/>
              <a:gd name="connsiteX3" fmla="*/ 4546600 w 4567148"/>
              <a:gd name="connsiteY3" fmla="*/ 3443199 h 3443199"/>
              <a:gd name="connsiteX4" fmla="*/ 0 w 4567148"/>
              <a:gd name="connsiteY4" fmla="*/ 3443199 h 3443199"/>
              <a:gd name="connsiteX5" fmla="*/ 1304818 w 4567148"/>
              <a:gd name="connsiteY5" fmla="*/ 0 h 3443199"/>
              <a:gd name="connsiteX0" fmla="*/ 1304818 w 4577423"/>
              <a:gd name="connsiteY0" fmla="*/ 0 h 3443199"/>
              <a:gd name="connsiteX1" fmla="*/ 3750116 w 4577423"/>
              <a:gd name="connsiteY1" fmla="*/ 30823 h 3443199"/>
              <a:gd name="connsiteX2" fmla="*/ 4567148 w 4577423"/>
              <a:gd name="connsiteY2" fmla="*/ 858130 h 3443199"/>
              <a:gd name="connsiteX3" fmla="*/ 4577423 w 4577423"/>
              <a:gd name="connsiteY3" fmla="*/ 3443199 h 3443199"/>
              <a:gd name="connsiteX4" fmla="*/ 0 w 4577423"/>
              <a:gd name="connsiteY4" fmla="*/ 3443199 h 3443199"/>
              <a:gd name="connsiteX5" fmla="*/ 1304818 w 4577423"/>
              <a:gd name="connsiteY5" fmla="*/ 0 h 3443199"/>
              <a:gd name="connsiteX0" fmla="*/ 1304818 w 4577423"/>
              <a:gd name="connsiteY0" fmla="*/ 10274 h 3412376"/>
              <a:gd name="connsiteX1" fmla="*/ 3750116 w 4577423"/>
              <a:gd name="connsiteY1" fmla="*/ 0 h 3412376"/>
              <a:gd name="connsiteX2" fmla="*/ 4567148 w 4577423"/>
              <a:gd name="connsiteY2" fmla="*/ 827307 h 3412376"/>
              <a:gd name="connsiteX3" fmla="*/ 4577423 w 4577423"/>
              <a:gd name="connsiteY3" fmla="*/ 3412376 h 3412376"/>
              <a:gd name="connsiteX4" fmla="*/ 0 w 4577423"/>
              <a:gd name="connsiteY4" fmla="*/ 3412376 h 3412376"/>
              <a:gd name="connsiteX5" fmla="*/ 1304818 w 4577423"/>
              <a:gd name="connsiteY5" fmla="*/ 10274 h 341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7423" h="3412376">
                <a:moveTo>
                  <a:pt x="1304818" y="10274"/>
                </a:moveTo>
                <a:lnTo>
                  <a:pt x="3750116" y="0"/>
                </a:lnTo>
                <a:lnTo>
                  <a:pt x="4567148" y="827307"/>
                </a:lnTo>
                <a:lnTo>
                  <a:pt x="4577423" y="3412376"/>
                </a:lnTo>
                <a:lnTo>
                  <a:pt x="0" y="3412376"/>
                </a:lnTo>
                <a:lnTo>
                  <a:pt x="1304818" y="10274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75150" y="0"/>
            <a:ext cx="4546600" cy="3422650"/>
          </a:xfrm>
          <a:prstGeom prst="parallelogram">
            <a:avLst>
              <a:gd name="adj" fmla="val 37595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98800" y="3422650"/>
            <a:ext cx="4546600" cy="3435350"/>
          </a:xfrm>
          <a:prstGeom prst="parallelogram">
            <a:avLst>
              <a:gd name="adj" fmla="val 37595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338093" y="3422650"/>
            <a:ext cx="4546600" cy="3435350"/>
          </a:xfrm>
          <a:prstGeom prst="parallelogram">
            <a:avLst>
              <a:gd name="adj" fmla="val 37595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Right Triangle 9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9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580"/>
          <a:stretch/>
        </p:blipFill>
        <p:spPr>
          <a:xfrm>
            <a:off x="-5736357" y="123403"/>
            <a:ext cx="12013146" cy="6858000"/>
          </a:xfrm>
          <a:prstGeom prst="rect">
            <a:avLst/>
          </a:prstGeom>
        </p:spPr>
      </p:pic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120900" y="568340"/>
            <a:ext cx="8341179" cy="496298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7105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3455999"/>
            <a:ext cx="5280000" cy="340199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736000" y="1"/>
            <a:ext cx="3460333" cy="3455999"/>
          </a:xfrm>
          <a:custGeom>
            <a:avLst/>
            <a:gdLst>
              <a:gd name="connsiteX0" fmla="*/ 0 w 3456000"/>
              <a:gd name="connsiteY0" fmla="*/ 0 h 3455999"/>
              <a:gd name="connsiteX1" fmla="*/ 2879989 w 3456000"/>
              <a:gd name="connsiteY1" fmla="*/ 0 h 3455999"/>
              <a:gd name="connsiteX2" fmla="*/ 3456000 w 3456000"/>
              <a:gd name="connsiteY2" fmla="*/ 576011 h 3455999"/>
              <a:gd name="connsiteX3" fmla="*/ 3456000 w 3456000"/>
              <a:gd name="connsiteY3" fmla="*/ 3455999 h 3455999"/>
              <a:gd name="connsiteX4" fmla="*/ 0 w 3456000"/>
              <a:gd name="connsiteY4" fmla="*/ 3455999 h 3455999"/>
              <a:gd name="connsiteX5" fmla="*/ 0 w 3456000"/>
              <a:gd name="connsiteY5" fmla="*/ 0 h 3455999"/>
              <a:gd name="connsiteX0" fmla="*/ 0 w 3456000"/>
              <a:gd name="connsiteY0" fmla="*/ 0 h 3455999"/>
              <a:gd name="connsiteX1" fmla="*/ 2654639 w 3456000"/>
              <a:gd name="connsiteY1" fmla="*/ 0 h 3455999"/>
              <a:gd name="connsiteX2" fmla="*/ 3456000 w 3456000"/>
              <a:gd name="connsiteY2" fmla="*/ 576011 h 3455999"/>
              <a:gd name="connsiteX3" fmla="*/ 3456000 w 3456000"/>
              <a:gd name="connsiteY3" fmla="*/ 3455999 h 3455999"/>
              <a:gd name="connsiteX4" fmla="*/ 0 w 3456000"/>
              <a:gd name="connsiteY4" fmla="*/ 3455999 h 3455999"/>
              <a:gd name="connsiteX5" fmla="*/ 0 w 3456000"/>
              <a:gd name="connsiteY5" fmla="*/ 0 h 3455999"/>
              <a:gd name="connsiteX0" fmla="*/ 0 w 3460333"/>
              <a:gd name="connsiteY0" fmla="*/ 0 h 3455999"/>
              <a:gd name="connsiteX1" fmla="*/ 2654639 w 3460333"/>
              <a:gd name="connsiteY1" fmla="*/ 0 h 3455999"/>
              <a:gd name="connsiteX2" fmla="*/ 3460333 w 3460333"/>
              <a:gd name="connsiteY2" fmla="*/ 818695 h 3455999"/>
              <a:gd name="connsiteX3" fmla="*/ 3456000 w 3460333"/>
              <a:gd name="connsiteY3" fmla="*/ 3455999 h 3455999"/>
              <a:gd name="connsiteX4" fmla="*/ 0 w 3460333"/>
              <a:gd name="connsiteY4" fmla="*/ 3455999 h 3455999"/>
              <a:gd name="connsiteX5" fmla="*/ 0 w 3460333"/>
              <a:gd name="connsiteY5" fmla="*/ 0 h 345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0333" h="3455999">
                <a:moveTo>
                  <a:pt x="0" y="0"/>
                </a:moveTo>
                <a:lnTo>
                  <a:pt x="2654639" y="0"/>
                </a:lnTo>
                <a:lnTo>
                  <a:pt x="3460333" y="818695"/>
                </a:lnTo>
                <a:cubicBezTo>
                  <a:pt x="3458889" y="1697796"/>
                  <a:pt x="3457444" y="2576898"/>
                  <a:pt x="3456000" y="3455999"/>
                </a:cubicBezTo>
                <a:lnTo>
                  <a:pt x="0" y="345599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736000" y="3456000"/>
            <a:ext cx="3456000" cy="340199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280000" y="1"/>
            <a:ext cx="3456000" cy="3456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5280000" y="3456001"/>
            <a:ext cx="3456000" cy="340199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Right Triangle 7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TextBox 8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4800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82" y="625217"/>
            <a:ext cx="3225618" cy="5396410"/>
          </a:xfrm>
          <a:prstGeom prst="rect">
            <a:avLst/>
          </a:prstGeom>
          <a:effectLst>
            <a:outerShdw blurRad="685800" dist="38100" dir="2880000" sx="95000" sy="95000" algn="tr" rotWithShape="0">
              <a:prstClr val="black">
                <a:alpha val="40000"/>
              </a:prstClr>
            </a:outerShdw>
            <a:reflection stA="45000" endPos="0" dist="50800" dir="5400000" sy="-100000" algn="bl" rotWithShape="0"/>
          </a:effectLst>
        </p:spPr>
      </p:pic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054929" y="2009350"/>
            <a:ext cx="2138723" cy="2628143"/>
          </a:xfrm>
          <a:prstGeom prst="roundRect">
            <a:avLst>
              <a:gd name="adj" fmla="val 15274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10676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580"/>
          <a:stretch/>
        </p:blipFill>
        <p:spPr>
          <a:xfrm>
            <a:off x="6425666" y="2569028"/>
            <a:ext cx="7184052" cy="3947886"/>
          </a:xfrm>
          <a:prstGeom prst="rect">
            <a:avLst/>
          </a:prstGeom>
        </p:spPr>
      </p:pic>
      <p:sp>
        <p:nvSpPr>
          <p:cNvPr id="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717177" y="2882609"/>
            <a:ext cx="4919059" cy="2850533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/>
          <a:p>
            <a:endParaRPr lang="id-ID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743695" y="2381867"/>
            <a:ext cx="4601028" cy="2666238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1117600" dist="495300" dir="21540000" sx="85000" sy="85000" algn="ctr" rotWithShape="0">
              <a:prstClr val="black">
                <a:alpha val="77000"/>
              </a:prstClr>
            </a:outerShdw>
          </a:effectLst>
        </p:spPr>
        <p:txBody>
          <a:bodyPr/>
          <a:lstStyle/>
          <a:p>
            <a:endParaRPr lang="id-ID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59614" y="1116929"/>
            <a:ext cx="4601028" cy="2666238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1117600" dist="342900" dir="21540000" sx="91000" sy="91000" algn="ctr" rotWithShape="0">
              <a:prstClr val="black">
                <a:alpha val="53000"/>
              </a:prstClr>
            </a:outerShdw>
          </a:effectLst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0657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 rot="16200000">
            <a:off x="5954140" y="2327641"/>
            <a:ext cx="5664111" cy="5687659"/>
            <a:chOff x="6722664" y="707571"/>
            <a:chExt cx="5664111" cy="5442857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64" y="707571"/>
              <a:ext cx="5664111" cy="544285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8359331" y="1420131"/>
              <a:ext cx="2390775" cy="39265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650637" y="3976086"/>
            <a:ext cx="4125672" cy="2390775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/>
          <a:p>
            <a:endParaRPr lang="id-ID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 rot="20700000">
            <a:off x="6300817" y="2384172"/>
            <a:ext cx="4139512" cy="239879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1117600" dist="723900" dir="2940000" sx="85000" sy="85000" algn="ctr" rotWithShape="0">
              <a:prstClr val="black">
                <a:alpha val="77000"/>
              </a:prstClr>
            </a:outerShdw>
          </a:effectLst>
        </p:spPr>
        <p:txBody>
          <a:bodyPr/>
          <a:lstStyle/>
          <a:p>
            <a:endParaRPr lang="id-ID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3"/>
          </p:nvPr>
        </p:nvSpPr>
        <p:spPr>
          <a:xfrm rot="18435144">
            <a:off x="5592515" y="1337404"/>
            <a:ext cx="3943118" cy="2284987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1117600" dist="711200" dir="3600000" sx="85000" sy="85000" algn="ctr" rotWithShape="0">
              <a:prstClr val="black">
                <a:alpha val="77000"/>
              </a:prstClr>
            </a:outerShdw>
          </a:effectLst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0452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09" y="240030"/>
            <a:ext cx="6567341" cy="4877345"/>
          </a:xfrm>
          <a:prstGeom prst="rect">
            <a:avLst/>
          </a:prstGeom>
          <a:effectLst>
            <a:outerShdw blurRad="939800" dist="63500" dir="5400000" sx="96000" sy="96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847679" y="918706"/>
            <a:ext cx="4709830" cy="3523753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23713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Single Corner Rectangle 8"/>
          <p:cNvSpPr/>
          <p:nvPr userDrawn="1"/>
        </p:nvSpPr>
        <p:spPr>
          <a:xfrm>
            <a:off x="0" y="-1"/>
            <a:ext cx="12196461" cy="4461828"/>
          </a:xfrm>
          <a:custGeom>
            <a:avLst/>
            <a:gdLst>
              <a:gd name="connsiteX0" fmla="*/ 0 w 12192000"/>
              <a:gd name="connsiteY0" fmla="*/ 0 h 4461827"/>
              <a:gd name="connsiteX1" fmla="*/ 11448347 w 12192000"/>
              <a:gd name="connsiteY1" fmla="*/ 0 h 4461827"/>
              <a:gd name="connsiteX2" fmla="*/ 12192000 w 12192000"/>
              <a:gd name="connsiteY2" fmla="*/ 743653 h 4461827"/>
              <a:gd name="connsiteX3" fmla="*/ 12192000 w 12192000"/>
              <a:gd name="connsiteY3" fmla="*/ 4461827 h 4461827"/>
              <a:gd name="connsiteX4" fmla="*/ 0 w 12192000"/>
              <a:gd name="connsiteY4" fmla="*/ 4461827 h 4461827"/>
              <a:gd name="connsiteX5" fmla="*/ 0 w 12192000"/>
              <a:gd name="connsiteY5" fmla="*/ 0 h 4461827"/>
              <a:gd name="connsiteX0" fmla="*/ 0 w 12196461"/>
              <a:gd name="connsiteY0" fmla="*/ 0 h 4461827"/>
              <a:gd name="connsiteX1" fmla="*/ 11448347 w 12196461"/>
              <a:gd name="connsiteY1" fmla="*/ 0 h 4461827"/>
              <a:gd name="connsiteX2" fmla="*/ 12196461 w 12196461"/>
              <a:gd name="connsiteY2" fmla="*/ 819481 h 4461827"/>
              <a:gd name="connsiteX3" fmla="*/ 12192000 w 12196461"/>
              <a:gd name="connsiteY3" fmla="*/ 4461827 h 4461827"/>
              <a:gd name="connsiteX4" fmla="*/ 0 w 12196461"/>
              <a:gd name="connsiteY4" fmla="*/ 4461827 h 4461827"/>
              <a:gd name="connsiteX5" fmla="*/ 0 w 12196461"/>
              <a:gd name="connsiteY5" fmla="*/ 0 h 4461827"/>
              <a:gd name="connsiteX0" fmla="*/ 0 w 12196461"/>
              <a:gd name="connsiteY0" fmla="*/ 0 h 4461827"/>
              <a:gd name="connsiteX1" fmla="*/ 11390360 w 12196461"/>
              <a:gd name="connsiteY1" fmla="*/ 4460 h 4461827"/>
              <a:gd name="connsiteX2" fmla="*/ 12196461 w 12196461"/>
              <a:gd name="connsiteY2" fmla="*/ 819481 h 4461827"/>
              <a:gd name="connsiteX3" fmla="*/ 12192000 w 12196461"/>
              <a:gd name="connsiteY3" fmla="*/ 4461827 h 4461827"/>
              <a:gd name="connsiteX4" fmla="*/ 0 w 12196461"/>
              <a:gd name="connsiteY4" fmla="*/ 4461827 h 4461827"/>
              <a:gd name="connsiteX5" fmla="*/ 0 w 12196461"/>
              <a:gd name="connsiteY5" fmla="*/ 0 h 4461827"/>
              <a:gd name="connsiteX0" fmla="*/ 0 w 12196461"/>
              <a:gd name="connsiteY0" fmla="*/ 1 h 4461828"/>
              <a:gd name="connsiteX1" fmla="*/ 11390360 w 12196461"/>
              <a:gd name="connsiteY1" fmla="*/ 0 h 4461828"/>
              <a:gd name="connsiteX2" fmla="*/ 12196461 w 12196461"/>
              <a:gd name="connsiteY2" fmla="*/ 819482 h 4461828"/>
              <a:gd name="connsiteX3" fmla="*/ 12192000 w 12196461"/>
              <a:gd name="connsiteY3" fmla="*/ 4461828 h 4461828"/>
              <a:gd name="connsiteX4" fmla="*/ 0 w 12196461"/>
              <a:gd name="connsiteY4" fmla="*/ 4461828 h 4461828"/>
              <a:gd name="connsiteX5" fmla="*/ 0 w 12196461"/>
              <a:gd name="connsiteY5" fmla="*/ 1 h 4461828"/>
              <a:gd name="connsiteX0" fmla="*/ 0 w 12196461"/>
              <a:gd name="connsiteY0" fmla="*/ 1 h 4461828"/>
              <a:gd name="connsiteX1" fmla="*/ 11368058 w 12196461"/>
              <a:gd name="connsiteY1" fmla="*/ 0 h 4461828"/>
              <a:gd name="connsiteX2" fmla="*/ 12196461 w 12196461"/>
              <a:gd name="connsiteY2" fmla="*/ 819482 h 4461828"/>
              <a:gd name="connsiteX3" fmla="*/ 12192000 w 12196461"/>
              <a:gd name="connsiteY3" fmla="*/ 4461828 h 4461828"/>
              <a:gd name="connsiteX4" fmla="*/ 0 w 12196461"/>
              <a:gd name="connsiteY4" fmla="*/ 4461828 h 4461828"/>
              <a:gd name="connsiteX5" fmla="*/ 0 w 12196461"/>
              <a:gd name="connsiteY5" fmla="*/ 1 h 4461828"/>
              <a:gd name="connsiteX0" fmla="*/ 0 w 12196461"/>
              <a:gd name="connsiteY0" fmla="*/ 1 h 4461828"/>
              <a:gd name="connsiteX1" fmla="*/ 11385900 w 12196461"/>
              <a:gd name="connsiteY1" fmla="*/ 0 h 4461828"/>
              <a:gd name="connsiteX2" fmla="*/ 12196461 w 12196461"/>
              <a:gd name="connsiteY2" fmla="*/ 819482 h 4461828"/>
              <a:gd name="connsiteX3" fmla="*/ 12192000 w 12196461"/>
              <a:gd name="connsiteY3" fmla="*/ 4461828 h 4461828"/>
              <a:gd name="connsiteX4" fmla="*/ 0 w 12196461"/>
              <a:gd name="connsiteY4" fmla="*/ 4461828 h 4461828"/>
              <a:gd name="connsiteX5" fmla="*/ 0 w 12196461"/>
              <a:gd name="connsiteY5" fmla="*/ 1 h 446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6461" h="4461828">
                <a:moveTo>
                  <a:pt x="0" y="1"/>
                </a:moveTo>
                <a:lnTo>
                  <a:pt x="11385900" y="0"/>
                </a:lnTo>
                <a:lnTo>
                  <a:pt x="12196461" y="819482"/>
                </a:lnTo>
                <a:lnTo>
                  <a:pt x="12192000" y="4461828"/>
                </a:lnTo>
                <a:lnTo>
                  <a:pt x="0" y="4461828"/>
                </a:lnTo>
                <a:lnTo>
                  <a:pt x="0" y="1"/>
                </a:lnTo>
                <a:close/>
              </a:path>
            </a:pathLst>
          </a:custGeom>
          <a:solidFill>
            <a:srgbClr val="2527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76450" y="1113637"/>
            <a:ext cx="3387090" cy="2117243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id-ID" dirty="0"/>
              <a:t>Pict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948690" y="2287117"/>
            <a:ext cx="2099310" cy="1577651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id-ID" dirty="0"/>
              <a:t>Pict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662613" y="2697619"/>
            <a:ext cx="661987" cy="1086187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id-ID" dirty="0"/>
              <a:t>Pict</a:t>
            </a:r>
          </a:p>
        </p:txBody>
      </p:sp>
      <p:sp>
        <p:nvSpPr>
          <p:cNvPr id="12" name="Right Triangle 11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5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052553" y="1169440"/>
            <a:ext cx="8637880" cy="4708732"/>
            <a:chOff x="417444" y="558294"/>
            <a:chExt cx="10058400" cy="56659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44" y="558294"/>
              <a:ext cx="10058400" cy="5665924"/>
            </a:xfrm>
            <a:prstGeom prst="rect">
              <a:avLst/>
            </a:prstGeom>
          </p:spPr>
        </p:pic>
        <p:sp>
          <p:nvSpPr>
            <p:cNvPr id="5" name="Rectangle 5"/>
            <p:cNvSpPr/>
            <p:nvPr/>
          </p:nvSpPr>
          <p:spPr>
            <a:xfrm>
              <a:off x="1773844" y="1640541"/>
              <a:ext cx="7543800" cy="3590366"/>
            </a:xfrm>
            <a:custGeom>
              <a:avLst/>
              <a:gdLst>
                <a:gd name="connsiteX0" fmla="*/ 0 w 7100047"/>
                <a:gd name="connsiteY0" fmla="*/ 0 h 3281083"/>
                <a:gd name="connsiteX1" fmla="*/ 7100047 w 7100047"/>
                <a:gd name="connsiteY1" fmla="*/ 0 h 3281083"/>
                <a:gd name="connsiteX2" fmla="*/ 7100047 w 7100047"/>
                <a:gd name="connsiteY2" fmla="*/ 3281083 h 3281083"/>
                <a:gd name="connsiteX3" fmla="*/ 0 w 7100047"/>
                <a:gd name="connsiteY3" fmla="*/ 3281083 h 3281083"/>
                <a:gd name="connsiteX4" fmla="*/ 0 w 7100047"/>
                <a:gd name="connsiteY4" fmla="*/ 0 h 3281083"/>
                <a:gd name="connsiteX0" fmla="*/ 0 w 7100047"/>
                <a:gd name="connsiteY0" fmla="*/ 0 h 4827495"/>
                <a:gd name="connsiteX1" fmla="*/ 7100047 w 7100047"/>
                <a:gd name="connsiteY1" fmla="*/ 0 h 4827495"/>
                <a:gd name="connsiteX2" fmla="*/ 3415553 w 7100047"/>
                <a:gd name="connsiteY2" fmla="*/ 4827495 h 4827495"/>
                <a:gd name="connsiteX3" fmla="*/ 0 w 7100047"/>
                <a:gd name="connsiteY3" fmla="*/ 3281083 h 4827495"/>
                <a:gd name="connsiteX4" fmla="*/ 0 w 7100047"/>
                <a:gd name="connsiteY4" fmla="*/ 0 h 4827495"/>
                <a:gd name="connsiteX0" fmla="*/ 0 w 7597588"/>
                <a:gd name="connsiteY0" fmla="*/ 0 h 4827495"/>
                <a:gd name="connsiteX1" fmla="*/ 7597588 w 7597588"/>
                <a:gd name="connsiteY1" fmla="*/ 2447364 h 4827495"/>
                <a:gd name="connsiteX2" fmla="*/ 3415553 w 7597588"/>
                <a:gd name="connsiteY2" fmla="*/ 4827495 h 4827495"/>
                <a:gd name="connsiteX3" fmla="*/ 0 w 7597588"/>
                <a:gd name="connsiteY3" fmla="*/ 3281083 h 4827495"/>
                <a:gd name="connsiteX4" fmla="*/ 0 w 7597588"/>
                <a:gd name="connsiteY4" fmla="*/ 0 h 4827495"/>
                <a:gd name="connsiteX0" fmla="*/ 4383741 w 7597588"/>
                <a:gd name="connsiteY0" fmla="*/ 0 h 3603813"/>
                <a:gd name="connsiteX1" fmla="*/ 7597588 w 7597588"/>
                <a:gd name="connsiteY1" fmla="*/ 1223682 h 3603813"/>
                <a:gd name="connsiteX2" fmla="*/ 3415553 w 7597588"/>
                <a:gd name="connsiteY2" fmla="*/ 3603813 h 3603813"/>
                <a:gd name="connsiteX3" fmla="*/ 0 w 7597588"/>
                <a:gd name="connsiteY3" fmla="*/ 2057401 h 3603813"/>
                <a:gd name="connsiteX4" fmla="*/ 4383741 w 7597588"/>
                <a:gd name="connsiteY4" fmla="*/ 0 h 3603813"/>
                <a:gd name="connsiteX0" fmla="*/ 4383741 w 7597588"/>
                <a:gd name="connsiteY0" fmla="*/ 0 h 3603813"/>
                <a:gd name="connsiteX1" fmla="*/ 7597588 w 7597588"/>
                <a:gd name="connsiteY1" fmla="*/ 1223682 h 3603813"/>
                <a:gd name="connsiteX2" fmla="*/ 3348318 w 7597588"/>
                <a:gd name="connsiteY2" fmla="*/ 3603813 h 3603813"/>
                <a:gd name="connsiteX3" fmla="*/ 0 w 7597588"/>
                <a:gd name="connsiteY3" fmla="*/ 2057401 h 3603813"/>
                <a:gd name="connsiteX4" fmla="*/ 4383741 w 7597588"/>
                <a:gd name="connsiteY4" fmla="*/ 0 h 3603813"/>
                <a:gd name="connsiteX0" fmla="*/ 4249270 w 7597588"/>
                <a:gd name="connsiteY0" fmla="*/ 0 h 3590366"/>
                <a:gd name="connsiteX1" fmla="*/ 7597588 w 7597588"/>
                <a:gd name="connsiteY1" fmla="*/ 1210235 h 3590366"/>
                <a:gd name="connsiteX2" fmla="*/ 3348318 w 7597588"/>
                <a:gd name="connsiteY2" fmla="*/ 3590366 h 3590366"/>
                <a:gd name="connsiteX3" fmla="*/ 0 w 7597588"/>
                <a:gd name="connsiteY3" fmla="*/ 2043954 h 3590366"/>
                <a:gd name="connsiteX4" fmla="*/ 4249270 w 7597588"/>
                <a:gd name="connsiteY4" fmla="*/ 0 h 3590366"/>
                <a:gd name="connsiteX0" fmla="*/ 4249270 w 7395882"/>
                <a:gd name="connsiteY0" fmla="*/ 0 h 3590366"/>
                <a:gd name="connsiteX1" fmla="*/ 7395882 w 7395882"/>
                <a:gd name="connsiteY1" fmla="*/ 1129553 h 3590366"/>
                <a:gd name="connsiteX2" fmla="*/ 3348318 w 7395882"/>
                <a:gd name="connsiteY2" fmla="*/ 3590366 h 3590366"/>
                <a:gd name="connsiteX3" fmla="*/ 0 w 7395882"/>
                <a:gd name="connsiteY3" fmla="*/ 2043954 h 3590366"/>
                <a:gd name="connsiteX4" fmla="*/ 4249270 w 7395882"/>
                <a:gd name="connsiteY4" fmla="*/ 0 h 3590366"/>
                <a:gd name="connsiteX0" fmla="*/ 4249270 w 7584141"/>
                <a:gd name="connsiteY0" fmla="*/ 0 h 3590366"/>
                <a:gd name="connsiteX1" fmla="*/ 7584141 w 7584141"/>
                <a:gd name="connsiteY1" fmla="*/ 1223682 h 3590366"/>
                <a:gd name="connsiteX2" fmla="*/ 3348318 w 7584141"/>
                <a:gd name="connsiteY2" fmla="*/ 3590366 h 3590366"/>
                <a:gd name="connsiteX3" fmla="*/ 0 w 7584141"/>
                <a:gd name="connsiteY3" fmla="*/ 2043954 h 3590366"/>
                <a:gd name="connsiteX4" fmla="*/ 4249270 w 7584141"/>
                <a:gd name="connsiteY4" fmla="*/ 0 h 3590366"/>
                <a:gd name="connsiteX0" fmla="*/ 4249270 w 7530353"/>
                <a:gd name="connsiteY0" fmla="*/ 0 h 3590366"/>
                <a:gd name="connsiteX1" fmla="*/ 7530353 w 7530353"/>
                <a:gd name="connsiteY1" fmla="*/ 1223682 h 3590366"/>
                <a:gd name="connsiteX2" fmla="*/ 3348318 w 7530353"/>
                <a:gd name="connsiteY2" fmla="*/ 3590366 h 3590366"/>
                <a:gd name="connsiteX3" fmla="*/ 0 w 7530353"/>
                <a:gd name="connsiteY3" fmla="*/ 2043954 h 3590366"/>
                <a:gd name="connsiteX4" fmla="*/ 4249270 w 7530353"/>
                <a:gd name="connsiteY4" fmla="*/ 0 h 3590366"/>
                <a:gd name="connsiteX0" fmla="*/ 4249270 w 7207623"/>
                <a:gd name="connsiteY0" fmla="*/ 0 h 3590366"/>
                <a:gd name="connsiteX1" fmla="*/ 7207623 w 7207623"/>
                <a:gd name="connsiteY1" fmla="*/ 1358153 h 3590366"/>
                <a:gd name="connsiteX2" fmla="*/ 3348318 w 7207623"/>
                <a:gd name="connsiteY2" fmla="*/ 3590366 h 3590366"/>
                <a:gd name="connsiteX3" fmla="*/ 0 w 7207623"/>
                <a:gd name="connsiteY3" fmla="*/ 2043954 h 3590366"/>
                <a:gd name="connsiteX4" fmla="*/ 4249270 w 7207623"/>
                <a:gd name="connsiteY4" fmla="*/ 0 h 3590366"/>
                <a:gd name="connsiteX0" fmla="*/ 4249270 w 7543800"/>
                <a:gd name="connsiteY0" fmla="*/ 0 h 3590366"/>
                <a:gd name="connsiteX1" fmla="*/ 7543800 w 7543800"/>
                <a:gd name="connsiteY1" fmla="*/ 1210235 h 3590366"/>
                <a:gd name="connsiteX2" fmla="*/ 3348318 w 7543800"/>
                <a:gd name="connsiteY2" fmla="*/ 3590366 h 3590366"/>
                <a:gd name="connsiteX3" fmla="*/ 0 w 7543800"/>
                <a:gd name="connsiteY3" fmla="*/ 2043954 h 3590366"/>
                <a:gd name="connsiteX4" fmla="*/ 4249270 w 7543800"/>
                <a:gd name="connsiteY4" fmla="*/ 0 h 359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0" h="3590366">
                  <a:moveTo>
                    <a:pt x="4249270" y="0"/>
                  </a:moveTo>
                  <a:lnTo>
                    <a:pt x="7543800" y="1210235"/>
                  </a:lnTo>
                  <a:lnTo>
                    <a:pt x="3348318" y="3590366"/>
                  </a:lnTo>
                  <a:lnTo>
                    <a:pt x="0" y="2043954"/>
                  </a:lnTo>
                  <a:lnTo>
                    <a:pt x="4249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7"/>
          <p:cNvSpPr>
            <a:spLocks noGrp="1"/>
          </p:cNvSpPr>
          <p:nvPr>
            <p:ph type="pic" sz="quarter" idx="12" hasCustomPrompt="1"/>
          </p:nvPr>
        </p:nvSpPr>
        <p:spPr>
          <a:xfrm rot="3295989">
            <a:off x="751033" y="561373"/>
            <a:ext cx="3169582" cy="5720644"/>
          </a:xfrm>
          <a:custGeom>
            <a:avLst/>
            <a:gdLst>
              <a:gd name="connsiteX0" fmla="*/ 0 w 3029405"/>
              <a:gd name="connsiteY0" fmla="*/ 0 h 4890958"/>
              <a:gd name="connsiteX1" fmla="*/ 3029405 w 3029405"/>
              <a:gd name="connsiteY1" fmla="*/ 0 h 4890958"/>
              <a:gd name="connsiteX2" fmla="*/ 3029405 w 3029405"/>
              <a:gd name="connsiteY2" fmla="*/ 4890958 h 4890958"/>
              <a:gd name="connsiteX3" fmla="*/ 0 w 3029405"/>
              <a:gd name="connsiteY3" fmla="*/ 4890958 h 4890958"/>
              <a:gd name="connsiteX4" fmla="*/ 0 w 3029405"/>
              <a:gd name="connsiteY4" fmla="*/ 0 h 4890958"/>
              <a:gd name="connsiteX0" fmla="*/ 1105779 w 3029405"/>
              <a:gd name="connsiteY0" fmla="*/ 785509 h 4890958"/>
              <a:gd name="connsiteX1" fmla="*/ 3029405 w 3029405"/>
              <a:gd name="connsiteY1" fmla="*/ 0 h 4890958"/>
              <a:gd name="connsiteX2" fmla="*/ 3029405 w 3029405"/>
              <a:gd name="connsiteY2" fmla="*/ 4890958 h 4890958"/>
              <a:gd name="connsiteX3" fmla="*/ 0 w 3029405"/>
              <a:gd name="connsiteY3" fmla="*/ 4890958 h 4890958"/>
              <a:gd name="connsiteX4" fmla="*/ 1105779 w 3029405"/>
              <a:gd name="connsiteY4" fmla="*/ 785509 h 4890958"/>
              <a:gd name="connsiteX0" fmla="*/ 737858 w 3029405"/>
              <a:gd name="connsiteY0" fmla="*/ 964813 h 4890958"/>
              <a:gd name="connsiteX1" fmla="*/ 3029405 w 3029405"/>
              <a:gd name="connsiteY1" fmla="*/ 0 h 4890958"/>
              <a:gd name="connsiteX2" fmla="*/ 3029405 w 3029405"/>
              <a:gd name="connsiteY2" fmla="*/ 4890958 h 4890958"/>
              <a:gd name="connsiteX3" fmla="*/ 0 w 3029405"/>
              <a:gd name="connsiteY3" fmla="*/ 4890958 h 4890958"/>
              <a:gd name="connsiteX4" fmla="*/ 737858 w 3029405"/>
              <a:gd name="connsiteY4" fmla="*/ 964813 h 4890958"/>
              <a:gd name="connsiteX0" fmla="*/ 737858 w 3187740"/>
              <a:gd name="connsiteY0" fmla="*/ 1747423 h 5673568"/>
              <a:gd name="connsiteX1" fmla="*/ 3187740 w 3187740"/>
              <a:gd name="connsiteY1" fmla="*/ 0 h 5673568"/>
              <a:gd name="connsiteX2" fmla="*/ 3029405 w 3187740"/>
              <a:gd name="connsiteY2" fmla="*/ 5673568 h 5673568"/>
              <a:gd name="connsiteX3" fmla="*/ 0 w 3187740"/>
              <a:gd name="connsiteY3" fmla="*/ 5673568 h 5673568"/>
              <a:gd name="connsiteX4" fmla="*/ 737858 w 3187740"/>
              <a:gd name="connsiteY4" fmla="*/ 1747423 h 5673568"/>
              <a:gd name="connsiteX0" fmla="*/ 737858 w 3187740"/>
              <a:gd name="connsiteY0" fmla="*/ 1747423 h 5673568"/>
              <a:gd name="connsiteX1" fmla="*/ 3187740 w 3187740"/>
              <a:gd name="connsiteY1" fmla="*/ 0 h 5673568"/>
              <a:gd name="connsiteX2" fmla="*/ 2160642 w 3187740"/>
              <a:gd name="connsiteY2" fmla="*/ 4086200 h 5673568"/>
              <a:gd name="connsiteX3" fmla="*/ 0 w 3187740"/>
              <a:gd name="connsiteY3" fmla="*/ 5673568 h 5673568"/>
              <a:gd name="connsiteX4" fmla="*/ 737858 w 3187740"/>
              <a:gd name="connsiteY4" fmla="*/ 1747423 h 5673568"/>
              <a:gd name="connsiteX0" fmla="*/ 737858 w 3187740"/>
              <a:gd name="connsiteY0" fmla="*/ 1747423 h 5673568"/>
              <a:gd name="connsiteX1" fmla="*/ 3187740 w 3187740"/>
              <a:gd name="connsiteY1" fmla="*/ 0 h 5673568"/>
              <a:gd name="connsiteX2" fmla="*/ 2744331 w 3187740"/>
              <a:gd name="connsiteY2" fmla="*/ 4076974 h 5673568"/>
              <a:gd name="connsiteX3" fmla="*/ 0 w 3187740"/>
              <a:gd name="connsiteY3" fmla="*/ 5673568 h 5673568"/>
              <a:gd name="connsiteX4" fmla="*/ 737858 w 3187740"/>
              <a:gd name="connsiteY4" fmla="*/ 1747423 h 5673568"/>
              <a:gd name="connsiteX0" fmla="*/ 736660 w 3186542"/>
              <a:gd name="connsiteY0" fmla="*/ 1747423 h 5711649"/>
              <a:gd name="connsiteX1" fmla="*/ 3186542 w 3186542"/>
              <a:gd name="connsiteY1" fmla="*/ 0 h 5711649"/>
              <a:gd name="connsiteX2" fmla="*/ 2743133 w 3186542"/>
              <a:gd name="connsiteY2" fmla="*/ 4076974 h 5711649"/>
              <a:gd name="connsiteX3" fmla="*/ 0 w 3186542"/>
              <a:gd name="connsiteY3" fmla="*/ 5711649 h 5711649"/>
              <a:gd name="connsiteX4" fmla="*/ 736660 w 3186542"/>
              <a:gd name="connsiteY4" fmla="*/ 1747423 h 5711649"/>
              <a:gd name="connsiteX0" fmla="*/ 736660 w 3186542"/>
              <a:gd name="connsiteY0" fmla="*/ 1747423 h 5711649"/>
              <a:gd name="connsiteX1" fmla="*/ 3186542 w 3186542"/>
              <a:gd name="connsiteY1" fmla="*/ 0 h 5711649"/>
              <a:gd name="connsiteX2" fmla="*/ 2692579 w 3186542"/>
              <a:gd name="connsiteY2" fmla="*/ 4069417 h 5711649"/>
              <a:gd name="connsiteX3" fmla="*/ 0 w 3186542"/>
              <a:gd name="connsiteY3" fmla="*/ 5711649 h 5711649"/>
              <a:gd name="connsiteX4" fmla="*/ 736660 w 3186542"/>
              <a:gd name="connsiteY4" fmla="*/ 1747423 h 5711649"/>
              <a:gd name="connsiteX0" fmla="*/ 736660 w 3186542"/>
              <a:gd name="connsiteY0" fmla="*/ 1747423 h 5711649"/>
              <a:gd name="connsiteX1" fmla="*/ 3186542 w 3186542"/>
              <a:gd name="connsiteY1" fmla="*/ 0 h 5711649"/>
              <a:gd name="connsiteX2" fmla="*/ 2735870 w 3186542"/>
              <a:gd name="connsiteY2" fmla="*/ 4082348 h 5711649"/>
              <a:gd name="connsiteX3" fmla="*/ 0 w 3186542"/>
              <a:gd name="connsiteY3" fmla="*/ 5711649 h 5711649"/>
              <a:gd name="connsiteX4" fmla="*/ 736660 w 3186542"/>
              <a:gd name="connsiteY4" fmla="*/ 1747423 h 5711649"/>
              <a:gd name="connsiteX0" fmla="*/ 729651 w 3186542"/>
              <a:gd name="connsiteY0" fmla="*/ 1736685 h 5711649"/>
              <a:gd name="connsiteX1" fmla="*/ 3186542 w 3186542"/>
              <a:gd name="connsiteY1" fmla="*/ 0 h 5711649"/>
              <a:gd name="connsiteX2" fmla="*/ 2735870 w 3186542"/>
              <a:gd name="connsiteY2" fmla="*/ 4082348 h 5711649"/>
              <a:gd name="connsiteX3" fmla="*/ 0 w 3186542"/>
              <a:gd name="connsiteY3" fmla="*/ 5711649 h 5711649"/>
              <a:gd name="connsiteX4" fmla="*/ 729651 w 3186542"/>
              <a:gd name="connsiteY4" fmla="*/ 1736685 h 5711649"/>
              <a:gd name="connsiteX0" fmla="*/ 715596 w 3172487"/>
              <a:gd name="connsiteY0" fmla="*/ 1736685 h 5704059"/>
              <a:gd name="connsiteX1" fmla="*/ 3172487 w 3172487"/>
              <a:gd name="connsiteY1" fmla="*/ 0 h 5704059"/>
              <a:gd name="connsiteX2" fmla="*/ 2721815 w 3172487"/>
              <a:gd name="connsiteY2" fmla="*/ 4082348 h 5704059"/>
              <a:gd name="connsiteX3" fmla="*/ 0 w 3172487"/>
              <a:gd name="connsiteY3" fmla="*/ 5704059 h 5704059"/>
              <a:gd name="connsiteX4" fmla="*/ 715596 w 3172487"/>
              <a:gd name="connsiteY4" fmla="*/ 1736685 h 5704059"/>
              <a:gd name="connsiteX0" fmla="*/ 712691 w 3169582"/>
              <a:gd name="connsiteY0" fmla="*/ 1736685 h 5720644"/>
              <a:gd name="connsiteX1" fmla="*/ 3169582 w 3169582"/>
              <a:gd name="connsiteY1" fmla="*/ 0 h 5720644"/>
              <a:gd name="connsiteX2" fmla="*/ 2718910 w 3169582"/>
              <a:gd name="connsiteY2" fmla="*/ 4082348 h 5720644"/>
              <a:gd name="connsiteX3" fmla="*/ 0 w 3169582"/>
              <a:gd name="connsiteY3" fmla="*/ 5720644 h 5720644"/>
              <a:gd name="connsiteX4" fmla="*/ 712691 w 3169582"/>
              <a:gd name="connsiteY4" fmla="*/ 1736685 h 5720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582" h="5720644">
                <a:moveTo>
                  <a:pt x="712691" y="1736685"/>
                </a:moveTo>
                <a:lnTo>
                  <a:pt x="3169582" y="0"/>
                </a:lnTo>
                <a:lnTo>
                  <a:pt x="2718910" y="4082348"/>
                </a:lnTo>
                <a:lnTo>
                  <a:pt x="0" y="5720644"/>
                </a:lnTo>
                <a:lnTo>
                  <a:pt x="712691" y="173668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id-ID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4240309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60800" y="0"/>
            <a:ext cx="4508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479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3265"/>
            <a:ext cx="12192000" cy="4260940"/>
          </a:xfrm>
          <a:custGeom>
            <a:avLst/>
            <a:gdLst>
              <a:gd name="connsiteX0" fmla="*/ 0 w 12192000"/>
              <a:gd name="connsiteY0" fmla="*/ 0 h 4257675"/>
              <a:gd name="connsiteX1" fmla="*/ 11482373 w 12192000"/>
              <a:gd name="connsiteY1" fmla="*/ 0 h 4257675"/>
              <a:gd name="connsiteX2" fmla="*/ 12192000 w 12192000"/>
              <a:gd name="connsiteY2" fmla="*/ 709627 h 4257675"/>
              <a:gd name="connsiteX3" fmla="*/ 12192000 w 12192000"/>
              <a:gd name="connsiteY3" fmla="*/ 4257675 h 4257675"/>
              <a:gd name="connsiteX4" fmla="*/ 0 w 12192000"/>
              <a:gd name="connsiteY4" fmla="*/ 4257675 h 4257675"/>
              <a:gd name="connsiteX5" fmla="*/ 0 w 12192000"/>
              <a:gd name="connsiteY5" fmla="*/ 0 h 4257675"/>
              <a:gd name="connsiteX0" fmla="*/ 0 w 12192000"/>
              <a:gd name="connsiteY0" fmla="*/ 0 h 4257675"/>
              <a:gd name="connsiteX1" fmla="*/ 11482373 w 12192000"/>
              <a:gd name="connsiteY1" fmla="*/ 0 h 4257675"/>
              <a:gd name="connsiteX2" fmla="*/ 12192000 w 12192000"/>
              <a:gd name="connsiteY2" fmla="*/ 807598 h 4257675"/>
              <a:gd name="connsiteX3" fmla="*/ 12192000 w 12192000"/>
              <a:gd name="connsiteY3" fmla="*/ 4257675 h 4257675"/>
              <a:gd name="connsiteX4" fmla="*/ 0 w 12192000"/>
              <a:gd name="connsiteY4" fmla="*/ 4257675 h 4257675"/>
              <a:gd name="connsiteX5" fmla="*/ 0 w 12192000"/>
              <a:gd name="connsiteY5" fmla="*/ 0 h 4257675"/>
              <a:gd name="connsiteX0" fmla="*/ 0 w 12192000"/>
              <a:gd name="connsiteY0" fmla="*/ 3265 h 4260940"/>
              <a:gd name="connsiteX1" fmla="*/ 11377871 w 12192000"/>
              <a:gd name="connsiteY1" fmla="*/ 0 h 4260940"/>
              <a:gd name="connsiteX2" fmla="*/ 12192000 w 12192000"/>
              <a:gd name="connsiteY2" fmla="*/ 810863 h 4260940"/>
              <a:gd name="connsiteX3" fmla="*/ 12192000 w 12192000"/>
              <a:gd name="connsiteY3" fmla="*/ 4260940 h 4260940"/>
              <a:gd name="connsiteX4" fmla="*/ 0 w 12192000"/>
              <a:gd name="connsiteY4" fmla="*/ 4260940 h 4260940"/>
              <a:gd name="connsiteX5" fmla="*/ 0 w 12192000"/>
              <a:gd name="connsiteY5" fmla="*/ 3265 h 426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260940">
                <a:moveTo>
                  <a:pt x="0" y="3265"/>
                </a:moveTo>
                <a:lnTo>
                  <a:pt x="11377871" y="0"/>
                </a:lnTo>
                <a:lnTo>
                  <a:pt x="12192000" y="810863"/>
                </a:lnTo>
                <a:lnTo>
                  <a:pt x="12192000" y="4260940"/>
                </a:lnTo>
                <a:lnTo>
                  <a:pt x="0" y="4260940"/>
                </a:lnTo>
                <a:lnTo>
                  <a:pt x="0" y="32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TextBox 4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09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3350" y="-1"/>
            <a:ext cx="4429125" cy="3414713"/>
          </a:xfrm>
          <a:prstGeom prst="parallelogram">
            <a:avLst>
              <a:gd name="adj" fmla="val 43033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657350" y="3414712"/>
            <a:ext cx="4429125" cy="3414713"/>
          </a:xfrm>
          <a:prstGeom prst="parallelogram">
            <a:avLst>
              <a:gd name="adj" fmla="val 43033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086475" y="-1"/>
            <a:ext cx="4429125" cy="3414713"/>
          </a:xfrm>
          <a:prstGeom prst="parallelogram">
            <a:avLst>
              <a:gd name="adj" fmla="val 43033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610475" y="3414712"/>
            <a:ext cx="4429125" cy="3414713"/>
          </a:xfrm>
          <a:prstGeom prst="parallelogram">
            <a:avLst>
              <a:gd name="adj" fmla="val 43033"/>
            </a:avLst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Right Triangle 5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5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620000" y="1910840"/>
            <a:ext cx="3715657" cy="341632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47199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1000" y="514350"/>
            <a:ext cx="3505200" cy="5867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57650" y="514350"/>
            <a:ext cx="3505200" cy="5867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5794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5717" cy="4430332"/>
          </a:xfrm>
          <a:custGeom>
            <a:avLst/>
            <a:gdLst>
              <a:gd name="connsiteX0" fmla="*/ 0 w 12192000"/>
              <a:gd name="connsiteY0" fmla="*/ 0 h 4430332"/>
              <a:gd name="connsiteX1" fmla="*/ 11453597 w 12192000"/>
              <a:gd name="connsiteY1" fmla="*/ 0 h 4430332"/>
              <a:gd name="connsiteX2" fmla="*/ 12192000 w 12192000"/>
              <a:gd name="connsiteY2" fmla="*/ 738403 h 4430332"/>
              <a:gd name="connsiteX3" fmla="*/ 12192000 w 12192000"/>
              <a:gd name="connsiteY3" fmla="*/ 4430332 h 4430332"/>
              <a:gd name="connsiteX4" fmla="*/ 0 w 12192000"/>
              <a:gd name="connsiteY4" fmla="*/ 4430332 h 4430332"/>
              <a:gd name="connsiteX5" fmla="*/ 0 w 12192000"/>
              <a:gd name="connsiteY5" fmla="*/ 0 h 4430332"/>
              <a:gd name="connsiteX0" fmla="*/ 0 w 12192000"/>
              <a:gd name="connsiteY0" fmla="*/ 0 h 4430332"/>
              <a:gd name="connsiteX1" fmla="*/ 11453597 w 12192000"/>
              <a:gd name="connsiteY1" fmla="*/ 0 h 4430332"/>
              <a:gd name="connsiteX2" fmla="*/ 12192000 w 12192000"/>
              <a:gd name="connsiteY2" fmla="*/ 801594 h 4430332"/>
              <a:gd name="connsiteX3" fmla="*/ 12192000 w 12192000"/>
              <a:gd name="connsiteY3" fmla="*/ 4430332 h 4430332"/>
              <a:gd name="connsiteX4" fmla="*/ 0 w 12192000"/>
              <a:gd name="connsiteY4" fmla="*/ 4430332 h 4430332"/>
              <a:gd name="connsiteX5" fmla="*/ 0 w 12192000"/>
              <a:gd name="connsiteY5" fmla="*/ 0 h 4430332"/>
              <a:gd name="connsiteX0" fmla="*/ 0 w 12192000"/>
              <a:gd name="connsiteY0" fmla="*/ 0 h 4430332"/>
              <a:gd name="connsiteX1" fmla="*/ 11386690 w 12192000"/>
              <a:gd name="connsiteY1" fmla="*/ 0 h 4430332"/>
              <a:gd name="connsiteX2" fmla="*/ 12192000 w 12192000"/>
              <a:gd name="connsiteY2" fmla="*/ 801594 h 4430332"/>
              <a:gd name="connsiteX3" fmla="*/ 12192000 w 12192000"/>
              <a:gd name="connsiteY3" fmla="*/ 4430332 h 4430332"/>
              <a:gd name="connsiteX4" fmla="*/ 0 w 12192000"/>
              <a:gd name="connsiteY4" fmla="*/ 4430332 h 4430332"/>
              <a:gd name="connsiteX5" fmla="*/ 0 w 12192000"/>
              <a:gd name="connsiteY5" fmla="*/ 0 h 4430332"/>
              <a:gd name="connsiteX0" fmla="*/ 0 w 12195717"/>
              <a:gd name="connsiteY0" fmla="*/ 0 h 4430332"/>
              <a:gd name="connsiteX1" fmla="*/ 11386690 w 12195717"/>
              <a:gd name="connsiteY1" fmla="*/ 0 h 4430332"/>
              <a:gd name="connsiteX2" fmla="*/ 12195717 w 12195717"/>
              <a:gd name="connsiteY2" fmla="*/ 812745 h 4430332"/>
              <a:gd name="connsiteX3" fmla="*/ 12192000 w 12195717"/>
              <a:gd name="connsiteY3" fmla="*/ 4430332 h 4430332"/>
              <a:gd name="connsiteX4" fmla="*/ 0 w 12195717"/>
              <a:gd name="connsiteY4" fmla="*/ 4430332 h 4430332"/>
              <a:gd name="connsiteX5" fmla="*/ 0 w 12195717"/>
              <a:gd name="connsiteY5" fmla="*/ 0 h 443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717" h="4430332">
                <a:moveTo>
                  <a:pt x="0" y="0"/>
                </a:moveTo>
                <a:lnTo>
                  <a:pt x="11386690" y="0"/>
                </a:lnTo>
                <a:lnTo>
                  <a:pt x="12195717" y="812745"/>
                </a:lnTo>
                <a:lnTo>
                  <a:pt x="12192000" y="4430332"/>
                </a:lnTo>
                <a:lnTo>
                  <a:pt x="0" y="4430332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9253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724154" y="3203540"/>
            <a:ext cx="3808876" cy="220719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723900" dir="1860000" sx="84000" sy="84000" algn="tl" rotWithShape="0">
              <a:prstClr val="black">
                <a:alpha val="70000"/>
              </a:prstClr>
            </a:outerShdw>
          </a:effectLst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51000" y="3055433"/>
            <a:ext cx="3808876" cy="220719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723900" dir="1860000" sx="84000" sy="84000" algn="tl" rotWithShape="0">
              <a:prstClr val="black">
                <a:alpha val="60000"/>
              </a:prstClr>
            </a:outerShdw>
          </a:effectLst>
        </p:spPr>
        <p:txBody>
          <a:bodyPr/>
          <a:lstStyle/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898870" y="3645715"/>
            <a:ext cx="3808876" cy="220719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723900" dir="1860000" sx="84000" sy="84000" algn="tl" rotWithShape="0">
              <a:prstClr val="black">
                <a:alpha val="51000"/>
              </a:prstClr>
            </a:outerShdw>
          </a:effectLst>
        </p:spPr>
        <p:txBody>
          <a:bodyPr/>
          <a:lstStyle/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176284" y="2432954"/>
            <a:ext cx="3808876" cy="220719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723900" dir="1860000" sx="90000" sy="90000" algn="tl" rotWithShape="0">
              <a:prstClr val="black">
                <a:alpha val="73000"/>
              </a:prstClr>
            </a:outerShdw>
          </a:effectLst>
        </p:spPr>
        <p:txBody>
          <a:bodyPr/>
          <a:lstStyle/>
          <a:p>
            <a:endParaRPr lang="id-ID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991169" y="870094"/>
            <a:ext cx="10376278" cy="699400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tx1">
                    <a:lumMod val="65000"/>
                    <a:lumOff val="35000"/>
                  </a:schemeClr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r>
              <a:rPr lang="id-ID" dirty="0"/>
              <a:t>Insert Title in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90790" y="1433135"/>
            <a:ext cx="10376278" cy="272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id-ID" dirty="0"/>
              <a:t>Insert Subtitle in here</a:t>
            </a:r>
          </a:p>
        </p:txBody>
      </p:sp>
    </p:spTree>
    <p:extLst>
      <p:ext uri="{BB962C8B-B14F-4D97-AF65-F5344CB8AC3E}">
        <p14:creationId xmlns:p14="http://schemas.microsoft.com/office/powerpoint/2010/main" val="3120927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816600" y="0"/>
            <a:ext cx="2946400" cy="4457700"/>
          </a:xfrm>
          <a:custGeom>
            <a:avLst/>
            <a:gdLst>
              <a:gd name="connsiteX0" fmla="*/ 0 w 2946400"/>
              <a:gd name="connsiteY0" fmla="*/ 0 h 4457700"/>
              <a:gd name="connsiteX1" fmla="*/ 2946400 w 2946400"/>
              <a:gd name="connsiteY1" fmla="*/ 0 h 4457700"/>
              <a:gd name="connsiteX2" fmla="*/ 2946400 w 2946400"/>
              <a:gd name="connsiteY2" fmla="*/ 2984500 h 4457700"/>
              <a:gd name="connsiteX3" fmla="*/ 1473200 w 2946400"/>
              <a:gd name="connsiteY3" fmla="*/ 4457700 h 4457700"/>
              <a:gd name="connsiteX4" fmla="*/ 0 w 2946400"/>
              <a:gd name="connsiteY4" fmla="*/ 29845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400" h="4457700">
                <a:moveTo>
                  <a:pt x="0" y="0"/>
                </a:moveTo>
                <a:lnTo>
                  <a:pt x="2946400" y="0"/>
                </a:lnTo>
                <a:lnTo>
                  <a:pt x="2946400" y="2984500"/>
                </a:lnTo>
                <a:lnTo>
                  <a:pt x="1473200" y="4457700"/>
                </a:lnTo>
                <a:lnTo>
                  <a:pt x="0" y="2984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3149600"/>
            <a:ext cx="7175500" cy="2921000"/>
          </a:xfrm>
          <a:custGeom>
            <a:avLst/>
            <a:gdLst>
              <a:gd name="connsiteX0" fmla="*/ 0 w 7175500"/>
              <a:gd name="connsiteY0" fmla="*/ 0 h 2921000"/>
              <a:gd name="connsiteX1" fmla="*/ 5715000 w 7175500"/>
              <a:gd name="connsiteY1" fmla="*/ 0 h 2921000"/>
              <a:gd name="connsiteX2" fmla="*/ 7175500 w 7175500"/>
              <a:gd name="connsiteY2" fmla="*/ 1460500 h 2921000"/>
              <a:gd name="connsiteX3" fmla="*/ 5715000 w 7175500"/>
              <a:gd name="connsiteY3" fmla="*/ 2921000 h 2921000"/>
              <a:gd name="connsiteX4" fmla="*/ 0 w 7175500"/>
              <a:gd name="connsiteY4" fmla="*/ 292100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5500" h="2921000">
                <a:moveTo>
                  <a:pt x="0" y="0"/>
                </a:moveTo>
                <a:lnTo>
                  <a:pt x="5715000" y="0"/>
                </a:lnTo>
                <a:lnTo>
                  <a:pt x="7175500" y="1460500"/>
                </a:lnTo>
                <a:lnTo>
                  <a:pt x="5715000" y="2921000"/>
                </a:lnTo>
                <a:lnTo>
                  <a:pt x="0" y="2921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3264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" y="6498"/>
            <a:ext cx="12192746" cy="6851502"/>
          </a:xfrm>
          <a:custGeom>
            <a:avLst/>
            <a:gdLst>
              <a:gd name="connsiteX0" fmla="*/ 11441681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5068266 h 6858000"/>
              <a:gd name="connsiteX3" fmla="*/ 9206061 w 12192001"/>
              <a:gd name="connsiteY3" fmla="*/ 6858000 h 6858000"/>
              <a:gd name="connsiteX4" fmla="*/ 0 w 12192001"/>
              <a:gd name="connsiteY4" fmla="*/ 6858000 h 6858000"/>
              <a:gd name="connsiteX0" fmla="*/ 11441681 w 12203877"/>
              <a:gd name="connsiteY0" fmla="*/ 0 h 6858000"/>
              <a:gd name="connsiteX1" fmla="*/ 12203877 w 12203877"/>
              <a:gd name="connsiteY1" fmla="*/ 831273 h 6858000"/>
              <a:gd name="connsiteX2" fmla="*/ 12192001 w 12203877"/>
              <a:gd name="connsiteY2" fmla="*/ 5068266 h 6858000"/>
              <a:gd name="connsiteX3" fmla="*/ 9206061 w 12203877"/>
              <a:gd name="connsiteY3" fmla="*/ 6858000 h 6858000"/>
              <a:gd name="connsiteX4" fmla="*/ 0 w 12203877"/>
              <a:gd name="connsiteY4" fmla="*/ 6858000 h 6858000"/>
              <a:gd name="connsiteX5" fmla="*/ 11441681 w 12203877"/>
              <a:gd name="connsiteY5" fmla="*/ 0 h 6858000"/>
              <a:gd name="connsiteX0" fmla="*/ 11394179 w 12203877"/>
              <a:gd name="connsiteY0" fmla="*/ 0 h 6834250"/>
              <a:gd name="connsiteX1" fmla="*/ 12203877 w 12203877"/>
              <a:gd name="connsiteY1" fmla="*/ 807523 h 6834250"/>
              <a:gd name="connsiteX2" fmla="*/ 12192001 w 12203877"/>
              <a:gd name="connsiteY2" fmla="*/ 5044516 h 6834250"/>
              <a:gd name="connsiteX3" fmla="*/ 9206061 w 12203877"/>
              <a:gd name="connsiteY3" fmla="*/ 6834250 h 6834250"/>
              <a:gd name="connsiteX4" fmla="*/ 0 w 12203877"/>
              <a:gd name="connsiteY4" fmla="*/ 6834250 h 6834250"/>
              <a:gd name="connsiteX5" fmla="*/ 11394179 w 12203877"/>
              <a:gd name="connsiteY5" fmla="*/ 0 h 6834250"/>
              <a:gd name="connsiteX0" fmla="*/ 11290662 w 12203877"/>
              <a:gd name="connsiteY0" fmla="*/ 0 h 6782491"/>
              <a:gd name="connsiteX1" fmla="*/ 12203877 w 12203877"/>
              <a:gd name="connsiteY1" fmla="*/ 755764 h 6782491"/>
              <a:gd name="connsiteX2" fmla="*/ 12192001 w 12203877"/>
              <a:gd name="connsiteY2" fmla="*/ 4992757 h 6782491"/>
              <a:gd name="connsiteX3" fmla="*/ 9206061 w 12203877"/>
              <a:gd name="connsiteY3" fmla="*/ 6782491 h 6782491"/>
              <a:gd name="connsiteX4" fmla="*/ 0 w 12203877"/>
              <a:gd name="connsiteY4" fmla="*/ 6782491 h 6782491"/>
              <a:gd name="connsiteX5" fmla="*/ 11290662 w 12203877"/>
              <a:gd name="connsiteY5" fmla="*/ 0 h 6782491"/>
              <a:gd name="connsiteX0" fmla="*/ 11333794 w 12203877"/>
              <a:gd name="connsiteY0" fmla="*/ 0 h 6808370"/>
              <a:gd name="connsiteX1" fmla="*/ 12203877 w 12203877"/>
              <a:gd name="connsiteY1" fmla="*/ 781643 h 6808370"/>
              <a:gd name="connsiteX2" fmla="*/ 12192001 w 12203877"/>
              <a:gd name="connsiteY2" fmla="*/ 5018636 h 6808370"/>
              <a:gd name="connsiteX3" fmla="*/ 9206061 w 12203877"/>
              <a:gd name="connsiteY3" fmla="*/ 6808370 h 6808370"/>
              <a:gd name="connsiteX4" fmla="*/ 0 w 12203877"/>
              <a:gd name="connsiteY4" fmla="*/ 6808370 h 6808370"/>
              <a:gd name="connsiteX5" fmla="*/ 11333794 w 12203877"/>
              <a:gd name="connsiteY5" fmla="*/ 0 h 6808370"/>
              <a:gd name="connsiteX0" fmla="*/ 11385553 w 12203877"/>
              <a:gd name="connsiteY0" fmla="*/ 0 h 6851502"/>
              <a:gd name="connsiteX1" fmla="*/ 12203877 w 12203877"/>
              <a:gd name="connsiteY1" fmla="*/ 824775 h 6851502"/>
              <a:gd name="connsiteX2" fmla="*/ 12192001 w 12203877"/>
              <a:gd name="connsiteY2" fmla="*/ 5061768 h 6851502"/>
              <a:gd name="connsiteX3" fmla="*/ 9206061 w 12203877"/>
              <a:gd name="connsiteY3" fmla="*/ 6851502 h 6851502"/>
              <a:gd name="connsiteX4" fmla="*/ 0 w 12203877"/>
              <a:gd name="connsiteY4" fmla="*/ 6851502 h 6851502"/>
              <a:gd name="connsiteX5" fmla="*/ 11385553 w 12203877"/>
              <a:gd name="connsiteY5" fmla="*/ 0 h 6851502"/>
              <a:gd name="connsiteX0" fmla="*/ 11385553 w 12192174"/>
              <a:gd name="connsiteY0" fmla="*/ 0 h 6851502"/>
              <a:gd name="connsiteX1" fmla="*/ 12134866 w 12192174"/>
              <a:gd name="connsiteY1" fmla="*/ 919666 h 6851502"/>
              <a:gd name="connsiteX2" fmla="*/ 12192001 w 12192174"/>
              <a:gd name="connsiteY2" fmla="*/ 5061768 h 6851502"/>
              <a:gd name="connsiteX3" fmla="*/ 9206061 w 12192174"/>
              <a:gd name="connsiteY3" fmla="*/ 6851502 h 6851502"/>
              <a:gd name="connsiteX4" fmla="*/ 0 w 12192174"/>
              <a:gd name="connsiteY4" fmla="*/ 6851502 h 6851502"/>
              <a:gd name="connsiteX5" fmla="*/ 11385553 w 12192174"/>
              <a:gd name="connsiteY5" fmla="*/ 0 h 6851502"/>
              <a:gd name="connsiteX0" fmla="*/ 11385553 w 12192481"/>
              <a:gd name="connsiteY0" fmla="*/ 0 h 6851502"/>
              <a:gd name="connsiteX1" fmla="*/ 12177998 w 12192481"/>
              <a:gd name="connsiteY1" fmla="*/ 807523 h 6851502"/>
              <a:gd name="connsiteX2" fmla="*/ 12192001 w 12192481"/>
              <a:gd name="connsiteY2" fmla="*/ 5061768 h 6851502"/>
              <a:gd name="connsiteX3" fmla="*/ 9206061 w 12192481"/>
              <a:gd name="connsiteY3" fmla="*/ 6851502 h 6851502"/>
              <a:gd name="connsiteX4" fmla="*/ 0 w 12192481"/>
              <a:gd name="connsiteY4" fmla="*/ 6851502 h 6851502"/>
              <a:gd name="connsiteX5" fmla="*/ 11385553 w 12192481"/>
              <a:gd name="connsiteY5" fmla="*/ 0 h 6851502"/>
              <a:gd name="connsiteX0" fmla="*/ 11385553 w 12192746"/>
              <a:gd name="connsiteY0" fmla="*/ 0 h 6851502"/>
              <a:gd name="connsiteX1" fmla="*/ 12186624 w 12192746"/>
              <a:gd name="connsiteY1" fmla="*/ 807523 h 6851502"/>
              <a:gd name="connsiteX2" fmla="*/ 12192001 w 12192746"/>
              <a:gd name="connsiteY2" fmla="*/ 5061768 h 6851502"/>
              <a:gd name="connsiteX3" fmla="*/ 9206061 w 12192746"/>
              <a:gd name="connsiteY3" fmla="*/ 6851502 h 6851502"/>
              <a:gd name="connsiteX4" fmla="*/ 0 w 12192746"/>
              <a:gd name="connsiteY4" fmla="*/ 6851502 h 6851502"/>
              <a:gd name="connsiteX5" fmla="*/ 11385553 w 12192746"/>
              <a:gd name="connsiteY5" fmla="*/ 0 h 685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746" h="6851502">
                <a:moveTo>
                  <a:pt x="11385553" y="0"/>
                </a:moveTo>
                <a:lnTo>
                  <a:pt x="12186624" y="807523"/>
                </a:lnTo>
                <a:cubicBezTo>
                  <a:pt x="12182665" y="2219854"/>
                  <a:pt x="12195960" y="3649437"/>
                  <a:pt x="12192001" y="5061768"/>
                </a:cubicBezTo>
                <a:lnTo>
                  <a:pt x="9206061" y="6851502"/>
                </a:lnTo>
                <a:lnTo>
                  <a:pt x="0" y="6851502"/>
                </a:lnTo>
                <a:lnTo>
                  <a:pt x="1138555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id-ID"/>
          </a:p>
        </p:txBody>
      </p:sp>
      <p:sp>
        <p:nvSpPr>
          <p:cNvPr id="3" name="Right Triangle 2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 rot="5400000">
            <a:off x="10683211" y="3265225"/>
            <a:ext cx="22518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3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WWW.EMP-CORP.COM</a:t>
            </a:r>
            <a:endParaRPr lang="id-ID" sz="700" spc="300" dirty="0">
              <a:solidFill>
                <a:schemeClr val="bg1">
                  <a:lumMod val="75000"/>
                </a:schemeClr>
              </a:solidFill>
              <a:latin typeface="Lato" panose="020F0502020204030203" pitchFamily="34" charset="0"/>
              <a:ea typeface="Open Sans" panose="020B0606030504020204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03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-1" y="-11574"/>
            <a:ext cx="11752162" cy="6881149"/>
          </a:xfrm>
          <a:custGeom>
            <a:avLst/>
            <a:gdLst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11574 h 6869574"/>
              <a:gd name="connsiteX1" fmla="*/ 11384643 w 12192000"/>
              <a:gd name="connsiteY1" fmla="*/ 0 h 6869574"/>
              <a:gd name="connsiteX2" fmla="*/ 12192000 w 12192000"/>
              <a:gd name="connsiteY2" fmla="*/ 1154597 h 6869574"/>
              <a:gd name="connsiteX3" fmla="*/ 12192000 w 12192000"/>
              <a:gd name="connsiteY3" fmla="*/ 6869574 h 6869574"/>
              <a:gd name="connsiteX4" fmla="*/ 0 w 12192000"/>
              <a:gd name="connsiteY4" fmla="*/ 6869574 h 6869574"/>
              <a:gd name="connsiteX5" fmla="*/ 0 w 12192000"/>
              <a:gd name="connsiteY5" fmla="*/ 11574 h 6869574"/>
              <a:gd name="connsiteX0" fmla="*/ 0 w 12192000"/>
              <a:gd name="connsiteY0" fmla="*/ 11574 h 6869574"/>
              <a:gd name="connsiteX1" fmla="*/ 11384643 w 12192000"/>
              <a:gd name="connsiteY1" fmla="*/ 0 h 6869574"/>
              <a:gd name="connsiteX2" fmla="*/ 11798461 w 12192000"/>
              <a:gd name="connsiteY2" fmla="*/ 402243 h 6869574"/>
              <a:gd name="connsiteX3" fmla="*/ 12192000 w 12192000"/>
              <a:gd name="connsiteY3" fmla="*/ 6869574 h 6869574"/>
              <a:gd name="connsiteX4" fmla="*/ 0 w 12192000"/>
              <a:gd name="connsiteY4" fmla="*/ 6869574 h 6869574"/>
              <a:gd name="connsiteX5" fmla="*/ 0 w 12192000"/>
              <a:gd name="connsiteY5" fmla="*/ 11574 h 6869574"/>
              <a:gd name="connsiteX0" fmla="*/ 0 w 11798461"/>
              <a:gd name="connsiteY0" fmla="*/ 11574 h 6869574"/>
              <a:gd name="connsiteX1" fmla="*/ 11384643 w 11798461"/>
              <a:gd name="connsiteY1" fmla="*/ 0 h 6869574"/>
              <a:gd name="connsiteX2" fmla="*/ 11798461 w 11798461"/>
              <a:gd name="connsiteY2" fmla="*/ 402243 h 6869574"/>
              <a:gd name="connsiteX3" fmla="*/ 825661 w 11798461"/>
              <a:gd name="connsiteY3" fmla="*/ 6869574 h 6869574"/>
              <a:gd name="connsiteX4" fmla="*/ 0 w 11798461"/>
              <a:gd name="connsiteY4" fmla="*/ 6869574 h 6869574"/>
              <a:gd name="connsiteX5" fmla="*/ 0 w 11798461"/>
              <a:gd name="connsiteY5" fmla="*/ 11574 h 6869574"/>
              <a:gd name="connsiteX0" fmla="*/ 0 w 11798461"/>
              <a:gd name="connsiteY0" fmla="*/ 11574 h 6881148"/>
              <a:gd name="connsiteX1" fmla="*/ 11384643 w 11798461"/>
              <a:gd name="connsiteY1" fmla="*/ 0 h 6881148"/>
              <a:gd name="connsiteX2" fmla="*/ 11798461 w 11798461"/>
              <a:gd name="connsiteY2" fmla="*/ 402243 h 6881148"/>
              <a:gd name="connsiteX3" fmla="*/ 617316 w 11798461"/>
              <a:gd name="connsiteY3" fmla="*/ 6881148 h 6881148"/>
              <a:gd name="connsiteX4" fmla="*/ 0 w 11798461"/>
              <a:gd name="connsiteY4" fmla="*/ 6869574 h 6881148"/>
              <a:gd name="connsiteX5" fmla="*/ 0 w 11798461"/>
              <a:gd name="connsiteY5" fmla="*/ 11574 h 6881148"/>
              <a:gd name="connsiteX0" fmla="*/ 0 w 11798461"/>
              <a:gd name="connsiteY0" fmla="*/ 11574 h 6892723"/>
              <a:gd name="connsiteX1" fmla="*/ 11384643 w 11798461"/>
              <a:gd name="connsiteY1" fmla="*/ 0 h 6892723"/>
              <a:gd name="connsiteX2" fmla="*/ 11798461 w 11798461"/>
              <a:gd name="connsiteY2" fmla="*/ 402243 h 6892723"/>
              <a:gd name="connsiteX3" fmla="*/ 397397 w 11798461"/>
              <a:gd name="connsiteY3" fmla="*/ 6892723 h 6892723"/>
              <a:gd name="connsiteX4" fmla="*/ 0 w 11798461"/>
              <a:gd name="connsiteY4" fmla="*/ 6869574 h 6892723"/>
              <a:gd name="connsiteX5" fmla="*/ 0 w 11798461"/>
              <a:gd name="connsiteY5" fmla="*/ 11574 h 6892723"/>
              <a:gd name="connsiteX0" fmla="*/ 0 w 11752162"/>
              <a:gd name="connsiteY0" fmla="*/ 11574 h 6892723"/>
              <a:gd name="connsiteX1" fmla="*/ 11384643 w 11752162"/>
              <a:gd name="connsiteY1" fmla="*/ 0 h 6892723"/>
              <a:gd name="connsiteX2" fmla="*/ 11752162 w 11752162"/>
              <a:gd name="connsiteY2" fmla="*/ 367519 h 6892723"/>
              <a:gd name="connsiteX3" fmla="*/ 397397 w 11752162"/>
              <a:gd name="connsiteY3" fmla="*/ 6892723 h 6892723"/>
              <a:gd name="connsiteX4" fmla="*/ 0 w 11752162"/>
              <a:gd name="connsiteY4" fmla="*/ 6869574 h 6892723"/>
              <a:gd name="connsiteX5" fmla="*/ 0 w 11752162"/>
              <a:gd name="connsiteY5" fmla="*/ 11574 h 6892723"/>
              <a:gd name="connsiteX0" fmla="*/ 0 w 11752162"/>
              <a:gd name="connsiteY0" fmla="*/ 11574 h 6881149"/>
              <a:gd name="connsiteX1" fmla="*/ 11384643 w 11752162"/>
              <a:gd name="connsiteY1" fmla="*/ 0 h 6881149"/>
              <a:gd name="connsiteX2" fmla="*/ 11752162 w 11752162"/>
              <a:gd name="connsiteY2" fmla="*/ 367519 h 6881149"/>
              <a:gd name="connsiteX3" fmla="*/ 709914 w 11752162"/>
              <a:gd name="connsiteY3" fmla="*/ 6881149 h 6881149"/>
              <a:gd name="connsiteX4" fmla="*/ 0 w 11752162"/>
              <a:gd name="connsiteY4" fmla="*/ 6869574 h 6881149"/>
              <a:gd name="connsiteX5" fmla="*/ 0 w 11752162"/>
              <a:gd name="connsiteY5" fmla="*/ 11574 h 6881149"/>
              <a:gd name="connsiteX0" fmla="*/ 0 w 11752162"/>
              <a:gd name="connsiteY0" fmla="*/ 11574 h 6881149"/>
              <a:gd name="connsiteX1" fmla="*/ 11384643 w 11752162"/>
              <a:gd name="connsiteY1" fmla="*/ 0 h 6881149"/>
              <a:gd name="connsiteX2" fmla="*/ 11752162 w 11752162"/>
              <a:gd name="connsiteY2" fmla="*/ 367519 h 6881149"/>
              <a:gd name="connsiteX3" fmla="*/ 756212 w 11752162"/>
              <a:gd name="connsiteY3" fmla="*/ 6881149 h 6881149"/>
              <a:gd name="connsiteX4" fmla="*/ 0 w 11752162"/>
              <a:gd name="connsiteY4" fmla="*/ 6869574 h 6881149"/>
              <a:gd name="connsiteX5" fmla="*/ 0 w 11752162"/>
              <a:gd name="connsiteY5" fmla="*/ 11574 h 688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2162" h="6881149">
                <a:moveTo>
                  <a:pt x="0" y="11574"/>
                </a:moveTo>
                <a:lnTo>
                  <a:pt x="11384643" y="0"/>
                </a:lnTo>
                <a:lnTo>
                  <a:pt x="11752162" y="367519"/>
                </a:lnTo>
                <a:lnTo>
                  <a:pt x="756212" y="6881149"/>
                </a:lnTo>
                <a:lnTo>
                  <a:pt x="0" y="6869574"/>
                </a:lnTo>
                <a:lnTo>
                  <a:pt x="0" y="115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  <a:endParaRPr lang="id-ID" dirty="0"/>
          </a:p>
        </p:txBody>
      </p:sp>
      <p:sp>
        <p:nvSpPr>
          <p:cNvPr id="5" name="TextBox 4"/>
          <p:cNvSpPr txBox="1"/>
          <p:nvPr userDrawn="1"/>
        </p:nvSpPr>
        <p:spPr>
          <a:xfrm rot="5400000">
            <a:off x="10683211" y="3265225"/>
            <a:ext cx="22518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spc="3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WWW.EMP-CORP.COM</a:t>
            </a:r>
            <a:endParaRPr lang="id-ID" sz="700" spc="300" dirty="0">
              <a:solidFill>
                <a:schemeClr val="bg1">
                  <a:lumMod val="75000"/>
                </a:schemeClr>
              </a:solidFill>
              <a:latin typeface="Lato" panose="020F0502020204030203" pitchFamily="34" charset="0"/>
              <a:ea typeface="Open Sans" panose="020B0606030504020204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352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 userDrawn="1"/>
        </p:nvSpPr>
        <p:spPr>
          <a:xfrm flipH="1">
            <a:off x="4765183" y="0"/>
            <a:ext cx="7426816" cy="6858000"/>
          </a:xfrm>
          <a:prstGeom prst="parallelogram">
            <a:avLst>
              <a:gd name="adj" fmla="val 41831"/>
            </a:avLst>
          </a:prstGeom>
          <a:gradFill flip="none" rotWithShape="1">
            <a:gsLst>
              <a:gs pos="2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70111" y="-11308"/>
            <a:ext cx="7632774" cy="6869308"/>
          </a:xfrm>
          <a:custGeom>
            <a:avLst/>
            <a:gdLst>
              <a:gd name="connsiteX0" fmla="*/ 0 w 7426816"/>
              <a:gd name="connsiteY0" fmla="*/ 0 h 6858000"/>
              <a:gd name="connsiteX1" fmla="*/ 6283793 w 7426816"/>
              <a:gd name="connsiteY1" fmla="*/ 0 h 6858000"/>
              <a:gd name="connsiteX2" fmla="*/ 7426816 w 7426816"/>
              <a:gd name="connsiteY2" fmla="*/ 1143023 h 6858000"/>
              <a:gd name="connsiteX3" fmla="*/ 7426816 w 7426816"/>
              <a:gd name="connsiteY3" fmla="*/ 6858000 h 6858000"/>
              <a:gd name="connsiteX4" fmla="*/ 0 w 7426816"/>
              <a:gd name="connsiteY4" fmla="*/ 6858000 h 6858000"/>
              <a:gd name="connsiteX5" fmla="*/ 0 w 7426816"/>
              <a:gd name="connsiteY5" fmla="*/ 0 h 6858000"/>
              <a:gd name="connsiteX0" fmla="*/ 5551714 w 7426816"/>
              <a:gd name="connsiteY0" fmla="*/ 0 h 6879771"/>
              <a:gd name="connsiteX1" fmla="*/ 6283793 w 7426816"/>
              <a:gd name="connsiteY1" fmla="*/ 21771 h 6879771"/>
              <a:gd name="connsiteX2" fmla="*/ 7426816 w 7426816"/>
              <a:gd name="connsiteY2" fmla="*/ 1164794 h 6879771"/>
              <a:gd name="connsiteX3" fmla="*/ 7426816 w 7426816"/>
              <a:gd name="connsiteY3" fmla="*/ 6879771 h 6879771"/>
              <a:gd name="connsiteX4" fmla="*/ 0 w 7426816"/>
              <a:gd name="connsiteY4" fmla="*/ 6879771 h 6879771"/>
              <a:gd name="connsiteX5" fmla="*/ 5551714 w 7426816"/>
              <a:gd name="connsiteY5" fmla="*/ 0 h 6879771"/>
              <a:gd name="connsiteX0" fmla="*/ 5551714 w 7426816"/>
              <a:gd name="connsiteY0" fmla="*/ 0 h 6879771"/>
              <a:gd name="connsiteX1" fmla="*/ 6283793 w 7426816"/>
              <a:gd name="connsiteY1" fmla="*/ 21771 h 6879771"/>
              <a:gd name="connsiteX2" fmla="*/ 7426816 w 7426816"/>
              <a:gd name="connsiteY2" fmla="*/ 1164794 h 6879771"/>
              <a:gd name="connsiteX3" fmla="*/ 3649473 w 7426816"/>
              <a:gd name="connsiteY3" fmla="*/ 6868885 h 6879771"/>
              <a:gd name="connsiteX4" fmla="*/ 0 w 7426816"/>
              <a:gd name="connsiteY4" fmla="*/ 6879771 h 6879771"/>
              <a:gd name="connsiteX5" fmla="*/ 5551714 w 7426816"/>
              <a:gd name="connsiteY5" fmla="*/ 0 h 6879771"/>
              <a:gd name="connsiteX0" fmla="*/ 5551714 w 7426816"/>
              <a:gd name="connsiteY0" fmla="*/ 0 h 6879771"/>
              <a:gd name="connsiteX1" fmla="*/ 6283793 w 7426816"/>
              <a:gd name="connsiteY1" fmla="*/ 21771 h 6879771"/>
              <a:gd name="connsiteX2" fmla="*/ 7426816 w 7426816"/>
              <a:gd name="connsiteY2" fmla="*/ 1164794 h 6879771"/>
              <a:gd name="connsiteX3" fmla="*/ 3464416 w 7426816"/>
              <a:gd name="connsiteY3" fmla="*/ 6868885 h 6879771"/>
              <a:gd name="connsiteX4" fmla="*/ 0 w 7426816"/>
              <a:gd name="connsiteY4" fmla="*/ 6879771 h 6879771"/>
              <a:gd name="connsiteX5" fmla="*/ 5551714 w 7426816"/>
              <a:gd name="connsiteY5" fmla="*/ 0 h 6879771"/>
              <a:gd name="connsiteX0" fmla="*/ 5551714 w 7426816"/>
              <a:gd name="connsiteY0" fmla="*/ 0 h 6879771"/>
              <a:gd name="connsiteX1" fmla="*/ 6653908 w 7426816"/>
              <a:gd name="connsiteY1" fmla="*/ 32657 h 6879771"/>
              <a:gd name="connsiteX2" fmla="*/ 7426816 w 7426816"/>
              <a:gd name="connsiteY2" fmla="*/ 1164794 h 6879771"/>
              <a:gd name="connsiteX3" fmla="*/ 3464416 w 7426816"/>
              <a:gd name="connsiteY3" fmla="*/ 6868885 h 6879771"/>
              <a:gd name="connsiteX4" fmla="*/ 0 w 7426816"/>
              <a:gd name="connsiteY4" fmla="*/ 6879771 h 6879771"/>
              <a:gd name="connsiteX5" fmla="*/ 5551714 w 7426816"/>
              <a:gd name="connsiteY5" fmla="*/ 0 h 6879771"/>
              <a:gd name="connsiteX0" fmla="*/ 5551714 w 7437702"/>
              <a:gd name="connsiteY0" fmla="*/ 0 h 6879771"/>
              <a:gd name="connsiteX1" fmla="*/ 6653908 w 7437702"/>
              <a:gd name="connsiteY1" fmla="*/ 32657 h 6879771"/>
              <a:gd name="connsiteX2" fmla="*/ 7437702 w 7437702"/>
              <a:gd name="connsiteY2" fmla="*/ 849109 h 6879771"/>
              <a:gd name="connsiteX3" fmla="*/ 3464416 w 7437702"/>
              <a:gd name="connsiteY3" fmla="*/ 6868885 h 6879771"/>
              <a:gd name="connsiteX4" fmla="*/ 0 w 7437702"/>
              <a:gd name="connsiteY4" fmla="*/ 6879771 h 6879771"/>
              <a:gd name="connsiteX5" fmla="*/ 5551714 w 7437702"/>
              <a:gd name="connsiteY5" fmla="*/ 0 h 6879771"/>
              <a:gd name="connsiteX0" fmla="*/ 5551714 w 7437702"/>
              <a:gd name="connsiteY0" fmla="*/ 0 h 6879771"/>
              <a:gd name="connsiteX1" fmla="*/ 6653908 w 7437702"/>
              <a:gd name="connsiteY1" fmla="*/ 32657 h 6879771"/>
              <a:gd name="connsiteX2" fmla="*/ 7437702 w 7437702"/>
              <a:gd name="connsiteY2" fmla="*/ 849109 h 6879771"/>
              <a:gd name="connsiteX3" fmla="*/ 3400022 w 7437702"/>
              <a:gd name="connsiteY3" fmla="*/ 6810930 h 6879771"/>
              <a:gd name="connsiteX4" fmla="*/ 0 w 7437702"/>
              <a:gd name="connsiteY4" fmla="*/ 6879771 h 6879771"/>
              <a:gd name="connsiteX5" fmla="*/ 5551714 w 7437702"/>
              <a:gd name="connsiteY5" fmla="*/ 0 h 6879771"/>
              <a:gd name="connsiteX0" fmla="*/ 5551714 w 7437702"/>
              <a:gd name="connsiteY0" fmla="*/ 0 h 6879771"/>
              <a:gd name="connsiteX1" fmla="*/ 6653908 w 7437702"/>
              <a:gd name="connsiteY1" fmla="*/ 32657 h 6879771"/>
              <a:gd name="connsiteX2" fmla="*/ 7437702 w 7437702"/>
              <a:gd name="connsiteY2" fmla="*/ 849109 h 6879771"/>
              <a:gd name="connsiteX3" fmla="*/ 3425780 w 7437702"/>
              <a:gd name="connsiteY3" fmla="*/ 6862446 h 6879771"/>
              <a:gd name="connsiteX4" fmla="*/ 0 w 7437702"/>
              <a:gd name="connsiteY4" fmla="*/ 6879771 h 6879771"/>
              <a:gd name="connsiteX5" fmla="*/ 5551714 w 7437702"/>
              <a:gd name="connsiteY5" fmla="*/ 0 h 6879771"/>
              <a:gd name="connsiteX0" fmla="*/ 5551714 w 7437702"/>
              <a:gd name="connsiteY0" fmla="*/ 0 h 6879771"/>
              <a:gd name="connsiteX1" fmla="*/ 6653908 w 7437702"/>
              <a:gd name="connsiteY1" fmla="*/ 32657 h 6879771"/>
              <a:gd name="connsiteX2" fmla="*/ 7437702 w 7437702"/>
              <a:gd name="connsiteY2" fmla="*/ 849109 h 6879771"/>
              <a:gd name="connsiteX3" fmla="*/ 3438659 w 7437702"/>
              <a:gd name="connsiteY3" fmla="*/ 6868886 h 6879771"/>
              <a:gd name="connsiteX4" fmla="*/ 0 w 7437702"/>
              <a:gd name="connsiteY4" fmla="*/ 6879771 h 6879771"/>
              <a:gd name="connsiteX5" fmla="*/ 5551714 w 7437702"/>
              <a:gd name="connsiteY5" fmla="*/ 0 h 6879771"/>
              <a:gd name="connsiteX0" fmla="*/ 5551714 w 7437702"/>
              <a:gd name="connsiteY0" fmla="*/ 0 h 6879771"/>
              <a:gd name="connsiteX1" fmla="*/ 6653908 w 7437702"/>
              <a:gd name="connsiteY1" fmla="*/ 32657 h 6879771"/>
              <a:gd name="connsiteX2" fmla="*/ 7437702 w 7437702"/>
              <a:gd name="connsiteY2" fmla="*/ 849109 h 6879771"/>
              <a:gd name="connsiteX3" fmla="*/ 3457978 w 7437702"/>
              <a:gd name="connsiteY3" fmla="*/ 6868886 h 6879771"/>
              <a:gd name="connsiteX4" fmla="*/ 0 w 7437702"/>
              <a:gd name="connsiteY4" fmla="*/ 6879771 h 6879771"/>
              <a:gd name="connsiteX5" fmla="*/ 5551714 w 7437702"/>
              <a:gd name="connsiteY5" fmla="*/ 0 h 6879771"/>
              <a:gd name="connsiteX0" fmla="*/ 5551714 w 7437702"/>
              <a:gd name="connsiteY0" fmla="*/ 0 h 6879771"/>
              <a:gd name="connsiteX1" fmla="*/ 6653908 w 7437702"/>
              <a:gd name="connsiteY1" fmla="*/ 32657 h 6879771"/>
              <a:gd name="connsiteX2" fmla="*/ 7437702 w 7437702"/>
              <a:gd name="connsiteY2" fmla="*/ 849109 h 6879771"/>
              <a:gd name="connsiteX3" fmla="*/ 3451538 w 7437702"/>
              <a:gd name="connsiteY3" fmla="*/ 6875325 h 6879771"/>
              <a:gd name="connsiteX4" fmla="*/ 0 w 7437702"/>
              <a:gd name="connsiteY4" fmla="*/ 6879771 h 6879771"/>
              <a:gd name="connsiteX5" fmla="*/ 5551714 w 7437702"/>
              <a:gd name="connsiteY5" fmla="*/ 0 h 6879771"/>
              <a:gd name="connsiteX0" fmla="*/ 5551714 w 7462086"/>
              <a:gd name="connsiteY0" fmla="*/ 0 h 6879771"/>
              <a:gd name="connsiteX1" fmla="*/ 6653908 w 7462086"/>
              <a:gd name="connsiteY1" fmla="*/ 32657 h 6879771"/>
              <a:gd name="connsiteX2" fmla="*/ 7462086 w 7462086"/>
              <a:gd name="connsiteY2" fmla="*/ 1044181 h 6879771"/>
              <a:gd name="connsiteX3" fmla="*/ 3451538 w 7462086"/>
              <a:gd name="connsiteY3" fmla="*/ 6875325 h 6879771"/>
              <a:gd name="connsiteX4" fmla="*/ 0 w 7462086"/>
              <a:gd name="connsiteY4" fmla="*/ 6879771 h 6879771"/>
              <a:gd name="connsiteX5" fmla="*/ 5551714 w 7462086"/>
              <a:gd name="connsiteY5" fmla="*/ 0 h 6879771"/>
              <a:gd name="connsiteX0" fmla="*/ 5551714 w 7462086"/>
              <a:gd name="connsiteY0" fmla="*/ 0 h 6879771"/>
              <a:gd name="connsiteX1" fmla="*/ 6653908 w 7462086"/>
              <a:gd name="connsiteY1" fmla="*/ 32657 h 6879771"/>
              <a:gd name="connsiteX2" fmla="*/ 7462086 w 7462086"/>
              <a:gd name="connsiteY2" fmla="*/ 1129525 h 6879771"/>
              <a:gd name="connsiteX3" fmla="*/ 3451538 w 7462086"/>
              <a:gd name="connsiteY3" fmla="*/ 6875325 h 6879771"/>
              <a:gd name="connsiteX4" fmla="*/ 0 w 7462086"/>
              <a:gd name="connsiteY4" fmla="*/ 6879771 h 6879771"/>
              <a:gd name="connsiteX5" fmla="*/ 5551714 w 7462086"/>
              <a:gd name="connsiteY5" fmla="*/ 0 h 6879771"/>
              <a:gd name="connsiteX0" fmla="*/ 5551714 w 7462086"/>
              <a:gd name="connsiteY0" fmla="*/ 0 h 6879771"/>
              <a:gd name="connsiteX1" fmla="*/ 6653908 w 7462086"/>
              <a:gd name="connsiteY1" fmla="*/ 32657 h 6879771"/>
              <a:gd name="connsiteX2" fmla="*/ 7462086 w 7462086"/>
              <a:gd name="connsiteY2" fmla="*/ 1117333 h 6879771"/>
              <a:gd name="connsiteX3" fmla="*/ 3451538 w 7462086"/>
              <a:gd name="connsiteY3" fmla="*/ 6875325 h 6879771"/>
              <a:gd name="connsiteX4" fmla="*/ 0 w 7462086"/>
              <a:gd name="connsiteY4" fmla="*/ 6879771 h 6879771"/>
              <a:gd name="connsiteX5" fmla="*/ 5551714 w 7462086"/>
              <a:gd name="connsiteY5" fmla="*/ 0 h 6879771"/>
              <a:gd name="connsiteX0" fmla="*/ 5551714 w 7437702"/>
              <a:gd name="connsiteY0" fmla="*/ 0 h 6879771"/>
              <a:gd name="connsiteX1" fmla="*/ 6653908 w 7437702"/>
              <a:gd name="connsiteY1" fmla="*/ 32657 h 6879771"/>
              <a:gd name="connsiteX2" fmla="*/ 7437702 w 7437702"/>
              <a:gd name="connsiteY2" fmla="*/ 800341 h 6879771"/>
              <a:gd name="connsiteX3" fmla="*/ 3451538 w 7437702"/>
              <a:gd name="connsiteY3" fmla="*/ 6875325 h 6879771"/>
              <a:gd name="connsiteX4" fmla="*/ 0 w 7437702"/>
              <a:gd name="connsiteY4" fmla="*/ 6879771 h 6879771"/>
              <a:gd name="connsiteX5" fmla="*/ 5551714 w 7437702"/>
              <a:gd name="connsiteY5" fmla="*/ 0 h 6879771"/>
              <a:gd name="connsiteX0" fmla="*/ 5746786 w 7632774"/>
              <a:gd name="connsiteY0" fmla="*/ 0 h 6879771"/>
              <a:gd name="connsiteX1" fmla="*/ 6848980 w 7632774"/>
              <a:gd name="connsiteY1" fmla="*/ 32657 h 6879771"/>
              <a:gd name="connsiteX2" fmla="*/ 7632774 w 7632774"/>
              <a:gd name="connsiteY2" fmla="*/ 800341 h 6879771"/>
              <a:gd name="connsiteX3" fmla="*/ 3646610 w 7632774"/>
              <a:gd name="connsiteY3" fmla="*/ 6875325 h 6879771"/>
              <a:gd name="connsiteX4" fmla="*/ 0 w 7632774"/>
              <a:gd name="connsiteY4" fmla="*/ 6879771 h 6879771"/>
              <a:gd name="connsiteX5" fmla="*/ 5746786 w 7632774"/>
              <a:gd name="connsiteY5" fmla="*/ 0 h 6879771"/>
              <a:gd name="connsiteX0" fmla="*/ 5746786 w 7632774"/>
              <a:gd name="connsiteY0" fmla="*/ 0 h 6887517"/>
              <a:gd name="connsiteX1" fmla="*/ 6848980 w 7632774"/>
              <a:gd name="connsiteY1" fmla="*/ 32657 h 6887517"/>
              <a:gd name="connsiteX2" fmla="*/ 7632774 w 7632774"/>
              <a:gd name="connsiteY2" fmla="*/ 800341 h 6887517"/>
              <a:gd name="connsiteX3" fmla="*/ 3463730 w 7632774"/>
              <a:gd name="connsiteY3" fmla="*/ 6887517 h 6887517"/>
              <a:gd name="connsiteX4" fmla="*/ 0 w 7632774"/>
              <a:gd name="connsiteY4" fmla="*/ 6879771 h 6887517"/>
              <a:gd name="connsiteX5" fmla="*/ 5746786 w 7632774"/>
              <a:gd name="connsiteY5" fmla="*/ 0 h 6887517"/>
              <a:gd name="connsiteX0" fmla="*/ 5551714 w 7632774"/>
              <a:gd name="connsiteY0" fmla="*/ 0 h 6863133"/>
              <a:gd name="connsiteX1" fmla="*/ 6848980 w 7632774"/>
              <a:gd name="connsiteY1" fmla="*/ 8273 h 6863133"/>
              <a:gd name="connsiteX2" fmla="*/ 7632774 w 7632774"/>
              <a:gd name="connsiteY2" fmla="*/ 775957 h 6863133"/>
              <a:gd name="connsiteX3" fmla="*/ 3463730 w 7632774"/>
              <a:gd name="connsiteY3" fmla="*/ 6863133 h 6863133"/>
              <a:gd name="connsiteX4" fmla="*/ 0 w 7632774"/>
              <a:gd name="connsiteY4" fmla="*/ 6855387 h 6863133"/>
              <a:gd name="connsiteX5" fmla="*/ 5551714 w 7632774"/>
              <a:gd name="connsiteY5" fmla="*/ 0 h 6863133"/>
              <a:gd name="connsiteX0" fmla="*/ 5551714 w 7632774"/>
              <a:gd name="connsiteY0" fmla="*/ 40495 h 6903628"/>
              <a:gd name="connsiteX1" fmla="*/ 6812404 w 7632774"/>
              <a:gd name="connsiteY1" fmla="*/ 0 h 6903628"/>
              <a:gd name="connsiteX2" fmla="*/ 7632774 w 7632774"/>
              <a:gd name="connsiteY2" fmla="*/ 816452 h 6903628"/>
              <a:gd name="connsiteX3" fmla="*/ 3463730 w 7632774"/>
              <a:gd name="connsiteY3" fmla="*/ 6903628 h 6903628"/>
              <a:gd name="connsiteX4" fmla="*/ 0 w 7632774"/>
              <a:gd name="connsiteY4" fmla="*/ 6895882 h 6903628"/>
              <a:gd name="connsiteX5" fmla="*/ 5551714 w 7632774"/>
              <a:gd name="connsiteY5" fmla="*/ 40495 h 6903628"/>
              <a:gd name="connsiteX0" fmla="*/ 5551714 w 7632774"/>
              <a:gd name="connsiteY0" fmla="*/ 0 h 6911901"/>
              <a:gd name="connsiteX1" fmla="*/ 6812404 w 7632774"/>
              <a:gd name="connsiteY1" fmla="*/ 8273 h 6911901"/>
              <a:gd name="connsiteX2" fmla="*/ 7632774 w 7632774"/>
              <a:gd name="connsiteY2" fmla="*/ 824725 h 6911901"/>
              <a:gd name="connsiteX3" fmla="*/ 3463730 w 7632774"/>
              <a:gd name="connsiteY3" fmla="*/ 6911901 h 6911901"/>
              <a:gd name="connsiteX4" fmla="*/ 0 w 7632774"/>
              <a:gd name="connsiteY4" fmla="*/ 6904155 h 6911901"/>
              <a:gd name="connsiteX5" fmla="*/ 5551714 w 7632774"/>
              <a:gd name="connsiteY5" fmla="*/ 0 h 6911901"/>
              <a:gd name="connsiteX0" fmla="*/ 5551714 w 7632774"/>
              <a:gd name="connsiteY0" fmla="*/ 4071 h 6915972"/>
              <a:gd name="connsiteX1" fmla="*/ 6804203 w 7632774"/>
              <a:gd name="connsiteY1" fmla="*/ 0 h 6915972"/>
              <a:gd name="connsiteX2" fmla="*/ 7632774 w 7632774"/>
              <a:gd name="connsiteY2" fmla="*/ 828796 h 6915972"/>
              <a:gd name="connsiteX3" fmla="*/ 3463730 w 7632774"/>
              <a:gd name="connsiteY3" fmla="*/ 6915972 h 6915972"/>
              <a:gd name="connsiteX4" fmla="*/ 0 w 7632774"/>
              <a:gd name="connsiteY4" fmla="*/ 6908226 h 6915972"/>
              <a:gd name="connsiteX5" fmla="*/ 5551714 w 7632774"/>
              <a:gd name="connsiteY5" fmla="*/ 4071 h 6915972"/>
              <a:gd name="connsiteX0" fmla="*/ 5495153 w 7632774"/>
              <a:gd name="connsiteY0" fmla="*/ 4071 h 6915972"/>
              <a:gd name="connsiteX1" fmla="*/ 6804203 w 7632774"/>
              <a:gd name="connsiteY1" fmla="*/ 0 h 6915972"/>
              <a:gd name="connsiteX2" fmla="*/ 7632774 w 7632774"/>
              <a:gd name="connsiteY2" fmla="*/ 828796 h 6915972"/>
              <a:gd name="connsiteX3" fmla="*/ 3463730 w 7632774"/>
              <a:gd name="connsiteY3" fmla="*/ 6915972 h 6915972"/>
              <a:gd name="connsiteX4" fmla="*/ 0 w 7632774"/>
              <a:gd name="connsiteY4" fmla="*/ 6908226 h 6915972"/>
              <a:gd name="connsiteX5" fmla="*/ 5495153 w 7632774"/>
              <a:gd name="connsiteY5" fmla="*/ 4071 h 6915972"/>
              <a:gd name="connsiteX0" fmla="*/ 5359686 w 7632774"/>
              <a:gd name="connsiteY0" fmla="*/ 0 h 6923279"/>
              <a:gd name="connsiteX1" fmla="*/ 6804203 w 7632774"/>
              <a:gd name="connsiteY1" fmla="*/ 7307 h 6923279"/>
              <a:gd name="connsiteX2" fmla="*/ 7632774 w 7632774"/>
              <a:gd name="connsiteY2" fmla="*/ 836103 h 6923279"/>
              <a:gd name="connsiteX3" fmla="*/ 3463730 w 7632774"/>
              <a:gd name="connsiteY3" fmla="*/ 6923279 h 6923279"/>
              <a:gd name="connsiteX4" fmla="*/ 0 w 7632774"/>
              <a:gd name="connsiteY4" fmla="*/ 6915533 h 6923279"/>
              <a:gd name="connsiteX5" fmla="*/ 5359686 w 7632774"/>
              <a:gd name="connsiteY5" fmla="*/ 0 h 6923279"/>
              <a:gd name="connsiteX0" fmla="*/ 5246797 w 7632774"/>
              <a:gd name="connsiteY0" fmla="*/ 4071 h 6915972"/>
              <a:gd name="connsiteX1" fmla="*/ 6804203 w 7632774"/>
              <a:gd name="connsiteY1" fmla="*/ 0 h 6915972"/>
              <a:gd name="connsiteX2" fmla="*/ 7632774 w 7632774"/>
              <a:gd name="connsiteY2" fmla="*/ 828796 h 6915972"/>
              <a:gd name="connsiteX3" fmla="*/ 3463730 w 7632774"/>
              <a:gd name="connsiteY3" fmla="*/ 6915972 h 6915972"/>
              <a:gd name="connsiteX4" fmla="*/ 0 w 7632774"/>
              <a:gd name="connsiteY4" fmla="*/ 6908226 h 6915972"/>
              <a:gd name="connsiteX5" fmla="*/ 5246797 w 7632774"/>
              <a:gd name="connsiteY5" fmla="*/ 4071 h 6915972"/>
              <a:gd name="connsiteX0" fmla="*/ 5167775 w 7632774"/>
              <a:gd name="connsiteY0" fmla="*/ 0 h 6923279"/>
              <a:gd name="connsiteX1" fmla="*/ 6804203 w 7632774"/>
              <a:gd name="connsiteY1" fmla="*/ 7307 h 6923279"/>
              <a:gd name="connsiteX2" fmla="*/ 7632774 w 7632774"/>
              <a:gd name="connsiteY2" fmla="*/ 836103 h 6923279"/>
              <a:gd name="connsiteX3" fmla="*/ 3463730 w 7632774"/>
              <a:gd name="connsiteY3" fmla="*/ 6923279 h 6923279"/>
              <a:gd name="connsiteX4" fmla="*/ 0 w 7632774"/>
              <a:gd name="connsiteY4" fmla="*/ 6915533 h 6923279"/>
              <a:gd name="connsiteX5" fmla="*/ 5167775 w 7632774"/>
              <a:gd name="connsiteY5" fmla="*/ 0 h 6923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2774" h="6923279">
                <a:moveTo>
                  <a:pt x="5167775" y="0"/>
                </a:moveTo>
                <a:lnTo>
                  <a:pt x="6804203" y="7307"/>
                </a:lnTo>
                <a:lnTo>
                  <a:pt x="7632774" y="836103"/>
                </a:lnTo>
                <a:lnTo>
                  <a:pt x="3463730" y="6923279"/>
                </a:lnTo>
                <a:lnTo>
                  <a:pt x="0" y="6915533"/>
                </a:lnTo>
                <a:lnTo>
                  <a:pt x="51677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 rot="5400000">
            <a:off x="10683211" y="3265225"/>
            <a:ext cx="22518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" spc="3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ea typeface="Open Sans" panose="020B0606030504020204" pitchFamily="34" charset="0"/>
                <a:cs typeface="Lato" panose="020F0502020204030203" pitchFamily="34" charset="0"/>
              </a:rPr>
              <a:t>WWW.WEBSITE.COM</a:t>
            </a:r>
          </a:p>
        </p:txBody>
      </p:sp>
      <p:sp>
        <p:nvSpPr>
          <p:cNvPr id="6" name="Right Triangle 5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58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183086" cy="6858000"/>
          </a:xfrm>
          <a:prstGeom prst="rect">
            <a:avLst/>
          </a:prstGeom>
          <a:solidFill>
            <a:srgbClr val="212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83086" y="0"/>
            <a:ext cx="6018642" cy="6858000"/>
          </a:xfrm>
          <a:custGeom>
            <a:avLst/>
            <a:gdLst>
              <a:gd name="connsiteX0" fmla="*/ 0 w 6008914"/>
              <a:gd name="connsiteY0" fmla="*/ 0 h 6858000"/>
              <a:gd name="connsiteX1" fmla="*/ 5007408 w 6008914"/>
              <a:gd name="connsiteY1" fmla="*/ 0 h 6858000"/>
              <a:gd name="connsiteX2" fmla="*/ 6008914 w 6008914"/>
              <a:gd name="connsiteY2" fmla="*/ 1001506 h 6858000"/>
              <a:gd name="connsiteX3" fmla="*/ 6008914 w 6008914"/>
              <a:gd name="connsiteY3" fmla="*/ 6858000 h 6858000"/>
              <a:gd name="connsiteX4" fmla="*/ 0 w 6008914"/>
              <a:gd name="connsiteY4" fmla="*/ 6858000 h 6858000"/>
              <a:gd name="connsiteX5" fmla="*/ 0 w 6008914"/>
              <a:gd name="connsiteY5" fmla="*/ 0 h 6858000"/>
              <a:gd name="connsiteX0" fmla="*/ 0 w 6018642"/>
              <a:gd name="connsiteY0" fmla="*/ 0 h 6858000"/>
              <a:gd name="connsiteX1" fmla="*/ 5007408 w 6018642"/>
              <a:gd name="connsiteY1" fmla="*/ 0 h 6858000"/>
              <a:gd name="connsiteX2" fmla="*/ 6018642 w 6018642"/>
              <a:gd name="connsiteY2" fmla="*/ 845864 h 6858000"/>
              <a:gd name="connsiteX3" fmla="*/ 6008914 w 6018642"/>
              <a:gd name="connsiteY3" fmla="*/ 6858000 h 6858000"/>
              <a:gd name="connsiteX4" fmla="*/ 0 w 6018642"/>
              <a:gd name="connsiteY4" fmla="*/ 6858000 h 6858000"/>
              <a:gd name="connsiteX5" fmla="*/ 0 w 6018642"/>
              <a:gd name="connsiteY5" fmla="*/ 0 h 6858000"/>
              <a:gd name="connsiteX0" fmla="*/ 0 w 6018642"/>
              <a:gd name="connsiteY0" fmla="*/ 0 h 6858000"/>
              <a:gd name="connsiteX1" fmla="*/ 5182506 w 6018642"/>
              <a:gd name="connsiteY1" fmla="*/ 0 h 6858000"/>
              <a:gd name="connsiteX2" fmla="*/ 6018642 w 6018642"/>
              <a:gd name="connsiteY2" fmla="*/ 845864 h 6858000"/>
              <a:gd name="connsiteX3" fmla="*/ 6008914 w 6018642"/>
              <a:gd name="connsiteY3" fmla="*/ 6858000 h 6858000"/>
              <a:gd name="connsiteX4" fmla="*/ 0 w 6018642"/>
              <a:gd name="connsiteY4" fmla="*/ 6858000 h 6858000"/>
              <a:gd name="connsiteX5" fmla="*/ 0 w 60186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642" h="6858000">
                <a:moveTo>
                  <a:pt x="0" y="0"/>
                </a:moveTo>
                <a:lnTo>
                  <a:pt x="5182506" y="0"/>
                </a:lnTo>
                <a:lnTo>
                  <a:pt x="6018642" y="845864"/>
                </a:lnTo>
                <a:cubicBezTo>
                  <a:pt x="6015399" y="2849909"/>
                  <a:pt x="6012157" y="4853955"/>
                  <a:pt x="6008914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40229" y="4005944"/>
            <a:ext cx="4717142" cy="207554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Right Triangle 6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8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018971" y="0"/>
            <a:ext cx="3077029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18971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77029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9173029" y="-5938"/>
            <a:ext cx="3018971" cy="6863938"/>
          </a:xfrm>
          <a:custGeom>
            <a:avLst/>
            <a:gdLst>
              <a:gd name="connsiteX0" fmla="*/ 0 w 3018971"/>
              <a:gd name="connsiteY0" fmla="*/ 0 h 6858000"/>
              <a:gd name="connsiteX1" fmla="*/ 2515799 w 3018971"/>
              <a:gd name="connsiteY1" fmla="*/ 0 h 6858000"/>
              <a:gd name="connsiteX2" fmla="*/ 3018971 w 3018971"/>
              <a:gd name="connsiteY2" fmla="*/ 503172 h 6858000"/>
              <a:gd name="connsiteX3" fmla="*/ 3018971 w 3018971"/>
              <a:gd name="connsiteY3" fmla="*/ 6858000 h 6858000"/>
              <a:gd name="connsiteX4" fmla="*/ 0 w 3018971"/>
              <a:gd name="connsiteY4" fmla="*/ 6858000 h 6858000"/>
              <a:gd name="connsiteX5" fmla="*/ 0 w 3018971"/>
              <a:gd name="connsiteY5" fmla="*/ 0 h 6858000"/>
              <a:gd name="connsiteX0" fmla="*/ 0 w 3018971"/>
              <a:gd name="connsiteY0" fmla="*/ 0 h 6858000"/>
              <a:gd name="connsiteX1" fmla="*/ 2515799 w 3018971"/>
              <a:gd name="connsiteY1" fmla="*/ 0 h 6858000"/>
              <a:gd name="connsiteX2" fmla="*/ 3018971 w 3018971"/>
              <a:gd name="connsiteY2" fmla="*/ 800055 h 6858000"/>
              <a:gd name="connsiteX3" fmla="*/ 3018971 w 3018971"/>
              <a:gd name="connsiteY3" fmla="*/ 6858000 h 6858000"/>
              <a:gd name="connsiteX4" fmla="*/ 0 w 3018971"/>
              <a:gd name="connsiteY4" fmla="*/ 6858000 h 6858000"/>
              <a:gd name="connsiteX5" fmla="*/ 0 w 3018971"/>
              <a:gd name="connsiteY5" fmla="*/ 0 h 6858000"/>
              <a:gd name="connsiteX0" fmla="*/ 0 w 3018971"/>
              <a:gd name="connsiteY0" fmla="*/ 5938 h 6863938"/>
              <a:gd name="connsiteX1" fmla="*/ 2189228 w 3018971"/>
              <a:gd name="connsiteY1" fmla="*/ 0 h 6863938"/>
              <a:gd name="connsiteX2" fmla="*/ 3018971 w 3018971"/>
              <a:gd name="connsiteY2" fmla="*/ 805993 h 6863938"/>
              <a:gd name="connsiteX3" fmla="*/ 3018971 w 3018971"/>
              <a:gd name="connsiteY3" fmla="*/ 6863938 h 6863938"/>
              <a:gd name="connsiteX4" fmla="*/ 0 w 3018971"/>
              <a:gd name="connsiteY4" fmla="*/ 6863938 h 6863938"/>
              <a:gd name="connsiteX5" fmla="*/ 0 w 3018971"/>
              <a:gd name="connsiteY5" fmla="*/ 5938 h 6863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971" h="6863938">
                <a:moveTo>
                  <a:pt x="0" y="5938"/>
                </a:moveTo>
                <a:lnTo>
                  <a:pt x="2189228" y="0"/>
                </a:lnTo>
                <a:lnTo>
                  <a:pt x="3018971" y="805993"/>
                </a:lnTo>
                <a:lnTo>
                  <a:pt x="3018971" y="6863938"/>
                </a:lnTo>
                <a:lnTo>
                  <a:pt x="0" y="6863938"/>
                </a:lnTo>
                <a:lnTo>
                  <a:pt x="0" y="5938"/>
                </a:lnTo>
                <a:close/>
              </a:path>
            </a:pathLst>
          </a:custGeom>
        </p:spPr>
        <p:txBody>
          <a:bodyPr/>
          <a:lstStyle/>
          <a:p>
            <a:endParaRPr lang="id-ID"/>
          </a:p>
        </p:txBody>
      </p:sp>
      <p:sp>
        <p:nvSpPr>
          <p:cNvPr id="7" name="Right Triangle 6"/>
          <p:cNvSpPr/>
          <p:nvPr userDrawn="1"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TextBox 7"/>
          <p:cNvSpPr txBox="1"/>
          <p:nvPr userDrawn="1"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0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2947595" y="0"/>
            <a:ext cx="6497620" cy="6858000"/>
          </a:xfrm>
          <a:prstGeom prst="parallelogram">
            <a:avLst>
              <a:gd name="adj" fmla="val 33898"/>
            </a:avLst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386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991169" y="870094"/>
            <a:ext cx="10376278" cy="699400"/>
          </a:xfrm>
          <a:prstGeom prst="rect">
            <a:avLst/>
          </a:prstGeom>
        </p:spPr>
        <p:txBody>
          <a:bodyPr/>
          <a:lstStyle>
            <a:lvl1pPr algn="ctr">
              <a:defRPr sz="4400" b="0">
                <a:solidFill>
                  <a:schemeClr val="tx1">
                    <a:lumMod val="65000"/>
                    <a:lumOff val="35000"/>
                  </a:schemeClr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r>
              <a:rPr lang="id-ID" dirty="0"/>
              <a:t>Insert Title in Here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90790" y="1433135"/>
            <a:ext cx="10376278" cy="2727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id-ID" dirty="0"/>
              <a:t>Insert Subtitle in here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08689" y="2268893"/>
            <a:ext cx="2652793" cy="3627535"/>
          </a:xfrm>
          <a:prstGeom prst="rect">
            <a:avLst/>
          </a:prstGeom>
        </p:spPr>
        <p:txBody>
          <a:bodyPr/>
          <a:lstStyle/>
          <a:p>
            <a:endParaRPr lang="id-ID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61482" y="2268893"/>
            <a:ext cx="2652793" cy="362753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714275" y="2268893"/>
            <a:ext cx="2652793" cy="362753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Rectangle 10"/>
          <p:cNvSpPr/>
          <p:nvPr userDrawn="1"/>
        </p:nvSpPr>
        <p:spPr>
          <a:xfrm>
            <a:off x="981228" y="2268893"/>
            <a:ext cx="2427258" cy="3628800"/>
          </a:xfrm>
          <a:prstGeom prst="rect">
            <a:avLst/>
          </a:prstGeom>
          <a:solidFill>
            <a:srgbClr val="2128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6079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000">
              <a:schemeClr val="bg1"/>
            </a:gs>
            <a:gs pos="100000">
              <a:schemeClr val="bg1">
                <a:lumMod val="9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 rot="10800000">
            <a:off x="11379200" y="0"/>
            <a:ext cx="812800" cy="812800"/>
          </a:xfrm>
          <a:prstGeom prst="rtTriangle">
            <a:avLst/>
          </a:prstGeom>
          <a:gradFill>
            <a:gsLst>
              <a:gs pos="96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/>
        </p:nvSpPr>
        <p:spPr>
          <a:xfrm>
            <a:off x="11570021" y="74903"/>
            <a:ext cx="621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400" b="0" i="0" smtClean="0">
                <a:solidFill>
                  <a:schemeClr val="bg1"/>
                </a:solidFill>
                <a:latin typeface="Lato" panose="020F0502020204030203" pitchFamily="34" charset="0"/>
                <a:ea typeface="Roboto Condensed Light" panose="02000000000000000000" pitchFamily="2" charset="0"/>
                <a:cs typeface="Lato" panose="020F0502020204030203" pitchFamily="34" charset="0"/>
              </a:rPr>
              <a:pPr algn="ctr"/>
              <a:t>‹#›</a:t>
            </a:fld>
            <a:endParaRPr lang="id-ID" sz="1400" b="0" i="0" dirty="0">
              <a:solidFill>
                <a:schemeClr val="bg1"/>
              </a:solidFill>
              <a:latin typeface="Lato" panose="020F0502020204030203" pitchFamily="34" charset="0"/>
              <a:ea typeface="Roboto Condensed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0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703" r:id="rId16"/>
    <p:sldLayoutId id="2147483697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8" r:id="rId26"/>
    <p:sldLayoutId id="2147483679" r:id="rId27"/>
    <p:sldLayoutId id="2147483680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3" r:id="rId39"/>
    <p:sldLayoutId id="2147483695" r:id="rId40"/>
    <p:sldLayoutId id="2147483705" r:id="rId41"/>
    <p:sldLayoutId id="2147483706" r:id="rId42"/>
    <p:sldLayoutId id="2147483707" r:id="rId43"/>
    <p:sldLayoutId id="2147483708" r:id="rId44"/>
    <p:sldLayoutId id="2147483709" r:id="rId45"/>
    <p:sldLayoutId id="2147483710" r:id="rId4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0.wdp"/><Relationship Id="rId7" Type="http://schemas.microsoft.com/office/2007/relationships/hdphoto" Target="../media/hdphoto2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1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11" Type="http://schemas.microsoft.com/office/2007/relationships/hdphoto" Target="../media/hdphoto11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microsoft.com/office/2007/relationships/hdphoto" Target="../media/hdphoto1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13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12" Type="http://schemas.microsoft.com/office/2007/relationships/hdphoto" Target="../media/hdphoto1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17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7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microsoft.com/office/2007/relationships/hdphoto" Target="../media/hdphoto19.wdp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646" t="30577" r="22089" b="242"/>
          <a:stretch/>
        </p:blipFill>
        <p:spPr>
          <a:xfrm>
            <a:off x="-20009" y="0"/>
            <a:ext cx="12212791" cy="6879928"/>
          </a:xfrm>
          <a:prstGeom prst="snip1Rect">
            <a:avLst>
              <a:gd name="adj" fmla="val 11708"/>
            </a:avLst>
          </a:prstGeom>
        </p:spPr>
      </p:pic>
      <p:sp>
        <p:nvSpPr>
          <p:cNvPr id="11" name="Snip Single Corner Rectangle 5"/>
          <p:cNvSpPr/>
          <p:nvPr/>
        </p:nvSpPr>
        <p:spPr>
          <a:xfrm>
            <a:off x="1" y="-32890"/>
            <a:ext cx="12192000" cy="6912818"/>
          </a:xfrm>
          <a:custGeom>
            <a:avLst/>
            <a:gdLst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9728 h 6867728"/>
              <a:gd name="connsiteX1" fmla="*/ 11389445 w 12192000"/>
              <a:gd name="connsiteY1" fmla="*/ 0 h 6867728"/>
              <a:gd name="connsiteX2" fmla="*/ 12192000 w 12192000"/>
              <a:gd name="connsiteY2" fmla="*/ 1152751 h 6867728"/>
              <a:gd name="connsiteX3" fmla="*/ 12192000 w 12192000"/>
              <a:gd name="connsiteY3" fmla="*/ 6867728 h 6867728"/>
              <a:gd name="connsiteX4" fmla="*/ 0 w 12192000"/>
              <a:gd name="connsiteY4" fmla="*/ 6867728 h 6867728"/>
              <a:gd name="connsiteX5" fmla="*/ 0 w 12192000"/>
              <a:gd name="connsiteY5" fmla="*/ 9728 h 6867728"/>
              <a:gd name="connsiteX0" fmla="*/ 0 w 12201728"/>
              <a:gd name="connsiteY0" fmla="*/ 9728 h 6867728"/>
              <a:gd name="connsiteX1" fmla="*/ 11389445 w 12201728"/>
              <a:gd name="connsiteY1" fmla="*/ 0 h 6867728"/>
              <a:gd name="connsiteX2" fmla="*/ 12201728 w 12201728"/>
              <a:gd name="connsiteY2" fmla="*/ 822010 h 6867728"/>
              <a:gd name="connsiteX3" fmla="*/ 12192000 w 12201728"/>
              <a:gd name="connsiteY3" fmla="*/ 6867728 h 6867728"/>
              <a:gd name="connsiteX4" fmla="*/ 0 w 12201728"/>
              <a:gd name="connsiteY4" fmla="*/ 6867728 h 6867728"/>
              <a:gd name="connsiteX5" fmla="*/ 0 w 12201728"/>
              <a:gd name="connsiteY5" fmla="*/ 9728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1728" h="6867728">
                <a:moveTo>
                  <a:pt x="0" y="9728"/>
                </a:moveTo>
                <a:lnTo>
                  <a:pt x="11389445" y="0"/>
                </a:lnTo>
                <a:lnTo>
                  <a:pt x="12201728" y="822010"/>
                </a:lnTo>
                <a:cubicBezTo>
                  <a:pt x="12198485" y="2837249"/>
                  <a:pt x="12195243" y="4852489"/>
                  <a:pt x="12192000" y="6867728"/>
                </a:cubicBezTo>
                <a:lnTo>
                  <a:pt x="0" y="6867728"/>
                </a:lnTo>
                <a:lnTo>
                  <a:pt x="0" y="9728"/>
                </a:lnTo>
                <a:close/>
              </a:path>
            </a:pathLst>
          </a:custGeom>
          <a:gradFill flip="none" rotWithShape="1">
            <a:gsLst>
              <a:gs pos="11000">
                <a:schemeClr val="tx1">
                  <a:lumMod val="75000"/>
                  <a:lumOff val="25000"/>
                </a:schemeClr>
              </a:gs>
              <a:gs pos="87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586" y="2659617"/>
            <a:ext cx="5011682" cy="15509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id-ID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600" b="1" spc="300" dirty="0">
                <a:gradFill>
                  <a:gsLst>
                    <a:gs pos="34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id-ID" sz="6600" b="1" spc="300" dirty="0">
              <a:gradFill>
                <a:gsLst>
                  <a:gs pos="34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015011-39B1-4064-B0CA-F2702D9908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27985" r="8513" b="44682"/>
          <a:stretch/>
        </p:blipFill>
        <p:spPr>
          <a:xfrm>
            <a:off x="338063" y="527610"/>
            <a:ext cx="2921370" cy="12651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063" y="4359403"/>
            <a:ext cx="208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[DATE]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[PRESENTOR]</a:t>
            </a:r>
          </a:p>
        </p:txBody>
      </p:sp>
    </p:spTree>
    <p:extLst>
      <p:ext uri="{BB962C8B-B14F-4D97-AF65-F5344CB8AC3E}">
        <p14:creationId xmlns:p14="http://schemas.microsoft.com/office/powerpoint/2010/main" val="2074038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Single Corner Rectangle 28">
            <a:extLst>
              <a:ext uri="{FF2B5EF4-FFF2-40B4-BE49-F238E27FC236}">
                <a16:creationId xmlns:a16="http://schemas.microsoft.com/office/drawing/2014/main" id="{8C573947-D23C-4287-B209-73F6F8FE837C}"/>
              </a:ext>
            </a:extLst>
          </p:cNvPr>
          <p:cNvSpPr/>
          <p:nvPr/>
        </p:nvSpPr>
        <p:spPr>
          <a:xfrm>
            <a:off x="0" y="18164"/>
            <a:ext cx="12192001" cy="6839836"/>
          </a:xfrm>
          <a:prstGeom prst="snip1Rect">
            <a:avLst>
              <a:gd name="adj" fmla="val 12759"/>
            </a:avLst>
          </a:prstGeom>
          <a:gradFill flip="none" rotWithShape="1">
            <a:gsLst>
              <a:gs pos="22000">
                <a:schemeClr val="bg1">
                  <a:alpha val="91000"/>
                </a:schemeClr>
              </a:gs>
              <a:gs pos="82000">
                <a:schemeClr val="bg2">
                  <a:lumMod val="90000"/>
                  <a:alpha val="6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3870" y="244031"/>
            <a:ext cx="6916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 </a:t>
            </a:r>
            <a:r>
              <a:rPr lang="en-US" sz="4400" dirty="0">
                <a:gradFill>
                  <a:gsLst>
                    <a:gs pos="34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id-ID" sz="4400" dirty="0">
              <a:gradFill>
                <a:gsLst>
                  <a:gs pos="34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47" b="22243"/>
          <a:stretch/>
        </p:blipFill>
        <p:spPr>
          <a:xfrm>
            <a:off x="2559008" y="4503762"/>
            <a:ext cx="7013207" cy="2354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6698" y="982695"/>
            <a:ext cx="6151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Lato" panose="020F0502020204030203" pitchFamily="34" charset="0"/>
              </a:rPr>
              <a:t>MOTORS  -  INVERTERS  -  BATTERIES  -  GEARBOXES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 descr="S:\AP Mktg\Images - Logos\CAD art\Fans - OK - TK\2Fan-roof hi-re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21864" b="19665"/>
          <a:stretch/>
        </p:blipFill>
        <p:spPr bwMode="auto">
          <a:xfrm>
            <a:off x="9922684" y="3598484"/>
            <a:ext cx="2401243" cy="13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:\AP Mktg\Images - Logos\CAD art\Fans - OK - TK\Single fan 2 - no background ligh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51" y="1368317"/>
            <a:ext cx="1769794" cy="176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:\AP Mktg\Images - Logos\CAD art\SmarTrac\SmarTrac 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37" l="13125" r="79427">
                        <a14:foregroundMark x1="31875" y1="26389" x2="30104" y2="15648"/>
                        <a14:foregroundMark x1="70521" y1="64352" x2="75417" y2="54630"/>
                        <a14:foregroundMark x1="14115" y1="31204" x2="21719" y2="31944"/>
                        <a14:foregroundMark x1="14010" y1="41944" x2="20469" y2="41204"/>
                        <a14:foregroundMark x1="14219" y1="51944" x2="21615" y2="51667"/>
                        <a14:foregroundMark x1="14010" y1="29444" x2="18229" y2="30370"/>
                        <a14:foregroundMark x1="40104" y1="90833" x2="39115" y2="87963"/>
                        <a14:foregroundMark x1="35104" y1="4537" x2="37760" y2="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7" r="20470"/>
          <a:stretch/>
        </p:blipFill>
        <p:spPr bwMode="auto">
          <a:xfrm>
            <a:off x="419858" y="3364829"/>
            <a:ext cx="1818375" cy="153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971499" y="3364829"/>
            <a:ext cx="3020539" cy="1908778"/>
          </a:xfrm>
          <a:prstGeom prst="line">
            <a:avLst/>
          </a:prstGeom>
          <a:ln w="28575">
            <a:solidFill>
              <a:srgbClr val="174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61229" y="4123985"/>
            <a:ext cx="3976893" cy="1372352"/>
          </a:xfrm>
          <a:prstGeom prst="line">
            <a:avLst/>
          </a:prstGeom>
          <a:ln w="28575">
            <a:solidFill>
              <a:srgbClr val="174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072856" y="4949222"/>
            <a:ext cx="1634736" cy="714599"/>
          </a:xfrm>
          <a:prstGeom prst="line">
            <a:avLst/>
          </a:prstGeom>
          <a:ln w="28575">
            <a:solidFill>
              <a:srgbClr val="174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  <a:stCxn id="25" idx="2"/>
          </p:cNvCxnSpPr>
          <p:nvPr/>
        </p:nvCxnSpPr>
        <p:spPr>
          <a:xfrm flipH="1">
            <a:off x="8120420" y="3256142"/>
            <a:ext cx="904828" cy="1822232"/>
          </a:xfrm>
          <a:prstGeom prst="line">
            <a:avLst/>
          </a:prstGeom>
          <a:ln w="28575">
            <a:solidFill>
              <a:srgbClr val="174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  <a:stCxn id="24" idx="2"/>
          </p:cNvCxnSpPr>
          <p:nvPr/>
        </p:nvCxnSpPr>
        <p:spPr>
          <a:xfrm>
            <a:off x="6065612" y="3256142"/>
            <a:ext cx="1549839" cy="2017465"/>
          </a:xfrm>
          <a:prstGeom prst="line">
            <a:avLst/>
          </a:prstGeom>
          <a:ln w="28575">
            <a:solidFill>
              <a:srgbClr val="174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90785" y="2993201"/>
            <a:ext cx="2167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17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water pumps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1085" y="2994532"/>
            <a:ext cx="1529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17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oil pumps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60721" y="2994532"/>
            <a:ext cx="1529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17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fans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9179" y="4818417"/>
            <a:ext cx="152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17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oil cooling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91907" y="4952462"/>
            <a:ext cx="1862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1746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cooling systems</a:t>
            </a:r>
          </a:p>
        </p:txBody>
      </p:sp>
      <p:pic>
        <p:nvPicPr>
          <p:cNvPr id="6" name="Picture 5" descr="A picture containing engine, metalware, gear&#10;&#10;Description automatically generated">
            <a:extLst>
              <a:ext uri="{FF2B5EF4-FFF2-40B4-BE49-F238E27FC236}">
                <a16:creationId xmlns:a16="http://schemas.microsoft.com/office/drawing/2014/main" id="{539CA0FD-F46F-4060-B86F-010881D41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68" y="1613636"/>
            <a:ext cx="1790097" cy="1432077"/>
          </a:xfrm>
          <a:prstGeom prst="rect">
            <a:avLst/>
          </a:prstGeom>
        </p:spPr>
      </p:pic>
      <p:pic>
        <p:nvPicPr>
          <p:cNvPr id="11" name="Picture 10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85A45A66-DA5F-4FD2-A576-1E03D49C0D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54" y="1525548"/>
            <a:ext cx="1766622" cy="1412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83CB0C-B485-44FF-8659-BF31D823D6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6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nip Single Corner Rectangle 68"/>
          <p:cNvSpPr/>
          <p:nvPr/>
        </p:nvSpPr>
        <p:spPr>
          <a:xfrm>
            <a:off x="-18483" y="0"/>
            <a:ext cx="12192000" cy="6879928"/>
          </a:xfrm>
          <a:prstGeom prst="snip1Rect">
            <a:avLst>
              <a:gd name="adj" fmla="val 11837"/>
            </a:avLst>
          </a:prstGeom>
          <a:gradFill flip="none" rotWithShape="1">
            <a:gsLst>
              <a:gs pos="22000">
                <a:schemeClr val="bg1">
                  <a:alpha val="91000"/>
                </a:schemeClr>
              </a:gs>
              <a:gs pos="82000">
                <a:schemeClr val="bg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68982" y="1566011"/>
            <a:ext cx="6169536" cy="3785586"/>
            <a:chOff x="6109827" y="2272144"/>
            <a:chExt cx="5243973" cy="3055691"/>
          </a:xfrm>
          <a:solidFill>
            <a:schemeClr val="bg1">
              <a:lumMod val="85000"/>
            </a:schemeClr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7369448" y="2898497"/>
              <a:ext cx="677725" cy="526571"/>
            </a:xfrm>
            <a:custGeom>
              <a:avLst/>
              <a:gdLst>
                <a:gd name="T0" fmla="*/ 677 w 686"/>
                <a:gd name="T1" fmla="*/ 332 h 533"/>
                <a:gd name="T2" fmla="*/ 674 w 686"/>
                <a:gd name="T3" fmla="*/ 393 h 533"/>
                <a:gd name="T4" fmla="*/ 674 w 686"/>
                <a:gd name="T5" fmla="*/ 455 h 533"/>
                <a:gd name="T6" fmla="*/ 672 w 686"/>
                <a:gd name="T7" fmla="*/ 516 h 533"/>
                <a:gd name="T8" fmla="*/ 627 w 686"/>
                <a:gd name="T9" fmla="*/ 531 h 533"/>
                <a:gd name="T10" fmla="*/ 566 w 686"/>
                <a:gd name="T11" fmla="*/ 528 h 533"/>
                <a:gd name="T12" fmla="*/ 507 w 686"/>
                <a:gd name="T13" fmla="*/ 523 h 533"/>
                <a:gd name="T14" fmla="*/ 445 w 686"/>
                <a:gd name="T15" fmla="*/ 521 h 533"/>
                <a:gd name="T16" fmla="*/ 386 w 686"/>
                <a:gd name="T17" fmla="*/ 519 h 533"/>
                <a:gd name="T18" fmla="*/ 327 w 686"/>
                <a:gd name="T19" fmla="*/ 514 h 533"/>
                <a:gd name="T20" fmla="*/ 265 w 686"/>
                <a:gd name="T21" fmla="*/ 509 h 533"/>
                <a:gd name="T22" fmla="*/ 206 w 686"/>
                <a:gd name="T23" fmla="*/ 504 h 533"/>
                <a:gd name="T24" fmla="*/ 156 w 686"/>
                <a:gd name="T25" fmla="*/ 500 h 533"/>
                <a:gd name="T26" fmla="*/ 107 w 686"/>
                <a:gd name="T27" fmla="*/ 495 h 533"/>
                <a:gd name="T28" fmla="*/ 59 w 686"/>
                <a:gd name="T29" fmla="*/ 493 h 533"/>
                <a:gd name="T30" fmla="*/ 12 w 686"/>
                <a:gd name="T31" fmla="*/ 488 h 533"/>
                <a:gd name="T32" fmla="*/ 0 w 686"/>
                <a:gd name="T33" fmla="*/ 486 h 533"/>
                <a:gd name="T34" fmla="*/ 0 w 686"/>
                <a:gd name="T35" fmla="*/ 486 h 533"/>
                <a:gd name="T36" fmla="*/ 3 w 686"/>
                <a:gd name="T37" fmla="*/ 455 h 533"/>
                <a:gd name="T38" fmla="*/ 7 w 686"/>
                <a:gd name="T39" fmla="*/ 424 h 533"/>
                <a:gd name="T40" fmla="*/ 10 w 686"/>
                <a:gd name="T41" fmla="*/ 393 h 533"/>
                <a:gd name="T42" fmla="*/ 12 w 686"/>
                <a:gd name="T43" fmla="*/ 365 h 533"/>
                <a:gd name="T44" fmla="*/ 19 w 686"/>
                <a:gd name="T45" fmla="*/ 287 h 533"/>
                <a:gd name="T46" fmla="*/ 26 w 686"/>
                <a:gd name="T47" fmla="*/ 211 h 533"/>
                <a:gd name="T48" fmla="*/ 36 w 686"/>
                <a:gd name="T49" fmla="*/ 135 h 533"/>
                <a:gd name="T50" fmla="*/ 43 w 686"/>
                <a:gd name="T51" fmla="*/ 62 h 533"/>
                <a:gd name="T52" fmla="*/ 43 w 686"/>
                <a:gd name="T53" fmla="*/ 45 h 533"/>
                <a:gd name="T54" fmla="*/ 45 w 686"/>
                <a:gd name="T55" fmla="*/ 31 h 533"/>
                <a:gd name="T56" fmla="*/ 48 w 686"/>
                <a:gd name="T57" fmla="*/ 17 h 533"/>
                <a:gd name="T58" fmla="*/ 48 w 686"/>
                <a:gd name="T59" fmla="*/ 3 h 533"/>
                <a:gd name="T60" fmla="*/ 74 w 686"/>
                <a:gd name="T61" fmla="*/ 3 h 533"/>
                <a:gd name="T62" fmla="*/ 112 w 686"/>
                <a:gd name="T63" fmla="*/ 7 h 533"/>
                <a:gd name="T64" fmla="*/ 152 w 686"/>
                <a:gd name="T65" fmla="*/ 10 h 533"/>
                <a:gd name="T66" fmla="*/ 192 w 686"/>
                <a:gd name="T67" fmla="*/ 15 h 533"/>
                <a:gd name="T68" fmla="*/ 232 w 686"/>
                <a:gd name="T69" fmla="*/ 17 h 533"/>
                <a:gd name="T70" fmla="*/ 270 w 686"/>
                <a:gd name="T71" fmla="*/ 19 h 533"/>
                <a:gd name="T72" fmla="*/ 310 w 686"/>
                <a:gd name="T73" fmla="*/ 24 h 533"/>
                <a:gd name="T74" fmla="*/ 350 w 686"/>
                <a:gd name="T75" fmla="*/ 26 h 533"/>
                <a:gd name="T76" fmla="*/ 391 w 686"/>
                <a:gd name="T77" fmla="*/ 29 h 533"/>
                <a:gd name="T78" fmla="*/ 428 w 686"/>
                <a:gd name="T79" fmla="*/ 31 h 533"/>
                <a:gd name="T80" fmla="*/ 469 w 686"/>
                <a:gd name="T81" fmla="*/ 33 h 533"/>
                <a:gd name="T82" fmla="*/ 509 w 686"/>
                <a:gd name="T83" fmla="*/ 36 h 533"/>
                <a:gd name="T84" fmla="*/ 549 w 686"/>
                <a:gd name="T85" fmla="*/ 38 h 533"/>
                <a:gd name="T86" fmla="*/ 589 w 686"/>
                <a:gd name="T87" fmla="*/ 41 h 533"/>
                <a:gd name="T88" fmla="*/ 627 w 686"/>
                <a:gd name="T89" fmla="*/ 41 h 533"/>
                <a:gd name="T90" fmla="*/ 667 w 686"/>
                <a:gd name="T91" fmla="*/ 43 h 533"/>
                <a:gd name="T92" fmla="*/ 686 w 686"/>
                <a:gd name="T93" fmla="*/ 74 h 533"/>
                <a:gd name="T94" fmla="*/ 684 w 686"/>
                <a:gd name="T95" fmla="*/ 135 h 533"/>
                <a:gd name="T96" fmla="*/ 682 w 686"/>
                <a:gd name="T97" fmla="*/ 194 h 533"/>
                <a:gd name="T98" fmla="*/ 679 w 686"/>
                <a:gd name="T99" fmla="*/ 25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6" h="533">
                  <a:moveTo>
                    <a:pt x="679" y="287"/>
                  </a:moveTo>
                  <a:lnTo>
                    <a:pt x="679" y="301"/>
                  </a:lnTo>
                  <a:lnTo>
                    <a:pt x="679" y="317"/>
                  </a:lnTo>
                  <a:lnTo>
                    <a:pt x="677" y="332"/>
                  </a:lnTo>
                  <a:lnTo>
                    <a:pt x="677" y="348"/>
                  </a:lnTo>
                  <a:lnTo>
                    <a:pt x="677" y="362"/>
                  </a:lnTo>
                  <a:lnTo>
                    <a:pt x="677" y="379"/>
                  </a:lnTo>
                  <a:lnTo>
                    <a:pt x="674" y="393"/>
                  </a:lnTo>
                  <a:lnTo>
                    <a:pt x="674" y="410"/>
                  </a:lnTo>
                  <a:lnTo>
                    <a:pt x="674" y="424"/>
                  </a:lnTo>
                  <a:lnTo>
                    <a:pt x="674" y="441"/>
                  </a:lnTo>
                  <a:lnTo>
                    <a:pt x="674" y="455"/>
                  </a:lnTo>
                  <a:lnTo>
                    <a:pt x="672" y="471"/>
                  </a:lnTo>
                  <a:lnTo>
                    <a:pt x="672" y="486"/>
                  </a:lnTo>
                  <a:lnTo>
                    <a:pt x="672" y="502"/>
                  </a:lnTo>
                  <a:lnTo>
                    <a:pt x="672" y="516"/>
                  </a:lnTo>
                  <a:lnTo>
                    <a:pt x="672" y="533"/>
                  </a:lnTo>
                  <a:lnTo>
                    <a:pt x="656" y="531"/>
                  </a:lnTo>
                  <a:lnTo>
                    <a:pt x="641" y="531"/>
                  </a:lnTo>
                  <a:lnTo>
                    <a:pt x="627" y="531"/>
                  </a:lnTo>
                  <a:lnTo>
                    <a:pt x="611" y="531"/>
                  </a:lnTo>
                  <a:lnTo>
                    <a:pt x="596" y="528"/>
                  </a:lnTo>
                  <a:lnTo>
                    <a:pt x="580" y="528"/>
                  </a:lnTo>
                  <a:lnTo>
                    <a:pt x="566" y="528"/>
                  </a:lnTo>
                  <a:lnTo>
                    <a:pt x="551" y="526"/>
                  </a:lnTo>
                  <a:lnTo>
                    <a:pt x="535" y="526"/>
                  </a:lnTo>
                  <a:lnTo>
                    <a:pt x="521" y="526"/>
                  </a:lnTo>
                  <a:lnTo>
                    <a:pt x="507" y="523"/>
                  </a:lnTo>
                  <a:lnTo>
                    <a:pt x="490" y="523"/>
                  </a:lnTo>
                  <a:lnTo>
                    <a:pt x="476" y="523"/>
                  </a:lnTo>
                  <a:lnTo>
                    <a:pt x="462" y="521"/>
                  </a:lnTo>
                  <a:lnTo>
                    <a:pt x="445" y="521"/>
                  </a:lnTo>
                  <a:lnTo>
                    <a:pt x="431" y="521"/>
                  </a:lnTo>
                  <a:lnTo>
                    <a:pt x="417" y="519"/>
                  </a:lnTo>
                  <a:lnTo>
                    <a:pt x="400" y="519"/>
                  </a:lnTo>
                  <a:lnTo>
                    <a:pt x="386" y="519"/>
                  </a:lnTo>
                  <a:lnTo>
                    <a:pt x="372" y="516"/>
                  </a:lnTo>
                  <a:lnTo>
                    <a:pt x="355" y="516"/>
                  </a:lnTo>
                  <a:lnTo>
                    <a:pt x="341" y="514"/>
                  </a:lnTo>
                  <a:lnTo>
                    <a:pt x="327" y="514"/>
                  </a:lnTo>
                  <a:lnTo>
                    <a:pt x="310" y="512"/>
                  </a:lnTo>
                  <a:lnTo>
                    <a:pt x="296" y="512"/>
                  </a:lnTo>
                  <a:lnTo>
                    <a:pt x="282" y="509"/>
                  </a:lnTo>
                  <a:lnTo>
                    <a:pt x="265" y="509"/>
                  </a:lnTo>
                  <a:lnTo>
                    <a:pt x="251" y="509"/>
                  </a:lnTo>
                  <a:lnTo>
                    <a:pt x="237" y="507"/>
                  </a:lnTo>
                  <a:lnTo>
                    <a:pt x="220" y="507"/>
                  </a:lnTo>
                  <a:lnTo>
                    <a:pt x="206" y="504"/>
                  </a:lnTo>
                  <a:lnTo>
                    <a:pt x="192" y="504"/>
                  </a:lnTo>
                  <a:lnTo>
                    <a:pt x="180" y="502"/>
                  </a:lnTo>
                  <a:lnTo>
                    <a:pt x="168" y="502"/>
                  </a:lnTo>
                  <a:lnTo>
                    <a:pt x="156" y="500"/>
                  </a:lnTo>
                  <a:lnTo>
                    <a:pt x="142" y="500"/>
                  </a:lnTo>
                  <a:lnTo>
                    <a:pt x="130" y="497"/>
                  </a:lnTo>
                  <a:lnTo>
                    <a:pt x="119" y="497"/>
                  </a:lnTo>
                  <a:lnTo>
                    <a:pt x="107" y="495"/>
                  </a:lnTo>
                  <a:lnTo>
                    <a:pt x="95" y="495"/>
                  </a:lnTo>
                  <a:lnTo>
                    <a:pt x="83" y="495"/>
                  </a:lnTo>
                  <a:lnTo>
                    <a:pt x="71" y="493"/>
                  </a:lnTo>
                  <a:lnTo>
                    <a:pt x="59" y="493"/>
                  </a:lnTo>
                  <a:lnTo>
                    <a:pt x="48" y="490"/>
                  </a:lnTo>
                  <a:lnTo>
                    <a:pt x="36" y="490"/>
                  </a:lnTo>
                  <a:lnTo>
                    <a:pt x="24" y="488"/>
                  </a:lnTo>
                  <a:lnTo>
                    <a:pt x="12" y="488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0" y="478"/>
                  </a:lnTo>
                  <a:lnTo>
                    <a:pt x="3" y="471"/>
                  </a:lnTo>
                  <a:lnTo>
                    <a:pt x="3" y="462"/>
                  </a:lnTo>
                  <a:lnTo>
                    <a:pt x="3" y="455"/>
                  </a:lnTo>
                  <a:lnTo>
                    <a:pt x="5" y="448"/>
                  </a:lnTo>
                  <a:lnTo>
                    <a:pt x="5" y="441"/>
                  </a:lnTo>
                  <a:lnTo>
                    <a:pt x="5" y="433"/>
                  </a:lnTo>
                  <a:lnTo>
                    <a:pt x="7" y="424"/>
                  </a:lnTo>
                  <a:lnTo>
                    <a:pt x="7" y="417"/>
                  </a:lnTo>
                  <a:lnTo>
                    <a:pt x="7" y="410"/>
                  </a:lnTo>
                  <a:lnTo>
                    <a:pt x="7" y="403"/>
                  </a:lnTo>
                  <a:lnTo>
                    <a:pt x="10" y="393"/>
                  </a:lnTo>
                  <a:lnTo>
                    <a:pt x="10" y="386"/>
                  </a:lnTo>
                  <a:lnTo>
                    <a:pt x="10" y="379"/>
                  </a:lnTo>
                  <a:lnTo>
                    <a:pt x="12" y="372"/>
                  </a:lnTo>
                  <a:lnTo>
                    <a:pt x="12" y="365"/>
                  </a:lnTo>
                  <a:lnTo>
                    <a:pt x="15" y="346"/>
                  </a:lnTo>
                  <a:lnTo>
                    <a:pt x="17" y="327"/>
                  </a:lnTo>
                  <a:lnTo>
                    <a:pt x="19" y="306"/>
                  </a:lnTo>
                  <a:lnTo>
                    <a:pt x="19" y="287"/>
                  </a:lnTo>
                  <a:lnTo>
                    <a:pt x="22" y="268"/>
                  </a:lnTo>
                  <a:lnTo>
                    <a:pt x="24" y="249"/>
                  </a:lnTo>
                  <a:lnTo>
                    <a:pt x="26" y="230"/>
                  </a:lnTo>
                  <a:lnTo>
                    <a:pt x="26" y="211"/>
                  </a:lnTo>
                  <a:lnTo>
                    <a:pt x="29" y="192"/>
                  </a:lnTo>
                  <a:lnTo>
                    <a:pt x="31" y="173"/>
                  </a:lnTo>
                  <a:lnTo>
                    <a:pt x="33" y="154"/>
                  </a:lnTo>
                  <a:lnTo>
                    <a:pt x="36" y="135"/>
                  </a:lnTo>
                  <a:lnTo>
                    <a:pt x="36" y="116"/>
                  </a:lnTo>
                  <a:lnTo>
                    <a:pt x="38" y="100"/>
                  </a:lnTo>
                  <a:lnTo>
                    <a:pt x="41" y="81"/>
                  </a:lnTo>
                  <a:lnTo>
                    <a:pt x="43" y="62"/>
                  </a:lnTo>
                  <a:lnTo>
                    <a:pt x="43" y="57"/>
                  </a:lnTo>
                  <a:lnTo>
                    <a:pt x="43" y="55"/>
                  </a:lnTo>
                  <a:lnTo>
                    <a:pt x="43" y="50"/>
                  </a:lnTo>
                  <a:lnTo>
                    <a:pt x="43" y="45"/>
                  </a:lnTo>
                  <a:lnTo>
                    <a:pt x="45" y="43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1"/>
                  </a:lnTo>
                  <a:lnTo>
                    <a:pt x="45" y="29"/>
                  </a:lnTo>
                  <a:lnTo>
                    <a:pt x="45" y="24"/>
                  </a:lnTo>
                  <a:lnTo>
                    <a:pt x="48" y="22"/>
                  </a:lnTo>
                  <a:lnTo>
                    <a:pt x="48" y="17"/>
                  </a:lnTo>
                  <a:lnTo>
                    <a:pt x="48" y="15"/>
                  </a:lnTo>
                  <a:lnTo>
                    <a:pt x="48" y="10"/>
                  </a:lnTo>
                  <a:lnTo>
                    <a:pt x="48" y="5"/>
                  </a:lnTo>
                  <a:lnTo>
                    <a:pt x="48" y="3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64" y="3"/>
                  </a:lnTo>
                  <a:lnTo>
                    <a:pt x="74" y="3"/>
                  </a:lnTo>
                  <a:lnTo>
                    <a:pt x="83" y="3"/>
                  </a:lnTo>
                  <a:lnTo>
                    <a:pt x="93" y="5"/>
                  </a:lnTo>
                  <a:lnTo>
                    <a:pt x="102" y="5"/>
                  </a:lnTo>
                  <a:lnTo>
                    <a:pt x="112" y="7"/>
                  </a:lnTo>
                  <a:lnTo>
                    <a:pt x="123" y="7"/>
                  </a:lnTo>
                  <a:lnTo>
                    <a:pt x="133" y="7"/>
                  </a:lnTo>
                  <a:lnTo>
                    <a:pt x="142" y="10"/>
                  </a:lnTo>
                  <a:lnTo>
                    <a:pt x="152" y="10"/>
                  </a:lnTo>
                  <a:lnTo>
                    <a:pt x="161" y="12"/>
                  </a:lnTo>
                  <a:lnTo>
                    <a:pt x="173" y="12"/>
                  </a:lnTo>
                  <a:lnTo>
                    <a:pt x="182" y="12"/>
                  </a:lnTo>
                  <a:lnTo>
                    <a:pt x="192" y="15"/>
                  </a:lnTo>
                  <a:lnTo>
                    <a:pt x="201" y="15"/>
                  </a:lnTo>
                  <a:lnTo>
                    <a:pt x="211" y="15"/>
                  </a:lnTo>
                  <a:lnTo>
                    <a:pt x="220" y="17"/>
                  </a:lnTo>
                  <a:lnTo>
                    <a:pt x="232" y="17"/>
                  </a:lnTo>
                  <a:lnTo>
                    <a:pt x="242" y="17"/>
                  </a:lnTo>
                  <a:lnTo>
                    <a:pt x="251" y="19"/>
                  </a:lnTo>
                  <a:lnTo>
                    <a:pt x="261" y="19"/>
                  </a:lnTo>
                  <a:lnTo>
                    <a:pt x="270" y="19"/>
                  </a:lnTo>
                  <a:lnTo>
                    <a:pt x="282" y="22"/>
                  </a:lnTo>
                  <a:lnTo>
                    <a:pt x="291" y="22"/>
                  </a:lnTo>
                  <a:lnTo>
                    <a:pt x="301" y="22"/>
                  </a:lnTo>
                  <a:lnTo>
                    <a:pt x="310" y="24"/>
                  </a:lnTo>
                  <a:lnTo>
                    <a:pt x="320" y="24"/>
                  </a:lnTo>
                  <a:lnTo>
                    <a:pt x="332" y="24"/>
                  </a:lnTo>
                  <a:lnTo>
                    <a:pt x="341" y="26"/>
                  </a:lnTo>
                  <a:lnTo>
                    <a:pt x="350" y="26"/>
                  </a:lnTo>
                  <a:lnTo>
                    <a:pt x="360" y="26"/>
                  </a:lnTo>
                  <a:lnTo>
                    <a:pt x="369" y="26"/>
                  </a:lnTo>
                  <a:lnTo>
                    <a:pt x="379" y="29"/>
                  </a:lnTo>
                  <a:lnTo>
                    <a:pt x="391" y="29"/>
                  </a:lnTo>
                  <a:lnTo>
                    <a:pt x="400" y="29"/>
                  </a:lnTo>
                  <a:lnTo>
                    <a:pt x="410" y="31"/>
                  </a:lnTo>
                  <a:lnTo>
                    <a:pt x="419" y="31"/>
                  </a:lnTo>
                  <a:lnTo>
                    <a:pt x="428" y="31"/>
                  </a:lnTo>
                  <a:lnTo>
                    <a:pt x="440" y="31"/>
                  </a:lnTo>
                  <a:lnTo>
                    <a:pt x="450" y="33"/>
                  </a:lnTo>
                  <a:lnTo>
                    <a:pt x="459" y="33"/>
                  </a:lnTo>
                  <a:lnTo>
                    <a:pt x="469" y="33"/>
                  </a:lnTo>
                  <a:lnTo>
                    <a:pt x="478" y="33"/>
                  </a:lnTo>
                  <a:lnTo>
                    <a:pt x="490" y="36"/>
                  </a:lnTo>
                  <a:lnTo>
                    <a:pt x="499" y="36"/>
                  </a:lnTo>
                  <a:lnTo>
                    <a:pt x="509" y="36"/>
                  </a:lnTo>
                  <a:lnTo>
                    <a:pt x="518" y="36"/>
                  </a:lnTo>
                  <a:lnTo>
                    <a:pt x="528" y="38"/>
                  </a:lnTo>
                  <a:lnTo>
                    <a:pt x="540" y="38"/>
                  </a:lnTo>
                  <a:lnTo>
                    <a:pt x="549" y="38"/>
                  </a:lnTo>
                  <a:lnTo>
                    <a:pt x="559" y="38"/>
                  </a:lnTo>
                  <a:lnTo>
                    <a:pt x="568" y="38"/>
                  </a:lnTo>
                  <a:lnTo>
                    <a:pt x="578" y="41"/>
                  </a:lnTo>
                  <a:lnTo>
                    <a:pt x="589" y="41"/>
                  </a:lnTo>
                  <a:lnTo>
                    <a:pt x="599" y="41"/>
                  </a:lnTo>
                  <a:lnTo>
                    <a:pt x="608" y="41"/>
                  </a:lnTo>
                  <a:lnTo>
                    <a:pt x="618" y="41"/>
                  </a:lnTo>
                  <a:lnTo>
                    <a:pt x="627" y="41"/>
                  </a:lnTo>
                  <a:lnTo>
                    <a:pt x="637" y="43"/>
                  </a:lnTo>
                  <a:lnTo>
                    <a:pt x="648" y="43"/>
                  </a:lnTo>
                  <a:lnTo>
                    <a:pt x="658" y="43"/>
                  </a:lnTo>
                  <a:lnTo>
                    <a:pt x="667" y="43"/>
                  </a:lnTo>
                  <a:lnTo>
                    <a:pt x="677" y="43"/>
                  </a:lnTo>
                  <a:lnTo>
                    <a:pt x="686" y="43"/>
                  </a:lnTo>
                  <a:lnTo>
                    <a:pt x="686" y="60"/>
                  </a:lnTo>
                  <a:lnTo>
                    <a:pt x="686" y="74"/>
                  </a:lnTo>
                  <a:lnTo>
                    <a:pt x="686" y="90"/>
                  </a:lnTo>
                  <a:lnTo>
                    <a:pt x="686" y="104"/>
                  </a:lnTo>
                  <a:lnTo>
                    <a:pt x="684" y="119"/>
                  </a:lnTo>
                  <a:lnTo>
                    <a:pt x="684" y="135"/>
                  </a:lnTo>
                  <a:lnTo>
                    <a:pt x="684" y="149"/>
                  </a:lnTo>
                  <a:lnTo>
                    <a:pt x="684" y="166"/>
                  </a:lnTo>
                  <a:lnTo>
                    <a:pt x="684" y="180"/>
                  </a:lnTo>
                  <a:lnTo>
                    <a:pt x="682" y="194"/>
                  </a:lnTo>
                  <a:lnTo>
                    <a:pt x="682" y="211"/>
                  </a:lnTo>
                  <a:lnTo>
                    <a:pt x="682" y="225"/>
                  </a:lnTo>
                  <a:lnTo>
                    <a:pt x="682" y="242"/>
                  </a:lnTo>
                  <a:lnTo>
                    <a:pt x="679" y="256"/>
                  </a:lnTo>
                  <a:lnTo>
                    <a:pt x="679" y="273"/>
                  </a:lnTo>
                  <a:lnTo>
                    <a:pt x="679" y="287"/>
                  </a:lnTo>
                  <a:lnTo>
                    <a:pt x="679" y="287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0101095" y="3310467"/>
              <a:ext cx="442596" cy="432717"/>
            </a:xfrm>
            <a:custGeom>
              <a:avLst/>
              <a:gdLst>
                <a:gd name="T0" fmla="*/ 303 w 448"/>
                <a:gd name="T1" fmla="*/ 135 h 438"/>
                <a:gd name="T2" fmla="*/ 315 w 448"/>
                <a:gd name="T3" fmla="*/ 118 h 438"/>
                <a:gd name="T4" fmla="*/ 334 w 448"/>
                <a:gd name="T5" fmla="*/ 109 h 438"/>
                <a:gd name="T6" fmla="*/ 339 w 448"/>
                <a:gd name="T7" fmla="*/ 99 h 438"/>
                <a:gd name="T8" fmla="*/ 346 w 448"/>
                <a:gd name="T9" fmla="*/ 95 h 438"/>
                <a:gd name="T10" fmla="*/ 351 w 448"/>
                <a:gd name="T11" fmla="*/ 99 h 438"/>
                <a:gd name="T12" fmla="*/ 374 w 448"/>
                <a:gd name="T13" fmla="*/ 92 h 438"/>
                <a:gd name="T14" fmla="*/ 391 w 448"/>
                <a:gd name="T15" fmla="*/ 78 h 438"/>
                <a:gd name="T16" fmla="*/ 426 w 448"/>
                <a:gd name="T17" fmla="*/ 78 h 438"/>
                <a:gd name="T18" fmla="*/ 433 w 448"/>
                <a:gd name="T19" fmla="*/ 85 h 438"/>
                <a:gd name="T20" fmla="*/ 440 w 448"/>
                <a:gd name="T21" fmla="*/ 95 h 438"/>
                <a:gd name="T22" fmla="*/ 445 w 448"/>
                <a:gd name="T23" fmla="*/ 128 h 438"/>
                <a:gd name="T24" fmla="*/ 388 w 448"/>
                <a:gd name="T25" fmla="*/ 106 h 438"/>
                <a:gd name="T26" fmla="*/ 386 w 448"/>
                <a:gd name="T27" fmla="*/ 130 h 438"/>
                <a:gd name="T28" fmla="*/ 386 w 448"/>
                <a:gd name="T29" fmla="*/ 142 h 438"/>
                <a:gd name="T30" fmla="*/ 374 w 448"/>
                <a:gd name="T31" fmla="*/ 168 h 438"/>
                <a:gd name="T32" fmla="*/ 365 w 448"/>
                <a:gd name="T33" fmla="*/ 180 h 438"/>
                <a:gd name="T34" fmla="*/ 353 w 448"/>
                <a:gd name="T35" fmla="*/ 196 h 438"/>
                <a:gd name="T36" fmla="*/ 334 w 448"/>
                <a:gd name="T37" fmla="*/ 208 h 438"/>
                <a:gd name="T38" fmla="*/ 327 w 448"/>
                <a:gd name="T39" fmla="*/ 229 h 438"/>
                <a:gd name="T40" fmla="*/ 303 w 448"/>
                <a:gd name="T41" fmla="*/ 246 h 438"/>
                <a:gd name="T42" fmla="*/ 282 w 448"/>
                <a:gd name="T43" fmla="*/ 234 h 438"/>
                <a:gd name="T44" fmla="*/ 280 w 448"/>
                <a:gd name="T45" fmla="*/ 253 h 438"/>
                <a:gd name="T46" fmla="*/ 272 w 448"/>
                <a:gd name="T47" fmla="*/ 272 h 438"/>
                <a:gd name="T48" fmla="*/ 265 w 448"/>
                <a:gd name="T49" fmla="*/ 291 h 438"/>
                <a:gd name="T50" fmla="*/ 244 w 448"/>
                <a:gd name="T51" fmla="*/ 343 h 438"/>
                <a:gd name="T52" fmla="*/ 246 w 448"/>
                <a:gd name="T53" fmla="*/ 364 h 438"/>
                <a:gd name="T54" fmla="*/ 244 w 448"/>
                <a:gd name="T55" fmla="*/ 376 h 438"/>
                <a:gd name="T56" fmla="*/ 225 w 448"/>
                <a:gd name="T57" fmla="*/ 390 h 438"/>
                <a:gd name="T58" fmla="*/ 202 w 448"/>
                <a:gd name="T59" fmla="*/ 402 h 438"/>
                <a:gd name="T60" fmla="*/ 194 w 448"/>
                <a:gd name="T61" fmla="*/ 398 h 438"/>
                <a:gd name="T62" fmla="*/ 190 w 448"/>
                <a:gd name="T63" fmla="*/ 407 h 438"/>
                <a:gd name="T64" fmla="*/ 159 w 448"/>
                <a:gd name="T65" fmla="*/ 426 h 438"/>
                <a:gd name="T66" fmla="*/ 145 w 448"/>
                <a:gd name="T67" fmla="*/ 419 h 438"/>
                <a:gd name="T68" fmla="*/ 131 w 448"/>
                <a:gd name="T69" fmla="*/ 428 h 438"/>
                <a:gd name="T70" fmla="*/ 105 w 448"/>
                <a:gd name="T71" fmla="*/ 433 h 438"/>
                <a:gd name="T72" fmla="*/ 93 w 448"/>
                <a:gd name="T73" fmla="*/ 426 h 438"/>
                <a:gd name="T74" fmla="*/ 83 w 448"/>
                <a:gd name="T75" fmla="*/ 414 h 438"/>
                <a:gd name="T76" fmla="*/ 81 w 448"/>
                <a:gd name="T77" fmla="*/ 405 h 438"/>
                <a:gd name="T78" fmla="*/ 60 w 448"/>
                <a:gd name="T79" fmla="*/ 400 h 438"/>
                <a:gd name="T80" fmla="*/ 43 w 448"/>
                <a:gd name="T81" fmla="*/ 390 h 438"/>
                <a:gd name="T82" fmla="*/ 26 w 448"/>
                <a:gd name="T83" fmla="*/ 367 h 438"/>
                <a:gd name="T84" fmla="*/ 12 w 448"/>
                <a:gd name="T85" fmla="*/ 353 h 438"/>
                <a:gd name="T86" fmla="*/ 3 w 448"/>
                <a:gd name="T87" fmla="*/ 331 h 438"/>
                <a:gd name="T88" fmla="*/ 5 w 448"/>
                <a:gd name="T89" fmla="*/ 322 h 438"/>
                <a:gd name="T90" fmla="*/ 8 w 448"/>
                <a:gd name="T91" fmla="*/ 305 h 438"/>
                <a:gd name="T92" fmla="*/ 36 w 448"/>
                <a:gd name="T93" fmla="*/ 272 h 438"/>
                <a:gd name="T94" fmla="*/ 34 w 448"/>
                <a:gd name="T95" fmla="*/ 239 h 438"/>
                <a:gd name="T96" fmla="*/ 57 w 448"/>
                <a:gd name="T97" fmla="*/ 232 h 438"/>
                <a:gd name="T98" fmla="*/ 62 w 448"/>
                <a:gd name="T99" fmla="*/ 229 h 438"/>
                <a:gd name="T100" fmla="*/ 62 w 448"/>
                <a:gd name="T101" fmla="*/ 215 h 438"/>
                <a:gd name="T102" fmla="*/ 74 w 448"/>
                <a:gd name="T103" fmla="*/ 187 h 438"/>
                <a:gd name="T104" fmla="*/ 95 w 448"/>
                <a:gd name="T105" fmla="*/ 170 h 438"/>
                <a:gd name="T106" fmla="*/ 123 w 448"/>
                <a:gd name="T107" fmla="*/ 149 h 438"/>
                <a:gd name="T108" fmla="*/ 140 w 448"/>
                <a:gd name="T109" fmla="*/ 114 h 438"/>
                <a:gd name="T110" fmla="*/ 142 w 448"/>
                <a:gd name="T111" fmla="*/ 92 h 438"/>
                <a:gd name="T112" fmla="*/ 145 w 448"/>
                <a:gd name="T113" fmla="*/ 71 h 438"/>
                <a:gd name="T114" fmla="*/ 149 w 448"/>
                <a:gd name="T115" fmla="*/ 35 h 438"/>
                <a:gd name="T116" fmla="*/ 140 w 448"/>
                <a:gd name="T117" fmla="*/ 7 h 438"/>
                <a:gd name="T118" fmla="*/ 152 w 448"/>
                <a:gd name="T119" fmla="*/ 2 h 438"/>
                <a:gd name="T120" fmla="*/ 197 w 448"/>
                <a:gd name="T121" fmla="*/ 10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8" h="438">
                  <a:moveTo>
                    <a:pt x="272" y="95"/>
                  </a:moveTo>
                  <a:lnTo>
                    <a:pt x="282" y="156"/>
                  </a:lnTo>
                  <a:lnTo>
                    <a:pt x="284" y="158"/>
                  </a:lnTo>
                  <a:lnTo>
                    <a:pt x="284" y="158"/>
                  </a:lnTo>
                  <a:lnTo>
                    <a:pt x="284" y="156"/>
                  </a:lnTo>
                  <a:lnTo>
                    <a:pt x="287" y="156"/>
                  </a:lnTo>
                  <a:lnTo>
                    <a:pt x="294" y="144"/>
                  </a:lnTo>
                  <a:lnTo>
                    <a:pt x="296" y="144"/>
                  </a:lnTo>
                  <a:lnTo>
                    <a:pt x="298" y="142"/>
                  </a:lnTo>
                  <a:lnTo>
                    <a:pt x="301" y="142"/>
                  </a:lnTo>
                  <a:lnTo>
                    <a:pt x="301" y="142"/>
                  </a:lnTo>
                  <a:lnTo>
                    <a:pt x="301" y="140"/>
                  </a:lnTo>
                  <a:lnTo>
                    <a:pt x="301" y="137"/>
                  </a:lnTo>
                  <a:lnTo>
                    <a:pt x="303" y="135"/>
                  </a:lnTo>
                  <a:lnTo>
                    <a:pt x="306" y="132"/>
                  </a:lnTo>
                  <a:lnTo>
                    <a:pt x="308" y="130"/>
                  </a:lnTo>
                  <a:lnTo>
                    <a:pt x="308" y="130"/>
                  </a:lnTo>
                  <a:lnTo>
                    <a:pt x="310" y="130"/>
                  </a:lnTo>
                  <a:lnTo>
                    <a:pt x="310" y="128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5"/>
                  </a:lnTo>
                  <a:lnTo>
                    <a:pt x="313" y="123"/>
                  </a:lnTo>
                  <a:lnTo>
                    <a:pt x="313" y="121"/>
                  </a:lnTo>
                  <a:lnTo>
                    <a:pt x="313" y="121"/>
                  </a:lnTo>
                  <a:lnTo>
                    <a:pt x="313" y="118"/>
                  </a:lnTo>
                  <a:lnTo>
                    <a:pt x="315" y="118"/>
                  </a:lnTo>
                  <a:lnTo>
                    <a:pt x="317" y="116"/>
                  </a:lnTo>
                  <a:lnTo>
                    <a:pt x="317" y="116"/>
                  </a:lnTo>
                  <a:lnTo>
                    <a:pt x="320" y="116"/>
                  </a:lnTo>
                  <a:lnTo>
                    <a:pt x="320" y="116"/>
                  </a:lnTo>
                  <a:lnTo>
                    <a:pt x="322" y="116"/>
                  </a:lnTo>
                  <a:lnTo>
                    <a:pt x="325" y="118"/>
                  </a:lnTo>
                  <a:lnTo>
                    <a:pt x="325" y="118"/>
                  </a:lnTo>
                  <a:lnTo>
                    <a:pt x="327" y="118"/>
                  </a:lnTo>
                  <a:lnTo>
                    <a:pt x="327" y="118"/>
                  </a:lnTo>
                  <a:lnTo>
                    <a:pt x="329" y="118"/>
                  </a:lnTo>
                  <a:lnTo>
                    <a:pt x="329" y="118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34" y="109"/>
                  </a:lnTo>
                  <a:lnTo>
                    <a:pt x="334" y="106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6" y="102"/>
                  </a:lnTo>
                  <a:lnTo>
                    <a:pt x="336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102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9"/>
                  </a:lnTo>
                  <a:lnTo>
                    <a:pt x="339" y="97"/>
                  </a:lnTo>
                  <a:lnTo>
                    <a:pt x="341" y="95"/>
                  </a:lnTo>
                  <a:lnTo>
                    <a:pt x="341" y="95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1" y="92"/>
                  </a:lnTo>
                  <a:lnTo>
                    <a:pt x="343" y="92"/>
                  </a:lnTo>
                  <a:lnTo>
                    <a:pt x="343" y="92"/>
                  </a:lnTo>
                  <a:lnTo>
                    <a:pt x="343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6" y="95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7"/>
                  </a:lnTo>
                  <a:lnTo>
                    <a:pt x="343" y="99"/>
                  </a:lnTo>
                  <a:lnTo>
                    <a:pt x="343" y="99"/>
                  </a:lnTo>
                  <a:lnTo>
                    <a:pt x="346" y="99"/>
                  </a:lnTo>
                  <a:lnTo>
                    <a:pt x="346" y="99"/>
                  </a:lnTo>
                  <a:lnTo>
                    <a:pt x="346" y="99"/>
                  </a:lnTo>
                  <a:lnTo>
                    <a:pt x="351" y="99"/>
                  </a:lnTo>
                  <a:lnTo>
                    <a:pt x="351" y="102"/>
                  </a:lnTo>
                  <a:lnTo>
                    <a:pt x="351" y="102"/>
                  </a:lnTo>
                  <a:lnTo>
                    <a:pt x="353" y="102"/>
                  </a:lnTo>
                  <a:lnTo>
                    <a:pt x="355" y="102"/>
                  </a:lnTo>
                  <a:lnTo>
                    <a:pt x="362" y="102"/>
                  </a:lnTo>
                  <a:lnTo>
                    <a:pt x="362" y="102"/>
                  </a:lnTo>
                  <a:lnTo>
                    <a:pt x="367" y="99"/>
                  </a:lnTo>
                  <a:lnTo>
                    <a:pt x="372" y="99"/>
                  </a:lnTo>
                  <a:lnTo>
                    <a:pt x="377" y="97"/>
                  </a:lnTo>
                  <a:lnTo>
                    <a:pt x="377" y="95"/>
                  </a:lnTo>
                  <a:lnTo>
                    <a:pt x="374" y="95"/>
                  </a:lnTo>
                  <a:lnTo>
                    <a:pt x="374" y="95"/>
                  </a:lnTo>
                  <a:lnTo>
                    <a:pt x="374" y="92"/>
                  </a:lnTo>
                  <a:lnTo>
                    <a:pt x="374" y="92"/>
                  </a:lnTo>
                  <a:lnTo>
                    <a:pt x="377" y="92"/>
                  </a:lnTo>
                  <a:lnTo>
                    <a:pt x="377" y="90"/>
                  </a:lnTo>
                  <a:lnTo>
                    <a:pt x="374" y="87"/>
                  </a:lnTo>
                  <a:lnTo>
                    <a:pt x="374" y="87"/>
                  </a:lnTo>
                  <a:lnTo>
                    <a:pt x="377" y="87"/>
                  </a:lnTo>
                  <a:lnTo>
                    <a:pt x="379" y="87"/>
                  </a:lnTo>
                  <a:lnTo>
                    <a:pt x="379" y="85"/>
                  </a:lnTo>
                  <a:lnTo>
                    <a:pt x="381" y="85"/>
                  </a:lnTo>
                  <a:lnTo>
                    <a:pt x="384" y="83"/>
                  </a:lnTo>
                  <a:lnTo>
                    <a:pt x="386" y="83"/>
                  </a:lnTo>
                  <a:lnTo>
                    <a:pt x="388" y="83"/>
                  </a:lnTo>
                  <a:lnTo>
                    <a:pt x="388" y="83"/>
                  </a:lnTo>
                  <a:lnTo>
                    <a:pt x="391" y="80"/>
                  </a:lnTo>
                  <a:lnTo>
                    <a:pt x="391" y="78"/>
                  </a:lnTo>
                  <a:lnTo>
                    <a:pt x="393" y="76"/>
                  </a:lnTo>
                  <a:lnTo>
                    <a:pt x="393" y="73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0" y="73"/>
                  </a:lnTo>
                  <a:lnTo>
                    <a:pt x="405" y="73"/>
                  </a:lnTo>
                  <a:lnTo>
                    <a:pt x="414" y="80"/>
                  </a:lnTo>
                  <a:lnTo>
                    <a:pt x="417" y="80"/>
                  </a:lnTo>
                  <a:lnTo>
                    <a:pt x="419" y="80"/>
                  </a:lnTo>
                  <a:lnTo>
                    <a:pt x="421" y="80"/>
                  </a:lnTo>
                  <a:lnTo>
                    <a:pt x="421" y="80"/>
                  </a:lnTo>
                  <a:lnTo>
                    <a:pt x="424" y="80"/>
                  </a:lnTo>
                  <a:lnTo>
                    <a:pt x="426" y="80"/>
                  </a:lnTo>
                  <a:lnTo>
                    <a:pt x="426" y="78"/>
                  </a:lnTo>
                  <a:lnTo>
                    <a:pt x="426" y="78"/>
                  </a:lnTo>
                  <a:lnTo>
                    <a:pt x="429" y="78"/>
                  </a:lnTo>
                  <a:lnTo>
                    <a:pt x="429" y="78"/>
                  </a:lnTo>
                  <a:lnTo>
                    <a:pt x="431" y="78"/>
                  </a:lnTo>
                  <a:lnTo>
                    <a:pt x="433" y="80"/>
                  </a:lnTo>
                  <a:lnTo>
                    <a:pt x="433" y="80"/>
                  </a:lnTo>
                  <a:lnTo>
                    <a:pt x="431" y="83"/>
                  </a:lnTo>
                  <a:lnTo>
                    <a:pt x="429" y="85"/>
                  </a:lnTo>
                  <a:lnTo>
                    <a:pt x="429" y="85"/>
                  </a:lnTo>
                  <a:lnTo>
                    <a:pt x="431" y="90"/>
                  </a:lnTo>
                  <a:lnTo>
                    <a:pt x="433" y="90"/>
                  </a:lnTo>
                  <a:lnTo>
                    <a:pt x="433" y="87"/>
                  </a:lnTo>
                  <a:lnTo>
                    <a:pt x="433" y="87"/>
                  </a:lnTo>
                  <a:lnTo>
                    <a:pt x="433" y="85"/>
                  </a:lnTo>
                  <a:lnTo>
                    <a:pt x="433" y="85"/>
                  </a:lnTo>
                  <a:lnTo>
                    <a:pt x="436" y="87"/>
                  </a:lnTo>
                  <a:lnTo>
                    <a:pt x="436" y="87"/>
                  </a:lnTo>
                  <a:lnTo>
                    <a:pt x="433" y="90"/>
                  </a:lnTo>
                  <a:lnTo>
                    <a:pt x="433" y="90"/>
                  </a:lnTo>
                  <a:lnTo>
                    <a:pt x="436" y="92"/>
                  </a:lnTo>
                  <a:lnTo>
                    <a:pt x="438" y="90"/>
                  </a:lnTo>
                  <a:lnTo>
                    <a:pt x="438" y="90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38" y="92"/>
                  </a:lnTo>
                  <a:lnTo>
                    <a:pt x="438" y="95"/>
                  </a:lnTo>
                  <a:lnTo>
                    <a:pt x="440" y="95"/>
                  </a:lnTo>
                  <a:lnTo>
                    <a:pt x="438" y="97"/>
                  </a:lnTo>
                  <a:lnTo>
                    <a:pt x="440" y="97"/>
                  </a:lnTo>
                  <a:lnTo>
                    <a:pt x="445" y="99"/>
                  </a:lnTo>
                  <a:lnTo>
                    <a:pt x="445" y="102"/>
                  </a:lnTo>
                  <a:lnTo>
                    <a:pt x="445" y="102"/>
                  </a:lnTo>
                  <a:lnTo>
                    <a:pt x="445" y="106"/>
                  </a:lnTo>
                  <a:lnTo>
                    <a:pt x="445" y="106"/>
                  </a:lnTo>
                  <a:lnTo>
                    <a:pt x="448" y="109"/>
                  </a:lnTo>
                  <a:lnTo>
                    <a:pt x="448" y="109"/>
                  </a:lnTo>
                  <a:lnTo>
                    <a:pt x="448" y="111"/>
                  </a:lnTo>
                  <a:lnTo>
                    <a:pt x="448" y="111"/>
                  </a:lnTo>
                  <a:lnTo>
                    <a:pt x="448" y="116"/>
                  </a:lnTo>
                  <a:lnTo>
                    <a:pt x="445" y="121"/>
                  </a:lnTo>
                  <a:lnTo>
                    <a:pt x="445" y="128"/>
                  </a:lnTo>
                  <a:lnTo>
                    <a:pt x="443" y="130"/>
                  </a:lnTo>
                  <a:lnTo>
                    <a:pt x="443" y="132"/>
                  </a:lnTo>
                  <a:lnTo>
                    <a:pt x="443" y="135"/>
                  </a:lnTo>
                  <a:lnTo>
                    <a:pt x="443" y="132"/>
                  </a:lnTo>
                  <a:lnTo>
                    <a:pt x="440" y="132"/>
                  </a:lnTo>
                  <a:lnTo>
                    <a:pt x="436" y="130"/>
                  </a:lnTo>
                  <a:lnTo>
                    <a:pt x="429" y="128"/>
                  </a:lnTo>
                  <a:lnTo>
                    <a:pt x="421" y="123"/>
                  </a:lnTo>
                  <a:lnTo>
                    <a:pt x="417" y="121"/>
                  </a:lnTo>
                  <a:lnTo>
                    <a:pt x="410" y="116"/>
                  </a:lnTo>
                  <a:lnTo>
                    <a:pt x="403" y="114"/>
                  </a:lnTo>
                  <a:lnTo>
                    <a:pt x="398" y="111"/>
                  </a:lnTo>
                  <a:lnTo>
                    <a:pt x="391" y="106"/>
                  </a:lnTo>
                  <a:lnTo>
                    <a:pt x="388" y="106"/>
                  </a:lnTo>
                  <a:lnTo>
                    <a:pt x="388" y="106"/>
                  </a:lnTo>
                  <a:lnTo>
                    <a:pt x="386" y="109"/>
                  </a:lnTo>
                  <a:lnTo>
                    <a:pt x="386" y="111"/>
                  </a:lnTo>
                  <a:lnTo>
                    <a:pt x="386" y="111"/>
                  </a:lnTo>
                  <a:lnTo>
                    <a:pt x="386" y="114"/>
                  </a:lnTo>
                  <a:lnTo>
                    <a:pt x="388" y="116"/>
                  </a:lnTo>
                  <a:lnTo>
                    <a:pt x="388" y="118"/>
                  </a:lnTo>
                  <a:lnTo>
                    <a:pt x="388" y="121"/>
                  </a:lnTo>
                  <a:lnTo>
                    <a:pt x="388" y="121"/>
                  </a:lnTo>
                  <a:lnTo>
                    <a:pt x="388" y="121"/>
                  </a:lnTo>
                  <a:lnTo>
                    <a:pt x="388" y="125"/>
                  </a:lnTo>
                  <a:lnTo>
                    <a:pt x="386" y="128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0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386" y="132"/>
                  </a:lnTo>
                  <a:lnTo>
                    <a:pt x="386" y="135"/>
                  </a:lnTo>
                  <a:lnTo>
                    <a:pt x="386" y="135"/>
                  </a:lnTo>
                  <a:lnTo>
                    <a:pt x="386" y="137"/>
                  </a:lnTo>
                  <a:lnTo>
                    <a:pt x="386" y="137"/>
                  </a:lnTo>
                  <a:lnTo>
                    <a:pt x="386" y="140"/>
                  </a:lnTo>
                  <a:lnTo>
                    <a:pt x="386" y="140"/>
                  </a:lnTo>
                  <a:lnTo>
                    <a:pt x="386" y="140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2"/>
                  </a:lnTo>
                  <a:lnTo>
                    <a:pt x="386" y="144"/>
                  </a:lnTo>
                  <a:lnTo>
                    <a:pt x="384" y="149"/>
                  </a:lnTo>
                  <a:lnTo>
                    <a:pt x="381" y="151"/>
                  </a:lnTo>
                  <a:lnTo>
                    <a:pt x="379" y="156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1"/>
                  </a:lnTo>
                  <a:lnTo>
                    <a:pt x="377" y="163"/>
                  </a:lnTo>
                  <a:lnTo>
                    <a:pt x="377" y="163"/>
                  </a:lnTo>
                  <a:lnTo>
                    <a:pt x="374" y="168"/>
                  </a:lnTo>
                  <a:lnTo>
                    <a:pt x="374" y="168"/>
                  </a:lnTo>
                  <a:lnTo>
                    <a:pt x="374" y="168"/>
                  </a:lnTo>
                  <a:lnTo>
                    <a:pt x="372" y="170"/>
                  </a:lnTo>
                  <a:lnTo>
                    <a:pt x="372" y="170"/>
                  </a:lnTo>
                  <a:lnTo>
                    <a:pt x="372" y="170"/>
                  </a:lnTo>
                  <a:lnTo>
                    <a:pt x="369" y="170"/>
                  </a:lnTo>
                  <a:lnTo>
                    <a:pt x="369" y="173"/>
                  </a:lnTo>
                  <a:lnTo>
                    <a:pt x="369" y="175"/>
                  </a:lnTo>
                  <a:lnTo>
                    <a:pt x="369" y="175"/>
                  </a:lnTo>
                  <a:lnTo>
                    <a:pt x="369" y="175"/>
                  </a:lnTo>
                  <a:lnTo>
                    <a:pt x="367" y="177"/>
                  </a:lnTo>
                  <a:lnTo>
                    <a:pt x="365" y="177"/>
                  </a:lnTo>
                  <a:lnTo>
                    <a:pt x="365" y="177"/>
                  </a:lnTo>
                  <a:lnTo>
                    <a:pt x="365" y="180"/>
                  </a:lnTo>
                  <a:lnTo>
                    <a:pt x="365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2" y="177"/>
                  </a:lnTo>
                  <a:lnTo>
                    <a:pt x="360" y="177"/>
                  </a:lnTo>
                  <a:lnTo>
                    <a:pt x="360" y="182"/>
                  </a:lnTo>
                  <a:lnTo>
                    <a:pt x="358" y="187"/>
                  </a:lnTo>
                  <a:lnTo>
                    <a:pt x="355" y="192"/>
                  </a:lnTo>
                  <a:lnTo>
                    <a:pt x="353" y="196"/>
                  </a:lnTo>
                  <a:lnTo>
                    <a:pt x="353" y="196"/>
                  </a:lnTo>
                  <a:lnTo>
                    <a:pt x="353" y="196"/>
                  </a:lnTo>
                  <a:lnTo>
                    <a:pt x="351" y="196"/>
                  </a:lnTo>
                  <a:lnTo>
                    <a:pt x="348" y="196"/>
                  </a:lnTo>
                  <a:lnTo>
                    <a:pt x="343" y="194"/>
                  </a:lnTo>
                  <a:lnTo>
                    <a:pt x="339" y="192"/>
                  </a:lnTo>
                  <a:lnTo>
                    <a:pt x="339" y="192"/>
                  </a:lnTo>
                  <a:lnTo>
                    <a:pt x="339" y="194"/>
                  </a:lnTo>
                  <a:lnTo>
                    <a:pt x="336" y="199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1"/>
                  </a:lnTo>
                  <a:lnTo>
                    <a:pt x="334" y="203"/>
                  </a:lnTo>
                  <a:lnTo>
                    <a:pt x="334" y="203"/>
                  </a:lnTo>
                  <a:lnTo>
                    <a:pt x="334" y="206"/>
                  </a:lnTo>
                  <a:lnTo>
                    <a:pt x="334" y="208"/>
                  </a:lnTo>
                  <a:lnTo>
                    <a:pt x="332" y="208"/>
                  </a:lnTo>
                  <a:lnTo>
                    <a:pt x="334" y="215"/>
                  </a:lnTo>
                  <a:lnTo>
                    <a:pt x="334" y="215"/>
                  </a:lnTo>
                  <a:lnTo>
                    <a:pt x="332" y="215"/>
                  </a:lnTo>
                  <a:lnTo>
                    <a:pt x="332" y="218"/>
                  </a:lnTo>
                  <a:lnTo>
                    <a:pt x="332" y="218"/>
                  </a:lnTo>
                  <a:lnTo>
                    <a:pt x="329" y="220"/>
                  </a:lnTo>
                  <a:lnTo>
                    <a:pt x="329" y="220"/>
                  </a:lnTo>
                  <a:lnTo>
                    <a:pt x="329" y="222"/>
                  </a:lnTo>
                  <a:lnTo>
                    <a:pt x="329" y="222"/>
                  </a:lnTo>
                  <a:lnTo>
                    <a:pt x="329" y="225"/>
                  </a:lnTo>
                  <a:lnTo>
                    <a:pt x="327" y="227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29"/>
                  </a:lnTo>
                  <a:lnTo>
                    <a:pt x="327" y="234"/>
                  </a:lnTo>
                  <a:lnTo>
                    <a:pt x="327" y="234"/>
                  </a:lnTo>
                  <a:lnTo>
                    <a:pt x="327" y="237"/>
                  </a:lnTo>
                  <a:lnTo>
                    <a:pt x="325" y="239"/>
                  </a:lnTo>
                  <a:lnTo>
                    <a:pt x="325" y="244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20" y="248"/>
                  </a:lnTo>
                  <a:lnTo>
                    <a:pt x="313" y="248"/>
                  </a:lnTo>
                  <a:lnTo>
                    <a:pt x="308" y="248"/>
                  </a:lnTo>
                  <a:lnTo>
                    <a:pt x="303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6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8" y="244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91" y="237"/>
                  </a:lnTo>
                  <a:lnTo>
                    <a:pt x="282" y="234"/>
                  </a:lnTo>
                  <a:lnTo>
                    <a:pt x="282" y="234"/>
                  </a:lnTo>
                  <a:lnTo>
                    <a:pt x="282" y="237"/>
                  </a:lnTo>
                  <a:lnTo>
                    <a:pt x="282" y="237"/>
                  </a:lnTo>
                  <a:lnTo>
                    <a:pt x="282" y="239"/>
                  </a:lnTo>
                  <a:lnTo>
                    <a:pt x="282" y="239"/>
                  </a:lnTo>
                  <a:lnTo>
                    <a:pt x="282" y="241"/>
                  </a:lnTo>
                  <a:lnTo>
                    <a:pt x="282" y="241"/>
                  </a:lnTo>
                  <a:lnTo>
                    <a:pt x="282" y="241"/>
                  </a:lnTo>
                  <a:lnTo>
                    <a:pt x="282" y="244"/>
                  </a:lnTo>
                  <a:lnTo>
                    <a:pt x="282" y="244"/>
                  </a:lnTo>
                  <a:lnTo>
                    <a:pt x="280" y="246"/>
                  </a:lnTo>
                  <a:lnTo>
                    <a:pt x="280" y="248"/>
                  </a:lnTo>
                  <a:lnTo>
                    <a:pt x="280" y="248"/>
                  </a:lnTo>
                  <a:lnTo>
                    <a:pt x="280" y="253"/>
                  </a:lnTo>
                  <a:lnTo>
                    <a:pt x="280" y="256"/>
                  </a:lnTo>
                  <a:lnTo>
                    <a:pt x="280" y="256"/>
                  </a:lnTo>
                  <a:lnTo>
                    <a:pt x="280" y="258"/>
                  </a:lnTo>
                  <a:lnTo>
                    <a:pt x="280" y="260"/>
                  </a:lnTo>
                  <a:lnTo>
                    <a:pt x="280" y="263"/>
                  </a:lnTo>
                  <a:lnTo>
                    <a:pt x="277" y="265"/>
                  </a:lnTo>
                  <a:lnTo>
                    <a:pt x="277" y="265"/>
                  </a:lnTo>
                  <a:lnTo>
                    <a:pt x="275" y="265"/>
                  </a:lnTo>
                  <a:lnTo>
                    <a:pt x="275" y="265"/>
                  </a:lnTo>
                  <a:lnTo>
                    <a:pt x="275" y="267"/>
                  </a:lnTo>
                  <a:lnTo>
                    <a:pt x="275" y="267"/>
                  </a:lnTo>
                  <a:lnTo>
                    <a:pt x="275" y="270"/>
                  </a:lnTo>
                  <a:lnTo>
                    <a:pt x="275" y="270"/>
                  </a:lnTo>
                  <a:lnTo>
                    <a:pt x="272" y="272"/>
                  </a:lnTo>
                  <a:lnTo>
                    <a:pt x="272" y="272"/>
                  </a:lnTo>
                  <a:lnTo>
                    <a:pt x="275" y="274"/>
                  </a:lnTo>
                  <a:lnTo>
                    <a:pt x="275" y="274"/>
                  </a:lnTo>
                  <a:lnTo>
                    <a:pt x="275" y="274"/>
                  </a:lnTo>
                  <a:lnTo>
                    <a:pt x="275" y="277"/>
                  </a:lnTo>
                  <a:lnTo>
                    <a:pt x="275" y="277"/>
                  </a:lnTo>
                  <a:lnTo>
                    <a:pt x="275" y="277"/>
                  </a:lnTo>
                  <a:lnTo>
                    <a:pt x="272" y="279"/>
                  </a:lnTo>
                  <a:lnTo>
                    <a:pt x="270" y="282"/>
                  </a:lnTo>
                  <a:lnTo>
                    <a:pt x="270" y="282"/>
                  </a:lnTo>
                  <a:lnTo>
                    <a:pt x="268" y="286"/>
                  </a:lnTo>
                  <a:lnTo>
                    <a:pt x="265" y="291"/>
                  </a:lnTo>
                  <a:lnTo>
                    <a:pt x="265" y="291"/>
                  </a:lnTo>
                  <a:lnTo>
                    <a:pt x="265" y="291"/>
                  </a:lnTo>
                  <a:lnTo>
                    <a:pt x="265" y="293"/>
                  </a:lnTo>
                  <a:lnTo>
                    <a:pt x="265" y="293"/>
                  </a:lnTo>
                  <a:lnTo>
                    <a:pt x="265" y="293"/>
                  </a:lnTo>
                  <a:lnTo>
                    <a:pt x="265" y="303"/>
                  </a:lnTo>
                  <a:lnTo>
                    <a:pt x="263" y="308"/>
                  </a:lnTo>
                  <a:lnTo>
                    <a:pt x="261" y="312"/>
                  </a:lnTo>
                  <a:lnTo>
                    <a:pt x="258" y="317"/>
                  </a:lnTo>
                  <a:lnTo>
                    <a:pt x="254" y="324"/>
                  </a:lnTo>
                  <a:lnTo>
                    <a:pt x="251" y="329"/>
                  </a:lnTo>
                  <a:lnTo>
                    <a:pt x="249" y="334"/>
                  </a:lnTo>
                  <a:lnTo>
                    <a:pt x="244" y="341"/>
                  </a:lnTo>
                  <a:lnTo>
                    <a:pt x="244" y="341"/>
                  </a:lnTo>
                  <a:lnTo>
                    <a:pt x="244" y="343"/>
                  </a:lnTo>
                  <a:lnTo>
                    <a:pt x="244" y="343"/>
                  </a:lnTo>
                  <a:lnTo>
                    <a:pt x="242" y="350"/>
                  </a:lnTo>
                  <a:lnTo>
                    <a:pt x="239" y="357"/>
                  </a:lnTo>
                  <a:lnTo>
                    <a:pt x="239" y="357"/>
                  </a:lnTo>
                  <a:lnTo>
                    <a:pt x="239" y="360"/>
                  </a:lnTo>
                  <a:lnTo>
                    <a:pt x="239" y="360"/>
                  </a:lnTo>
                  <a:lnTo>
                    <a:pt x="239" y="360"/>
                  </a:lnTo>
                  <a:lnTo>
                    <a:pt x="242" y="360"/>
                  </a:lnTo>
                  <a:lnTo>
                    <a:pt x="242" y="360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4"/>
                  </a:lnTo>
                  <a:lnTo>
                    <a:pt x="246" y="367"/>
                  </a:lnTo>
                  <a:lnTo>
                    <a:pt x="244" y="367"/>
                  </a:lnTo>
                  <a:lnTo>
                    <a:pt x="242" y="369"/>
                  </a:lnTo>
                  <a:lnTo>
                    <a:pt x="242" y="369"/>
                  </a:lnTo>
                  <a:lnTo>
                    <a:pt x="242" y="369"/>
                  </a:lnTo>
                  <a:lnTo>
                    <a:pt x="242" y="371"/>
                  </a:lnTo>
                  <a:lnTo>
                    <a:pt x="239" y="371"/>
                  </a:lnTo>
                  <a:lnTo>
                    <a:pt x="239" y="374"/>
                  </a:lnTo>
                  <a:lnTo>
                    <a:pt x="239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4"/>
                  </a:lnTo>
                  <a:lnTo>
                    <a:pt x="242" y="376"/>
                  </a:lnTo>
                  <a:lnTo>
                    <a:pt x="244" y="376"/>
                  </a:lnTo>
                  <a:lnTo>
                    <a:pt x="244" y="376"/>
                  </a:lnTo>
                  <a:lnTo>
                    <a:pt x="244" y="379"/>
                  </a:lnTo>
                  <a:lnTo>
                    <a:pt x="242" y="379"/>
                  </a:lnTo>
                  <a:lnTo>
                    <a:pt x="232" y="388"/>
                  </a:lnTo>
                  <a:lnTo>
                    <a:pt x="230" y="390"/>
                  </a:lnTo>
                  <a:lnTo>
                    <a:pt x="230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8" y="390"/>
                  </a:lnTo>
                  <a:lnTo>
                    <a:pt x="225" y="390"/>
                  </a:lnTo>
                  <a:lnTo>
                    <a:pt x="225" y="390"/>
                  </a:lnTo>
                  <a:lnTo>
                    <a:pt x="225" y="390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5" y="388"/>
                  </a:lnTo>
                  <a:lnTo>
                    <a:pt x="223" y="388"/>
                  </a:lnTo>
                  <a:lnTo>
                    <a:pt x="223" y="388"/>
                  </a:lnTo>
                  <a:lnTo>
                    <a:pt x="220" y="388"/>
                  </a:lnTo>
                  <a:lnTo>
                    <a:pt x="218" y="388"/>
                  </a:lnTo>
                  <a:lnTo>
                    <a:pt x="216" y="390"/>
                  </a:lnTo>
                  <a:lnTo>
                    <a:pt x="211" y="395"/>
                  </a:lnTo>
                  <a:lnTo>
                    <a:pt x="206" y="398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202" y="402"/>
                  </a:lnTo>
                  <a:lnTo>
                    <a:pt x="199" y="402"/>
                  </a:lnTo>
                  <a:lnTo>
                    <a:pt x="199" y="400"/>
                  </a:lnTo>
                  <a:lnTo>
                    <a:pt x="199" y="400"/>
                  </a:lnTo>
                  <a:lnTo>
                    <a:pt x="199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400"/>
                  </a:lnTo>
                  <a:lnTo>
                    <a:pt x="197" y="398"/>
                  </a:lnTo>
                  <a:lnTo>
                    <a:pt x="194" y="398"/>
                  </a:lnTo>
                  <a:lnTo>
                    <a:pt x="194" y="398"/>
                  </a:lnTo>
                  <a:lnTo>
                    <a:pt x="192" y="398"/>
                  </a:lnTo>
                  <a:lnTo>
                    <a:pt x="192" y="398"/>
                  </a:lnTo>
                  <a:lnTo>
                    <a:pt x="190" y="398"/>
                  </a:lnTo>
                  <a:lnTo>
                    <a:pt x="190" y="400"/>
                  </a:lnTo>
                  <a:lnTo>
                    <a:pt x="190" y="400"/>
                  </a:lnTo>
                  <a:lnTo>
                    <a:pt x="187" y="400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2"/>
                  </a:lnTo>
                  <a:lnTo>
                    <a:pt x="187" y="405"/>
                  </a:lnTo>
                  <a:lnTo>
                    <a:pt x="187" y="405"/>
                  </a:lnTo>
                  <a:lnTo>
                    <a:pt x="190" y="407"/>
                  </a:lnTo>
                  <a:lnTo>
                    <a:pt x="190" y="407"/>
                  </a:lnTo>
                  <a:lnTo>
                    <a:pt x="190" y="409"/>
                  </a:lnTo>
                  <a:lnTo>
                    <a:pt x="190" y="409"/>
                  </a:lnTo>
                  <a:lnTo>
                    <a:pt x="190" y="412"/>
                  </a:lnTo>
                  <a:lnTo>
                    <a:pt x="190" y="412"/>
                  </a:lnTo>
                  <a:lnTo>
                    <a:pt x="183" y="416"/>
                  </a:lnTo>
                  <a:lnTo>
                    <a:pt x="183" y="416"/>
                  </a:lnTo>
                  <a:lnTo>
                    <a:pt x="183" y="416"/>
                  </a:lnTo>
                  <a:lnTo>
                    <a:pt x="180" y="416"/>
                  </a:lnTo>
                  <a:lnTo>
                    <a:pt x="180" y="416"/>
                  </a:lnTo>
                  <a:lnTo>
                    <a:pt x="178" y="416"/>
                  </a:lnTo>
                  <a:lnTo>
                    <a:pt x="175" y="419"/>
                  </a:lnTo>
                  <a:lnTo>
                    <a:pt x="175" y="419"/>
                  </a:lnTo>
                  <a:lnTo>
                    <a:pt x="166" y="421"/>
                  </a:lnTo>
                  <a:lnTo>
                    <a:pt x="159" y="426"/>
                  </a:lnTo>
                  <a:lnTo>
                    <a:pt x="157" y="428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7" y="426"/>
                  </a:lnTo>
                  <a:lnTo>
                    <a:pt x="154" y="426"/>
                  </a:lnTo>
                  <a:lnTo>
                    <a:pt x="154" y="424"/>
                  </a:lnTo>
                  <a:lnTo>
                    <a:pt x="149" y="421"/>
                  </a:lnTo>
                  <a:lnTo>
                    <a:pt x="147" y="421"/>
                  </a:lnTo>
                  <a:lnTo>
                    <a:pt x="147" y="421"/>
                  </a:lnTo>
                  <a:lnTo>
                    <a:pt x="145" y="419"/>
                  </a:lnTo>
                  <a:lnTo>
                    <a:pt x="145" y="419"/>
                  </a:lnTo>
                  <a:lnTo>
                    <a:pt x="145" y="419"/>
                  </a:lnTo>
                  <a:lnTo>
                    <a:pt x="142" y="419"/>
                  </a:lnTo>
                  <a:lnTo>
                    <a:pt x="142" y="419"/>
                  </a:lnTo>
                  <a:lnTo>
                    <a:pt x="140" y="419"/>
                  </a:lnTo>
                  <a:lnTo>
                    <a:pt x="140" y="419"/>
                  </a:lnTo>
                  <a:lnTo>
                    <a:pt x="140" y="421"/>
                  </a:lnTo>
                  <a:lnTo>
                    <a:pt x="140" y="421"/>
                  </a:lnTo>
                  <a:lnTo>
                    <a:pt x="140" y="424"/>
                  </a:lnTo>
                  <a:lnTo>
                    <a:pt x="140" y="424"/>
                  </a:lnTo>
                  <a:lnTo>
                    <a:pt x="138" y="426"/>
                  </a:lnTo>
                  <a:lnTo>
                    <a:pt x="138" y="426"/>
                  </a:lnTo>
                  <a:lnTo>
                    <a:pt x="138" y="428"/>
                  </a:lnTo>
                  <a:lnTo>
                    <a:pt x="133" y="428"/>
                  </a:lnTo>
                  <a:lnTo>
                    <a:pt x="131" y="428"/>
                  </a:lnTo>
                  <a:lnTo>
                    <a:pt x="131" y="428"/>
                  </a:lnTo>
                  <a:lnTo>
                    <a:pt x="131" y="431"/>
                  </a:lnTo>
                  <a:lnTo>
                    <a:pt x="126" y="435"/>
                  </a:lnTo>
                  <a:lnTo>
                    <a:pt x="126" y="438"/>
                  </a:lnTo>
                  <a:lnTo>
                    <a:pt x="126" y="438"/>
                  </a:lnTo>
                  <a:lnTo>
                    <a:pt x="123" y="438"/>
                  </a:lnTo>
                  <a:lnTo>
                    <a:pt x="116" y="438"/>
                  </a:lnTo>
                  <a:lnTo>
                    <a:pt x="116" y="438"/>
                  </a:lnTo>
                  <a:lnTo>
                    <a:pt x="112" y="438"/>
                  </a:lnTo>
                  <a:lnTo>
                    <a:pt x="109" y="435"/>
                  </a:lnTo>
                  <a:lnTo>
                    <a:pt x="109" y="435"/>
                  </a:lnTo>
                  <a:lnTo>
                    <a:pt x="107" y="435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5" y="433"/>
                  </a:lnTo>
                  <a:lnTo>
                    <a:pt x="105" y="431"/>
                  </a:lnTo>
                  <a:lnTo>
                    <a:pt x="105" y="431"/>
                  </a:lnTo>
                  <a:lnTo>
                    <a:pt x="102" y="431"/>
                  </a:lnTo>
                  <a:lnTo>
                    <a:pt x="100" y="431"/>
                  </a:lnTo>
                  <a:lnTo>
                    <a:pt x="100" y="431"/>
                  </a:lnTo>
                  <a:lnTo>
                    <a:pt x="97" y="433"/>
                  </a:lnTo>
                  <a:lnTo>
                    <a:pt x="97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5" y="431"/>
                  </a:lnTo>
                  <a:lnTo>
                    <a:pt x="93" y="428"/>
                  </a:lnTo>
                  <a:lnTo>
                    <a:pt x="93" y="428"/>
                  </a:lnTo>
                  <a:lnTo>
                    <a:pt x="93" y="426"/>
                  </a:lnTo>
                  <a:lnTo>
                    <a:pt x="90" y="426"/>
                  </a:lnTo>
                  <a:lnTo>
                    <a:pt x="86" y="424"/>
                  </a:lnTo>
                  <a:lnTo>
                    <a:pt x="86" y="424"/>
                  </a:lnTo>
                  <a:lnTo>
                    <a:pt x="86" y="424"/>
                  </a:lnTo>
                  <a:lnTo>
                    <a:pt x="86" y="421"/>
                  </a:lnTo>
                  <a:lnTo>
                    <a:pt x="86" y="421"/>
                  </a:lnTo>
                  <a:lnTo>
                    <a:pt x="83" y="421"/>
                  </a:lnTo>
                  <a:lnTo>
                    <a:pt x="83" y="419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6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12"/>
                  </a:lnTo>
                  <a:lnTo>
                    <a:pt x="79" y="409"/>
                  </a:lnTo>
                  <a:lnTo>
                    <a:pt x="79" y="409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7"/>
                  </a:lnTo>
                  <a:lnTo>
                    <a:pt x="81" y="405"/>
                  </a:lnTo>
                  <a:lnTo>
                    <a:pt x="81" y="405"/>
                  </a:lnTo>
                  <a:lnTo>
                    <a:pt x="79" y="405"/>
                  </a:lnTo>
                  <a:lnTo>
                    <a:pt x="79" y="405"/>
                  </a:lnTo>
                  <a:lnTo>
                    <a:pt x="79" y="402"/>
                  </a:lnTo>
                  <a:lnTo>
                    <a:pt x="76" y="402"/>
                  </a:lnTo>
                  <a:lnTo>
                    <a:pt x="76" y="402"/>
                  </a:lnTo>
                  <a:lnTo>
                    <a:pt x="71" y="405"/>
                  </a:lnTo>
                  <a:lnTo>
                    <a:pt x="71" y="405"/>
                  </a:lnTo>
                  <a:lnTo>
                    <a:pt x="62" y="402"/>
                  </a:lnTo>
                  <a:lnTo>
                    <a:pt x="62" y="402"/>
                  </a:lnTo>
                  <a:lnTo>
                    <a:pt x="60" y="402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400"/>
                  </a:lnTo>
                  <a:lnTo>
                    <a:pt x="60" y="398"/>
                  </a:lnTo>
                  <a:lnTo>
                    <a:pt x="60" y="398"/>
                  </a:lnTo>
                  <a:lnTo>
                    <a:pt x="55" y="395"/>
                  </a:lnTo>
                  <a:lnTo>
                    <a:pt x="55" y="395"/>
                  </a:lnTo>
                  <a:lnTo>
                    <a:pt x="55" y="395"/>
                  </a:lnTo>
                  <a:lnTo>
                    <a:pt x="52" y="395"/>
                  </a:lnTo>
                  <a:lnTo>
                    <a:pt x="52" y="395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8" y="393"/>
                  </a:lnTo>
                  <a:lnTo>
                    <a:pt x="43" y="390"/>
                  </a:lnTo>
                  <a:lnTo>
                    <a:pt x="43" y="390"/>
                  </a:lnTo>
                  <a:lnTo>
                    <a:pt x="43" y="390"/>
                  </a:lnTo>
                  <a:lnTo>
                    <a:pt x="43" y="388"/>
                  </a:lnTo>
                  <a:lnTo>
                    <a:pt x="41" y="386"/>
                  </a:lnTo>
                  <a:lnTo>
                    <a:pt x="41" y="383"/>
                  </a:lnTo>
                  <a:lnTo>
                    <a:pt x="41" y="383"/>
                  </a:lnTo>
                  <a:lnTo>
                    <a:pt x="38" y="383"/>
                  </a:lnTo>
                  <a:lnTo>
                    <a:pt x="38" y="381"/>
                  </a:lnTo>
                  <a:lnTo>
                    <a:pt x="29" y="376"/>
                  </a:lnTo>
                  <a:lnTo>
                    <a:pt x="29" y="374"/>
                  </a:lnTo>
                  <a:lnTo>
                    <a:pt x="29" y="374"/>
                  </a:lnTo>
                  <a:lnTo>
                    <a:pt x="29" y="374"/>
                  </a:lnTo>
                  <a:lnTo>
                    <a:pt x="29" y="369"/>
                  </a:lnTo>
                  <a:lnTo>
                    <a:pt x="26" y="369"/>
                  </a:lnTo>
                  <a:lnTo>
                    <a:pt x="26" y="367"/>
                  </a:lnTo>
                  <a:lnTo>
                    <a:pt x="26" y="367"/>
                  </a:lnTo>
                  <a:lnTo>
                    <a:pt x="26" y="367"/>
                  </a:lnTo>
                  <a:lnTo>
                    <a:pt x="24" y="367"/>
                  </a:lnTo>
                  <a:lnTo>
                    <a:pt x="19" y="364"/>
                  </a:lnTo>
                  <a:lnTo>
                    <a:pt x="19" y="362"/>
                  </a:lnTo>
                  <a:lnTo>
                    <a:pt x="19" y="362"/>
                  </a:lnTo>
                  <a:lnTo>
                    <a:pt x="19" y="362"/>
                  </a:lnTo>
                  <a:lnTo>
                    <a:pt x="19" y="360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9" y="357"/>
                  </a:lnTo>
                  <a:lnTo>
                    <a:pt x="12" y="353"/>
                  </a:lnTo>
                  <a:lnTo>
                    <a:pt x="12" y="353"/>
                  </a:lnTo>
                  <a:lnTo>
                    <a:pt x="12" y="350"/>
                  </a:lnTo>
                  <a:lnTo>
                    <a:pt x="10" y="348"/>
                  </a:lnTo>
                  <a:lnTo>
                    <a:pt x="10" y="348"/>
                  </a:lnTo>
                  <a:lnTo>
                    <a:pt x="0" y="338"/>
                  </a:lnTo>
                  <a:lnTo>
                    <a:pt x="0" y="33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3" y="334"/>
                  </a:lnTo>
                  <a:lnTo>
                    <a:pt x="3" y="334"/>
                  </a:lnTo>
                  <a:lnTo>
                    <a:pt x="3" y="331"/>
                  </a:lnTo>
                  <a:lnTo>
                    <a:pt x="3" y="331"/>
                  </a:lnTo>
                  <a:lnTo>
                    <a:pt x="3" y="331"/>
                  </a:lnTo>
                  <a:lnTo>
                    <a:pt x="3" y="329"/>
                  </a:lnTo>
                  <a:lnTo>
                    <a:pt x="3" y="329"/>
                  </a:lnTo>
                  <a:lnTo>
                    <a:pt x="3" y="329"/>
                  </a:lnTo>
                  <a:lnTo>
                    <a:pt x="3" y="327"/>
                  </a:lnTo>
                  <a:lnTo>
                    <a:pt x="3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7"/>
                  </a:lnTo>
                  <a:lnTo>
                    <a:pt x="5" y="324"/>
                  </a:lnTo>
                  <a:lnTo>
                    <a:pt x="5" y="324"/>
                  </a:lnTo>
                  <a:lnTo>
                    <a:pt x="5" y="322"/>
                  </a:lnTo>
                  <a:lnTo>
                    <a:pt x="5" y="319"/>
                  </a:lnTo>
                  <a:lnTo>
                    <a:pt x="5" y="319"/>
                  </a:lnTo>
                  <a:lnTo>
                    <a:pt x="3" y="317"/>
                  </a:lnTo>
                  <a:lnTo>
                    <a:pt x="3" y="317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3" y="308"/>
                  </a:lnTo>
                  <a:lnTo>
                    <a:pt x="8" y="305"/>
                  </a:lnTo>
                  <a:lnTo>
                    <a:pt x="15" y="300"/>
                  </a:lnTo>
                  <a:lnTo>
                    <a:pt x="22" y="300"/>
                  </a:lnTo>
                  <a:lnTo>
                    <a:pt x="24" y="298"/>
                  </a:lnTo>
                  <a:lnTo>
                    <a:pt x="26" y="296"/>
                  </a:lnTo>
                  <a:lnTo>
                    <a:pt x="26" y="293"/>
                  </a:lnTo>
                  <a:lnTo>
                    <a:pt x="26" y="282"/>
                  </a:lnTo>
                  <a:lnTo>
                    <a:pt x="26" y="279"/>
                  </a:lnTo>
                  <a:lnTo>
                    <a:pt x="29" y="279"/>
                  </a:lnTo>
                  <a:lnTo>
                    <a:pt x="34" y="279"/>
                  </a:lnTo>
                  <a:lnTo>
                    <a:pt x="36" y="277"/>
                  </a:lnTo>
                  <a:lnTo>
                    <a:pt x="36" y="274"/>
                  </a:lnTo>
                  <a:lnTo>
                    <a:pt x="36" y="274"/>
                  </a:lnTo>
                  <a:lnTo>
                    <a:pt x="36" y="272"/>
                  </a:lnTo>
                  <a:lnTo>
                    <a:pt x="36" y="272"/>
                  </a:lnTo>
                  <a:lnTo>
                    <a:pt x="34" y="270"/>
                  </a:lnTo>
                  <a:lnTo>
                    <a:pt x="34" y="267"/>
                  </a:lnTo>
                  <a:lnTo>
                    <a:pt x="34" y="265"/>
                  </a:lnTo>
                  <a:lnTo>
                    <a:pt x="34" y="263"/>
                  </a:lnTo>
                  <a:lnTo>
                    <a:pt x="31" y="260"/>
                  </a:lnTo>
                  <a:lnTo>
                    <a:pt x="31" y="260"/>
                  </a:lnTo>
                  <a:lnTo>
                    <a:pt x="29" y="258"/>
                  </a:lnTo>
                  <a:lnTo>
                    <a:pt x="29" y="256"/>
                  </a:lnTo>
                  <a:lnTo>
                    <a:pt x="31" y="253"/>
                  </a:lnTo>
                  <a:lnTo>
                    <a:pt x="34" y="251"/>
                  </a:lnTo>
                  <a:lnTo>
                    <a:pt x="34" y="248"/>
                  </a:lnTo>
                  <a:lnTo>
                    <a:pt x="34" y="246"/>
                  </a:lnTo>
                  <a:lnTo>
                    <a:pt x="34" y="244"/>
                  </a:lnTo>
                  <a:lnTo>
                    <a:pt x="34" y="239"/>
                  </a:lnTo>
                  <a:lnTo>
                    <a:pt x="36" y="237"/>
                  </a:lnTo>
                  <a:lnTo>
                    <a:pt x="38" y="229"/>
                  </a:lnTo>
                  <a:lnTo>
                    <a:pt x="41" y="225"/>
                  </a:lnTo>
                  <a:lnTo>
                    <a:pt x="43" y="222"/>
                  </a:lnTo>
                  <a:lnTo>
                    <a:pt x="45" y="222"/>
                  </a:lnTo>
                  <a:lnTo>
                    <a:pt x="48" y="222"/>
                  </a:lnTo>
                  <a:lnTo>
                    <a:pt x="48" y="225"/>
                  </a:lnTo>
                  <a:lnTo>
                    <a:pt x="52" y="225"/>
                  </a:lnTo>
                  <a:lnTo>
                    <a:pt x="52" y="227"/>
                  </a:lnTo>
                  <a:lnTo>
                    <a:pt x="55" y="229"/>
                  </a:lnTo>
                  <a:lnTo>
                    <a:pt x="55" y="229"/>
                  </a:lnTo>
                  <a:lnTo>
                    <a:pt x="55" y="232"/>
                  </a:lnTo>
                  <a:lnTo>
                    <a:pt x="57" y="232"/>
                  </a:lnTo>
                  <a:lnTo>
                    <a:pt x="57" y="232"/>
                  </a:lnTo>
                  <a:lnTo>
                    <a:pt x="57" y="232"/>
                  </a:lnTo>
                  <a:lnTo>
                    <a:pt x="55" y="234"/>
                  </a:lnTo>
                  <a:lnTo>
                    <a:pt x="55" y="234"/>
                  </a:lnTo>
                  <a:lnTo>
                    <a:pt x="55" y="234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5" y="237"/>
                  </a:lnTo>
                  <a:lnTo>
                    <a:pt x="55" y="239"/>
                  </a:lnTo>
                  <a:lnTo>
                    <a:pt x="57" y="239"/>
                  </a:lnTo>
                  <a:lnTo>
                    <a:pt x="60" y="237"/>
                  </a:lnTo>
                  <a:lnTo>
                    <a:pt x="62" y="234"/>
                  </a:lnTo>
                  <a:lnTo>
                    <a:pt x="62" y="234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7" y="229"/>
                  </a:lnTo>
                  <a:lnTo>
                    <a:pt x="67" y="229"/>
                  </a:lnTo>
                  <a:lnTo>
                    <a:pt x="69" y="229"/>
                  </a:lnTo>
                  <a:lnTo>
                    <a:pt x="69" y="227"/>
                  </a:lnTo>
                  <a:lnTo>
                    <a:pt x="69" y="227"/>
                  </a:lnTo>
                  <a:lnTo>
                    <a:pt x="67" y="225"/>
                  </a:lnTo>
                  <a:lnTo>
                    <a:pt x="67" y="220"/>
                  </a:lnTo>
                  <a:lnTo>
                    <a:pt x="67" y="218"/>
                  </a:lnTo>
                  <a:lnTo>
                    <a:pt x="64" y="218"/>
                  </a:lnTo>
                  <a:lnTo>
                    <a:pt x="64" y="218"/>
                  </a:lnTo>
                  <a:lnTo>
                    <a:pt x="64" y="215"/>
                  </a:lnTo>
                  <a:lnTo>
                    <a:pt x="62" y="215"/>
                  </a:lnTo>
                  <a:lnTo>
                    <a:pt x="62" y="215"/>
                  </a:lnTo>
                  <a:lnTo>
                    <a:pt x="62" y="213"/>
                  </a:lnTo>
                  <a:lnTo>
                    <a:pt x="62" y="213"/>
                  </a:lnTo>
                  <a:lnTo>
                    <a:pt x="62" y="213"/>
                  </a:lnTo>
                  <a:lnTo>
                    <a:pt x="67" y="211"/>
                  </a:lnTo>
                  <a:lnTo>
                    <a:pt x="67" y="208"/>
                  </a:lnTo>
                  <a:lnTo>
                    <a:pt x="67" y="206"/>
                  </a:lnTo>
                  <a:lnTo>
                    <a:pt x="67" y="201"/>
                  </a:lnTo>
                  <a:lnTo>
                    <a:pt x="67" y="199"/>
                  </a:lnTo>
                  <a:lnTo>
                    <a:pt x="67" y="199"/>
                  </a:lnTo>
                  <a:lnTo>
                    <a:pt x="69" y="192"/>
                  </a:lnTo>
                  <a:lnTo>
                    <a:pt x="71" y="187"/>
                  </a:lnTo>
                  <a:lnTo>
                    <a:pt x="71" y="187"/>
                  </a:lnTo>
                  <a:lnTo>
                    <a:pt x="74" y="187"/>
                  </a:lnTo>
                  <a:lnTo>
                    <a:pt x="76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79" y="185"/>
                  </a:lnTo>
                  <a:lnTo>
                    <a:pt x="81" y="185"/>
                  </a:lnTo>
                  <a:lnTo>
                    <a:pt x="81" y="182"/>
                  </a:lnTo>
                  <a:lnTo>
                    <a:pt x="81" y="177"/>
                  </a:lnTo>
                  <a:lnTo>
                    <a:pt x="81" y="175"/>
                  </a:lnTo>
                  <a:lnTo>
                    <a:pt x="88" y="168"/>
                  </a:lnTo>
                  <a:lnTo>
                    <a:pt x="88" y="168"/>
                  </a:lnTo>
                  <a:lnTo>
                    <a:pt x="93" y="166"/>
                  </a:lnTo>
                  <a:lnTo>
                    <a:pt x="95" y="168"/>
                  </a:lnTo>
                  <a:lnTo>
                    <a:pt x="95" y="170"/>
                  </a:lnTo>
                  <a:lnTo>
                    <a:pt x="97" y="170"/>
                  </a:lnTo>
                  <a:lnTo>
                    <a:pt x="100" y="173"/>
                  </a:lnTo>
                  <a:lnTo>
                    <a:pt x="102" y="173"/>
                  </a:lnTo>
                  <a:lnTo>
                    <a:pt x="105" y="168"/>
                  </a:lnTo>
                  <a:lnTo>
                    <a:pt x="107" y="168"/>
                  </a:lnTo>
                  <a:lnTo>
                    <a:pt x="109" y="166"/>
                  </a:lnTo>
                  <a:lnTo>
                    <a:pt x="109" y="166"/>
                  </a:lnTo>
                  <a:lnTo>
                    <a:pt x="112" y="163"/>
                  </a:lnTo>
                  <a:lnTo>
                    <a:pt x="114" y="163"/>
                  </a:lnTo>
                  <a:lnTo>
                    <a:pt x="116" y="158"/>
                  </a:lnTo>
                  <a:lnTo>
                    <a:pt x="116" y="158"/>
                  </a:lnTo>
                  <a:lnTo>
                    <a:pt x="121" y="156"/>
                  </a:lnTo>
                  <a:lnTo>
                    <a:pt x="121" y="154"/>
                  </a:lnTo>
                  <a:lnTo>
                    <a:pt x="123" y="149"/>
                  </a:lnTo>
                  <a:lnTo>
                    <a:pt x="126" y="144"/>
                  </a:lnTo>
                  <a:lnTo>
                    <a:pt x="135" y="135"/>
                  </a:lnTo>
                  <a:lnTo>
                    <a:pt x="140" y="130"/>
                  </a:lnTo>
                  <a:lnTo>
                    <a:pt x="140" y="130"/>
                  </a:lnTo>
                  <a:lnTo>
                    <a:pt x="142" y="125"/>
                  </a:lnTo>
                  <a:lnTo>
                    <a:pt x="142" y="125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2" y="121"/>
                  </a:lnTo>
                  <a:lnTo>
                    <a:pt x="142" y="118"/>
                  </a:lnTo>
                  <a:lnTo>
                    <a:pt x="142" y="116"/>
                  </a:lnTo>
                  <a:lnTo>
                    <a:pt x="140" y="116"/>
                  </a:lnTo>
                  <a:lnTo>
                    <a:pt x="140" y="114"/>
                  </a:lnTo>
                  <a:lnTo>
                    <a:pt x="138" y="114"/>
                  </a:lnTo>
                  <a:lnTo>
                    <a:pt x="138" y="111"/>
                  </a:lnTo>
                  <a:lnTo>
                    <a:pt x="140" y="111"/>
                  </a:lnTo>
                  <a:lnTo>
                    <a:pt x="140" y="109"/>
                  </a:lnTo>
                  <a:lnTo>
                    <a:pt x="140" y="106"/>
                  </a:lnTo>
                  <a:lnTo>
                    <a:pt x="140" y="104"/>
                  </a:lnTo>
                  <a:lnTo>
                    <a:pt x="142" y="104"/>
                  </a:lnTo>
                  <a:lnTo>
                    <a:pt x="142" y="102"/>
                  </a:lnTo>
                  <a:lnTo>
                    <a:pt x="142" y="99"/>
                  </a:lnTo>
                  <a:lnTo>
                    <a:pt x="142" y="99"/>
                  </a:lnTo>
                  <a:lnTo>
                    <a:pt x="142" y="97"/>
                  </a:lnTo>
                  <a:lnTo>
                    <a:pt x="142" y="97"/>
                  </a:lnTo>
                  <a:lnTo>
                    <a:pt x="142" y="95"/>
                  </a:lnTo>
                  <a:lnTo>
                    <a:pt x="142" y="92"/>
                  </a:lnTo>
                  <a:lnTo>
                    <a:pt x="142" y="92"/>
                  </a:lnTo>
                  <a:lnTo>
                    <a:pt x="145" y="95"/>
                  </a:lnTo>
                  <a:lnTo>
                    <a:pt x="145" y="92"/>
                  </a:lnTo>
                  <a:lnTo>
                    <a:pt x="145" y="92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90"/>
                  </a:lnTo>
                  <a:lnTo>
                    <a:pt x="145" y="87"/>
                  </a:lnTo>
                  <a:lnTo>
                    <a:pt x="145" y="85"/>
                  </a:lnTo>
                  <a:lnTo>
                    <a:pt x="145" y="83"/>
                  </a:lnTo>
                  <a:lnTo>
                    <a:pt x="145" y="80"/>
                  </a:lnTo>
                  <a:lnTo>
                    <a:pt x="145" y="76"/>
                  </a:lnTo>
                  <a:lnTo>
                    <a:pt x="145" y="73"/>
                  </a:lnTo>
                  <a:lnTo>
                    <a:pt x="145" y="71"/>
                  </a:lnTo>
                  <a:lnTo>
                    <a:pt x="147" y="66"/>
                  </a:lnTo>
                  <a:lnTo>
                    <a:pt x="147" y="64"/>
                  </a:lnTo>
                  <a:lnTo>
                    <a:pt x="147" y="59"/>
                  </a:lnTo>
                  <a:lnTo>
                    <a:pt x="147" y="57"/>
                  </a:lnTo>
                  <a:lnTo>
                    <a:pt x="147" y="50"/>
                  </a:lnTo>
                  <a:lnTo>
                    <a:pt x="149" y="50"/>
                  </a:lnTo>
                  <a:lnTo>
                    <a:pt x="152" y="47"/>
                  </a:lnTo>
                  <a:lnTo>
                    <a:pt x="152" y="47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52" y="40"/>
                  </a:lnTo>
                  <a:lnTo>
                    <a:pt x="149" y="38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5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47" y="33"/>
                  </a:lnTo>
                  <a:lnTo>
                    <a:pt x="147" y="31"/>
                  </a:lnTo>
                  <a:lnTo>
                    <a:pt x="149" y="26"/>
                  </a:lnTo>
                  <a:lnTo>
                    <a:pt x="149" y="24"/>
                  </a:lnTo>
                  <a:lnTo>
                    <a:pt x="147" y="21"/>
                  </a:lnTo>
                  <a:lnTo>
                    <a:pt x="147" y="19"/>
                  </a:lnTo>
                  <a:lnTo>
                    <a:pt x="145" y="16"/>
                  </a:lnTo>
                  <a:lnTo>
                    <a:pt x="140" y="12"/>
                  </a:lnTo>
                  <a:lnTo>
                    <a:pt x="140" y="9"/>
                  </a:lnTo>
                  <a:lnTo>
                    <a:pt x="140" y="7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47" y="5"/>
                  </a:lnTo>
                  <a:lnTo>
                    <a:pt x="147" y="5"/>
                  </a:lnTo>
                  <a:lnTo>
                    <a:pt x="152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4" y="12"/>
                  </a:lnTo>
                  <a:lnTo>
                    <a:pt x="157" y="21"/>
                  </a:lnTo>
                  <a:lnTo>
                    <a:pt x="159" y="31"/>
                  </a:lnTo>
                  <a:lnTo>
                    <a:pt x="159" y="40"/>
                  </a:lnTo>
                  <a:lnTo>
                    <a:pt x="161" y="50"/>
                  </a:lnTo>
                  <a:lnTo>
                    <a:pt x="164" y="59"/>
                  </a:lnTo>
                  <a:lnTo>
                    <a:pt x="166" y="69"/>
                  </a:lnTo>
                  <a:lnTo>
                    <a:pt x="166" y="80"/>
                  </a:lnTo>
                  <a:lnTo>
                    <a:pt x="168" y="87"/>
                  </a:lnTo>
                  <a:lnTo>
                    <a:pt x="171" y="97"/>
                  </a:lnTo>
                  <a:lnTo>
                    <a:pt x="171" y="104"/>
                  </a:lnTo>
                  <a:lnTo>
                    <a:pt x="173" y="114"/>
                  </a:lnTo>
                  <a:lnTo>
                    <a:pt x="185" y="111"/>
                  </a:lnTo>
                  <a:lnTo>
                    <a:pt x="197" y="109"/>
                  </a:lnTo>
                  <a:lnTo>
                    <a:pt x="211" y="106"/>
                  </a:lnTo>
                  <a:lnTo>
                    <a:pt x="223" y="104"/>
                  </a:lnTo>
                  <a:lnTo>
                    <a:pt x="235" y="102"/>
                  </a:lnTo>
                  <a:lnTo>
                    <a:pt x="246" y="99"/>
                  </a:lnTo>
                  <a:lnTo>
                    <a:pt x="261" y="97"/>
                  </a:lnTo>
                  <a:lnTo>
                    <a:pt x="272" y="95"/>
                  </a:lnTo>
                  <a:lnTo>
                    <a:pt x="272" y="95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9047954" y="2665343"/>
              <a:ext cx="541390" cy="544354"/>
            </a:xfrm>
            <a:custGeom>
              <a:avLst/>
              <a:gdLst>
                <a:gd name="T0" fmla="*/ 194 w 548"/>
                <a:gd name="T1" fmla="*/ 26 h 551"/>
                <a:gd name="T2" fmla="*/ 198 w 548"/>
                <a:gd name="T3" fmla="*/ 14 h 551"/>
                <a:gd name="T4" fmla="*/ 161 w 548"/>
                <a:gd name="T5" fmla="*/ 19 h 551"/>
                <a:gd name="T6" fmla="*/ 482 w 548"/>
                <a:gd name="T7" fmla="*/ 246 h 551"/>
                <a:gd name="T8" fmla="*/ 456 w 548"/>
                <a:gd name="T9" fmla="*/ 281 h 551"/>
                <a:gd name="T10" fmla="*/ 456 w 548"/>
                <a:gd name="T11" fmla="*/ 260 h 551"/>
                <a:gd name="T12" fmla="*/ 480 w 548"/>
                <a:gd name="T13" fmla="*/ 227 h 551"/>
                <a:gd name="T14" fmla="*/ 473 w 548"/>
                <a:gd name="T15" fmla="*/ 203 h 551"/>
                <a:gd name="T16" fmla="*/ 473 w 548"/>
                <a:gd name="T17" fmla="*/ 177 h 551"/>
                <a:gd name="T18" fmla="*/ 456 w 548"/>
                <a:gd name="T19" fmla="*/ 182 h 551"/>
                <a:gd name="T20" fmla="*/ 461 w 548"/>
                <a:gd name="T21" fmla="*/ 165 h 551"/>
                <a:gd name="T22" fmla="*/ 459 w 548"/>
                <a:gd name="T23" fmla="*/ 146 h 551"/>
                <a:gd name="T24" fmla="*/ 449 w 548"/>
                <a:gd name="T25" fmla="*/ 137 h 551"/>
                <a:gd name="T26" fmla="*/ 435 w 548"/>
                <a:gd name="T27" fmla="*/ 135 h 551"/>
                <a:gd name="T28" fmla="*/ 428 w 548"/>
                <a:gd name="T29" fmla="*/ 118 h 551"/>
                <a:gd name="T30" fmla="*/ 409 w 548"/>
                <a:gd name="T31" fmla="*/ 113 h 551"/>
                <a:gd name="T32" fmla="*/ 392 w 548"/>
                <a:gd name="T33" fmla="*/ 111 h 551"/>
                <a:gd name="T34" fmla="*/ 376 w 548"/>
                <a:gd name="T35" fmla="*/ 111 h 551"/>
                <a:gd name="T36" fmla="*/ 359 w 548"/>
                <a:gd name="T37" fmla="*/ 111 h 551"/>
                <a:gd name="T38" fmla="*/ 281 w 548"/>
                <a:gd name="T39" fmla="*/ 92 h 551"/>
                <a:gd name="T40" fmla="*/ 234 w 548"/>
                <a:gd name="T41" fmla="*/ 68 h 551"/>
                <a:gd name="T42" fmla="*/ 220 w 548"/>
                <a:gd name="T43" fmla="*/ 64 h 551"/>
                <a:gd name="T44" fmla="*/ 182 w 548"/>
                <a:gd name="T45" fmla="*/ 47 h 551"/>
                <a:gd name="T46" fmla="*/ 168 w 548"/>
                <a:gd name="T47" fmla="*/ 56 h 551"/>
                <a:gd name="T48" fmla="*/ 179 w 548"/>
                <a:gd name="T49" fmla="*/ 23 h 551"/>
                <a:gd name="T50" fmla="*/ 168 w 548"/>
                <a:gd name="T51" fmla="*/ 19 h 551"/>
                <a:gd name="T52" fmla="*/ 153 w 548"/>
                <a:gd name="T53" fmla="*/ 26 h 551"/>
                <a:gd name="T54" fmla="*/ 142 w 548"/>
                <a:gd name="T55" fmla="*/ 33 h 551"/>
                <a:gd name="T56" fmla="*/ 66 w 548"/>
                <a:gd name="T57" fmla="*/ 54 h 551"/>
                <a:gd name="T58" fmla="*/ 54 w 548"/>
                <a:gd name="T59" fmla="*/ 59 h 551"/>
                <a:gd name="T60" fmla="*/ 47 w 548"/>
                <a:gd name="T61" fmla="*/ 90 h 551"/>
                <a:gd name="T62" fmla="*/ 40 w 548"/>
                <a:gd name="T63" fmla="*/ 139 h 551"/>
                <a:gd name="T64" fmla="*/ 19 w 548"/>
                <a:gd name="T65" fmla="*/ 153 h 551"/>
                <a:gd name="T66" fmla="*/ 14 w 548"/>
                <a:gd name="T67" fmla="*/ 198 h 551"/>
                <a:gd name="T68" fmla="*/ 14 w 548"/>
                <a:gd name="T69" fmla="*/ 234 h 551"/>
                <a:gd name="T70" fmla="*/ 19 w 548"/>
                <a:gd name="T71" fmla="*/ 274 h 551"/>
                <a:gd name="T72" fmla="*/ 52 w 548"/>
                <a:gd name="T73" fmla="*/ 312 h 551"/>
                <a:gd name="T74" fmla="*/ 125 w 548"/>
                <a:gd name="T75" fmla="*/ 371 h 551"/>
                <a:gd name="T76" fmla="*/ 153 w 548"/>
                <a:gd name="T77" fmla="*/ 383 h 551"/>
                <a:gd name="T78" fmla="*/ 168 w 548"/>
                <a:gd name="T79" fmla="*/ 404 h 551"/>
                <a:gd name="T80" fmla="*/ 170 w 548"/>
                <a:gd name="T81" fmla="*/ 438 h 551"/>
                <a:gd name="T82" fmla="*/ 179 w 548"/>
                <a:gd name="T83" fmla="*/ 478 h 551"/>
                <a:gd name="T84" fmla="*/ 196 w 548"/>
                <a:gd name="T85" fmla="*/ 530 h 551"/>
                <a:gd name="T86" fmla="*/ 236 w 548"/>
                <a:gd name="T87" fmla="*/ 551 h 551"/>
                <a:gd name="T88" fmla="*/ 286 w 548"/>
                <a:gd name="T89" fmla="*/ 549 h 551"/>
                <a:gd name="T90" fmla="*/ 499 w 548"/>
                <a:gd name="T91" fmla="*/ 518 h 551"/>
                <a:gd name="T92" fmla="*/ 492 w 548"/>
                <a:gd name="T93" fmla="*/ 473 h 551"/>
                <a:gd name="T94" fmla="*/ 485 w 548"/>
                <a:gd name="T95" fmla="*/ 442 h 551"/>
                <a:gd name="T96" fmla="*/ 494 w 548"/>
                <a:gd name="T97" fmla="*/ 378 h 551"/>
                <a:gd name="T98" fmla="*/ 492 w 548"/>
                <a:gd name="T99" fmla="*/ 343 h 551"/>
                <a:gd name="T100" fmla="*/ 501 w 548"/>
                <a:gd name="T101" fmla="*/ 298 h 551"/>
                <a:gd name="T102" fmla="*/ 182 w 548"/>
                <a:gd name="T103" fmla="*/ 21 h 551"/>
                <a:gd name="T104" fmla="*/ 210 w 548"/>
                <a:gd name="T105" fmla="*/ 2 h 551"/>
                <a:gd name="T106" fmla="*/ 546 w 548"/>
                <a:gd name="T107" fmla="*/ 165 h 551"/>
                <a:gd name="T108" fmla="*/ 548 w 548"/>
                <a:gd name="T109" fmla="*/ 175 h 551"/>
                <a:gd name="T110" fmla="*/ 530 w 548"/>
                <a:gd name="T111" fmla="*/ 184 h 551"/>
                <a:gd name="T112" fmla="*/ 515 w 548"/>
                <a:gd name="T113" fmla="*/ 201 h 551"/>
                <a:gd name="T114" fmla="*/ 508 w 548"/>
                <a:gd name="T115" fmla="*/ 239 h 551"/>
                <a:gd name="T116" fmla="*/ 530 w 548"/>
                <a:gd name="T117" fmla="*/ 210 h 551"/>
                <a:gd name="T118" fmla="*/ 532 w 548"/>
                <a:gd name="T119" fmla="*/ 198 h 551"/>
                <a:gd name="T120" fmla="*/ 539 w 548"/>
                <a:gd name="T121" fmla="*/ 187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48" h="551">
                  <a:moveTo>
                    <a:pt x="177" y="38"/>
                  </a:moveTo>
                  <a:lnTo>
                    <a:pt x="179" y="40"/>
                  </a:lnTo>
                  <a:lnTo>
                    <a:pt x="179" y="42"/>
                  </a:lnTo>
                  <a:lnTo>
                    <a:pt x="184" y="38"/>
                  </a:lnTo>
                  <a:lnTo>
                    <a:pt x="189" y="38"/>
                  </a:lnTo>
                  <a:lnTo>
                    <a:pt x="189" y="35"/>
                  </a:lnTo>
                  <a:lnTo>
                    <a:pt x="189" y="35"/>
                  </a:lnTo>
                  <a:lnTo>
                    <a:pt x="189" y="33"/>
                  </a:lnTo>
                  <a:lnTo>
                    <a:pt x="191" y="30"/>
                  </a:lnTo>
                  <a:lnTo>
                    <a:pt x="194" y="30"/>
                  </a:lnTo>
                  <a:lnTo>
                    <a:pt x="196" y="30"/>
                  </a:lnTo>
                  <a:lnTo>
                    <a:pt x="196" y="28"/>
                  </a:lnTo>
                  <a:lnTo>
                    <a:pt x="196" y="28"/>
                  </a:lnTo>
                  <a:lnTo>
                    <a:pt x="194" y="26"/>
                  </a:lnTo>
                  <a:lnTo>
                    <a:pt x="194" y="26"/>
                  </a:lnTo>
                  <a:lnTo>
                    <a:pt x="189" y="28"/>
                  </a:lnTo>
                  <a:lnTo>
                    <a:pt x="187" y="30"/>
                  </a:lnTo>
                  <a:lnTo>
                    <a:pt x="187" y="33"/>
                  </a:lnTo>
                  <a:lnTo>
                    <a:pt x="179" y="35"/>
                  </a:lnTo>
                  <a:lnTo>
                    <a:pt x="177" y="38"/>
                  </a:lnTo>
                  <a:close/>
                  <a:moveTo>
                    <a:pt x="194" y="21"/>
                  </a:moveTo>
                  <a:lnTo>
                    <a:pt x="196" y="21"/>
                  </a:lnTo>
                  <a:lnTo>
                    <a:pt x="198" y="21"/>
                  </a:lnTo>
                  <a:lnTo>
                    <a:pt x="198" y="21"/>
                  </a:lnTo>
                  <a:lnTo>
                    <a:pt x="198" y="19"/>
                  </a:lnTo>
                  <a:lnTo>
                    <a:pt x="198" y="19"/>
                  </a:lnTo>
                  <a:lnTo>
                    <a:pt x="198" y="16"/>
                  </a:lnTo>
                  <a:lnTo>
                    <a:pt x="201" y="16"/>
                  </a:lnTo>
                  <a:lnTo>
                    <a:pt x="201" y="14"/>
                  </a:lnTo>
                  <a:lnTo>
                    <a:pt x="198" y="14"/>
                  </a:lnTo>
                  <a:lnTo>
                    <a:pt x="196" y="16"/>
                  </a:lnTo>
                  <a:lnTo>
                    <a:pt x="191" y="16"/>
                  </a:lnTo>
                  <a:lnTo>
                    <a:pt x="189" y="19"/>
                  </a:lnTo>
                  <a:lnTo>
                    <a:pt x="189" y="21"/>
                  </a:lnTo>
                  <a:lnTo>
                    <a:pt x="189" y="21"/>
                  </a:lnTo>
                  <a:lnTo>
                    <a:pt x="194" y="21"/>
                  </a:lnTo>
                  <a:close/>
                  <a:moveTo>
                    <a:pt x="161" y="19"/>
                  </a:moveTo>
                  <a:lnTo>
                    <a:pt x="163" y="16"/>
                  </a:lnTo>
                  <a:lnTo>
                    <a:pt x="163" y="16"/>
                  </a:lnTo>
                  <a:lnTo>
                    <a:pt x="165" y="14"/>
                  </a:lnTo>
                  <a:lnTo>
                    <a:pt x="163" y="11"/>
                  </a:lnTo>
                  <a:lnTo>
                    <a:pt x="163" y="14"/>
                  </a:lnTo>
                  <a:lnTo>
                    <a:pt x="161" y="16"/>
                  </a:lnTo>
                  <a:lnTo>
                    <a:pt x="161" y="16"/>
                  </a:lnTo>
                  <a:lnTo>
                    <a:pt x="161" y="19"/>
                  </a:lnTo>
                  <a:close/>
                  <a:moveTo>
                    <a:pt x="513" y="243"/>
                  </a:moveTo>
                  <a:lnTo>
                    <a:pt x="511" y="243"/>
                  </a:lnTo>
                  <a:lnTo>
                    <a:pt x="508" y="241"/>
                  </a:lnTo>
                  <a:lnTo>
                    <a:pt x="504" y="236"/>
                  </a:lnTo>
                  <a:lnTo>
                    <a:pt x="501" y="236"/>
                  </a:lnTo>
                  <a:lnTo>
                    <a:pt x="499" y="236"/>
                  </a:lnTo>
                  <a:lnTo>
                    <a:pt x="499" y="239"/>
                  </a:lnTo>
                  <a:lnTo>
                    <a:pt x="496" y="239"/>
                  </a:lnTo>
                  <a:lnTo>
                    <a:pt x="492" y="241"/>
                  </a:lnTo>
                  <a:lnTo>
                    <a:pt x="492" y="243"/>
                  </a:lnTo>
                  <a:lnTo>
                    <a:pt x="492" y="241"/>
                  </a:lnTo>
                  <a:lnTo>
                    <a:pt x="489" y="241"/>
                  </a:lnTo>
                  <a:lnTo>
                    <a:pt x="487" y="243"/>
                  </a:lnTo>
                  <a:lnTo>
                    <a:pt x="485" y="243"/>
                  </a:lnTo>
                  <a:lnTo>
                    <a:pt x="482" y="246"/>
                  </a:lnTo>
                  <a:lnTo>
                    <a:pt x="480" y="253"/>
                  </a:lnTo>
                  <a:lnTo>
                    <a:pt x="477" y="258"/>
                  </a:lnTo>
                  <a:lnTo>
                    <a:pt x="480" y="260"/>
                  </a:lnTo>
                  <a:lnTo>
                    <a:pt x="477" y="262"/>
                  </a:lnTo>
                  <a:lnTo>
                    <a:pt x="477" y="265"/>
                  </a:lnTo>
                  <a:lnTo>
                    <a:pt x="477" y="265"/>
                  </a:lnTo>
                  <a:lnTo>
                    <a:pt x="475" y="267"/>
                  </a:lnTo>
                  <a:lnTo>
                    <a:pt x="470" y="269"/>
                  </a:lnTo>
                  <a:lnTo>
                    <a:pt x="466" y="274"/>
                  </a:lnTo>
                  <a:lnTo>
                    <a:pt x="463" y="274"/>
                  </a:lnTo>
                  <a:lnTo>
                    <a:pt x="463" y="277"/>
                  </a:lnTo>
                  <a:lnTo>
                    <a:pt x="463" y="281"/>
                  </a:lnTo>
                  <a:lnTo>
                    <a:pt x="461" y="281"/>
                  </a:lnTo>
                  <a:lnTo>
                    <a:pt x="459" y="281"/>
                  </a:lnTo>
                  <a:lnTo>
                    <a:pt x="456" y="281"/>
                  </a:lnTo>
                  <a:lnTo>
                    <a:pt x="454" y="281"/>
                  </a:lnTo>
                  <a:lnTo>
                    <a:pt x="454" y="279"/>
                  </a:lnTo>
                  <a:lnTo>
                    <a:pt x="451" y="279"/>
                  </a:lnTo>
                  <a:lnTo>
                    <a:pt x="451" y="277"/>
                  </a:lnTo>
                  <a:lnTo>
                    <a:pt x="454" y="274"/>
                  </a:lnTo>
                  <a:lnTo>
                    <a:pt x="454" y="272"/>
                  </a:lnTo>
                  <a:lnTo>
                    <a:pt x="454" y="269"/>
                  </a:lnTo>
                  <a:lnTo>
                    <a:pt x="454" y="269"/>
                  </a:lnTo>
                  <a:lnTo>
                    <a:pt x="454" y="267"/>
                  </a:lnTo>
                  <a:lnTo>
                    <a:pt x="456" y="267"/>
                  </a:lnTo>
                  <a:lnTo>
                    <a:pt x="456" y="267"/>
                  </a:lnTo>
                  <a:lnTo>
                    <a:pt x="454" y="265"/>
                  </a:lnTo>
                  <a:lnTo>
                    <a:pt x="454" y="265"/>
                  </a:lnTo>
                  <a:lnTo>
                    <a:pt x="454" y="260"/>
                  </a:lnTo>
                  <a:lnTo>
                    <a:pt x="456" y="260"/>
                  </a:lnTo>
                  <a:lnTo>
                    <a:pt x="456" y="258"/>
                  </a:lnTo>
                  <a:lnTo>
                    <a:pt x="459" y="255"/>
                  </a:lnTo>
                  <a:lnTo>
                    <a:pt x="459" y="255"/>
                  </a:lnTo>
                  <a:lnTo>
                    <a:pt x="459" y="253"/>
                  </a:lnTo>
                  <a:lnTo>
                    <a:pt x="459" y="253"/>
                  </a:lnTo>
                  <a:lnTo>
                    <a:pt x="459" y="251"/>
                  </a:lnTo>
                  <a:lnTo>
                    <a:pt x="461" y="251"/>
                  </a:lnTo>
                  <a:lnTo>
                    <a:pt x="461" y="248"/>
                  </a:lnTo>
                  <a:lnTo>
                    <a:pt x="466" y="241"/>
                  </a:lnTo>
                  <a:lnTo>
                    <a:pt x="466" y="239"/>
                  </a:lnTo>
                  <a:lnTo>
                    <a:pt x="466" y="236"/>
                  </a:lnTo>
                  <a:lnTo>
                    <a:pt x="466" y="232"/>
                  </a:lnTo>
                  <a:lnTo>
                    <a:pt x="470" y="229"/>
                  </a:lnTo>
                  <a:lnTo>
                    <a:pt x="477" y="227"/>
                  </a:lnTo>
                  <a:lnTo>
                    <a:pt x="480" y="227"/>
                  </a:lnTo>
                  <a:lnTo>
                    <a:pt x="482" y="225"/>
                  </a:lnTo>
                  <a:lnTo>
                    <a:pt x="482" y="222"/>
                  </a:lnTo>
                  <a:lnTo>
                    <a:pt x="482" y="220"/>
                  </a:lnTo>
                  <a:lnTo>
                    <a:pt x="482" y="217"/>
                  </a:lnTo>
                  <a:lnTo>
                    <a:pt x="482" y="217"/>
                  </a:lnTo>
                  <a:lnTo>
                    <a:pt x="482" y="215"/>
                  </a:lnTo>
                  <a:lnTo>
                    <a:pt x="485" y="213"/>
                  </a:lnTo>
                  <a:lnTo>
                    <a:pt x="485" y="210"/>
                  </a:lnTo>
                  <a:lnTo>
                    <a:pt x="480" y="210"/>
                  </a:lnTo>
                  <a:lnTo>
                    <a:pt x="477" y="208"/>
                  </a:lnTo>
                  <a:lnTo>
                    <a:pt x="477" y="208"/>
                  </a:lnTo>
                  <a:lnTo>
                    <a:pt x="477" y="208"/>
                  </a:lnTo>
                  <a:lnTo>
                    <a:pt x="475" y="206"/>
                  </a:lnTo>
                  <a:lnTo>
                    <a:pt x="475" y="203"/>
                  </a:lnTo>
                  <a:lnTo>
                    <a:pt x="473" y="203"/>
                  </a:lnTo>
                  <a:lnTo>
                    <a:pt x="473" y="201"/>
                  </a:lnTo>
                  <a:lnTo>
                    <a:pt x="470" y="201"/>
                  </a:lnTo>
                  <a:lnTo>
                    <a:pt x="470" y="196"/>
                  </a:lnTo>
                  <a:lnTo>
                    <a:pt x="473" y="196"/>
                  </a:lnTo>
                  <a:lnTo>
                    <a:pt x="473" y="191"/>
                  </a:lnTo>
                  <a:lnTo>
                    <a:pt x="475" y="184"/>
                  </a:lnTo>
                  <a:lnTo>
                    <a:pt x="475" y="184"/>
                  </a:lnTo>
                  <a:lnTo>
                    <a:pt x="477" y="182"/>
                  </a:lnTo>
                  <a:lnTo>
                    <a:pt x="477" y="182"/>
                  </a:lnTo>
                  <a:lnTo>
                    <a:pt x="477" y="182"/>
                  </a:lnTo>
                  <a:lnTo>
                    <a:pt x="477" y="180"/>
                  </a:lnTo>
                  <a:lnTo>
                    <a:pt x="475" y="180"/>
                  </a:lnTo>
                  <a:lnTo>
                    <a:pt x="475" y="180"/>
                  </a:lnTo>
                  <a:lnTo>
                    <a:pt x="475" y="177"/>
                  </a:lnTo>
                  <a:lnTo>
                    <a:pt x="473" y="177"/>
                  </a:lnTo>
                  <a:lnTo>
                    <a:pt x="473" y="177"/>
                  </a:lnTo>
                  <a:lnTo>
                    <a:pt x="473" y="177"/>
                  </a:lnTo>
                  <a:lnTo>
                    <a:pt x="466" y="182"/>
                  </a:lnTo>
                  <a:lnTo>
                    <a:pt x="466" y="182"/>
                  </a:lnTo>
                  <a:lnTo>
                    <a:pt x="466" y="182"/>
                  </a:lnTo>
                  <a:lnTo>
                    <a:pt x="463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61" y="182"/>
                  </a:lnTo>
                  <a:lnTo>
                    <a:pt x="459" y="184"/>
                  </a:lnTo>
                  <a:lnTo>
                    <a:pt x="459" y="184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56" y="180"/>
                  </a:lnTo>
                  <a:lnTo>
                    <a:pt x="456" y="177"/>
                  </a:lnTo>
                  <a:lnTo>
                    <a:pt x="456" y="177"/>
                  </a:lnTo>
                  <a:lnTo>
                    <a:pt x="456" y="175"/>
                  </a:lnTo>
                  <a:lnTo>
                    <a:pt x="456" y="175"/>
                  </a:lnTo>
                  <a:lnTo>
                    <a:pt x="456" y="172"/>
                  </a:lnTo>
                  <a:lnTo>
                    <a:pt x="456" y="172"/>
                  </a:lnTo>
                  <a:lnTo>
                    <a:pt x="456" y="172"/>
                  </a:lnTo>
                  <a:lnTo>
                    <a:pt x="459" y="170"/>
                  </a:lnTo>
                  <a:lnTo>
                    <a:pt x="461" y="170"/>
                  </a:lnTo>
                  <a:lnTo>
                    <a:pt x="461" y="168"/>
                  </a:lnTo>
                  <a:lnTo>
                    <a:pt x="461" y="168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5"/>
                  </a:lnTo>
                  <a:lnTo>
                    <a:pt x="461" y="161"/>
                  </a:lnTo>
                  <a:lnTo>
                    <a:pt x="459" y="158"/>
                  </a:lnTo>
                  <a:lnTo>
                    <a:pt x="459" y="158"/>
                  </a:lnTo>
                  <a:lnTo>
                    <a:pt x="459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6"/>
                  </a:lnTo>
                  <a:lnTo>
                    <a:pt x="461" y="153"/>
                  </a:lnTo>
                  <a:lnTo>
                    <a:pt x="461" y="153"/>
                  </a:lnTo>
                  <a:lnTo>
                    <a:pt x="461" y="151"/>
                  </a:lnTo>
                  <a:lnTo>
                    <a:pt x="461" y="151"/>
                  </a:lnTo>
                  <a:lnTo>
                    <a:pt x="459" y="149"/>
                  </a:lnTo>
                  <a:lnTo>
                    <a:pt x="459" y="146"/>
                  </a:lnTo>
                  <a:lnTo>
                    <a:pt x="459" y="146"/>
                  </a:lnTo>
                  <a:lnTo>
                    <a:pt x="459" y="146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4"/>
                  </a:lnTo>
                  <a:lnTo>
                    <a:pt x="459" y="142"/>
                  </a:lnTo>
                  <a:lnTo>
                    <a:pt x="456" y="142"/>
                  </a:lnTo>
                  <a:lnTo>
                    <a:pt x="456" y="139"/>
                  </a:lnTo>
                  <a:lnTo>
                    <a:pt x="454" y="139"/>
                  </a:lnTo>
                  <a:lnTo>
                    <a:pt x="451" y="139"/>
                  </a:lnTo>
                  <a:lnTo>
                    <a:pt x="451" y="137"/>
                  </a:lnTo>
                  <a:lnTo>
                    <a:pt x="451" y="137"/>
                  </a:lnTo>
                  <a:lnTo>
                    <a:pt x="449" y="137"/>
                  </a:lnTo>
                  <a:lnTo>
                    <a:pt x="449" y="137"/>
                  </a:lnTo>
                  <a:lnTo>
                    <a:pt x="449" y="135"/>
                  </a:lnTo>
                  <a:lnTo>
                    <a:pt x="449" y="135"/>
                  </a:lnTo>
                  <a:lnTo>
                    <a:pt x="444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2" y="135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7" y="135"/>
                  </a:lnTo>
                  <a:lnTo>
                    <a:pt x="435" y="135"/>
                  </a:lnTo>
                  <a:lnTo>
                    <a:pt x="435" y="135"/>
                  </a:lnTo>
                  <a:lnTo>
                    <a:pt x="433" y="135"/>
                  </a:lnTo>
                  <a:lnTo>
                    <a:pt x="433" y="132"/>
                  </a:lnTo>
                  <a:lnTo>
                    <a:pt x="430" y="132"/>
                  </a:lnTo>
                  <a:lnTo>
                    <a:pt x="430" y="132"/>
                  </a:lnTo>
                  <a:lnTo>
                    <a:pt x="428" y="132"/>
                  </a:lnTo>
                  <a:lnTo>
                    <a:pt x="428" y="130"/>
                  </a:lnTo>
                  <a:lnTo>
                    <a:pt x="428" y="130"/>
                  </a:lnTo>
                  <a:lnTo>
                    <a:pt x="428" y="130"/>
                  </a:lnTo>
                  <a:lnTo>
                    <a:pt x="428" y="127"/>
                  </a:lnTo>
                  <a:lnTo>
                    <a:pt x="430" y="125"/>
                  </a:lnTo>
                  <a:lnTo>
                    <a:pt x="430" y="125"/>
                  </a:lnTo>
                  <a:lnTo>
                    <a:pt x="430" y="125"/>
                  </a:lnTo>
                  <a:lnTo>
                    <a:pt x="430" y="123"/>
                  </a:lnTo>
                  <a:lnTo>
                    <a:pt x="430" y="123"/>
                  </a:lnTo>
                  <a:lnTo>
                    <a:pt x="428" y="118"/>
                  </a:lnTo>
                  <a:lnTo>
                    <a:pt x="428" y="118"/>
                  </a:lnTo>
                  <a:lnTo>
                    <a:pt x="425" y="116"/>
                  </a:lnTo>
                  <a:lnTo>
                    <a:pt x="425" y="116"/>
                  </a:lnTo>
                  <a:lnTo>
                    <a:pt x="423" y="116"/>
                  </a:lnTo>
                  <a:lnTo>
                    <a:pt x="421" y="116"/>
                  </a:lnTo>
                  <a:lnTo>
                    <a:pt x="421" y="113"/>
                  </a:lnTo>
                  <a:lnTo>
                    <a:pt x="421" y="113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8" y="116"/>
                  </a:lnTo>
                  <a:lnTo>
                    <a:pt x="416" y="116"/>
                  </a:lnTo>
                  <a:lnTo>
                    <a:pt x="414" y="113"/>
                  </a:lnTo>
                  <a:lnTo>
                    <a:pt x="414" y="113"/>
                  </a:lnTo>
                  <a:lnTo>
                    <a:pt x="411" y="113"/>
                  </a:lnTo>
                  <a:lnTo>
                    <a:pt x="409" y="113"/>
                  </a:lnTo>
                  <a:lnTo>
                    <a:pt x="409" y="113"/>
                  </a:lnTo>
                  <a:lnTo>
                    <a:pt x="407" y="113"/>
                  </a:lnTo>
                  <a:lnTo>
                    <a:pt x="404" y="111"/>
                  </a:lnTo>
                  <a:lnTo>
                    <a:pt x="404" y="111"/>
                  </a:lnTo>
                  <a:lnTo>
                    <a:pt x="404" y="111"/>
                  </a:lnTo>
                  <a:lnTo>
                    <a:pt x="402" y="113"/>
                  </a:lnTo>
                  <a:lnTo>
                    <a:pt x="399" y="113"/>
                  </a:lnTo>
                  <a:lnTo>
                    <a:pt x="399" y="113"/>
                  </a:lnTo>
                  <a:lnTo>
                    <a:pt x="397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5" y="111"/>
                  </a:lnTo>
                  <a:lnTo>
                    <a:pt x="392" y="111"/>
                  </a:lnTo>
                  <a:lnTo>
                    <a:pt x="392" y="111"/>
                  </a:lnTo>
                  <a:lnTo>
                    <a:pt x="390" y="111"/>
                  </a:lnTo>
                  <a:lnTo>
                    <a:pt x="390" y="109"/>
                  </a:lnTo>
                  <a:lnTo>
                    <a:pt x="388" y="109"/>
                  </a:lnTo>
                  <a:lnTo>
                    <a:pt x="388" y="111"/>
                  </a:lnTo>
                  <a:lnTo>
                    <a:pt x="388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5" y="111"/>
                  </a:lnTo>
                  <a:lnTo>
                    <a:pt x="383" y="111"/>
                  </a:lnTo>
                  <a:lnTo>
                    <a:pt x="383" y="111"/>
                  </a:lnTo>
                  <a:lnTo>
                    <a:pt x="381" y="113"/>
                  </a:lnTo>
                  <a:lnTo>
                    <a:pt x="381" y="113"/>
                  </a:lnTo>
                  <a:lnTo>
                    <a:pt x="381" y="113"/>
                  </a:lnTo>
                  <a:lnTo>
                    <a:pt x="376" y="111"/>
                  </a:lnTo>
                  <a:lnTo>
                    <a:pt x="373" y="111"/>
                  </a:lnTo>
                  <a:lnTo>
                    <a:pt x="373" y="111"/>
                  </a:lnTo>
                  <a:lnTo>
                    <a:pt x="371" y="111"/>
                  </a:lnTo>
                  <a:lnTo>
                    <a:pt x="371" y="111"/>
                  </a:lnTo>
                  <a:lnTo>
                    <a:pt x="371" y="111"/>
                  </a:lnTo>
                  <a:lnTo>
                    <a:pt x="369" y="111"/>
                  </a:lnTo>
                  <a:lnTo>
                    <a:pt x="369" y="111"/>
                  </a:lnTo>
                  <a:lnTo>
                    <a:pt x="366" y="111"/>
                  </a:lnTo>
                  <a:lnTo>
                    <a:pt x="366" y="111"/>
                  </a:lnTo>
                  <a:lnTo>
                    <a:pt x="366" y="111"/>
                  </a:lnTo>
                  <a:lnTo>
                    <a:pt x="364" y="111"/>
                  </a:lnTo>
                  <a:lnTo>
                    <a:pt x="364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59" y="111"/>
                  </a:lnTo>
                  <a:lnTo>
                    <a:pt x="354" y="109"/>
                  </a:lnTo>
                  <a:lnTo>
                    <a:pt x="347" y="106"/>
                  </a:lnTo>
                  <a:lnTo>
                    <a:pt x="343" y="104"/>
                  </a:lnTo>
                  <a:lnTo>
                    <a:pt x="338" y="101"/>
                  </a:lnTo>
                  <a:lnTo>
                    <a:pt x="336" y="101"/>
                  </a:lnTo>
                  <a:lnTo>
                    <a:pt x="331" y="99"/>
                  </a:lnTo>
                  <a:lnTo>
                    <a:pt x="331" y="99"/>
                  </a:lnTo>
                  <a:lnTo>
                    <a:pt x="328" y="99"/>
                  </a:lnTo>
                  <a:lnTo>
                    <a:pt x="324" y="99"/>
                  </a:lnTo>
                  <a:lnTo>
                    <a:pt x="319" y="97"/>
                  </a:lnTo>
                  <a:lnTo>
                    <a:pt x="312" y="97"/>
                  </a:lnTo>
                  <a:lnTo>
                    <a:pt x="305" y="97"/>
                  </a:lnTo>
                  <a:lnTo>
                    <a:pt x="298" y="94"/>
                  </a:lnTo>
                  <a:lnTo>
                    <a:pt x="288" y="94"/>
                  </a:lnTo>
                  <a:lnTo>
                    <a:pt x="281" y="92"/>
                  </a:lnTo>
                  <a:lnTo>
                    <a:pt x="274" y="90"/>
                  </a:lnTo>
                  <a:lnTo>
                    <a:pt x="265" y="90"/>
                  </a:lnTo>
                  <a:lnTo>
                    <a:pt x="260" y="87"/>
                  </a:lnTo>
                  <a:lnTo>
                    <a:pt x="253" y="87"/>
                  </a:lnTo>
                  <a:lnTo>
                    <a:pt x="250" y="87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3" y="85"/>
                  </a:lnTo>
                  <a:lnTo>
                    <a:pt x="241" y="82"/>
                  </a:lnTo>
                  <a:lnTo>
                    <a:pt x="239" y="80"/>
                  </a:lnTo>
                  <a:lnTo>
                    <a:pt x="236" y="75"/>
                  </a:lnTo>
                  <a:lnTo>
                    <a:pt x="236" y="71"/>
                  </a:lnTo>
                  <a:lnTo>
                    <a:pt x="234" y="68"/>
                  </a:lnTo>
                  <a:lnTo>
                    <a:pt x="234" y="68"/>
                  </a:lnTo>
                  <a:lnTo>
                    <a:pt x="231" y="66"/>
                  </a:lnTo>
                  <a:lnTo>
                    <a:pt x="231" y="66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7" y="66"/>
                  </a:lnTo>
                  <a:lnTo>
                    <a:pt x="227" y="66"/>
                  </a:lnTo>
                  <a:lnTo>
                    <a:pt x="227" y="64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2" y="64"/>
                  </a:lnTo>
                  <a:lnTo>
                    <a:pt x="222" y="61"/>
                  </a:lnTo>
                  <a:lnTo>
                    <a:pt x="222" y="61"/>
                  </a:lnTo>
                  <a:lnTo>
                    <a:pt x="220" y="61"/>
                  </a:lnTo>
                  <a:lnTo>
                    <a:pt x="220" y="64"/>
                  </a:lnTo>
                  <a:lnTo>
                    <a:pt x="217" y="64"/>
                  </a:lnTo>
                  <a:lnTo>
                    <a:pt x="217" y="64"/>
                  </a:lnTo>
                  <a:lnTo>
                    <a:pt x="217" y="64"/>
                  </a:lnTo>
                  <a:lnTo>
                    <a:pt x="215" y="64"/>
                  </a:lnTo>
                  <a:lnTo>
                    <a:pt x="215" y="64"/>
                  </a:lnTo>
                  <a:lnTo>
                    <a:pt x="215" y="61"/>
                  </a:lnTo>
                  <a:lnTo>
                    <a:pt x="215" y="59"/>
                  </a:lnTo>
                  <a:lnTo>
                    <a:pt x="215" y="59"/>
                  </a:lnTo>
                  <a:lnTo>
                    <a:pt x="213" y="61"/>
                  </a:lnTo>
                  <a:lnTo>
                    <a:pt x="210" y="61"/>
                  </a:lnTo>
                  <a:lnTo>
                    <a:pt x="208" y="59"/>
                  </a:lnTo>
                  <a:lnTo>
                    <a:pt x="201" y="56"/>
                  </a:lnTo>
                  <a:lnTo>
                    <a:pt x="191" y="54"/>
                  </a:lnTo>
                  <a:lnTo>
                    <a:pt x="184" y="49"/>
                  </a:lnTo>
                  <a:lnTo>
                    <a:pt x="182" y="47"/>
                  </a:lnTo>
                  <a:lnTo>
                    <a:pt x="184" y="47"/>
                  </a:lnTo>
                  <a:lnTo>
                    <a:pt x="184" y="49"/>
                  </a:lnTo>
                  <a:lnTo>
                    <a:pt x="184" y="49"/>
                  </a:lnTo>
                  <a:lnTo>
                    <a:pt x="184" y="49"/>
                  </a:lnTo>
                  <a:lnTo>
                    <a:pt x="182" y="49"/>
                  </a:lnTo>
                  <a:lnTo>
                    <a:pt x="182" y="52"/>
                  </a:lnTo>
                  <a:lnTo>
                    <a:pt x="182" y="52"/>
                  </a:lnTo>
                  <a:lnTo>
                    <a:pt x="184" y="52"/>
                  </a:lnTo>
                  <a:lnTo>
                    <a:pt x="184" y="54"/>
                  </a:lnTo>
                  <a:lnTo>
                    <a:pt x="182" y="56"/>
                  </a:lnTo>
                  <a:lnTo>
                    <a:pt x="170" y="61"/>
                  </a:lnTo>
                  <a:lnTo>
                    <a:pt x="168" y="61"/>
                  </a:lnTo>
                  <a:lnTo>
                    <a:pt x="165" y="61"/>
                  </a:lnTo>
                  <a:lnTo>
                    <a:pt x="168" y="59"/>
                  </a:lnTo>
                  <a:lnTo>
                    <a:pt x="168" y="56"/>
                  </a:lnTo>
                  <a:lnTo>
                    <a:pt x="172" y="49"/>
                  </a:lnTo>
                  <a:lnTo>
                    <a:pt x="172" y="47"/>
                  </a:lnTo>
                  <a:lnTo>
                    <a:pt x="172" y="47"/>
                  </a:lnTo>
                  <a:lnTo>
                    <a:pt x="172" y="45"/>
                  </a:lnTo>
                  <a:lnTo>
                    <a:pt x="172" y="45"/>
                  </a:lnTo>
                  <a:lnTo>
                    <a:pt x="172" y="42"/>
                  </a:lnTo>
                  <a:lnTo>
                    <a:pt x="172" y="40"/>
                  </a:lnTo>
                  <a:lnTo>
                    <a:pt x="172" y="38"/>
                  </a:lnTo>
                  <a:lnTo>
                    <a:pt x="175" y="35"/>
                  </a:lnTo>
                  <a:lnTo>
                    <a:pt x="175" y="35"/>
                  </a:lnTo>
                  <a:lnTo>
                    <a:pt x="177" y="28"/>
                  </a:lnTo>
                  <a:lnTo>
                    <a:pt x="179" y="28"/>
                  </a:lnTo>
                  <a:lnTo>
                    <a:pt x="179" y="26"/>
                  </a:lnTo>
                  <a:lnTo>
                    <a:pt x="177" y="26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9" y="23"/>
                  </a:lnTo>
                  <a:lnTo>
                    <a:pt x="177" y="21"/>
                  </a:lnTo>
                  <a:lnTo>
                    <a:pt x="177" y="19"/>
                  </a:lnTo>
                  <a:lnTo>
                    <a:pt x="177" y="19"/>
                  </a:lnTo>
                  <a:lnTo>
                    <a:pt x="175" y="19"/>
                  </a:lnTo>
                  <a:lnTo>
                    <a:pt x="172" y="19"/>
                  </a:lnTo>
                  <a:lnTo>
                    <a:pt x="172" y="19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2" y="16"/>
                  </a:lnTo>
                  <a:lnTo>
                    <a:pt x="170" y="16"/>
                  </a:lnTo>
                  <a:lnTo>
                    <a:pt x="170" y="16"/>
                  </a:lnTo>
                  <a:lnTo>
                    <a:pt x="168" y="16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8" y="19"/>
                  </a:lnTo>
                  <a:lnTo>
                    <a:pt x="165" y="21"/>
                  </a:lnTo>
                  <a:lnTo>
                    <a:pt x="165" y="21"/>
                  </a:lnTo>
                  <a:lnTo>
                    <a:pt x="163" y="21"/>
                  </a:lnTo>
                  <a:lnTo>
                    <a:pt x="163" y="19"/>
                  </a:lnTo>
                  <a:lnTo>
                    <a:pt x="161" y="19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61" y="21"/>
                  </a:lnTo>
                  <a:lnTo>
                    <a:pt x="156" y="23"/>
                  </a:lnTo>
                  <a:lnTo>
                    <a:pt x="156" y="23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3" y="26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51" y="28"/>
                  </a:lnTo>
                  <a:lnTo>
                    <a:pt x="149" y="30"/>
                  </a:lnTo>
                  <a:lnTo>
                    <a:pt x="149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6" y="28"/>
                  </a:lnTo>
                  <a:lnTo>
                    <a:pt x="144" y="30"/>
                  </a:lnTo>
                  <a:lnTo>
                    <a:pt x="142" y="33"/>
                  </a:lnTo>
                  <a:lnTo>
                    <a:pt x="142" y="30"/>
                  </a:lnTo>
                  <a:lnTo>
                    <a:pt x="142" y="28"/>
                  </a:lnTo>
                  <a:lnTo>
                    <a:pt x="139" y="30"/>
                  </a:lnTo>
                  <a:lnTo>
                    <a:pt x="135" y="33"/>
                  </a:lnTo>
                  <a:lnTo>
                    <a:pt x="127" y="38"/>
                  </a:lnTo>
                  <a:lnTo>
                    <a:pt x="125" y="42"/>
                  </a:lnTo>
                  <a:lnTo>
                    <a:pt x="123" y="42"/>
                  </a:lnTo>
                  <a:lnTo>
                    <a:pt x="116" y="45"/>
                  </a:lnTo>
                  <a:lnTo>
                    <a:pt x="108" y="47"/>
                  </a:lnTo>
                  <a:lnTo>
                    <a:pt x="90" y="54"/>
                  </a:lnTo>
                  <a:lnTo>
                    <a:pt x="78" y="56"/>
                  </a:lnTo>
                  <a:lnTo>
                    <a:pt x="75" y="56"/>
                  </a:lnTo>
                  <a:lnTo>
                    <a:pt x="68" y="54"/>
                  </a:lnTo>
                  <a:lnTo>
                    <a:pt x="68" y="54"/>
                  </a:lnTo>
                  <a:lnTo>
                    <a:pt x="66" y="54"/>
                  </a:lnTo>
                  <a:lnTo>
                    <a:pt x="64" y="52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61" y="49"/>
                  </a:lnTo>
                  <a:lnTo>
                    <a:pt x="59" y="52"/>
                  </a:lnTo>
                  <a:lnTo>
                    <a:pt x="59" y="52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2" y="61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6"/>
                  </a:lnTo>
                  <a:lnTo>
                    <a:pt x="47" y="73"/>
                  </a:lnTo>
                  <a:lnTo>
                    <a:pt x="47" y="80"/>
                  </a:lnTo>
                  <a:lnTo>
                    <a:pt x="47" y="90"/>
                  </a:lnTo>
                  <a:lnTo>
                    <a:pt x="49" y="97"/>
                  </a:lnTo>
                  <a:lnTo>
                    <a:pt x="49" y="104"/>
                  </a:lnTo>
                  <a:lnTo>
                    <a:pt x="49" y="111"/>
                  </a:lnTo>
                  <a:lnTo>
                    <a:pt x="49" y="118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52" y="132"/>
                  </a:lnTo>
                  <a:lnTo>
                    <a:pt x="49" y="132"/>
                  </a:lnTo>
                  <a:lnTo>
                    <a:pt x="47" y="135"/>
                  </a:lnTo>
                  <a:lnTo>
                    <a:pt x="47" y="135"/>
                  </a:lnTo>
                  <a:lnTo>
                    <a:pt x="47" y="137"/>
                  </a:lnTo>
                  <a:lnTo>
                    <a:pt x="45" y="139"/>
                  </a:lnTo>
                  <a:lnTo>
                    <a:pt x="45" y="139"/>
                  </a:lnTo>
                  <a:lnTo>
                    <a:pt x="42" y="139"/>
                  </a:lnTo>
                  <a:lnTo>
                    <a:pt x="40" y="139"/>
                  </a:lnTo>
                  <a:lnTo>
                    <a:pt x="40" y="139"/>
                  </a:lnTo>
                  <a:lnTo>
                    <a:pt x="38" y="139"/>
                  </a:lnTo>
                  <a:lnTo>
                    <a:pt x="35" y="144"/>
                  </a:lnTo>
                  <a:lnTo>
                    <a:pt x="35" y="14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9"/>
                  </a:lnTo>
                  <a:lnTo>
                    <a:pt x="28" y="149"/>
                  </a:lnTo>
                  <a:lnTo>
                    <a:pt x="26" y="149"/>
                  </a:lnTo>
                  <a:lnTo>
                    <a:pt x="23" y="149"/>
                  </a:lnTo>
                  <a:lnTo>
                    <a:pt x="19" y="153"/>
                  </a:lnTo>
                  <a:lnTo>
                    <a:pt x="19" y="153"/>
                  </a:lnTo>
                  <a:lnTo>
                    <a:pt x="16" y="156"/>
                  </a:lnTo>
                  <a:lnTo>
                    <a:pt x="14" y="158"/>
                  </a:lnTo>
                  <a:lnTo>
                    <a:pt x="9" y="165"/>
                  </a:lnTo>
                  <a:lnTo>
                    <a:pt x="9" y="168"/>
                  </a:lnTo>
                  <a:lnTo>
                    <a:pt x="7" y="172"/>
                  </a:lnTo>
                  <a:lnTo>
                    <a:pt x="0" y="180"/>
                  </a:lnTo>
                  <a:lnTo>
                    <a:pt x="0" y="182"/>
                  </a:lnTo>
                  <a:lnTo>
                    <a:pt x="0" y="184"/>
                  </a:lnTo>
                  <a:lnTo>
                    <a:pt x="0" y="191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9" y="196"/>
                  </a:lnTo>
                  <a:lnTo>
                    <a:pt x="14" y="198"/>
                  </a:lnTo>
                  <a:lnTo>
                    <a:pt x="14" y="198"/>
                  </a:lnTo>
                  <a:lnTo>
                    <a:pt x="16" y="203"/>
                  </a:lnTo>
                  <a:lnTo>
                    <a:pt x="16" y="206"/>
                  </a:lnTo>
                  <a:lnTo>
                    <a:pt x="19" y="208"/>
                  </a:lnTo>
                  <a:lnTo>
                    <a:pt x="21" y="210"/>
                  </a:lnTo>
                  <a:lnTo>
                    <a:pt x="21" y="210"/>
                  </a:lnTo>
                  <a:lnTo>
                    <a:pt x="23" y="213"/>
                  </a:lnTo>
                  <a:lnTo>
                    <a:pt x="23" y="215"/>
                  </a:lnTo>
                  <a:lnTo>
                    <a:pt x="21" y="220"/>
                  </a:lnTo>
                  <a:lnTo>
                    <a:pt x="19" y="222"/>
                  </a:lnTo>
                  <a:lnTo>
                    <a:pt x="19" y="225"/>
                  </a:lnTo>
                  <a:lnTo>
                    <a:pt x="19" y="227"/>
                  </a:lnTo>
                  <a:lnTo>
                    <a:pt x="16" y="227"/>
                  </a:lnTo>
                  <a:lnTo>
                    <a:pt x="16" y="229"/>
                  </a:lnTo>
                  <a:lnTo>
                    <a:pt x="14" y="232"/>
                  </a:lnTo>
                  <a:lnTo>
                    <a:pt x="14" y="234"/>
                  </a:lnTo>
                  <a:lnTo>
                    <a:pt x="16" y="239"/>
                  </a:lnTo>
                  <a:lnTo>
                    <a:pt x="14" y="241"/>
                  </a:lnTo>
                  <a:lnTo>
                    <a:pt x="14" y="243"/>
                  </a:lnTo>
                  <a:lnTo>
                    <a:pt x="14" y="243"/>
                  </a:lnTo>
                  <a:lnTo>
                    <a:pt x="16" y="248"/>
                  </a:lnTo>
                  <a:lnTo>
                    <a:pt x="16" y="251"/>
                  </a:lnTo>
                  <a:lnTo>
                    <a:pt x="16" y="253"/>
                  </a:lnTo>
                  <a:lnTo>
                    <a:pt x="16" y="253"/>
                  </a:lnTo>
                  <a:lnTo>
                    <a:pt x="14" y="255"/>
                  </a:lnTo>
                  <a:lnTo>
                    <a:pt x="14" y="255"/>
                  </a:lnTo>
                  <a:lnTo>
                    <a:pt x="14" y="258"/>
                  </a:lnTo>
                  <a:lnTo>
                    <a:pt x="16" y="265"/>
                  </a:lnTo>
                  <a:lnTo>
                    <a:pt x="16" y="269"/>
                  </a:lnTo>
                  <a:lnTo>
                    <a:pt x="19" y="274"/>
                  </a:lnTo>
                  <a:lnTo>
                    <a:pt x="19" y="274"/>
                  </a:lnTo>
                  <a:lnTo>
                    <a:pt x="16" y="277"/>
                  </a:lnTo>
                  <a:lnTo>
                    <a:pt x="16" y="279"/>
                  </a:lnTo>
                  <a:lnTo>
                    <a:pt x="16" y="281"/>
                  </a:lnTo>
                  <a:lnTo>
                    <a:pt x="16" y="284"/>
                  </a:lnTo>
                  <a:lnTo>
                    <a:pt x="16" y="286"/>
                  </a:lnTo>
                  <a:lnTo>
                    <a:pt x="14" y="296"/>
                  </a:lnTo>
                  <a:lnTo>
                    <a:pt x="16" y="298"/>
                  </a:lnTo>
                  <a:lnTo>
                    <a:pt x="21" y="300"/>
                  </a:lnTo>
                  <a:lnTo>
                    <a:pt x="28" y="305"/>
                  </a:lnTo>
                  <a:lnTo>
                    <a:pt x="30" y="307"/>
                  </a:lnTo>
                  <a:lnTo>
                    <a:pt x="30" y="307"/>
                  </a:lnTo>
                  <a:lnTo>
                    <a:pt x="33" y="310"/>
                  </a:lnTo>
                  <a:lnTo>
                    <a:pt x="33" y="310"/>
                  </a:lnTo>
                  <a:lnTo>
                    <a:pt x="38" y="312"/>
                  </a:lnTo>
                  <a:lnTo>
                    <a:pt x="52" y="312"/>
                  </a:lnTo>
                  <a:lnTo>
                    <a:pt x="54" y="314"/>
                  </a:lnTo>
                  <a:lnTo>
                    <a:pt x="56" y="317"/>
                  </a:lnTo>
                  <a:lnTo>
                    <a:pt x="61" y="319"/>
                  </a:lnTo>
                  <a:lnTo>
                    <a:pt x="64" y="324"/>
                  </a:lnTo>
                  <a:lnTo>
                    <a:pt x="64" y="326"/>
                  </a:lnTo>
                  <a:lnTo>
                    <a:pt x="66" y="326"/>
                  </a:lnTo>
                  <a:lnTo>
                    <a:pt x="66" y="326"/>
                  </a:lnTo>
                  <a:lnTo>
                    <a:pt x="78" y="329"/>
                  </a:lnTo>
                  <a:lnTo>
                    <a:pt x="82" y="329"/>
                  </a:lnTo>
                  <a:lnTo>
                    <a:pt x="97" y="340"/>
                  </a:lnTo>
                  <a:lnTo>
                    <a:pt x="101" y="345"/>
                  </a:lnTo>
                  <a:lnTo>
                    <a:pt x="108" y="357"/>
                  </a:lnTo>
                  <a:lnTo>
                    <a:pt x="111" y="359"/>
                  </a:lnTo>
                  <a:lnTo>
                    <a:pt x="113" y="362"/>
                  </a:lnTo>
                  <a:lnTo>
                    <a:pt x="125" y="371"/>
                  </a:lnTo>
                  <a:lnTo>
                    <a:pt x="127" y="371"/>
                  </a:lnTo>
                  <a:lnTo>
                    <a:pt x="127" y="371"/>
                  </a:lnTo>
                  <a:lnTo>
                    <a:pt x="137" y="371"/>
                  </a:lnTo>
                  <a:lnTo>
                    <a:pt x="137" y="371"/>
                  </a:lnTo>
                  <a:lnTo>
                    <a:pt x="144" y="374"/>
                  </a:lnTo>
                  <a:lnTo>
                    <a:pt x="144" y="374"/>
                  </a:lnTo>
                  <a:lnTo>
                    <a:pt x="144" y="374"/>
                  </a:lnTo>
                  <a:lnTo>
                    <a:pt x="149" y="374"/>
                  </a:lnTo>
                  <a:lnTo>
                    <a:pt x="149" y="376"/>
                  </a:lnTo>
                  <a:lnTo>
                    <a:pt x="149" y="376"/>
                  </a:lnTo>
                  <a:lnTo>
                    <a:pt x="151" y="376"/>
                  </a:lnTo>
                  <a:lnTo>
                    <a:pt x="151" y="376"/>
                  </a:lnTo>
                  <a:lnTo>
                    <a:pt x="151" y="378"/>
                  </a:lnTo>
                  <a:lnTo>
                    <a:pt x="151" y="381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8" y="385"/>
                  </a:lnTo>
                  <a:lnTo>
                    <a:pt x="161" y="385"/>
                  </a:lnTo>
                  <a:lnTo>
                    <a:pt x="161" y="385"/>
                  </a:lnTo>
                  <a:lnTo>
                    <a:pt x="161" y="388"/>
                  </a:lnTo>
                  <a:lnTo>
                    <a:pt x="163" y="388"/>
                  </a:lnTo>
                  <a:lnTo>
                    <a:pt x="163" y="393"/>
                  </a:lnTo>
                  <a:lnTo>
                    <a:pt x="163" y="395"/>
                  </a:lnTo>
                  <a:lnTo>
                    <a:pt x="163" y="397"/>
                  </a:lnTo>
                  <a:lnTo>
                    <a:pt x="163" y="400"/>
                  </a:lnTo>
                  <a:lnTo>
                    <a:pt x="163" y="400"/>
                  </a:lnTo>
                  <a:lnTo>
                    <a:pt x="163" y="402"/>
                  </a:lnTo>
                  <a:lnTo>
                    <a:pt x="165" y="402"/>
                  </a:lnTo>
                  <a:lnTo>
                    <a:pt x="165" y="402"/>
                  </a:lnTo>
                  <a:lnTo>
                    <a:pt x="168" y="404"/>
                  </a:lnTo>
                  <a:lnTo>
                    <a:pt x="168" y="404"/>
                  </a:lnTo>
                  <a:lnTo>
                    <a:pt x="168" y="407"/>
                  </a:lnTo>
                  <a:lnTo>
                    <a:pt x="168" y="409"/>
                  </a:lnTo>
                  <a:lnTo>
                    <a:pt x="168" y="416"/>
                  </a:lnTo>
                  <a:lnTo>
                    <a:pt x="168" y="419"/>
                  </a:lnTo>
                  <a:lnTo>
                    <a:pt x="168" y="421"/>
                  </a:lnTo>
                  <a:lnTo>
                    <a:pt x="168" y="421"/>
                  </a:lnTo>
                  <a:lnTo>
                    <a:pt x="168" y="426"/>
                  </a:lnTo>
                  <a:lnTo>
                    <a:pt x="168" y="428"/>
                  </a:lnTo>
                  <a:lnTo>
                    <a:pt x="170" y="430"/>
                  </a:lnTo>
                  <a:lnTo>
                    <a:pt x="170" y="433"/>
                  </a:lnTo>
                  <a:lnTo>
                    <a:pt x="170" y="433"/>
                  </a:lnTo>
                  <a:lnTo>
                    <a:pt x="170" y="438"/>
                  </a:lnTo>
                  <a:lnTo>
                    <a:pt x="170" y="438"/>
                  </a:lnTo>
                  <a:lnTo>
                    <a:pt x="170" y="438"/>
                  </a:lnTo>
                  <a:lnTo>
                    <a:pt x="170" y="440"/>
                  </a:lnTo>
                  <a:lnTo>
                    <a:pt x="170" y="442"/>
                  </a:lnTo>
                  <a:lnTo>
                    <a:pt x="170" y="442"/>
                  </a:lnTo>
                  <a:lnTo>
                    <a:pt x="172" y="445"/>
                  </a:lnTo>
                  <a:lnTo>
                    <a:pt x="172" y="447"/>
                  </a:lnTo>
                  <a:lnTo>
                    <a:pt x="172" y="447"/>
                  </a:lnTo>
                  <a:lnTo>
                    <a:pt x="172" y="452"/>
                  </a:lnTo>
                  <a:lnTo>
                    <a:pt x="175" y="452"/>
                  </a:lnTo>
                  <a:lnTo>
                    <a:pt x="175" y="452"/>
                  </a:lnTo>
                  <a:lnTo>
                    <a:pt x="184" y="454"/>
                  </a:lnTo>
                  <a:lnTo>
                    <a:pt x="187" y="456"/>
                  </a:lnTo>
                  <a:lnTo>
                    <a:pt x="187" y="461"/>
                  </a:lnTo>
                  <a:lnTo>
                    <a:pt x="184" y="466"/>
                  </a:lnTo>
                  <a:lnTo>
                    <a:pt x="182" y="473"/>
                  </a:lnTo>
                  <a:lnTo>
                    <a:pt x="179" y="478"/>
                  </a:lnTo>
                  <a:lnTo>
                    <a:pt x="182" y="485"/>
                  </a:lnTo>
                  <a:lnTo>
                    <a:pt x="182" y="490"/>
                  </a:lnTo>
                  <a:lnTo>
                    <a:pt x="182" y="494"/>
                  </a:lnTo>
                  <a:lnTo>
                    <a:pt x="182" y="497"/>
                  </a:lnTo>
                  <a:lnTo>
                    <a:pt x="184" y="497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87" y="506"/>
                  </a:lnTo>
                  <a:lnTo>
                    <a:pt x="189" y="511"/>
                  </a:lnTo>
                  <a:lnTo>
                    <a:pt x="189" y="511"/>
                  </a:lnTo>
                  <a:lnTo>
                    <a:pt x="191" y="513"/>
                  </a:lnTo>
                  <a:lnTo>
                    <a:pt x="191" y="520"/>
                  </a:lnTo>
                  <a:lnTo>
                    <a:pt x="191" y="520"/>
                  </a:lnTo>
                  <a:lnTo>
                    <a:pt x="196" y="527"/>
                  </a:lnTo>
                  <a:lnTo>
                    <a:pt x="196" y="530"/>
                  </a:lnTo>
                  <a:lnTo>
                    <a:pt x="198" y="530"/>
                  </a:lnTo>
                  <a:lnTo>
                    <a:pt x="203" y="532"/>
                  </a:lnTo>
                  <a:lnTo>
                    <a:pt x="220" y="532"/>
                  </a:lnTo>
                  <a:lnTo>
                    <a:pt x="224" y="535"/>
                  </a:lnTo>
                  <a:lnTo>
                    <a:pt x="227" y="535"/>
                  </a:lnTo>
                  <a:lnTo>
                    <a:pt x="229" y="535"/>
                  </a:lnTo>
                  <a:lnTo>
                    <a:pt x="229" y="537"/>
                  </a:lnTo>
                  <a:lnTo>
                    <a:pt x="231" y="542"/>
                  </a:lnTo>
                  <a:lnTo>
                    <a:pt x="234" y="544"/>
                  </a:lnTo>
                  <a:lnTo>
                    <a:pt x="236" y="546"/>
                  </a:lnTo>
                  <a:lnTo>
                    <a:pt x="236" y="549"/>
                  </a:lnTo>
                  <a:lnTo>
                    <a:pt x="236" y="549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36" y="551"/>
                  </a:lnTo>
                  <a:lnTo>
                    <a:pt x="253" y="551"/>
                  </a:lnTo>
                  <a:lnTo>
                    <a:pt x="269" y="549"/>
                  </a:lnTo>
                  <a:lnTo>
                    <a:pt x="286" y="549"/>
                  </a:lnTo>
                  <a:lnTo>
                    <a:pt x="302" y="546"/>
                  </a:lnTo>
                  <a:lnTo>
                    <a:pt x="319" y="546"/>
                  </a:lnTo>
                  <a:lnTo>
                    <a:pt x="336" y="544"/>
                  </a:lnTo>
                  <a:lnTo>
                    <a:pt x="352" y="542"/>
                  </a:lnTo>
                  <a:lnTo>
                    <a:pt x="369" y="542"/>
                  </a:lnTo>
                  <a:lnTo>
                    <a:pt x="385" y="539"/>
                  </a:lnTo>
                  <a:lnTo>
                    <a:pt x="402" y="539"/>
                  </a:lnTo>
                  <a:lnTo>
                    <a:pt x="418" y="537"/>
                  </a:lnTo>
                  <a:lnTo>
                    <a:pt x="435" y="535"/>
                  </a:lnTo>
                  <a:lnTo>
                    <a:pt x="451" y="535"/>
                  </a:lnTo>
                  <a:lnTo>
                    <a:pt x="468" y="532"/>
                  </a:lnTo>
                  <a:lnTo>
                    <a:pt x="485" y="530"/>
                  </a:lnTo>
                  <a:lnTo>
                    <a:pt x="501" y="530"/>
                  </a:lnTo>
                  <a:lnTo>
                    <a:pt x="499" y="520"/>
                  </a:lnTo>
                  <a:lnTo>
                    <a:pt x="499" y="518"/>
                  </a:lnTo>
                  <a:lnTo>
                    <a:pt x="501" y="516"/>
                  </a:lnTo>
                  <a:lnTo>
                    <a:pt x="501" y="516"/>
                  </a:lnTo>
                  <a:lnTo>
                    <a:pt x="499" y="513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09"/>
                  </a:lnTo>
                  <a:lnTo>
                    <a:pt x="499" y="506"/>
                  </a:lnTo>
                  <a:lnTo>
                    <a:pt x="501" y="504"/>
                  </a:lnTo>
                  <a:lnTo>
                    <a:pt x="501" y="494"/>
                  </a:lnTo>
                  <a:lnTo>
                    <a:pt x="501" y="492"/>
                  </a:lnTo>
                  <a:lnTo>
                    <a:pt x="499" y="490"/>
                  </a:lnTo>
                  <a:lnTo>
                    <a:pt x="494" y="485"/>
                  </a:lnTo>
                  <a:lnTo>
                    <a:pt x="494" y="482"/>
                  </a:lnTo>
                  <a:lnTo>
                    <a:pt x="494" y="482"/>
                  </a:lnTo>
                  <a:lnTo>
                    <a:pt x="492" y="473"/>
                  </a:lnTo>
                  <a:lnTo>
                    <a:pt x="492" y="471"/>
                  </a:lnTo>
                  <a:lnTo>
                    <a:pt x="489" y="468"/>
                  </a:lnTo>
                  <a:lnTo>
                    <a:pt x="487" y="466"/>
                  </a:lnTo>
                  <a:lnTo>
                    <a:pt x="485" y="466"/>
                  </a:lnTo>
                  <a:lnTo>
                    <a:pt x="485" y="464"/>
                  </a:lnTo>
                  <a:lnTo>
                    <a:pt x="487" y="459"/>
                  </a:lnTo>
                  <a:lnTo>
                    <a:pt x="487" y="456"/>
                  </a:lnTo>
                  <a:lnTo>
                    <a:pt x="487" y="456"/>
                  </a:lnTo>
                  <a:lnTo>
                    <a:pt x="487" y="456"/>
                  </a:lnTo>
                  <a:lnTo>
                    <a:pt x="485" y="454"/>
                  </a:lnTo>
                  <a:lnTo>
                    <a:pt x="485" y="452"/>
                  </a:lnTo>
                  <a:lnTo>
                    <a:pt x="485" y="449"/>
                  </a:lnTo>
                  <a:lnTo>
                    <a:pt x="485" y="449"/>
                  </a:lnTo>
                  <a:lnTo>
                    <a:pt x="485" y="447"/>
                  </a:lnTo>
                  <a:lnTo>
                    <a:pt x="485" y="442"/>
                  </a:lnTo>
                  <a:lnTo>
                    <a:pt x="482" y="442"/>
                  </a:lnTo>
                  <a:lnTo>
                    <a:pt x="482" y="440"/>
                  </a:lnTo>
                  <a:lnTo>
                    <a:pt x="482" y="435"/>
                  </a:lnTo>
                  <a:lnTo>
                    <a:pt x="482" y="426"/>
                  </a:lnTo>
                  <a:lnTo>
                    <a:pt x="482" y="423"/>
                  </a:lnTo>
                  <a:lnTo>
                    <a:pt x="487" y="411"/>
                  </a:lnTo>
                  <a:lnTo>
                    <a:pt x="489" y="404"/>
                  </a:lnTo>
                  <a:lnTo>
                    <a:pt x="487" y="402"/>
                  </a:lnTo>
                  <a:lnTo>
                    <a:pt x="487" y="400"/>
                  </a:lnTo>
                  <a:lnTo>
                    <a:pt x="489" y="397"/>
                  </a:lnTo>
                  <a:lnTo>
                    <a:pt x="492" y="385"/>
                  </a:lnTo>
                  <a:lnTo>
                    <a:pt x="494" y="381"/>
                  </a:lnTo>
                  <a:lnTo>
                    <a:pt x="494" y="378"/>
                  </a:lnTo>
                  <a:lnTo>
                    <a:pt x="494" y="378"/>
                  </a:lnTo>
                  <a:lnTo>
                    <a:pt x="494" y="378"/>
                  </a:lnTo>
                  <a:lnTo>
                    <a:pt x="494" y="376"/>
                  </a:lnTo>
                  <a:lnTo>
                    <a:pt x="494" y="376"/>
                  </a:lnTo>
                  <a:lnTo>
                    <a:pt x="494" y="374"/>
                  </a:lnTo>
                  <a:lnTo>
                    <a:pt x="494" y="374"/>
                  </a:lnTo>
                  <a:lnTo>
                    <a:pt x="494" y="371"/>
                  </a:lnTo>
                  <a:lnTo>
                    <a:pt x="492" y="369"/>
                  </a:lnTo>
                  <a:lnTo>
                    <a:pt x="492" y="369"/>
                  </a:lnTo>
                  <a:lnTo>
                    <a:pt x="489" y="367"/>
                  </a:lnTo>
                  <a:lnTo>
                    <a:pt x="489" y="364"/>
                  </a:lnTo>
                  <a:lnTo>
                    <a:pt x="489" y="355"/>
                  </a:lnTo>
                  <a:lnTo>
                    <a:pt x="489" y="352"/>
                  </a:lnTo>
                  <a:lnTo>
                    <a:pt x="492" y="350"/>
                  </a:lnTo>
                  <a:lnTo>
                    <a:pt x="492" y="350"/>
                  </a:lnTo>
                  <a:lnTo>
                    <a:pt x="492" y="345"/>
                  </a:lnTo>
                  <a:lnTo>
                    <a:pt x="492" y="343"/>
                  </a:lnTo>
                  <a:lnTo>
                    <a:pt x="494" y="331"/>
                  </a:lnTo>
                  <a:lnTo>
                    <a:pt x="496" y="331"/>
                  </a:lnTo>
                  <a:lnTo>
                    <a:pt x="496" y="329"/>
                  </a:lnTo>
                  <a:lnTo>
                    <a:pt x="504" y="326"/>
                  </a:lnTo>
                  <a:lnTo>
                    <a:pt x="504" y="324"/>
                  </a:lnTo>
                  <a:lnTo>
                    <a:pt x="506" y="322"/>
                  </a:lnTo>
                  <a:lnTo>
                    <a:pt x="506" y="319"/>
                  </a:lnTo>
                  <a:lnTo>
                    <a:pt x="506" y="317"/>
                  </a:lnTo>
                  <a:lnTo>
                    <a:pt x="506" y="314"/>
                  </a:lnTo>
                  <a:lnTo>
                    <a:pt x="501" y="310"/>
                  </a:lnTo>
                  <a:lnTo>
                    <a:pt x="501" y="305"/>
                  </a:lnTo>
                  <a:lnTo>
                    <a:pt x="501" y="305"/>
                  </a:lnTo>
                  <a:lnTo>
                    <a:pt x="501" y="303"/>
                  </a:lnTo>
                  <a:lnTo>
                    <a:pt x="501" y="300"/>
                  </a:lnTo>
                  <a:lnTo>
                    <a:pt x="501" y="298"/>
                  </a:lnTo>
                  <a:lnTo>
                    <a:pt x="501" y="296"/>
                  </a:lnTo>
                  <a:lnTo>
                    <a:pt x="501" y="293"/>
                  </a:lnTo>
                  <a:lnTo>
                    <a:pt x="504" y="279"/>
                  </a:lnTo>
                  <a:lnTo>
                    <a:pt x="504" y="274"/>
                  </a:lnTo>
                  <a:lnTo>
                    <a:pt x="506" y="269"/>
                  </a:lnTo>
                  <a:lnTo>
                    <a:pt x="511" y="262"/>
                  </a:lnTo>
                  <a:lnTo>
                    <a:pt x="511" y="260"/>
                  </a:lnTo>
                  <a:lnTo>
                    <a:pt x="511" y="258"/>
                  </a:lnTo>
                  <a:lnTo>
                    <a:pt x="513" y="258"/>
                  </a:lnTo>
                  <a:lnTo>
                    <a:pt x="513" y="258"/>
                  </a:lnTo>
                  <a:lnTo>
                    <a:pt x="513" y="255"/>
                  </a:lnTo>
                  <a:lnTo>
                    <a:pt x="513" y="246"/>
                  </a:lnTo>
                  <a:lnTo>
                    <a:pt x="513" y="243"/>
                  </a:lnTo>
                  <a:lnTo>
                    <a:pt x="513" y="243"/>
                  </a:lnTo>
                  <a:close/>
                  <a:moveTo>
                    <a:pt x="182" y="21"/>
                  </a:moveTo>
                  <a:lnTo>
                    <a:pt x="184" y="21"/>
                  </a:lnTo>
                  <a:lnTo>
                    <a:pt x="184" y="21"/>
                  </a:lnTo>
                  <a:lnTo>
                    <a:pt x="184" y="19"/>
                  </a:lnTo>
                  <a:lnTo>
                    <a:pt x="184" y="16"/>
                  </a:lnTo>
                  <a:lnTo>
                    <a:pt x="182" y="16"/>
                  </a:lnTo>
                  <a:lnTo>
                    <a:pt x="182" y="16"/>
                  </a:lnTo>
                  <a:lnTo>
                    <a:pt x="179" y="16"/>
                  </a:lnTo>
                  <a:lnTo>
                    <a:pt x="179" y="16"/>
                  </a:lnTo>
                  <a:lnTo>
                    <a:pt x="179" y="16"/>
                  </a:lnTo>
                  <a:lnTo>
                    <a:pt x="179" y="19"/>
                  </a:lnTo>
                  <a:lnTo>
                    <a:pt x="179" y="19"/>
                  </a:lnTo>
                  <a:lnTo>
                    <a:pt x="182" y="21"/>
                  </a:lnTo>
                  <a:lnTo>
                    <a:pt x="182" y="21"/>
                  </a:lnTo>
                  <a:close/>
                  <a:moveTo>
                    <a:pt x="210" y="4"/>
                  </a:moveTo>
                  <a:lnTo>
                    <a:pt x="210" y="2"/>
                  </a:lnTo>
                  <a:lnTo>
                    <a:pt x="210" y="2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5" y="2"/>
                  </a:lnTo>
                  <a:lnTo>
                    <a:pt x="205" y="7"/>
                  </a:lnTo>
                  <a:lnTo>
                    <a:pt x="205" y="9"/>
                  </a:lnTo>
                  <a:lnTo>
                    <a:pt x="208" y="7"/>
                  </a:lnTo>
                  <a:lnTo>
                    <a:pt x="210" y="4"/>
                  </a:lnTo>
                  <a:close/>
                  <a:moveTo>
                    <a:pt x="548" y="172"/>
                  </a:moveTo>
                  <a:lnTo>
                    <a:pt x="548" y="172"/>
                  </a:lnTo>
                  <a:lnTo>
                    <a:pt x="548" y="170"/>
                  </a:lnTo>
                  <a:lnTo>
                    <a:pt x="548" y="168"/>
                  </a:lnTo>
                  <a:lnTo>
                    <a:pt x="546" y="165"/>
                  </a:lnTo>
                  <a:lnTo>
                    <a:pt x="546" y="165"/>
                  </a:lnTo>
                  <a:lnTo>
                    <a:pt x="544" y="168"/>
                  </a:lnTo>
                  <a:lnTo>
                    <a:pt x="541" y="168"/>
                  </a:lnTo>
                  <a:lnTo>
                    <a:pt x="541" y="165"/>
                  </a:lnTo>
                  <a:lnTo>
                    <a:pt x="539" y="165"/>
                  </a:lnTo>
                  <a:lnTo>
                    <a:pt x="539" y="165"/>
                  </a:lnTo>
                  <a:lnTo>
                    <a:pt x="539" y="168"/>
                  </a:lnTo>
                  <a:lnTo>
                    <a:pt x="539" y="170"/>
                  </a:lnTo>
                  <a:lnTo>
                    <a:pt x="539" y="172"/>
                  </a:lnTo>
                  <a:lnTo>
                    <a:pt x="539" y="175"/>
                  </a:lnTo>
                  <a:lnTo>
                    <a:pt x="539" y="175"/>
                  </a:lnTo>
                  <a:lnTo>
                    <a:pt x="539" y="175"/>
                  </a:lnTo>
                  <a:lnTo>
                    <a:pt x="541" y="175"/>
                  </a:lnTo>
                  <a:lnTo>
                    <a:pt x="541" y="175"/>
                  </a:lnTo>
                  <a:lnTo>
                    <a:pt x="548" y="175"/>
                  </a:lnTo>
                  <a:lnTo>
                    <a:pt x="548" y="175"/>
                  </a:lnTo>
                  <a:lnTo>
                    <a:pt x="548" y="172"/>
                  </a:lnTo>
                  <a:close/>
                  <a:moveTo>
                    <a:pt x="539" y="187"/>
                  </a:moveTo>
                  <a:lnTo>
                    <a:pt x="537" y="184"/>
                  </a:lnTo>
                  <a:lnTo>
                    <a:pt x="539" y="184"/>
                  </a:lnTo>
                  <a:lnTo>
                    <a:pt x="539" y="182"/>
                  </a:lnTo>
                  <a:lnTo>
                    <a:pt x="537" y="182"/>
                  </a:lnTo>
                  <a:lnTo>
                    <a:pt x="534" y="182"/>
                  </a:lnTo>
                  <a:lnTo>
                    <a:pt x="532" y="182"/>
                  </a:lnTo>
                  <a:lnTo>
                    <a:pt x="532" y="182"/>
                  </a:lnTo>
                  <a:lnTo>
                    <a:pt x="530" y="182"/>
                  </a:lnTo>
                  <a:lnTo>
                    <a:pt x="530" y="182"/>
                  </a:lnTo>
                  <a:lnTo>
                    <a:pt x="530" y="182"/>
                  </a:lnTo>
                  <a:lnTo>
                    <a:pt x="530" y="184"/>
                  </a:lnTo>
                  <a:lnTo>
                    <a:pt x="530" y="184"/>
                  </a:lnTo>
                  <a:lnTo>
                    <a:pt x="530" y="187"/>
                  </a:lnTo>
                  <a:lnTo>
                    <a:pt x="527" y="187"/>
                  </a:lnTo>
                  <a:lnTo>
                    <a:pt x="527" y="187"/>
                  </a:lnTo>
                  <a:lnTo>
                    <a:pt x="527" y="187"/>
                  </a:lnTo>
                  <a:lnTo>
                    <a:pt x="527" y="191"/>
                  </a:lnTo>
                  <a:lnTo>
                    <a:pt x="525" y="194"/>
                  </a:lnTo>
                  <a:lnTo>
                    <a:pt x="525" y="196"/>
                  </a:lnTo>
                  <a:lnTo>
                    <a:pt x="522" y="196"/>
                  </a:lnTo>
                  <a:lnTo>
                    <a:pt x="522" y="198"/>
                  </a:lnTo>
                  <a:lnTo>
                    <a:pt x="522" y="198"/>
                  </a:lnTo>
                  <a:lnTo>
                    <a:pt x="520" y="198"/>
                  </a:lnTo>
                  <a:lnTo>
                    <a:pt x="518" y="198"/>
                  </a:lnTo>
                  <a:lnTo>
                    <a:pt x="518" y="198"/>
                  </a:lnTo>
                  <a:lnTo>
                    <a:pt x="515" y="201"/>
                  </a:lnTo>
                  <a:lnTo>
                    <a:pt x="515" y="201"/>
                  </a:lnTo>
                  <a:lnTo>
                    <a:pt x="515" y="203"/>
                  </a:lnTo>
                  <a:lnTo>
                    <a:pt x="515" y="208"/>
                  </a:lnTo>
                  <a:lnTo>
                    <a:pt x="515" y="210"/>
                  </a:lnTo>
                  <a:lnTo>
                    <a:pt x="513" y="210"/>
                  </a:lnTo>
                  <a:lnTo>
                    <a:pt x="513" y="213"/>
                  </a:lnTo>
                  <a:lnTo>
                    <a:pt x="513" y="213"/>
                  </a:lnTo>
                  <a:lnTo>
                    <a:pt x="513" y="213"/>
                  </a:lnTo>
                  <a:lnTo>
                    <a:pt x="513" y="215"/>
                  </a:lnTo>
                  <a:lnTo>
                    <a:pt x="513" y="215"/>
                  </a:lnTo>
                  <a:lnTo>
                    <a:pt x="513" y="215"/>
                  </a:lnTo>
                  <a:lnTo>
                    <a:pt x="508" y="222"/>
                  </a:lnTo>
                  <a:lnTo>
                    <a:pt x="506" y="225"/>
                  </a:lnTo>
                  <a:lnTo>
                    <a:pt x="506" y="232"/>
                  </a:lnTo>
                  <a:lnTo>
                    <a:pt x="506" y="236"/>
                  </a:lnTo>
                  <a:lnTo>
                    <a:pt x="508" y="239"/>
                  </a:lnTo>
                  <a:lnTo>
                    <a:pt x="513" y="243"/>
                  </a:lnTo>
                  <a:lnTo>
                    <a:pt x="515" y="241"/>
                  </a:lnTo>
                  <a:lnTo>
                    <a:pt x="518" y="241"/>
                  </a:lnTo>
                  <a:lnTo>
                    <a:pt x="522" y="234"/>
                  </a:lnTo>
                  <a:lnTo>
                    <a:pt x="522" y="234"/>
                  </a:lnTo>
                  <a:lnTo>
                    <a:pt x="522" y="232"/>
                  </a:lnTo>
                  <a:lnTo>
                    <a:pt x="522" y="229"/>
                  </a:lnTo>
                  <a:lnTo>
                    <a:pt x="522" y="229"/>
                  </a:lnTo>
                  <a:lnTo>
                    <a:pt x="525" y="227"/>
                  </a:lnTo>
                  <a:lnTo>
                    <a:pt x="525" y="227"/>
                  </a:lnTo>
                  <a:lnTo>
                    <a:pt x="522" y="225"/>
                  </a:lnTo>
                  <a:lnTo>
                    <a:pt x="525" y="220"/>
                  </a:lnTo>
                  <a:lnTo>
                    <a:pt x="527" y="215"/>
                  </a:lnTo>
                  <a:lnTo>
                    <a:pt x="527" y="210"/>
                  </a:lnTo>
                  <a:lnTo>
                    <a:pt x="530" y="210"/>
                  </a:lnTo>
                  <a:lnTo>
                    <a:pt x="530" y="210"/>
                  </a:lnTo>
                  <a:lnTo>
                    <a:pt x="530" y="210"/>
                  </a:lnTo>
                  <a:lnTo>
                    <a:pt x="532" y="210"/>
                  </a:lnTo>
                  <a:lnTo>
                    <a:pt x="532" y="210"/>
                  </a:lnTo>
                  <a:lnTo>
                    <a:pt x="532" y="210"/>
                  </a:lnTo>
                  <a:lnTo>
                    <a:pt x="532" y="208"/>
                  </a:lnTo>
                  <a:lnTo>
                    <a:pt x="532" y="208"/>
                  </a:lnTo>
                  <a:lnTo>
                    <a:pt x="532" y="206"/>
                  </a:lnTo>
                  <a:lnTo>
                    <a:pt x="532" y="206"/>
                  </a:lnTo>
                  <a:lnTo>
                    <a:pt x="534" y="206"/>
                  </a:lnTo>
                  <a:lnTo>
                    <a:pt x="534" y="206"/>
                  </a:lnTo>
                  <a:lnTo>
                    <a:pt x="534" y="203"/>
                  </a:lnTo>
                  <a:lnTo>
                    <a:pt x="532" y="201"/>
                  </a:lnTo>
                  <a:lnTo>
                    <a:pt x="530" y="198"/>
                  </a:lnTo>
                  <a:lnTo>
                    <a:pt x="532" y="198"/>
                  </a:lnTo>
                  <a:lnTo>
                    <a:pt x="532" y="198"/>
                  </a:lnTo>
                  <a:lnTo>
                    <a:pt x="534" y="201"/>
                  </a:lnTo>
                  <a:lnTo>
                    <a:pt x="534" y="198"/>
                  </a:lnTo>
                  <a:lnTo>
                    <a:pt x="534" y="196"/>
                  </a:lnTo>
                  <a:lnTo>
                    <a:pt x="532" y="196"/>
                  </a:lnTo>
                  <a:lnTo>
                    <a:pt x="532" y="194"/>
                  </a:lnTo>
                  <a:lnTo>
                    <a:pt x="534" y="191"/>
                  </a:lnTo>
                  <a:lnTo>
                    <a:pt x="534" y="189"/>
                  </a:lnTo>
                  <a:lnTo>
                    <a:pt x="532" y="189"/>
                  </a:lnTo>
                  <a:lnTo>
                    <a:pt x="532" y="189"/>
                  </a:lnTo>
                  <a:lnTo>
                    <a:pt x="534" y="189"/>
                  </a:lnTo>
                  <a:lnTo>
                    <a:pt x="534" y="189"/>
                  </a:lnTo>
                  <a:lnTo>
                    <a:pt x="539" y="191"/>
                  </a:lnTo>
                  <a:lnTo>
                    <a:pt x="539" y="187"/>
                  </a:lnTo>
                  <a:lnTo>
                    <a:pt x="539" y="187"/>
                  </a:lnTo>
                  <a:lnTo>
                    <a:pt x="539" y="187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6282717" y="2272144"/>
              <a:ext cx="670810" cy="441608"/>
            </a:xfrm>
            <a:custGeom>
              <a:avLst/>
              <a:gdLst>
                <a:gd name="T0" fmla="*/ 171 w 679"/>
                <a:gd name="T1" fmla="*/ 66 h 447"/>
                <a:gd name="T2" fmla="*/ 159 w 679"/>
                <a:gd name="T3" fmla="*/ 43 h 447"/>
                <a:gd name="T4" fmla="*/ 173 w 679"/>
                <a:gd name="T5" fmla="*/ 40 h 447"/>
                <a:gd name="T6" fmla="*/ 173 w 679"/>
                <a:gd name="T7" fmla="*/ 109 h 447"/>
                <a:gd name="T8" fmla="*/ 173 w 679"/>
                <a:gd name="T9" fmla="*/ 31 h 447"/>
                <a:gd name="T10" fmla="*/ 166 w 679"/>
                <a:gd name="T11" fmla="*/ 50 h 447"/>
                <a:gd name="T12" fmla="*/ 173 w 679"/>
                <a:gd name="T13" fmla="*/ 90 h 447"/>
                <a:gd name="T14" fmla="*/ 192 w 679"/>
                <a:gd name="T15" fmla="*/ 128 h 447"/>
                <a:gd name="T16" fmla="*/ 187 w 679"/>
                <a:gd name="T17" fmla="*/ 118 h 447"/>
                <a:gd name="T18" fmla="*/ 190 w 679"/>
                <a:gd name="T19" fmla="*/ 88 h 447"/>
                <a:gd name="T20" fmla="*/ 190 w 679"/>
                <a:gd name="T21" fmla="*/ 40 h 447"/>
                <a:gd name="T22" fmla="*/ 187 w 679"/>
                <a:gd name="T23" fmla="*/ 50 h 447"/>
                <a:gd name="T24" fmla="*/ 185 w 679"/>
                <a:gd name="T25" fmla="*/ 199 h 447"/>
                <a:gd name="T26" fmla="*/ 173 w 679"/>
                <a:gd name="T27" fmla="*/ 201 h 447"/>
                <a:gd name="T28" fmla="*/ 180 w 679"/>
                <a:gd name="T29" fmla="*/ 168 h 447"/>
                <a:gd name="T30" fmla="*/ 147 w 679"/>
                <a:gd name="T31" fmla="*/ 220 h 447"/>
                <a:gd name="T32" fmla="*/ 133 w 679"/>
                <a:gd name="T33" fmla="*/ 208 h 447"/>
                <a:gd name="T34" fmla="*/ 24 w 679"/>
                <a:gd name="T35" fmla="*/ 270 h 447"/>
                <a:gd name="T36" fmla="*/ 161 w 679"/>
                <a:gd name="T37" fmla="*/ 31 h 447"/>
                <a:gd name="T38" fmla="*/ 154 w 679"/>
                <a:gd name="T39" fmla="*/ 64 h 447"/>
                <a:gd name="T40" fmla="*/ 632 w 679"/>
                <a:gd name="T41" fmla="*/ 88 h 447"/>
                <a:gd name="T42" fmla="*/ 192 w 679"/>
                <a:gd name="T43" fmla="*/ 7 h 447"/>
                <a:gd name="T44" fmla="*/ 192 w 679"/>
                <a:gd name="T45" fmla="*/ 38 h 447"/>
                <a:gd name="T46" fmla="*/ 199 w 679"/>
                <a:gd name="T47" fmla="*/ 54 h 447"/>
                <a:gd name="T48" fmla="*/ 183 w 679"/>
                <a:gd name="T49" fmla="*/ 64 h 447"/>
                <a:gd name="T50" fmla="*/ 199 w 679"/>
                <a:gd name="T51" fmla="*/ 83 h 447"/>
                <a:gd name="T52" fmla="*/ 202 w 679"/>
                <a:gd name="T53" fmla="*/ 121 h 447"/>
                <a:gd name="T54" fmla="*/ 211 w 679"/>
                <a:gd name="T55" fmla="*/ 125 h 447"/>
                <a:gd name="T56" fmla="*/ 192 w 679"/>
                <a:gd name="T57" fmla="*/ 149 h 447"/>
                <a:gd name="T58" fmla="*/ 187 w 679"/>
                <a:gd name="T59" fmla="*/ 175 h 447"/>
                <a:gd name="T60" fmla="*/ 171 w 679"/>
                <a:gd name="T61" fmla="*/ 206 h 447"/>
                <a:gd name="T62" fmla="*/ 133 w 679"/>
                <a:gd name="T63" fmla="*/ 218 h 447"/>
                <a:gd name="T64" fmla="*/ 128 w 679"/>
                <a:gd name="T65" fmla="*/ 215 h 447"/>
                <a:gd name="T66" fmla="*/ 147 w 679"/>
                <a:gd name="T67" fmla="*/ 189 h 447"/>
                <a:gd name="T68" fmla="*/ 149 w 679"/>
                <a:gd name="T69" fmla="*/ 206 h 447"/>
                <a:gd name="T70" fmla="*/ 166 w 679"/>
                <a:gd name="T71" fmla="*/ 206 h 447"/>
                <a:gd name="T72" fmla="*/ 166 w 679"/>
                <a:gd name="T73" fmla="*/ 170 h 447"/>
                <a:gd name="T74" fmla="*/ 183 w 679"/>
                <a:gd name="T75" fmla="*/ 156 h 447"/>
                <a:gd name="T76" fmla="*/ 176 w 679"/>
                <a:gd name="T77" fmla="*/ 142 h 447"/>
                <a:gd name="T78" fmla="*/ 145 w 679"/>
                <a:gd name="T79" fmla="*/ 185 h 447"/>
                <a:gd name="T80" fmla="*/ 154 w 679"/>
                <a:gd name="T81" fmla="*/ 137 h 447"/>
                <a:gd name="T82" fmla="*/ 171 w 679"/>
                <a:gd name="T83" fmla="*/ 137 h 447"/>
                <a:gd name="T84" fmla="*/ 159 w 679"/>
                <a:gd name="T85" fmla="*/ 107 h 447"/>
                <a:gd name="T86" fmla="*/ 142 w 679"/>
                <a:gd name="T87" fmla="*/ 102 h 447"/>
                <a:gd name="T88" fmla="*/ 81 w 679"/>
                <a:gd name="T89" fmla="*/ 83 h 447"/>
                <a:gd name="T90" fmla="*/ 8 w 679"/>
                <a:gd name="T91" fmla="*/ 57 h 447"/>
                <a:gd name="T92" fmla="*/ 17 w 679"/>
                <a:gd name="T93" fmla="*/ 118 h 447"/>
                <a:gd name="T94" fmla="*/ 17 w 679"/>
                <a:gd name="T95" fmla="*/ 218 h 447"/>
                <a:gd name="T96" fmla="*/ 38 w 679"/>
                <a:gd name="T97" fmla="*/ 218 h 447"/>
                <a:gd name="T98" fmla="*/ 19 w 679"/>
                <a:gd name="T99" fmla="*/ 225 h 447"/>
                <a:gd name="T100" fmla="*/ 43 w 679"/>
                <a:gd name="T101" fmla="*/ 258 h 447"/>
                <a:gd name="T102" fmla="*/ 26 w 679"/>
                <a:gd name="T103" fmla="*/ 277 h 447"/>
                <a:gd name="T104" fmla="*/ 19 w 679"/>
                <a:gd name="T105" fmla="*/ 256 h 447"/>
                <a:gd name="T106" fmla="*/ 17 w 679"/>
                <a:gd name="T107" fmla="*/ 296 h 447"/>
                <a:gd name="T108" fmla="*/ 74 w 679"/>
                <a:gd name="T109" fmla="*/ 324 h 447"/>
                <a:gd name="T110" fmla="*/ 112 w 679"/>
                <a:gd name="T111" fmla="*/ 372 h 447"/>
                <a:gd name="T112" fmla="*/ 190 w 679"/>
                <a:gd name="T113" fmla="*/ 405 h 447"/>
                <a:gd name="T114" fmla="*/ 284 w 679"/>
                <a:gd name="T115" fmla="*/ 426 h 447"/>
                <a:gd name="T116" fmla="*/ 393 w 679"/>
                <a:gd name="T117" fmla="*/ 419 h 447"/>
                <a:gd name="T118" fmla="*/ 639 w 679"/>
                <a:gd name="T119" fmla="*/ 447 h 447"/>
                <a:gd name="T120" fmla="*/ 663 w 679"/>
                <a:gd name="T121" fmla="*/ 206 h 447"/>
                <a:gd name="T122" fmla="*/ 147 w 679"/>
                <a:gd name="T123" fmla="*/ 33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79" h="447">
                  <a:moveTo>
                    <a:pt x="176" y="59"/>
                  </a:moveTo>
                  <a:lnTo>
                    <a:pt x="173" y="59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3" y="59"/>
                  </a:lnTo>
                  <a:lnTo>
                    <a:pt x="173" y="62"/>
                  </a:lnTo>
                  <a:lnTo>
                    <a:pt x="173" y="62"/>
                  </a:lnTo>
                  <a:lnTo>
                    <a:pt x="173" y="62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3" y="64"/>
                  </a:lnTo>
                  <a:lnTo>
                    <a:pt x="173" y="62"/>
                  </a:lnTo>
                  <a:lnTo>
                    <a:pt x="176" y="62"/>
                  </a:lnTo>
                  <a:lnTo>
                    <a:pt x="176" y="62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lnTo>
                    <a:pt x="176" y="59"/>
                  </a:lnTo>
                  <a:close/>
                  <a:moveTo>
                    <a:pt x="171" y="71"/>
                  </a:moveTo>
                  <a:lnTo>
                    <a:pt x="171" y="69"/>
                  </a:lnTo>
                  <a:lnTo>
                    <a:pt x="173" y="69"/>
                  </a:lnTo>
                  <a:lnTo>
                    <a:pt x="173" y="66"/>
                  </a:lnTo>
                  <a:lnTo>
                    <a:pt x="173" y="64"/>
                  </a:lnTo>
                  <a:lnTo>
                    <a:pt x="171" y="66"/>
                  </a:lnTo>
                  <a:lnTo>
                    <a:pt x="171" y="64"/>
                  </a:lnTo>
                  <a:lnTo>
                    <a:pt x="168" y="64"/>
                  </a:lnTo>
                  <a:lnTo>
                    <a:pt x="168" y="62"/>
                  </a:lnTo>
                  <a:lnTo>
                    <a:pt x="171" y="57"/>
                  </a:lnTo>
                  <a:lnTo>
                    <a:pt x="171" y="54"/>
                  </a:lnTo>
                  <a:lnTo>
                    <a:pt x="171" y="52"/>
                  </a:lnTo>
                  <a:lnTo>
                    <a:pt x="168" y="52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6" y="54"/>
                  </a:lnTo>
                  <a:lnTo>
                    <a:pt x="166" y="57"/>
                  </a:lnTo>
                  <a:lnTo>
                    <a:pt x="166" y="57"/>
                  </a:lnTo>
                  <a:lnTo>
                    <a:pt x="164" y="59"/>
                  </a:lnTo>
                  <a:lnTo>
                    <a:pt x="164" y="59"/>
                  </a:lnTo>
                  <a:lnTo>
                    <a:pt x="161" y="62"/>
                  </a:lnTo>
                  <a:lnTo>
                    <a:pt x="161" y="64"/>
                  </a:lnTo>
                  <a:lnTo>
                    <a:pt x="164" y="64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6" y="69"/>
                  </a:lnTo>
                  <a:lnTo>
                    <a:pt x="171" y="71"/>
                  </a:lnTo>
                  <a:close/>
                  <a:moveTo>
                    <a:pt x="164" y="38"/>
                  </a:moveTo>
                  <a:lnTo>
                    <a:pt x="161" y="40"/>
                  </a:lnTo>
                  <a:lnTo>
                    <a:pt x="159" y="40"/>
                  </a:lnTo>
                  <a:lnTo>
                    <a:pt x="159" y="40"/>
                  </a:lnTo>
                  <a:lnTo>
                    <a:pt x="159" y="43"/>
                  </a:lnTo>
                  <a:lnTo>
                    <a:pt x="159" y="43"/>
                  </a:lnTo>
                  <a:lnTo>
                    <a:pt x="159" y="45"/>
                  </a:lnTo>
                  <a:lnTo>
                    <a:pt x="161" y="47"/>
                  </a:lnTo>
                  <a:lnTo>
                    <a:pt x="161" y="45"/>
                  </a:lnTo>
                  <a:lnTo>
                    <a:pt x="161" y="45"/>
                  </a:lnTo>
                  <a:lnTo>
                    <a:pt x="161" y="43"/>
                  </a:lnTo>
                  <a:lnTo>
                    <a:pt x="164" y="43"/>
                  </a:lnTo>
                  <a:lnTo>
                    <a:pt x="164" y="43"/>
                  </a:lnTo>
                  <a:lnTo>
                    <a:pt x="166" y="45"/>
                  </a:lnTo>
                  <a:lnTo>
                    <a:pt x="166" y="45"/>
                  </a:lnTo>
                  <a:lnTo>
                    <a:pt x="166" y="47"/>
                  </a:lnTo>
                  <a:lnTo>
                    <a:pt x="166" y="47"/>
                  </a:lnTo>
                  <a:lnTo>
                    <a:pt x="166" y="50"/>
                  </a:lnTo>
                  <a:lnTo>
                    <a:pt x="168" y="50"/>
                  </a:lnTo>
                  <a:lnTo>
                    <a:pt x="171" y="50"/>
                  </a:lnTo>
                  <a:lnTo>
                    <a:pt x="173" y="47"/>
                  </a:lnTo>
                  <a:lnTo>
                    <a:pt x="168" y="40"/>
                  </a:lnTo>
                  <a:lnTo>
                    <a:pt x="171" y="40"/>
                  </a:lnTo>
                  <a:lnTo>
                    <a:pt x="171" y="40"/>
                  </a:lnTo>
                  <a:lnTo>
                    <a:pt x="171" y="38"/>
                  </a:lnTo>
                  <a:lnTo>
                    <a:pt x="171" y="38"/>
                  </a:lnTo>
                  <a:lnTo>
                    <a:pt x="171" y="36"/>
                  </a:lnTo>
                  <a:lnTo>
                    <a:pt x="171" y="36"/>
                  </a:lnTo>
                  <a:lnTo>
                    <a:pt x="173" y="38"/>
                  </a:lnTo>
                  <a:lnTo>
                    <a:pt x="173" y="38"/>
                  </a:lnTo>
                  <a:lnTo>
                    <a:pt x="173" y="40"/>
                  </a:lnTo>
                  <a:lnTo>
                    <a:pt x="173" y="43"/>
                  </a:lnTo>
                  <a:lnTo>
                    <a:pt x="173" y="47"/>
                  </a:lnTo>
                  <a:lnTo>
                    <a:pt x="176" y="47"/>
                  </a:lnTo>
                  <a:lnTo>
                    <a:pt x="176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83" y="45"/>
                  </a:lnTo>
                  <a:lnTo>
                    <a:pt x="183" y="45"/>
                  </a:lnTo>
                  <a:lnTo>
                    <a:pt x="183" y="43"/>
                  </a:lnTo>
                  <a:lnTo>
                    <a:pt x="176" y="36"/>
                  </a:lnTo>
                  <a:lnTo>
                    <a:pt x="171" y="36"/>
                  </a:lnTo>
                  <a:lnTo>
                    <a:pt x="171" y="36"/>
                  </a:lnTo>
                  <a:lnTo>
                    <a:pt x="168" y="36"/>
                  </a:lnTo>
                  <a:lnTo>
                    <a:pt x="164" y="38"/>
                  </a:lnTo>
                  <a:lnTo>
                    <a:pt x="164" y="38"/>
                  </a:lnTo>
                  <a:close/>
                  <a:moveTo>
                    <a:pt x="168" y="114"/>
                  </a:moveTo>
                  <a:lnTo>
                    <a:pt x="171" y="116"/>
                  </a:lnTo>
                  <a:lnTo>
                    <a:pt x="171" y="118"/>
                  </a:lnTo>
                  <a:lnTo>
                    <a:pt x="171" y="121"/>
                  </a:lnTo>
                  <a:lnTo>
                    <a:pt x="173" y="121"/>
                  </a:lnTo>
                  <a:lnTo>
                    <a:pt x="173" y="118"/>
                  </a:lnTo>
                  <a:lnTo>
                    <a:pt x="176" y="116"/>
                  </a:lnTo>
                  <a:lnTo>
                    <a:pt x="173" y="114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1" y="109"/>
                  </a:lnTo>
                  <a:lnTo>
                    <a:pt x="173" y="111"/>
                  </a:lnTo>
                  <a:lnTo>
                    <a:pt x="173" y="114"/>
                  </a:lnTo>
                  <a:lnTo>
                    <a:pt x="173" y="116"/>
                  </a:lnTo>
                  <a:lnTo>
                    <a:pt x="171" y="116"/>
                  </a:lnTo>
                  <a:lnTo>
                    <a:pt x="171" y="114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68" y="114"/>
                  </a:lnTo>
                  <a:close/>
                  <a:moveTo>
                    <a:pt x="171" y="28"/>
                  </a:moveTo>
                  <a:lnTo>
                    <a:pt x="171" y="28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1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3" y="31"/>
                  </a:lnTo>
                  <a:lnTo>
                    <a:pt x="171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3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lnTo>
                    <a:pt x="171" y="28"/>
                  </a:lnTo>
                  <a:close/>
                  <a:moveTo>
                    <a:pt x="161" y="52"/>
                  </a:moveTo>
                  <a:lnTo>
                    <a:pt x="161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4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2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50"/>
                  </a:lnTo>
                  <a:lnTo>
                    <a:pt x="166" y="50"/>
                  </a:lnTo>
                  <a:lnTo>
                    <a:pt x="166" y="50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47"/>
                  </a:lnTo>
                  <a:lnTo>
                    <a:pt x="159" y="50"/>
                  </a:lnTo>
                  <a:lnTo>
                    <a:pt x="159" y="50"/>
                  </a:lnTo>
                  <a:lnTo>
                    <a:pt x="161" y="50"/>
                  </a:lnTo>
                  <a:lnTo>
                    <a:pt x="161" y="50"/>
                  </a:lnTo>
                  <a:lnTo>
                    <a:pt x="161" y="52"/>
                  </a:lnTo>
                  <a:close/>
                  <a:moveTo>
                    <a:pt x="190" y="76"/>
                  </a:moveTo>
                  <a:lnTo>
                    <a:pt x="190" y="76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5" y="78"/>
                  </a:lnTo>
                  <a:lnTo>
                    <a:pt x="183" y="81"/>
                  </a:lnTo>
                  <a:lnTo>
                    <a:pt x="173" y="90"/>
                  </a:lnTo>
                  <a:lnTo>
                    <a:pt x="173" y="92"/>
                  </a:lnTo>
                  <a:lnTo>
                    <a:pt x="173" y="97"/>
                  </a:lnTo>
                  <a:lnTo>
                    <a:pt x="173" y="97"/>
                  </a:lnTo>
                  <a:lnTo>
                    <a:pt x="173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6" y="99"/>
                  </a:lnTo>
                  <a:lnTo>
                    <a:pt x="178" y="104"/>
                  </a:lnTo>
                  <a:lnTo>
                    <a:pt x="180" y="104"/>
                  </a:lnTo>
                  <a:lnTo>
                    <a:pt x="183" y="104"/>
                  </a:lnTo>
                  <a:lnTo>
                    <a:pt x="183" y="104"/>
                  </a:lnTo>
                  <a:lnTo>
                    <a:pt x="183" y="107"/>
                  </a:lnTo>
                  <a:lnTo>
                    <a:pt x="180" y="114"/>
                  </a:lnTo>
                  <a:lnTo>
                    <a:pt x="180" y="116"/>
                  </a:lnTo>
                  <a:lnTo>
                    <a:pt x="183" y="118"/>
                  </a:lnTo>
                  <a:lnTo>
                    <a:pt x="180" y="121"/>
                  </a:lnTo>
                  <a:lnTo>
                    <a:pt x="183" y="123"/>
                  </a:lnTo>
                  <a:lnTo>
                    <a:pt x="183" y="125"/>
                  </a:lnTo>
                  <a:lnTo>
                    <a:pt x="185" y="125"/>
                  </a:lnTo>
                  <a:lnTo>
                    <a:pt x="185" y="128"/>
                  </a:lnTo>
                  <a:lnTo>
                    <a:pt x="185" y="128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90" y="125"/>
                  </a:lnTo>
                  <a:lnTo>
                    <a:pt x="190" y="125"/>
                  </a:lnTo>
                  <a:lnTo>
                    <a:pt x="192" y="128"/>
                  </a:lnTo>
                  <a:lnTo>
                    <a:pt x="192" y="130"/>
                  </a:lnTo>
                  <a:lnTo>
                    <a:pt x="192" y="133"/>
                  </a:lnTo>
                  <a:lnTo>
                    <a:pt x="192" y="135"/>
                  </a:lnTo>
                  <a:lnTo>
                    <a:pt x="192" y="137"/>
                  </a:lnTo>
                  <a:lnTo>
                    <a:pt x="192" y="137"/>
                  </a:lnTo>
                  <a:lnTo>
                    <a:pt x="194" y="135"/>
                  </a:lnTo>
                  <a:lnTo>
                    <a:pt x="197" y="137"/>
                  </a:lnTo>
                  <a:lnTo>
                    <a:pt x="194" y="137"/>
                  </a:lnTo>
                  <a:lnTo>
                    <a:pt x="194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7" y="137"/>
                  </a:lnTo>
                  <a:lnTo>
                    <a:pt x="199" y="135"/>
                  </a:lnTo>
                  <a:lnTo>
                    <a:pt x="199" y="133"/>
                  </a:lnTo>
                  <a:lnTo>
                    <a:pt x="202" y="133"/>
                  </a:lnTo>
                  <a:lnTo>
                    <a:pt x="202" y="133"/>
                  </a:lnTo>
                  <a:lnTo>
                    <a:pt x="199" y="130"/>
                  </a:lnTo>
                  <a:lnTo>
                    <a:pt x="199" y="128"/>
                  </a:lnTo>
                  <a:lnTo>
                    <a:pt x="199" y="125"/>
                  </a:lnTo>
                  <a:lnTo>
                    <a:pt x="194" y="118"/>
                  </a:lnTo>
                  <a:lnTo>
                    <a:pt x="192" y="118"/>
                  </a:lnTo>
                  <a:lnTo>
                    <a:pt x="192" y="116"/>
                  </a:lnTo>
                  <a:lnTo>
                    <a:pt x="190" y="114"/>
                  </a:lnTo>
                  <a:lnTo>
                    <a:pt x="187" y="116"/>
                  </a:lnTo>
                  <a:lnTo>
                    <a:pt x="187" y="118"/>
                  </a:lnTo>
                  <a:lnTo>
                    <a:pt x="190" y="121"/>
                  </a:lnTo>
                  <a:lnTo>
                    <a:pt x="187" y="123"/>
                  </a:lnTo>
                  <a:lnTo>
                    <a:pt x="185" y="123"/>
                  </a:lnTo>
                  <a:lnTo>
                    <a:pt x="185" y="121"/>
                  </a:lnTo>
                  <a:lnTo>
                    <a:pt x="185" y="116"/>
                  </a:lnTo>
                  <a:lnTo>
                    <a:pt x="187" y="109"/>
                  </a:lnTo>
                  <a:lnTo>
                    <a:pt x="187" y="104"/>
                  </a:lnTo>
                  <a:lnTo>
                    <a:pt x="187" y="102"/>
                  </a:lnTo>
                  <a:lnTo>
                    <a:pt x="185" y="99"/>
                  </a:lnTo>
                  <a:lnTo>
                    <a:pt x="183" y="97"/>
                  </a:lnTo>
                  <a:lnTo>
                    <a:pt x="183" y="97"/>
                  </a:lnTo>
                  <a:lnTo>
                    <a:pt x="180" y="95"/>
                  </a:lnTo>
                  <a:lnTo>
                    <a:pt x="180" y="95"/>
                  </a:lnTo>
                  <a:lnTo>
                    <a:pt x="178" y="95"/>
                  </a:lnTo>
                  <a:lnTo>
                    <a:pt x="176" y="95"/>
                  </a:lnTo>
                  <a:lnTo>
                    <a:pt x="176" y="92"/>
                  </a:lnTo>
                  <a:lnTo>
                    <a:pt x="180" y="95"/>
                  </a:lnTo>
                  <a:lnTo>
                    <a:pt x="183" y="92"/>
                  </a:lnTo>
                  <a:lnTo>
                    <a:pt x="183" y="92"/>
                  </a:lnTo>
                  <a:lnTo>
                    <a:pt x="183" y="90"/>
                  </a:lnTo>
                  <a:lnTo>
                    <a:pt x="183" y="88"/>
                  </a:lnTo>
                  <a:lnTo>
                    <a:pt x="185" y="92"/>
                  </a:lnTo>
                  <a:lnTo>
                    <a:pt x="185" y="90"/>
                  </a:lnTo>
                  <a:lnTo>
                    <a:pt x="187" y="88"/>
                  </a:lnTo>
                  <a:lnTo>
                    <a:pt x="187" y="88"/>
                  </a:lnTo>
                  <a:lnTo>
                    <a:pt x="190" y="88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2" y="90"/>
                  </a:lnTo>
                  <a:lnTo>
                    <a:pt x="194" y="90"/>
                  </a:lnTo>
                  <a:lnTo>
                    <a:pt x="194" y="88"/>
                  </a:lnTo>
                  <a:lnTo>
                    <a:pt x="190" y="83"/>
                  </a:lnTo>
                  <a:lnTo>
                    <a:pt x="190" y="81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90" y="78"/>
                  </a:lnTo>
                  <a:lnTo>
                    <a:pt x="190" y="76"/>
                  </a:lnTo>
                  <a:close/>
                  <a:moveTo>
                    <a:pt x="194" y="40"/>
                  </a:moveTo>
                  <a:lnTo>
                    <a:pt x="194" y="40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192" y="40"/>
                  </a:lnTo>
                  <a:lnTo>
                    <a:pt x="194" y="43"/>
                  </a:lnTo>
                  <a:lnTo>
                    <a:pt x="197" y="43"/>
                  </a:lnTo>
                  <a:lnTo>
                    <a:pt x="197" y="40"/>
                  </a:lnTo>
                  <a:lnTo>
                    <a:pt x="197" y="40"/>
                  </a:lnTo>
                  <a:lnTo>
                    <a:pt x="194" y="38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4" y="40"/>
                  </a:lnTo>
                  <a:close/>
                  <a:moveTo>
                    <a:pt x="190" y="40"/>
                  </a:moveTo>
                  <a:lnTo>
                    <a:pt x="190" y="36"/>
                  </a:lnTo>
                  <a:lnTo>
                    <a:pt x="187" y="36"/>
                  </a:lnTo>
                  <a:lnTo>
                    <a:pt x="187" y="36"/>
                  </a:lnTo>
                  <a:lnTo>
                    <a:pt x="187" y="38"/>
                  </a:lnTo>
                  <a:lnTo>
                    <a:pt x="187" y="38"/>
                  </a:lnTo>
                  <a:lnTo>
                    <a:pt x="190" y="43"/>
                  </a:lnTo>
                  <a:lnTo>
                    <a:pt x="190" y="45"/>
                  </a:lnTo>
                  <a:lnTo>
                    <a:pt x="192" y="45"/>
                  </a:lnTo>
                  <a:lnTo>
                    <a:pt x="192" y="47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194" y="47"/>
                  </a:lnTo>
                  <a:lnTo>
                    <a:pt x="194" y="45"/>
                  </a:lnTo>
                  <a:lnTo>
                    <a:pt x="194" y="43"/>
                  </a:lnTo>
                  <a:lnTo>
                    <a:pt x="194" y="43"/>
                  </a:lnTo>
                  <a:lnTo>
                    <a:pt x="192" y="43"/>
                  </a:lnTo>
                  <a:lnTo>
                    <a:pt x="192" y="40"/>
                  </a:lnTo>
                  <a:lnTo>
                    <a:pt x="190" y="40"/>
                  </a:lnTo>
                  <a:close/>
                  <a:moveTo>
                    <a:pt x="187" y="50"/>
                  </a:moveTo>
                  <a:lnTo>
                    <a:pt x="187" y="50"/>
                  </a:lnTo>
                  <a:lnTo>
                    <a:pt x="190" y="52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90" y="50"/>
                  </a:lnTo>
                  <a:lnTo>
                    <a:pt x="187" y="50"/>
                  </a:lnTo>
                  <a:lnTo>
                    <a:pt x="187" y="50"/>
                  </a:lnTo>
                  <a:close/>
                  <a:moveTo>
                    <a:pt x="185" y="52"/>
                  </a:moveTo>
                  <a:lnTo>
                    <a:pt x="185" y="52"/>
                  </a:lnTo>
                  <a:lnTo>
                    <a:pt x="185" y="50"/>
                  </a:lnTo>
                  <a:lnTo>
                    <a:pt x="183" y="50"/>
                  </a:lnTo>
                  <a:lnTo>
                    <a:pt x="183" y="52"/>
                  </a:lnTo>
                  <a:lnTo>
                    <a:pt x="183" y="54"/>
                  </a:lnTo>
                  <a:lnTo>
                    <a:pt x="183" y="57"/>
                  </a:lnTo>
                  <a:lnTo>
                    <a:pt x="183" y="57"/>
                  </a:lnTo>
                  <a:lnTo>
                    <a:pt x="185" y="59"/>
                  </a:lnTo>
                  <a:lnTo>
                    <a:pt x="185" y="59"/>
                  </a:lnTo>
                  <a:lnTo>
                    <a:pt x="185" y="57"/>
                  </a:lnTo>
                  <a:lnTo>
                    <a:pt x="185" y="57"/>
                  </a:lnTo>
                  <a:lnTo>
                    <a:pt x="187" y="57"/>
                  </a:lnTo>
                  <a:lnTo>
                    <a:pt x="187" y="54"/>
                  </a:lnTo>
                  <a:lnTo>
                    <a:pt x="187" y="54"/>
                  </a:lnTo>
                  <a:lnTo>
                    <a:pt x="185" y="52"/>
                  </a:lnTo>
                  <a:lnTo>
                    <a:pt x="185" y="52"/>
                  </a:lnTo>
                  <a:close/>
                  <a:moveTo>
                    <a:pt x="178" y="199"/>
                  </a:moveTo>
                  <a:lnTo>
                    <a:pt x="176" y="199"/>
                  </a:lnTo>
                  <a:lnTo>
                    <a:pt x="176" y="199"/>
                  </a:lnTo>
                  <a:lnTo>
                    <a:pt x="176" y="201"/>
                  </a:lnTo>
                  <a:lnTo>
                    <a:pt x="176" y="204"/>
                  </a:lnTo>
                  <a:lnTo>
                    <a:pt x="178" y="201"/>
                  </a:lnTo>
                  <a:lnTo>
                    <a:pt x="180" y="199"/>
                  </a:lnTo>
                  <a:lnTo>
                    <a:pt x="185" y="199"/>
                  </a:lnTo>
                  <a:lnTo>
                    <a:pt x="185" y="199"/>
                  </a:lnTo>
                  <a:lnTo>
                    <a:pt x="185" y="196"/>
                  </a:lnTo>
                  <a:lnTo>
                    <a:pt x="183" y="196"/>
                  </a:lnTo>
                  <a:lnTo>
                    <a:pt x="180" y="194"/>
                  </a:lnTo>
                  <a:lnTo>
                    <a:pt x="180" y="192"/>
                  </a:lnTo>
                  <a:lnTo>
                    <a:pt x="180" y="192"/>
                  </a:lnTo>
                  <a:lnTo>
                    <a:pt x="180" y="189"/>
                  </a:lnTo>
                  <a:lnTo>
                    <a:pt x="180" y="187"/>
                  </a:lnTo>
                  <a:lnTo>
                    <a:pt x="180" y="187"/>
                  </a:lnTo>
                  <a:lnTo>
                    <a:pt x="180" y="187"/>
                  </a:lnTo>
                  <a:lnTo>
                    <a:pt x="180" y="185"/>
                  </a:lnTo>
                  <a:lnTo>
                    <a:pt x="180" y="185"/>
                  </a:lnTo>
                  <a:lnTo>
                    <a:pt x="180" y="185"/>
                  </a:lnTo>
                  <a:lnTo>
                    <a:pt x="178" y="185"/>
                  </a:lnTo>
                  <a:lnTo>
                    <a:pt x="176" y="187"/>
                  </a:lnTo>
                  <a:lnTo>
                    <a:pt x="176" y="187"/>
                  </a:lnTo>
                  <a:lnTo>
                    <a:pt x="173" y="196"/>
                  </a:lnTo>
                  <a:lnTo>
                    <a:pt x="171" y="196"/>
                  </a:lnTo>
                  <a:lnTo>
                    <a:pt x="171" y="199"/>
                  </a:lnTo>
                  <a:lnTo>
                    <a:pt x="171" y="199"/>
                  </a:lnTo>
                  <a:lnTo>
                    <a:pt x="171" y="201"/>
                  </a:lnTo>
                  <a:lnTo>
                    <a:pt x="171" y="201"/>
                  </a:lnTo>
                  <a:lnTo>
                    <a:pt x="171" y="201"/>
                  </a:lnTo>
                  <a:lnTo>
                    <a:pt x="173" y="204"/>
                  </a:lnTo>
                  <a:lnTo>
                    <a:pt x="173" y="201"/>
                  </a:lnTo>
                  <a:lnTo>
                    <a:pt x="173" y="201"/>
                  </a:lnTo>
                  <a:lnTo>
                    <a:pt x="173" y="201"/>
                  </a:lnTo>
                  <a:lnTo>
                    <a:pt x="176" y="199"/>
                  </a:lnTo>
                  <a:lnTo>
                    <a:pt x="176" y="196"/>
                  </a:lnTo>
                  <a:lnTo>
                    <a:pt x="176" y="196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0" y="196"/>
                  </a:lnTo>
                  <a:lnTo>
                    <a:pt x="178" y="196"/>
                  </a:lnTo>
                  <a:lnTo>
                    <a:pt x="178" y="199"/>
                  </a:lnTo>
                  <a:close/>
                  <a:moveTo>
                    <a:pt x="173" y="170"/>
                  </a:moveTo>
                  <a:lnTo>
                    <a:pt x="173" y="170"/>
                  </a:lnTo>
                  <a:lnTo>
                    <a:pt x="173" y="170"/>
                  </a:lnTo>
                  <a:lnTo>
                    <a:pt x="176" y="170"/>
                  </a:lnTo>
                  <a:lnTo>
                    <a:pt x="176" y="173"/>
                  </a:lnTo>
                  <a:lnTo>
                    <a:pt x="178" y="175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0" y="170"/>
                  </a:lnTo>
                  <a:lnTo>
                    <a:pt x="180" y="170"/>
                  </a:lnTo>
                  <a:lnTo>
                    <a:pt x="180" y="170"/>
                  </a:lnTo>
                  <a:lnTo>
                    <a:pt x="180" y="168"/>
                  </a:lnTo>
                  <a:lnTo>
                    <a:pt x="178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6"/>
                  </a:lnTo>
                  <a:lnTo>
                    <a:pt x="180" y="166"/>
                  </a:lnTo>
                  <a:lnTo>
                    <a:pt x="180" y="163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78" y="156"/>
                  </a:lnTo>
                  <a:lnTo>
                    <a:pt x="178" y="156"/>
                  </a:lnTo>
                  <a:lnTo>
                    <a:pt x="178" y="156"/>
                  </a:lnTo>
                  <a:lnTo>
                    <a:pt x="176" y="159"/>
                  </a:lnTo>
                  <a:lnTo>
                    <a:pt x="176" y="159"/>
                  </a:lnTo>
                  <a:lnTo>
                    <a:pt x="176" y="161"/>
                  </a:lnTo>
                  <a:lnTo>
                    <a:pt x="173" y="161"/>
                  </a:lnTo>
                  <a:lnTo>
                    <a:pt x="173" y="163"/>
                  </a:lnTo>
                  <a:lnTo>
                    <a:pt x="173" y="163"/>
                  </a:lnTo>
                  <a:lnTo>
                    <a:pt x="173" y="166"/>
                  </a:lnTo>
                  <a:lnTo>
                    <a:pt x="173" y="166"/>
                  </a:lnTo>
                  <a:lnTo>
                    <a:pt x="173" y="168"/>
                  </a:lnTo>
                  <a:lnTo>
                    <a:pt x="173" y="170"/>
                  </a:lnTo>
                  <a:close/>
                  <a:moveTo>
                    <a:pt x="152" y="215"/>
                  </a:moveTo>
                  <a:lnTo>
                    <a:pt x="149" y="215"/>
                  </a:lnTo>
                  <a:lnTo>
                    <a:pt x="149" y="218"/>
                  </a:lnTo>
                  <a:lnTo>
                    <a:pt x="149" y="218"/>
                  </a:lnTo>
                  <a:lnTo>
                    <a:pt x="147" y="218"/>
                  </a:lnTo>
                  <a:lnTo>
                    <a:pt x="147" y="218"/>
                  </a:lnTo>
                  <a:lnTo>
                    <a:pt x="147" y="220"/>
                  </a:lnTo>
                  <a:lnTo>
                    <a:pt x="147" y="220"/>
                  </a:lnTo>
                  <a:lnTo>
                    <a:pt x="147" y="223"/>
                  </a:lnTo>
                  <a:lnTo>
                    <a:pt x="149" y="223"/>
                  </a:lnTo>
                  <a:lnTo>
                    <a:pt x="149" y="223"/>
                  </a:lnTo>
                  <a:lnTo>
                    <a:pt x="149" y="223"/>
                  </a:lnTo>
                  <a:lnTo>
                    <a:pt x="152" y="223"/>
                  </a:lnTo>
                  <a:lnTo>
                    <a:pt x="152" y="223"/>
                  </a:lnTo>
                  <a:lnTo>
                    <a:pt x="154" y="220"/>
                  </a:lnTo>
                  <a:lnTo>
                    <a:pt x="154" y="218"/>
                  </a:lnTo>
                  <a:lnTo>
                    <a:pt x="154" y="218"/>
                  </a:lnTo>
                  <a:lnTo>
                    <a:pt x="152" y="218"/>
                  </a:lnTo>
                  <a:lnTo>
                    <a:pt x="152" y="215"/>
                  </a:lnTo>
                  <a:close/>
                  <a:moveTo>
                    <a:pt x="140" y="204"/>
                  </a:moveTo>
                  <a:lnTo>
                    <a:pt x="140" y="201"/>
                  </a:lnTo>
                  <a:lnTo>
                    <a:pt x="140" y="201"/>
                  </a:lnTo>
                  <a:lnTo>
                    <a:pt x="142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38" y="201"/>
                  </a:lnTo>
                  <a:lnTo>
                    <a:pt x="138" y="201"/>
                  </a:lnTo>
                  <a:lnTo>
                    <a:pt x="135" y="201"/>
                  </a:lnTo>
                  <a:lnTo>
                    <a:pt x="135" y="201"/>
                  </a:lnTo>
                  <a:lnTo>
                    <a:pt x="135" y="204"/>
                  </a:lnTo>
                  <a:lnTo>
                    <a:pt x="133" y="206"/>
                  </a:lnTo>
                  <a:lnTo>
                    <a:pt x="133" y="206"/>
                  </a:lnTo>
                  <a:lnTo>
                    <a:pt x="133" y="208"/>
                  </a:lnTo>
                  <a:lnTo>
                    <a:pt x="135" y="211"/>
                  </a:lnTo>
                  <a:lnTo>
                    <a:pt x="135" y="211"/>
                  </a:lnTo>
                  <a:lnTo>
                    <a:pt x="135" y="211"/>
                  </a:lnTo>
                  <a:lnTo>
                    <a:pt x="135" y="213"/>
                  </a:lnTo>
                  <a:lnTo>
                    <a:pt x="135" y="213"/>
                  </a:lnTo>
                  <a:lnTo>
                    <a:pt x="135" y="215"/>
                  </a:lnTo>
                  <a:lnTo>
                    <a:pt x="138" y="213"/>
                  </a:lnTo>
                  <a:lnTo>
                    <a:pt x="140" y="213"/>
                  </a:lnTo>
                  <a:lnTo>
                    <a:pt x="140" y="211"/>
                  </a:lnTo>
                  <a:lnTo>
                    <a:pt x="140" y="208"/>
                  </a:lnTo>
                  <a:lnTo>
                    <a:pt x="140" y="208"/>
                  </a:lnTo>
                  <a:lnTo>
                    <a:pt x="138" y="206"/>
                  </a:lnTo>
                  <a:lnTo>
                    <a:pt x="138" y="204"/>
                  </a:lnTo>
                  <a:lnTo>
                    <a:pt x="140" y="204"/>
                  </a:lnTo>
                  <a:close/>
                  <a:moveTo>
                    <a:pt x="22" y="275"/>
                  </a:moveTo>
                  <a:lnTo>
                    <a:pt x="22" y="275"/>
                  </a:lnTo>
                  <a:lnTo>
                    <a:pt x="22" y="277"/>
                  </a:lnTo>
                  <a:lnTo>
                    <a:pt x="24" y="282"/>
                  </a:lnTo>
                  <a:lnTo>
                    <a:pt x="24" y="279"/>
                  </a:lnTo>
                  <a:lnTo>
                    <a:pt x="24" y="279"/>
                  </a:lnTo>
                  <a:lnTo>
                    <a:pt x="26" y="277"/>
                  </a:lnTo>
                  <a:lnTo>
                    <a:pt x="26" y="275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4" y="272"/>
                  </a:lnTo>
                  <a:lnTo>
                    <a:pt x="24" y="270"/>
                  </a:lnTo>
                  <a:lnTo>
                    <a:pt x="24" y="270"/>
                  </a:lnTo>
                  <a:lnTo>
                    <a:pt x="22" y="272"/>
                  </a:lnTo>
                  <a:lnTo>
                    <a:pt x="22" y="272"/>
                  </a:lnTo>
                  <a:lnTo>
                    <a:pt x="22" y="275"/>
                  </a:lnTo>
                  <a:lnTo>
                    <a:pt x="22" y="275"/>
                  </a:lnTo>
                  <a:close/>
                  <a:moveTo>
                    <a:pt x="147" y="38"/>
                  </a:moveTo>
                  <a:lnTo>
                    <a:pt x="149" y="38"/>
                  </a:lnTo>
                  <a:lnTo>
                    <a:pt x="149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52" y="40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9" y="38"/>
                  </a:lnTo>
                  <a:lnTo>
                    <a:pt x="147" y="38"/>
                  </a:lnTo>
                  <a:lnTo>
                    <a:pt x="147" y="38"/>
                  </a:lnTo>
                  <a:close/>
                  <a:moveTo>
                    <a:pt x="159" y="36"/>
                  </a:moveTo>
                  <a:lnTo>
                    <a:pt x="159" y="36"/>
                  </a:lnTo>
                  <a:lnTo>
                    <a:pt x="159" y="36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61" y="36"/>
                  </a:lnTo>
                  <a:lnTo>
                    <a:pt x="161" y="33"/>
                  </a:lnTo>
                  <a:lnTo>
                    <a:pt x="161" y="31"/>
                  </a:lnTo>
                  <a:lnTo>
                    <a:pt x="159" y="31"/>
                  </a:lnTo>
                  <a:lnTo>
                    <a:pt x="159" y="33"/>
                  </a:lnTo>
                  <a:lnTo>
                    <a:pt x="157" y="33"/>
                  </a:lnTo>
                  <a:lnTo>
                    <a:pt x="157" y="33"/>
                  </a:lnTo>
                  <a:lnTo>
                    <a:pt x="159" y="36"/>
                  </a:lnTo>
                  <a:lnTo>
                    <a:pt x="159" y="36"/>
                  </a:lnTo>
                  <a:close/>
                  <a:moveTo>
                    <a:pt x="149" y="43"/>
                  </a:moveTo>
                  <a:lnTo>
                    <a:pt x="147" y="43"/>
                  </a:lnTo>
                  <a:lnTo>
                    <a:pt x="145" y="43"/>
                  </a:lnTo>
                  <a:lnTo>
                    <a:pt x="145" y="45"/>
                  </a:lnTo>
                  <a:lnTo>
                    <a:pt x="145" y="45"/>
                  </a:lnTo>
                  <a:lnTo>
                    <a:pt x="145" y="50"/>
                  </a:lnTo>
                  <a:lnTo>
                    <a:pt x="145" y="54"/>
                  </a:lnTo>
                  <a:lnTo>
                    <a:pt x="145" y="54"/>
                  </a:lnTo>
                  <a:lnTo>
                    <a:pt x="145" y="57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9" y="59"/>
                  </a:lnTo>
                  <a:lnTo>
                    <a:pt x="149" y="59"/>
                  </a:lnTo>
                  <a:lnTo>
                    <a:pt x="152" y="59"/>
                  </a:lnTo>
                  <a:lnTo>
                    <a:pt x="152" y="59"/>
                  </a:lnTo>
                  <a:lnTo>
                    <a:pt x="152" y="59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2"/>
                  </a:lnTo>
                  <a:lnTo>
                    <a:pt x="154" y="64"/>
                  </a:lnTo>
                  <a:lnTo>
                    <a:pt x="157" y="64"/>
                  </a:lnTo>
                  <a:lnTo>
                    <a:pt x="157" y="64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59" y="64"/>
                  </a:lnTo>
                  <a:lnTo>
                    <a:pt x="159" y="62"/>
                  </a:lnTo>
                  <a:lnTo>
                    <a:pt x="157" y="62"/>
                  </a:lnTo>
                  <a:lnTo>
                    <a:pt x="157" y="62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7" y="57"/>
                  </a:lnTo>
                  <a:lnTo>
                    <a:pt x="159" y="57"/>
                  </a:lnTo>
                  <a:lnTo>
                    <a:pt x="159" y="57"/>
                  </a:lnTo>
                  <a:lnTo>
                    <a:pt x="159" y="54"/>
                  </a:lnTo>
                  <a:lnTo>
                    <a:pt x="161" y="54"/>
                  </a:lnTo>
                  <a:lnTo>
                    <a:pt x="159" y="52"/>
                  </a:lnTo>
                  <a:lnTo>
                    <a:pt x="157" y="50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2" y="45"/>
                  </a:lnTo>
                  <a:lnTo>
                    <a:pt x="152" y="43"/>
                  </a:lnTo>
                  <a:lnTo>
                    <a:pt x="149" y="43"/>
                  </a:lnTo>
                  <a:close/>
                  <a:moveTo>
                    <a:pt x="670" y="92"/>
                  </a:moveTo>
                  <a:lnTo>
                    <a:pt x="651" y="90"/>
                  </a:lnTo>
                  <a:lnTo>
                    <a:pt x="632" y="88"/>
                  </a:lnTo>
                  <a:lnTo>
                    <a:pt x="613" y="83"/>
                  </a:lnTo>
                  <a:lnTo>
                    <a:pt x="594" y="81"/>
                  </a:lnTo>
                  <a:lnTo>
                    <a:pt x="575" y="78"/>
                  </a:lnTo>
                  <a:lnTo>
                    <a:pt x="556" y="73"/>
                  </a:lnTo>
                  <a:lnTo>
                    <a:pt x="537" y="71"/>
                  </a:lnTo>
                  <a:lnTo>
                    <a:pt x="518" y="69"/>
                  </a:lnTo>
                  <a:lnTo>
                    <a:pt x="500" y="64"/>
                  </a:lnTo>
                  <a:lnTo>
                    <a:pt x="481" y="62"/>
                  </a:lnTo>
                  <a:lnTo>
                    <a:pt x="462" y="57"/>
                  </a:lnTo>
                  <a:lnTo>
                    <a:pt x="443" y="54"/>
                  </a:lnTo>
                  <a:lnTo>
                    <a:pt x="424" y="52"/>
                  </a:lnTo>
                  <a:lnTo>
                    <a:pt x="405" y="47"/>
                  </a:lnTo>
                  <a:lnTo>
                    <a:pt x="386" y="45"/>
                  </a:lnTo>
                  <a:lnTo>
                    <a:pt x="367" y="40"/>
                  </a:lnTo>
                  <a:lnTo>
                    <a:pt x="348" y="38"/>
                  </a:lnTo>
                  <a:lnTo>
                    <a:pt x="329" y="33"/>
                  </a:lnTo>
                  <a:lnTo>
                    <a:pt x="313" y="28"/>
                  </a:lnTo>
                  <a:lnTo>
                    <a:pt x="294" y="26"/>
                  </a:lnTo>
                  <a:lnTo>
                    <a:pt x="275" y="21"/>
                  </a:lnTo>
                  <a:lnTo>
                    <a:pt x="256" y="19"/>
                  </a:lnTo>
                  <a:lnTo>
                    <a:pt x="237" y="14"/>
                  </a:lnTo>
                  <a:lnTo>
                    <a:pt x="218" y="12"/>
                  </a:lnTo>
                  <a:lnTo>
                    <a:pt x="199" y="7"/>
                  </a:lnTo>
                  <a:lnTo>
                    <a:pt x="190" y="5"/>
                  </a:lnTo>
                  <a:lnTo>
                    <a:pt x="190" y="5"/>
                  </a:lnTo>
                  <a:lnTo>
                    <a:pt x="192" y="7"/>
                  </a:lnTo>
                  <a:lnTo>
                    <a:pt x="192" y="9"/>
                  </a:lnTo>
                  <a:lnTo>
                    <a:pt x="187" y="7"/>
                  </a:lnTo>
                  <a:lnTo>
                    <a:pt x="185" y="7"/>
                  </a:lnTo>
                  <a:lnTo>
                    <a:pt x="185" y="9"/>
                  </a:lnTo>
                  <a:lnTo>
                    <a:pt x="185" y="12"/>
                  </a:lnTo>
                  <a:lnTo>
                    <a:pt x="190" y="12"/>
                  </a:lnTo>
                  <a:lnTo>
                    <a:pt x="190" y="14"/>
                  </a:lnTo>
                  <a:lnTo>
                    <a:pt x="190" y="14"/>
                  </a:lnTo>
                  <a:lnTo>
                    <a:pt x="187" y="14"/>
                  </a:lnTo>
                  <a:lnTo>
                    <a:pt x="187" y="17"/>
                  </a:lnTo>
                  <a:lnTo>
                    <a:pt x="187" y="17"/>
                  </a:lnTo>
                  <a:lnTo>
                    <a:pt x="187" y="19"/>
                  </a:lnTo>
                  <a:lnTo>
                    <a:pt x="187" y="19"/>
                  </a:lnTo>
                  <a:lnTo>
                    <a:pt x="190" y="2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90" y="31"/>
                  </a:lnTo>
                  <a:lnTo>
                    <a:pt x="192" y="28"/>
                  </a:lnTo>
                  <a:lnTo>
                    <a:pt x="192" y="28"/>
                  </a:lnTo>
                  <a:lnTo>
                    <a:pt x="194" y="31"/>
                  </a:lnTo>
                  <a:lnTo>
                    <a:pt x="194" y="33"/>
                  </a:lnTo>
                  <a:lnTo>
                    <a:pt x="194" y="33"/>
                  </a:lnTo>
                  <a:lnTo>
                    <a:pt x="192" y="36"/>
                  </a:lnTo>
                  <a:lnTo>
                    <a:pt x="192" y="36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2" y="38"/>
                  </a:lnTo>
                  <a:lnTo>
                    <a:pt x="194" y="38"/>
                  </a:lnTo>
                  <a:lnTo>
                    <a:pt x="197" y="36"/>
                  </a:lnTo>
                  <a:lnTo>
                    <a:pt x="199" y="33"/>
                  </a:lnTo>
                  <a:lnTo>
                    <a:pt x="202" y="33"/>
                  </a:lnTo>
                  <a:lnTo>
                    <a:pt x="202" y="33"/>
                  </a:lnTo>
                  <a:lnTo>
                    <a:pt x="204" y="36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4" y="43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4" y="45"/>
                  </a:lnTo>
                  <a:lnTo>
                    <a:pt x="204" y="50"/>
                  </a:lnTo>
                  <a:lnTo>
                    <a:pt x="204" y="50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6" y="52"/>
                  </a:lnTo>
                  <a:lnTo>
                    <a:pt x="209" y="57"/>
                  </a:lnTo>
                  <a:lnTo>
                    <a:pt x="209" y="59"/>
                  </a:lnTo>
                  <a:lnTo>
                    <a:pt x="206" y="59"/>
                  </a:lnTo>
                  <a:lnTo>
                    <a:pt x="204" y="62"/>
                  </a:lnTo>
                  <a:lnTo>
                    <a:pt x="204" y="59"/>
                  </a:lnTo>
                  <a:lnTo>
                    <a:pt x="202" y="57"/>
                  </a:lnTo>
                  <a:lnTo>
                    <a:pt x="199" y="54"/>
                  </a:lnTo>
                  <a:lnTo>
                    <a:pt x="197" y="54"/>
                  </a:lnTo>
                  <a:lnTo>
                    <a:pt x="197" y="57"/>
                  </a:lnTo>
                  <a:lnTo>
                    <a:pt x="202" y="59"/>
                  </a:lnTo>
                  <a:lnTo>
                    <a:pt x="202" y="62"/>
                  </a:lnTo>
                  <a:lnTo>
                    <a:pt x="202" y="64"/>
                  </a:lnTo>
                  <a:lnTo>
                    <a:pt x="202" y="66"/>
                  </a:lnTo>
                  <a:lnTo>
                    <a:pt x="202" y="69"/>
                  </a:lnTo>
                  <a:lnTo>
                    <a:pt x="202" y="69"/>
                  </a:lnTo>
                  <a:lnTo>
                    <a:pt x="202" y="71"/>
                  </a:lnTo>
                  <a:lnTo>
                    <a:pt x="202" y="71"/>
                  </a:lnTo>
                  <a:lnTo>
                    <a:pt x="202" y="71"/>
                  </a:lnTo>
                  <a:lnTo>
                    <a:pt x="199" y="73"/>
                  </a:lnTo>
                  <a:lnTo>
                    <a:pt x="199" y="71"/>
                  </a:lnTo>
                  <a:lnTo>
                    <a:pt x="197" y="71"/>
                  </a:lnTo>
                  <a:lnTo>
                    <a:pt x="197" y="69"/>
                  </a:lnTo>
                  <a:lnTo>
                    <a:pt x="194" y="66"/>
                  </a:lnTo>
                  <a:lnTo>
                    <a:pt x="192" y="66"/>
                  </a:lnTo>
                  <a:lnTo>
                    <a:pt x="192" y="71"/>
                  </a:lnTo>
                  <a:lnTo>
                    <a:pt x="192" y="69"/>
                  </a:lnTo>
                  <a:lnTo>
                    <a:pt x="190" y="64"/>
                  </a:lnTo>
                  <a:lnTo>
                    <a:pt x="190" y="62"/>
                  </a:lnTo>
                  <a:lnTo>
                    <a:pt x="187" y="64"/>
                  </a:lnTo>
                  <a:lnTo>
                    <a:pt x="185" y="64"/>
                  </a:lnTo>
                  <a:lnTo>
                    <a:pt x="185" y="64"/>
                  </a:lnTo>
                  <a:lnTo>
                    <a:pt x="183" y="64"/>
                  </a:lnTo>
                  <a:lnTo>
                    <a:pt x="183" y="64"/>
                  </a:lnTo>
                  <a:lnTo>
                    <a:pt x="183" y="66"/>
                  </a:lnTo>
                  <a:lnTo>
                    <a:pt x="185" y="66"/>
                  </a:lnTo>
                  <a:lnTo>
                    <a:pt x="185" y="66"/>
                  </a:lnTo>
                  <a:lnTo>
                    <a:pt x="185" y="69"/>
                  </a:lnTo>
                  <a:lnTo>
                    <a:pt x="185" y="71"/>
                  </a:lnTo>
                  <a:lnTo>
                    <a:pt x="183" y="71"/>
                  </a:lnTo>
                  <a:lnTo>
                    <a:pt x="183" y="71"/>
                  </a:lnTo>
                  <a:lnTo>
                    <a:pt x="183" y="73"/>
                  </a:lnTo>
                  <a:lnTo>
                    <a:pt x="185" y="73"/>
                  </a:lnTo>
                  <a:lnTo>
                    <a:pt x="185" y="76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90" y="73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2" y="73"/>
                  </a:lnTo>
                  <a:lnTo>
                    <a:pt x="194" y="73"/>
                  </a:lnTo>
                  <a:lnTo>
                    <a:pt x="194" y="73"/>
                  </a:lnTo>
                  <a:lnTo>
                    <a:pt x="192" y="76"/>
                  </a:lnTo>
                  <a:lnTo>
                    <a:pt x="192" y="76"/>
                  </a:lnTo>
                  <a:lnTo>
                    <a:pt x="194" y="78"/>
                  </a:lnTo>
                  <a:lnTo>
                    <a:pt x="194" y="81"/>
                  </a:lnTo>
                  <a:lnTo>
                    <a:pt x="194" y="81"/>
                  </a:lnTo>
                  <a:lnTo>
                    <a:pt x="197" y="83"/>
                  </a:lnTo>
                  <a:lnTo>
                    <a:pt x="199" y="83"/>
                  </a:lnTo>
                  <a:lnTo>
                    <a:pt x="199" y="83"/>
                  </a:lnTo>
                  <a:lnTo>
                    <a:pt x="202" y="85"/>
                  </a:lnTo>
                  <a:lnTo>
                    <a:pt x="204" y="88"/>
                  </a:lnTo>
                  <a:lnTo>
                    <a:pt x="206" y="90"/>
                  </a:lnTo>
                  <a:lnTo>
                    <a:pt x="206" y="92"/>
                  </a:lnTo>
                  <a:lnTo>
                    <a:pt x="206" y="92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4" y="97"/>
                  </a:lnTo>
                  <a:lnTo>
                    <a:pt x="204" y="97"/>
                  </a:lnTo>
                  <a:lnTo>
                    <a:pt x="204" y="99"/>
                  </a:lnTo>
                  <a:lnTo>
                    <a:pt x="204" y="99"/>
                  </a:lnTo>
                  <a:lnTo>
                    <a:pt x="202" y="97"/>
                  </a:lnTo>
                  <a:lnTo>
                    <a:pt x="202" y="97"/>
                  </a:lnTo>
                  <a:lnTo>
                    <a:pt x="202" y="95"/>
                  </a:lnTo>
                  <a:lnTo>
                    <a:pt x="199" y="95"/>
                  </a:lnTo>
                  <a:lnTo>
                    <a:pt x="197" y="95"/>
                  </a:lnTo>
                  <a:lnTo>
                    <a:pt x="194" y="95"/>
                  </a:lnTo>
                  <a:lnTo>
                    <a:pt x="192" y="97"/>
                  </a:lnTo>
                  <a:lnTo>
                    <a:pt x="192" y="99"/>
                  </a:lnTo>
                  <a:lnTo>
                    <a:pt x="190" y="102"/>
                  </a:lnTo>
                  <a:lnTo>
                    <a:pt x="190" y="104"/>
                  </a:lnTo>
                  <a:lnTo>
                    <a:pt x="192" y="107"/>
                  </a:lnTo>
                  <a:lnTo>
                    <a:pt x="192" y="109"/>
                  </a:lnTo>
                  <a:lnTo>
                    <a:pt x="199" y="116"/>
                  </a:lnTo>
                  <a:lnTo>
                    <a:pt x="199" y="116"/>
                  </a:lnTo>
                  <a:lnTo>
                    <a:pt x="202" y="121"/>
                  </a:lnTo>
                  <a:lnTo>
                    <a:pt x="202" y="121"/>
                  </a:lnTo>
                  <a:lnTo>
                    <a:pt x="204" y="121"/>
                  </a:lnTo>
                  <a:lnTo>
                    <a:pt x="202" y="116"/>
                  </a:lnTo>
                  <a:lnTo>
                    <a:pt x="202" y="116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7" y="111"/>
                  </a:lnTo>
                  <a:lnTo>
                    <a:pt x="197" y="109"/>
                  </a:lnTo>
                  <a:lnTo>
                    <a:pt x="197" y="109"/>
                  </a:lnTo>
                  <a:lnTo>
                    <a:pt x="194" y="107"/>
                  </a:lnTo>
                  <a:lnTo>
                    <a:pt x="194" y="104"/>
                  </a:lnTo>
                  <a:lnTo>
                    <a:pt x="197" y="102"/>
                  </a:lnTo>
                  <a:lnTo>
                    <a:pt x="199" y="102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199" y="99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02" y="99"/>
                  </a:lnTo>
                  <a:lnTo>
                    <a:pt x="204" y="102"/>
                  </a:lnTo>
                  <a:lnTo>
                    <a:pt x="204" y="104"/>
                  </a:lnTo>
                  <a:lnTo>
                    <a:pt x="204" y="109"/>
                  </a:lnTo>
                  <a:lnTo>
                    <a:pt x="204" y="114"/>
                  </a:lnTo>
                  <a:lnTo>
                    <a:pt x="204" y="116"/>
                  </a:lnTo>
                  <a:lnTo>
                    <a:pt x="206" y="121"/>
                  </a:lnTo>
                  <a:lnTo>
                    <a:pt x="211" y="125"/>
                  </a:lnTo>
                  <a:lnTo>
                    <a:pt x="213" y="125"/>
                  </a:lnTo>
                  <a:lnTo>
                    <a:pt x="216" y="125"/>
                  </a:lnTo>
                  <a:lnTo>
                    <a:pt x="216" y="125"/>
                  </a:lnTo>
                  <a:lnTo>
                    <a:pt x="216" y="125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6" y="128"/>
                  </a:lnTo>
                  <a:lnTo>
                    <a:pt x="213" y="128"/>
                  </a:lnTo>
                  <a:lnTo>
                    <a:pt x="213" y="130"/>
                  </a:lnTo>
                  <a:lnTo>
                    <a:pt x="213" y="130"/>
                  </a:lnTo>
                  <a:lnTo>
                    <a:pt x="211" y="133"/>
                  </a:lnTo>
                  <a:lnTo>
                    <a:pt x="211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6" y="133"/>
                  </a:lnTo>
                  <a:lnTo>
                    <a:pt x="204" y="135"/>
                  </a:lnTo>
                  <a:lnTo>
                    <a:pt x="204" y="135"/>
                  </a:lnTo>
                  <a:lnTo>
                    <a:pt x="202" y="135"/>
                  </a:lnTo>
                  <a:lnTo>
                    <a:pt x="202" y="137"/>
                  </a:lnTo>
                  <a:lnTo>
                    <a:pt x="202" y="137"/>
                  </a:lnTo>
                  <a:lnTo>
                    <a:pt x="199" y="140"/>
                  </a:lnTo>
                  <a:lnTo>
                    <a:pt x="199" y="142"/>
                  </a:lnTo>
                  <a:lnTo>
                    <a:pt x="197" y="144"/>
                  </a:lnTo>
                  <a:lnTo>
                    <a:pt x="194" y="144"/>
                  </a:lnTo>
                  <a:lnTo>
                    <a:pt x="194" y="147"/>
                  </a:lnTo>
                  <a:lnTo>
                    <a:pt x="192" y="149"/>
                  </a:lnTo>
                  <a:lnTo>
                    <a:pt x="192" y="149"/>
                  </a:lnTo>
                  <a:lnTo>
                    <a:pt x="192" y="152"/>
                  </a:lnTo>
                  <a:lnTo>
                    <a:pt x="192" y="154"/>
                  </a:lnTo>
                  <a:lnTo>
                    <a:pt x="192" y="156"/>
                  </a:lnTo>
                  <a:lnTo>
                    <a:pt x="192" y="156"/>
                  </a:lnTo>
                  <a:lnTo>
                    <a:pt x="192" y="159"/>
                  </a:lnTo>
                  <a:lnTo>
                    <a:pt x="192" y="161"/>
                  </a:lnTo>
                  <a:lnTo>
                    <a:pt x="190" y="163"/>
                  </a:lnTo>
                  <a:lnTo>
                    <a:pt x="190" y="163"/>
                  </a:lnTo>
                  <a:lnTo>
                    <a:pt x="190" y="163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6"/>
                  </a:lnTo>
                  <a:lnTo>
                    <a:pt x="187" y="168"/>
                  </a:lnTo>
                  <a:lnTo>
                    <a:pt x="187" y="168"/>
                  </a:lnTo>
                  <a:lnTo>
                    <a:pt x="192" y="170"/>
                  </a:lnTo>
                  <a:lnTo>
                    <a:pt x="192" y="173"/>
                  </a:lnTo>
                  <a:lnTo>
                    <a:pt x="192" y="175"/>
                  </a:lnTo>
                  <a:lnTo>
                    <a:pt x="192" y="175"/>
                  </a:lnTo>
                  <a:lnTo>
                    <a:pt x="192" y="178"/>
                  </a:lnTo>
                  <a:lnTo>
                    <a:pt x="190" y="178"/>
                  </a:lnTo>
                  <a:lnTo>
                    <a:pt x="190" y="175"/>
                  </a:lnTo>
                  <a:lnTo>
                    <a:pt x="190" y="173"/>
                  </a:lnTo>
                  <a:lnTo>
                    <a:pt x="187" y="173"/>
                  </a:lnTo>
                  <a:lnTo>
                    <a:pt x="187" y="175"/>
                  </a:lnTo>
                  <a:lnTo>
                    <a:pt x="187" y="175"/>
                  </a:lnTo>
                  <a:lnTo>
                    <a:pt x="187" y="178"/>
                  </a:lnTo>
                  <a:lnTo>
                    <a:pt x="187" y="182"/>
                  </a:lnTo>
                  <a:lnTo>
                    <a:pt x="187" y="185"/>
                  </a:lnTo>
                  <a:lnTo>
                    <a:pt x="187" y="185"/>
                  </a:lnTo>
                  <a:lnTo>
                    <a:pt x="187" y="187"/>
                  </a:lnTo>
                  <a:lnTo>
                    <a:pt x="187" y="192"/>
                  </a:lnTo>
                  <a:lnTo>
                    <a:pt x="187" y="194"/>
                  </a:lnTo>
                  <a:lnTo>
                    <a:pt x="190" y="196"/>
                  </a:lnTo>
                  <a:lnTo>
                    <a:pt x="190" y="199"/>
                  </a:lnTo>
                  <a:lnTo>
                    <a:pt x="190" y="201"/>
                  </a:lnTo>
                  <a:lnTo>
                    <a:pt x="187" y="204"/>
                  </a:lnTo>
                  <a:lnTo>
                    <a:pt x="187" y="204"/>
                  </a:lnTo>
                  <a:lnTo>
                    <a:pt x="185" y="204"/>
                  </a:lnTo>
                  <a:lnTo>
                    <a:pt x="183" y="204"/>
                  </a:lnTo>
                  <a:lnTo>
                    <a:pt x="180" y="206"/>
                  </a:lnTo>
                  <a:lnTo>
                    <a:pt x="178" y="206"/>
                  </a:lnTo>
                  <a:lnTo>
                    <a:pt x="178" y="206"/>
                  </a:lnTo>
                  <a:lnTo>
                    <a:pt x="178" y="208"/>
                  </a:lnTo>
                  <a:lnTo>
                    <a:pt x="178" y="208"/>
                  </a:lnTo>
                  <a:lnTo>
                    <a:pt x="180" y="211"/>
                  </a:lnTo>
                  <a:lnTo>
                    <a:pt x="178" y="211"/>
                  </a:lnTo>
                  <a:lnTo>
                    <a:pt x="178" y="211"/>
                  </a:lnTo>
                  <a:lnTo>
                    <a:pt x="176" y="211"/>
                  </a:lnTo>
                  <a:lnTo>
                    <a:pt x="173" y="208"/>
                  </a:lnTo>
                  <a:lnTo>
                    <a:pt x="171" y="206"/>
                  </a:lnTo>
                  <a:lnTo>
                    <a:pt x="168" y="204"/>
                  </a:lnTo>
                  <a:lnTo>
                    <a:pt x="168" y="208"/>
                  </a:lnTo>
                  <a:lnTo>
                    <a:pt x="166" y="213"/>
                  </a:lnTo>
                  <a:lnTo>
                    <a:pt x="164" y="215"/>
                  </a:lnTo>
                  <a:lnTo>
                    <a:pt x="154" y="223"/>
                  </a:lnTo>
                  <a:lnTo>
                    <a:pt x="152" y="225"/>
                  </a:lnTo>
                  <a:lnTo>
                    <a:pt x="147" y="227"/>
                  </a:lnTo>
                  <a:lnTo>
                    <a:pt x="147" y="225"/>
                  </a:lnTo>
                  <a:lnTo>
                    <a:pt x="147" y="225"/>
                  </a:lnTo>
                  <a:lnTo>
                    <a:pt x="145" y="223"/>
                  </a:lnTo>
                  <a:lnTo>
                    <a:pt x="145" y="223"/>
                  </a:lnTo>
                  <a:lnTo>
                    <a:pt x="142" y="220"/>
                  </a:lnTo>
                  <a:lnTo>
                    <a:pt x="142" y="218"/>
                  </a:lnTo>
                  <a:lnTo>
                    <a:pt x="142" y="218"/>
                  </a:lnTo>
                  <a:lnTo>
                    <a:pt x="140" y="215"/>
                  </a:lnTo>
                  <a:lnTo>
                    <a:pt x="140" y="218"/>
                  </a:lnTo>
                  <a:lnTo>
                    <a:pt x="140" y="218"/>
                  </a:lnTo>
                  <a:lnTo>
                    <a:pt x="140" y="218"/>
                  </a:lnTo>
                  <a:lnTo>
                    <a:pt x="140" y="220"/>
                  </a:lnTo>
                  <a:lnTo>
                    <a:pt x="138" y="220"/>
                  </a:lnTo>
                  <a:lnTo>
                    <a:pt x="135" y="220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38" y="218"/>
                  </a:lnTo>
                  <a:lnTo>
                    <a:pt x="138" y="215"/>
                  </a:lnTo>
                  <a:lnTo>
                    <a:pt x="133" y="218"/>
                  </a:lnTo>
                  <a:lnTo>
                    <a:pt x="133" y="218"/>
                  </a:lnTo>
                  <a:lnTo>
                    <a:pt x="133" y="220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1" y="225"/>
                  </a:lnTo>
                  <a:lnTo>
                    <a:pt x="131" y="225"/>
                  </a:lnTo>
                  <a:lnTo>
                    <a:pt x="131" y="227"/>
                  </a:lnTo>
                  <a:lnTo>
                    <a:pt x="131" y="230"/>
                  </a:lnTo>
                  <a:lnTo>
                    <a:pt x="131" y="227"/>
                  </a:lnTo>
                  <a:lnTo>
                    <a:pt x="131" y="227"/>
                  </a:lnTo>
                  <a:lnTo>
                    <a:pt x="128" y="225"/>
                  </a:lnTo>
                  <a:lnTo>
                    <a:pt x="128" y="223"/>
                  </a:lnTo>
                  <a:lnTo>
                    <a:pt x="131" y="223"/>
                  </a:lnTo>
                  <a:lnTo>
                    <a:pt x="131" y="220"/>
                  </a:lnTo>
                  <a:lnTo>
                    <a:pt x="131" y="220"/>
                  </a:lnTo>
                  <a:lnTo>
                    <a:pt x="131" y="218"/>
                  </a:lnTo>
                  <a:lnTo>
                    <a:pt x="128" y="220"/>
                  </a:lnTo>
                  <a:lnTo>
                    <a:pt x="126" y="223"/>
                  </a:lnTo>
                  <a:lnTo>
                    <a:pt x="123" y="223"/>
                  </a:lnTo>
                  <a:lnTo>
                    <a:pt x="121" y="223"/>
                  </a:lnTo>
                  <a:lnTo>
                    <a:pt x="123" y="223"/>
                  </a:lnTo>
                  <a:lnTo>
                    <a:pt x="126" y="220"/>
                  </a:lnTo>
                  <a:lnTo>
                    <a:pt x="131" y="215"/>
                  </a:lnTo>
                  <a:lnTo>
                    <a:pt x="131" y="213"/>
                  </a:lnTo>
                  <a:lnTo>
                    <a:pt x="131" y="213"/>
                  </a:lnTo>
                  <a:lnTo>
                    <a:pt x="128" y="215"/>
                  </a:lnTo>
                  <a:lnTo>
                    <a:pt x="128" y="215"/>
                  </a:lnTo>
                  <a:lnTo>
                    <a:pt x="126" y="215"/>
                  </a:lnTo>
                  <a:lnTo>
                    <a:pt x="119" y="220"/>
                  </a:lnTo>
                  <a:lnTo>
                    <a:pt x="116" y="220"/>
                  </a:lnTo>
                  <a:lnTo>
                    <a:pt x="119" y="218"/>
                  </a:lnTo>
                  <a:lnTo>
                    <a:pt x="119" y="218"/>
                  </a:lnTo>
                  <a:lnTo>
                    <a:pt x="121" y="218"/>
                  </a:lnTo>
                  <a:lnTo>
                    <a:pt x="123" y="218"/>
                  </a:lnTo>
                  <a:lnTo>
                    <a:pt x="123" y="215"/>
                  </a:lnTo>
                  <a:lnTo>
                    <a:pt x="121" y="215"/>
                  </a:lnTo>
                  <a:lnTo>
                    <a:pt x="119" y="215"/>
                  </a:lnTo>
                  <a:lnTo>
                    <a:pt x="116" y="215"/>
                  </a:lnTo>
                  <a:lnTo>
                    <a:pt x="119" y="213"/>
                  </a:lnTo>
                  <a:lnTo>
                    <a:pt x="121" y="213"/>
                  </a:lnTo>
                  <a:lnTo>
                    <a:pt x="126" y="213"/>
                  </a:lnTo>
                  <a:lnTo>
                    <a:pt x="128" y="211"/>
                  </a:lnTo>
                  <a:lnTo>
                    <a:pt x="131" y="208"/>
                  </a:lnTo>
                  <a:lnTo>
                    <a:pt x="135" y="201"/>
                  </a:lnTo>
                  <a:lnTo>
                    <a:pt x="135" y="201"/>
                  </a:lnTo>
                  <a:lnTo>
                    <a:pt x="138" y="201"/>
                  </a:lnTo>
                  <a:lnTo>
                    <a:pt x="138" y="201"/>
                  </a:lnTo>
                  <a:lnTo>
                    <a:pt x="140" y="199"/>
                  </a:lnTo>
                  <a:lnTo>
                    <a:pt x="142" y="199"/>
                  </a:lnTo>
                  <a:lnTo>
                    <a:pt x="142" y="196"/>
                  </a:lnTo>
                  <a:lnTo>
                    <a:pt x="147" y="192"/>
                  </a:lnTo>
                  <a:lnTo>
                    <a:pt x="147" y="189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47" y="194"/>
                  </a:lnTo>
                  <a:lnTo>
                    <a:pt x="147" y="194"/>
                  </a:lnTo>
                  <a:lnTo>
                    <a:pt x="147" y="196"/>
                  </a:lnTo>
                  <a:lnTo>
                    <a:pt x="147" y="199"/>
                  </a:lnTo>
                  <a:lnTo>
                    <a:pt x="147" y="201"/>
                  </a:lnTo>
                  <a:lnTo>
                    <a:pt x="145" y="204"/>
                  </a:lnTo>
                  <a:lnTo>
                    <a:pt x="145" y="204"/>
                  </a:lnTo>
                  <a:lnTo>
                    <a:pt x="142" y="206"/>
                  </a:lnTo>
                  <a:lnTo>
                    <a:pt x="142" y="213"/>
                  </a:lnTo>
                  <a:lnTo>
                    <a:pt x="145" y="215"/>
                  </a:lnTo>
                  <a:lnTo>
                    <a:pt x="147" y="215"/>
                  </a:lnTo>
                  <a:lnTo>
                    <a:pt x="147" y="213"/>
                  </a:lnTo>
                  <a:lnTo>
                    <a:pt x="147" y="213"/>
                  </a:lnTo>
                  <a:lnTo>
                    <a:pt x="147" y="213"/>
                  </a:lnTo>
                  <a:lnTo>
                    <a:pt x="147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49" y="211"/>
                  </a:lnTo>
                  <a:lnTo>
                    <a:pt x="152" y="208"/>
                  </a:lnTo>
                  <a:lnTo>
                    <a:pt x="149" y="206"/>
                  </a:lnTo>
                  <a:lnTo>
                    <a:pt x="149" y="204"/>
                  </a:lnTo>
                  <a:lnTo>
                    <a:pt x="149" y="201"/>
                  </a:lnTo>
                  <a:lnTo>
                    <a:pt x="152" y="201"/>
                  </a:lnTo>
                  <a:lnTo>
                    <a:pt x="152" y="199"/>
                  </a:lnTo>
                  <a:lnTo>
                    <a:pt x="152" y="199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4" y="196"/>
                  </a:lnTo>
                  <a:lnTo>
                    <a:pt x="157" y="196"/>
                  </a:lnTo>
                  <a:lnTo>
                    <a:pt x="157" y="194"/>
                  </a:lnTo>
                  <a:lnTo>
                    <a:pt x="161" y="194"/>
                  </a:lnTo>
                  <a:lnTo>
                    <a:pt x="161" y="194"/>
                  </a:lnTo>
                  <a:lnTo>
                    <a:pt x="164" y="192"/>
                  </a:lnTo>
                  <a:lnTo>
                    <a:pt x="164" y="194"/>
                  </a:lnTo>
                  <a:lnTo>
                    <a:pt x="161" y="196"/>
                  </a:lnTo>
                  <a:lnTo>
                    <a:pt x="159" y="196"/>
                  </a:lnTo>
                  <a:lnTo>
                    <a:pt x="159" y="199"/>
                  </a:lnTo>
                  <a:lnTo>
                    <a:pt x="157" y="201"/>
                  </a:lnTo>
                  <a:lnTo>
                    <a:pt x="157" y="201"/>
                  </a:lnTo>
                  <a:lnTo>
                    <a:pt x="157" y="204"/>
                  </a:lnTo>
                  <a:lnTo>
                    <a:pt x="157" y="204"/>
                  </a:lnTo>
                  <a:lnTo>
                    <a:pt x="164" y="208"/>
                  </a:lnTo>
                  <a:lnTo>
                    <a:pt x="166" y="208"/>
                  </a:lnTo>
                  <a:lnTo>
                    <a:pt x="166" y="206"/>
                  </a:lnTo>
                  <a:lnTo>
                    <a:pt x="166" y="206"/>
                  </a:lnTo>
                  <a:lnTo>
                    <a:pt x="166" y="201"/>
                  </a:lnTo>
                  <a:lnTo>
                    <a:pt x="166" y="201"/>
                  </a:lnTo>
                  <a:lnTo>
                    <a:pt x="168" y="199"/>
                  </a:lnTo>
                  <a:lnTo>
                    <a:pt x="168" y="199"/>
                  </a:lnTo>
                  <a:lnTo>
                    <a:pt x="171" y="196"/>
                  </a:lnTo>
                  <a:lnTo>
                    <a:pt x="168" y="194"/>
                  </a:lnTo>
                  <a:lnTo>
                    <a:pt x="171" y="192"/>
                  </a:lnTo>
                  <a:lnTo>
                    <a:pt x="171" y="189"/>
                  </a:lnTo>
                  <a:lnTo>
                    <a:pt x="173" y="187"/>
                  </a:lnTo>
                  <a:lnTo>
                    <a:pt x="173" y="185"/>
                  </a:lnTo>
                  <a:lnTo>
                    <a:pt x="176" y="182"/>
                  </a:lnTo>
                  <a:lnTo>
                    <a:pt x="176" y="180"/>
                  </a:lnTo>
                  <a:lnTo>
                    <a:pt x="176" y="180"/>
                  </a:lnTo>
                  <a:lnTo>
                    <a:pt x="173" y="178"/>
                  </a:lnTo>
                  <a:lnTo>
                    <a:pt x="176" y="175"/>
                  </a:lnTo>
                  <a:lnTo>
                    <a:pt x="173" y="173"/>
                  </a:lnTo>
                  <a:lnTo>
                    <a:pt x="171" y="173"/>
                  </a:lnTo>
                  <a:lnTo>
                    <a:pt x="168" y="175"/>
                  </a:lnTo>
                  <a:lnTo>
                    <a:pt x="166" y="175"/>
                  </a:lnTo>
                  <a:lnTo>
                    <a:pt x="161" y="175"/>
                  </a:lnTo>
                  <a:lnTo>
                    <a:pt x="161" y="175"/>
                  </a:lnTo>
                  <a:lnTo>
                    <a:pt x="164" y="175"/>
                  </a:lnTo>
                  <a:lnTo>
                    <a:pt x="166" y="173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4" y="168"/>
                  </a:lnTo>
                  <a:lnTo>
                    <a:pt x="161" y="168"/>
                  </a:lnTo>
                  <a:lnTo>
                    <a:pt x="161" y="166"/>
                  </a:lnTo>
                  <a:lnTo>
                    <a:pt x="161" y="166"/>
                  </a:lnTo>
                  <a:lnTo>
                    <a:pt x="164" y="163"/>
                  </a:lnTo>
                  <a:lnTo>
                    <a:pt x="164" y="163"/>
                  </a:lnTo>
                  <a:lnTo>
                    <a:pt x="164" y="161"/>
                  </a:lnTo>
                  <a:lnTo>
                    <a:pt x="166" y="168"/>
                  </a:lnTo>
                  <a:lnTo>
                    <a:pt x="168" y="173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70"/>
                  </a:lnTo>
                  <a:lnTo>
                    <a:pt x="171" y="159"/>
                  </a:lnTo>
                  <a:lnTo>
                    <a:pt x="171" y="156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73" y="159"/>
                  </a:lnTo>
                  <a:lnTo>
                    <a:pt x="176" y="159"/>
                  </a:lnTo>
                  <a:lnTo>
                    <a:pt x="176" y="156"/>
                  </a:lnTo>
                  <a:lnTo>
                    <a:pt x="178" y="156"/>
                  </a:lnTo>
                  <a:lnTo>
                    <a:pt x="178" y="154"/>
                  </a:lnTo>
                  <a:lnTo>
                    <a:pt x="178" y="154"/>
                  </a:lnTo>
                  <a:lnTo>
                    <a:pt x="183" y="156"/>
                  </a:lnTo>
                  <a:lnTo>
                    <a:pt x="183" y="156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5" y="154"/>
                  </a:lnTo>
                  <a:lnTo>
                    <a:pt x="185" y="152"/>
                  </a:lnTo>
                  <a:lnTo>
                    <a:pt x="185" y="152"/>
                  </a:lnTo>
                  <a:lnTo>
                    <a:pt x="185" y="149"/>
                  </a:lnTo>
                  <a:lnTo>
                    <a:pt x="185" y="149"/>
                  </a:lnTo>
                  <a:lnTo>
                    <a:pt x="183" y="149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5" y="144"/>
                  </a:lnTo>
                  <a:lnTo>
                    <a:pt x="183" y="144"/>
                  </a:lnTo>
                  <a:lnTo>
                    <a:pt x="185" y="140"/>
                  </a:lnTo>
                  <a:lnTo>
                    <a:pt x="185" y="137"/>
                  </a:lnTo>
                  <a:lnTo>
                    <a:pt x="185" y="135"/>
                  </a:lnTo>
                  <a:lnTo>
                    <a:pt x="183" y="133"/>
                  </a:lnTo>
                  <a:lnTo>
                    <a:pt x="178" y="128"/>
                  </a:lnTo>
                  <a:lnTo>
                    <a:pt x="178" y="130"/>
                  </a:lnTo>
                  <a:lnTo>
                    <a:pt x="178" y="133"/>
                  </a:lnTo>
                  <a:lnTo>
                    <a:pt x="178" y="135"/>
                  </a:lnTo>
                  <a:lnTo>
                    <a:pt x="178" y="140"/>
                  </a:lnTo>
                  <a:lnTo>
                    <a:pt x="178" y="142"/>
                  </a:lnTo>
                  <a:lnTo>
                    <a:pt x="178" y="144"/>
                  </a:lnTo>
                  <a:lnTo>
                    <a:pt x="176" y="144"/>
                  </a:lnTo>
                  <a:lnTo>
                    <a:pt x="176" y="142"/>
                  </a:lnTo>
                  <a:lnTo>
                    <a:pt x="176" y="142"/>
                  </a:lnTo>
                  <a:lnTo>
                    <a:pt x="176" y="140"/>
                  </a:lnTo>
                  <a:lnTo>
                    <a:pt x="176" y="140"/>
                  </a:lnTo>
                  <a:lnTo>
                    <a:pt x="173" y="140"/>
                  </a:lnTo>
                  <a:lnTo>
                    <a:pt x="173" y="142"/>
                  </a:lnTo>
                  <a:lnTo>
                    <a:pt x="161" y="152"/>
                  </a:lnTo>
                  <a:lnTo>
                    <a:pt x="161" y="152"/>
                  </a:lnTo>
                  <a:lnTo>
                    <a:pt x="159" y="156"/>
                  </a:lnTo>
                  <a:lnTo>
                    <a:pt x="159" y="159"/>
                  </a:lnTo>
                  <a:lnTo>
                    <a:pt x="157" y="159"/>
                  </a:lnTo>
                  <a:lnTo>
                    <a:pt x="154" y="159"/>
                  </a:lnTo>
                  <a:lnTo>
                    <a:pt x="147" y="161"/>
                  </a:lnTo>
                  <a:lnTo>
                    <a:pt x="142" y="163"/>
                  </a:lnTo>
                  <a:lnTo>
                    <a:pt x="140" y="163"/>
                  </a:lnTo>
                  <a:lnTo>
                    <a:pt x="133" y="170"/>
                  </a:lnTo>
                  <a:lnTo>
                    <a:pt x="126" y="178"/>
                  </a:lnTo>
                  <a:lnTo>
                    <a:pt x="126" y="180"/>
                  </a:lnTo>
                  <a:lnTo>
                    <a:pt x="123" y="182"/>
                  </a:lnTo>
                  <a:lnTo>
                    <a:pt x="121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6" y="189"/>
                  </a:lnTo>
                  <a:lnTo>
                    <a:pt x="133" y="187"/>
                  </a:lnTo>
                  <a:lnTo>
                    <a:pt x="140" y="185"/>
                  </a:lnTo>
                  <a:lnTo>
                    <a:pt x="142" y="185"/>
                  </a:lnTo>
                  <a:lnTo>
                    <a:pt x="145" y="185"/>
                  </a:lnTo>
                  <a:lnTo>
                    <a:pt x="142" y="187"/>
                  </a:lnTo>
                  <a:lnTo>
                    <a:pt x="140" y="187"/>
                  </a:lnTo>
                  <a:lnTo>
                    <a:pt x="123" y="189"/>
                  </a:lnTo>
                  <a:lnTo>
                    <a:pt x="119" y="189"/>
                  </a:lnTo>
                  <a:lnTo>
                    <a:pt x="116" y="187"/>
                  </a:lnTo>
                  <a:lnTo>
                    <a:pt x="116" y="185"/>
                  </a:lnTo>
                  <a:lnTo>
                    <a:pt x="119" y="182"/>
                  </a:lnTo>
                  <a:lnTo>
                    <a:pt x="121" y="178"/>
                  </a:lnTo>
                  <a:lnTo>
                    <a:pt x="123" y="175"/>
                  </a:lnTo>
                  <a:lnTo>
                    <a:pt x="126" y="175"/>
                  </a:lnTo>
                  <a:lnTo>
                    <a:pt x="128" y="173"/>
                  </a:lnTo>
                  <a:lnTo>
                    <a:pt x="131" y="168"/>
                  </a:lnTo>
                  <a:lnTo>
                    <a:pt x="133" y="166"/>
                  </a:lnTo>
                  <a:lnTo>
                    <a:pt x="142" y="159"/>
                  </a:lnTo>
                  <a:lnTo>
                    <a:pt x="142" y="159"/>
                  </a:lnTo>
                  <a:lnTo>
                    <a:pt x="145" y="159"/>
                  </a:lnTo>
                  <a:lnTo>
                    <a:pt x="145" y="159"/>
                  </a:lnTo>
                  <a:lnTo>
                    <a:pt x="145" y="156"/>
                  </a:lnTo>
                  <a:lnTo>
                    <a:pt x="147" y="154"/>
                  </a:lnTo>
                  <a:lnTo>
                    <a:pt x="149" y="152"/>
                  </a:lnTo>
                  <a:lnTo>
                    <a:pt x="152" y="149"/>
                  </a:lnTo>
                  <a:lnTo>
                    <a:pt x="154" y="149"/>
                  </a:lnTo>
                  <a:lnTo>
                    <a:pt x="152" y="144"/>
                  </a:lnTo>
                  <a:lnTo>
                    <a:pt x="152" y="142"/>
                  </a:lnTo>
                  <a:lnTo>
                    <a:pt x="152" y="140"/>
                  </a:lnTo>
                  <a:lnTo>
                    <a:pt x="154" y="137"/>
                  </a:lnTo>
                  <a:lnTo>
                    <a:pt x="154" y="140"/>
                  </a:lnTo>
                  <a:lnTo>
                    <a:pt x="154" y="142"/>
                  </a:lnTo>
                  <a:lnTo>
                    <a:pt x="154" y="144"/>
                  </a:lnTo>
                  <a:lnTo>
                    <a:pt x="157" y="142"/>
                  </a:lnTo>
                  <a:lnTo>
                    <a:pt x="157" y="142"/>
                  </a:lnTo>
                  <a:lnTo>
                    <a:pt x="157" y="140"/>
                  </a:lnTo>
                  <a:lnTo>
                    <a:pt x="159" y="137"/>
                  </a:lnTo>
                  <a:lnTo>
                    <a:pt x="159" y="142"/>
                  </a:lnTo>
                  <a:lnTo>
                    <a:pt x="157" y="144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6"/>
                  </a:lnTo>
                  <a:lnTo>
                    <a:pt x="154" y="156"/>
                  </a:lnTo>
                  <a:lnTo>
                    <a:pt x="154" y="156"/>
                  </a:lnTo>
                  <a:lnTo>
                    <a:pt x="157" y="156"/>
                  </a:lnTo>
                  <a:lnTo>
                    <a:pt x="157" y="156"/>
                  </a:lnTo>
                  <a:lnTo>
                    <a:pt x="157" y="154"/>
                  </a:lnTo>
                  <a:lnTo>
                    <a:pt x="159" y="152"/>
                  </a:lnTo>
                  <a:lnTo>
                    <a:pt x="159" y="149"/>
                  </a:lnTo>
                  <a:lnTo>
                    <a:pt x="161" y="147"/>
                  </a:lnTo>
                  <a:lnTo>
                    <a:pt x="164" y="144"/>
                  </a:lnTo>
                  <a:lnTo>
                    <a:pt x="168" y="140"/>
                  </a:lnTo>
                  <a:lnTo>
                    <a:pt x="168" y="140"/>
                  </a:lnTo>
                  <a:lnTo>
                    <a:pt x="171" y="137"/>
                  </a:lnTo>
                  <a:lnTo>
                    <a:pt x="171" y="137"/>
                  </a:lnTo>
                  <a:lnTo>
                    <a:pt x="171" y="137"/>
                  </a:lnTo>
                  <a:lnTo>
                    <a:pt x="176" y="137"/>
                  </a:lnTo>
                  <a:lnTo>
                    <a:pt x="176" y="137"/>
                  </a:lnTo>
                  <a:lnTo>
                    <a:pt x="176" y="135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5"/>
                  </a:lnTo>
                  <a:lnTo>
                    <a:pt x="171" y="125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21"/>
                  </a:lnTo>
                  <a:lnTo>
                    <a:pt x="166" y="114"/>
                  </a:lnTo>
                  <a:lnTo>
                    <a:pt x="166" y="114"/>
                  </a:lnTo>
                  <a:lnTo>
                    <a:pt x="166" y="111"/>
                  </a:lnTo>
                  <a:lnTo>
                    <a:pt x="166" y="111"/>
                  </a:lnTo>
                  <a:lnTo>
                    <a:pt x="166" y="109"/>
                  </a:lnTo>
                  <a:lnTo>
                    <a:pt x="166" y="109"/>
                  </a:lnTo>
                  <a:lnTo>
                    <a:pt x="166" y="107"/>
                  </a:lnTo>
                  <a:lnTo>
                    <a:pt x="168" y="107"/>
                  </a:lnTo>
                  <a:lnTo>
                    <a:pt x="171" y="107"/>
                  </a:lnTo>
                  <a:lnTo>
                    <a:pt x="168" y="104"/>
                  </a:lnTo>
                  <a:lnTo>
                    <a:pt x="166" y="102"/>
                  </a:lnTo>
                  <a:lnTo>
                    <a:pt x="164" y="104"/>
                  </a:lnTo>
                  <a:lnTo>
                    <a:pt x="161" y="104"/>
                  </a:lnTo>
                  <a:lnTo>
                    <a:pt x="159" y="104"/>
                  </a:lnTo>
                  <a:lnTo>
                    <a:pt x="159" y="107"/>
                  </a:lnTo>
                  <a:lnTo>
                    <a:pt x="159" y="107"/>
                  </a:lnTo>
                  <a:lnTo>
                    <a:pt x="159" y="109"/>
                  </a:lnTo>
                  <a:lnTo>
                    <a:pt x="161" y="114"/>
                  </a:lnTo>
                  <a:lnTo>
                    <a:pt x="161" y="114"/>
                  </a:lnTo>
                  <a:lnTo>
                    <a:pt x="159" y="118"/>
                  </a:lnTo>
                  <a:lnTo>
                    <a:pt x="159" y="118"/>
                  </a:lnTo>
                  <a:lnTo>
                    <a:pt x="157" y="118"/>
                  </a:lnTo>
                  <a:lnTo>
                    <a:pt x="157" y="118"/>
                  </a:lnTo>
                  <a:lnTo>
                    <a:pt x="159" y="116"/>
                  </a:lnTo>
                  <a:lnTo>
                    <a:pt x="159" y="114"/>
                  </a:lnTo>
                  <a:lnTo>
                    <a:pt x="157" y="111"/>
                  </a:lnTo>
                  <a:lnTo>
                    <a:pt x="157" y="111"/>
                  </a:lnTo>
                  <a:lnTo>
                    <a:pt x="157" y="109"/>
                  </a:lnTo>
                  <a:lnTo>
                    <a:pt x="154" y="109"/>
                  </a:lnTo>
                  <a:lnTo>
                    <a:pt x="154" y="109"/>
                  </a:lnTo>
                  <a:lnTo>
                    <a:pt x="154" y="107"/>
                  </a:lnTo>
                  <a:lnTo>
                    <a:pt x="154" y="107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47" y="104"/>
                  </a:lnTo>
                  <a:lnTo>
                    <a:pt x="147" y="107"/>
                  </a:lnTo>
                  <a:lnTo>
                    <a:pt x="147" y="111"/>
                  </a:lnTo>
                  <a:lnTo>
                    <a:pt x="145" y="111"/>
                  </a:lnTo>
                  <a:lnTo>
                    <a:pt x="145" y="109"/>
                  </a:lnTo>
                  <a:lnTo>
                    <a:pt x="142" y="109"/>
                  </a:lnTo>
                  <a:lnTo>
                    <a:pt x="145" y="104"/>
                  </a:lnTo>
                  <a:lnTo>
                    <a:pt x="142" y="102"/>
                  </a:lnTo>
                  <a:lnTo>
                    <a:pt x="140" y="99"/>
                  </a:lnTo>
                  <a:lnTo>
                    <a:pt x="138" y="97"/>
                  </a:lnTo>
                  <a:lnTo>
                    <a:pt x="135" y="97"/>
                  </a:lnTo>
                  <a:lnTo>
                    <a:pt x="135" y="95"/>
                  </a:lnTo>
                  <a:lnTo>
                    <a:pt x="138" y="95"/>
                  </a:lnTo>
                  <a:lnTo>
                    <a:pt x="138" y="95"/>
                  </a:lnTo>
                  <a:lnTo>
                    <a:pt x="140" y="95"/>
                  </a:lnTo>
                  <a:lnTo>
                    <a:pt x="140" y="92"/>
                  </a:lnTo>
                  <a:lnTo>
                    <a:pt x="135" y="95"/>
                  </a:lnTo>
                  <a:lnTo>
                    <a:pt x="128" y="97"/>
                  </a:lnTo>
                  <a:lnTo>
                    <a:pt x="126" y="97"/>
                  </a:lnTo>
                  <a:lnTo>
                    <a:pt x="112" y="95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4" y="92"/>
                  </a:lnTo>
                  <a:lnTo>
                    <a:pt x="107" y="92"/>
                  </a:lnTo>
                  <a:lnTo>
                    <a:pt x="105" y="90"/>
                  </a:lnTo>
                  <a:lnTo>
                    <a:pt x="102" y="88"/>
                  </a:lnTo>
                  <a:lnTo>
                    <a:pt x="97" y="88"/>
                  </a:lnTo>
                  <a:lnTo>
                    <a:pt x="95" y="90"/>
                  </a:lnTo>
                  <a:lnTo>
                    <a:pt x="93" y="88"/>
                  </a:lnTo>
                  <a:lnTo>
                    <a:pt x="90" y="85"/>
                  </a:lnTo>
                  <a:lnTo>
                    <a:pt x="88" y="85"/>
                  </a:lnTo>
                  <a:lnTo>
                    <a:pt x="81" y="83"/>
                  </a:lnTo>
                  <a:lnTo>
                    <a:pt x="69" y="81"/>
                  </a:lnTo>
                  <a:lnTo>
                    <a:pt x="57" y="73"/>
                  </a:lnTo>
                  <a:lnTo>
                    <a:pt x="57" y="73"/>
                  </a:lnTo>
                  <a:lnTo>
                    <a:pt x="55" y="69"/>
                  </a:lnTo>
                  <a:lnTo>
                    <a:pt x="53" y="66"/>
                  </a:lnTo>
                  <a:lnTo>
                    <a:pt x="45" y="64"/>
                  </a:lnTo>
                  <a:lnTo>
                    <a:pt x="45" y="62"/>
                  </a:lnTo>
                  <a:lnTo>
                    <a:pt x="41" y="62"/>
                  </a:lnTo>
                  <a:lnTo>
                    <a:pt x="38" y="62"/>
                  </a:lnTo>
                  <a:lnTo>
                    <a:pt x="38" y="59"/>
                  </a:lnTo>
                  <a:lnTo>
                    <a:pt x="36" y="57"/>
                  </a:lnTo>
                  <a:lnTo>
                    <a:pt x="31" y="54"/>
                  </a:lnTo>
                  <a:lnTo>
                    <a:pt x="29" y="52"/>
                  </a:lnTo>
                  <a:lnTo>
                    <a:pt x="17" y="43"/>
                  </a:lnTo>
                  <a:lnTo>
                    <a:pt x="12" y="40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8" y="43"/>
                  </a:lnTo>
                  <a:lnTo>
                    <a:pt x="10" y="45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47"/>
                  </a:lnTo>
                  <a:lnTo>
                    <a:pt x="10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64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0" y="66"/>
                  </a:lnTo>
                  <a:lnTo>
                    <a:pt x="3" y="73"/>
                  </a:lnTo>
                  <a:lnTo>
                    <a:pt x="3" y="76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3" y="90"/>
                  </a:lnTo>
                  <a:lnTo>
                    <a:pt x="3" y="95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10" y="102"/>
                  </a:lnTo>
                  <a:lnTo>
                    <a:pt x="12" y="109"/>
                  </a:lnTo>
                  <a:lnTo>
                    <a:pt x="15" y="111"/>
                  </a:lnTo>
                  <a:lnTo>
                    <a:pt x="15" y="116"/>
                  </a:lnTo>
                  <a:lnTo>
                    <a:pt x="15" y="118"/>
                  </a:lnTo>
                  <a:lnTo>
                    <a:pt x="15" y="118"/>
                  </a:lnTo>
                  <a:lnTo>
                    <a:pt x="17" y="118"/>
                  </a:lnTo>
                  <a:lnTo>
                    <a:pt x="17" y="121"/>
                  </a:lnTo>
                  <a:lnTo>
                    <a:pt x="17" y="123"/>
                  </a:lnTo>
                  <a:lnTo>
                    <a:pt x="19" y="130"/>
                  </a:lnTo>
                  <a:lnTo>
                    <a:pt x="19" y="133"/>
                  </a:lnTo>
                  <a:lnTo>
                    <a:pt x="17" y="142"/>
                  </a:lnTo>
                  <a:lnTo>
                    <a:pt x="17" y="147"/>
                  </a:lnTo>
                  <a:lnTo>
                    <a:pt x="17" y="166"/>
                  </a:lnTo>
                  <a:lnTo>
                    <a:pt x="17" y="166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9" y="168"/>
                  </a:lnTo>
                  <a:lnTo>
                    <a:pt x="17" y="170"/>
                  </a:lnTo>
                  <a:lnTo>
                    <a:pt x="17" y="170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19" y="173"/>
                  </a:lnTo>
                  <a:lnTo>
                    <a:pt x="22" y="178"/>
                  </a:lnTo>
                  <a:lnTo>
                    <a:pt x="22" y="182"/>
                  </a:lnTo>
                  <a:lnTo>
                    <a:pt x="22" y="187"/>
                  </a:lnTo>
                  <a:lnTo>
                    <a:pt x="22" y="196"/>
                  </a:lnTo>
                  <a:lnTo>
                    <a:pt x="22" y="204"/>
                  </a:lnTo>
                  <a:lnTo>
                    <a:pt x="22" y="206"/>
                  </a:lnTo>
                  <a:lnTo>
                    <a:pt x="19" y="213"/>
                  </a:lnTo>
                  <a:lnTo>
                    <a:pt x="17" y="215"/>
                  </a:lnTo>
                  <a:lnTo>
                    <a:pt x="17" y="215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17" y="218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5"/>
                  </a:lnTo>
                  <a:lnTo>
                    <a:pt x="22" y="213"/>
                  </a:lnTo>
                  <a:lnTo>
                    <a:pt x="22" y="213"/>
                  </a:lnTo>
                  <a:lnTo>
                    <a:pt x="22" y="211"/>
                  </a:lnTo>
                  <a:lnTo>
                    <a:pt x="22" y="208"/>
                  </a:lnTo>
                  <a:lnTo>
                    <a:pt x="22" y="208"/>
                  </a:lnTo>
                  <a:lnTo>
                    <a:pt x="22" y="206"/>
                  </a:lnTo>
                  <a:lnTo>
                    <a:pt x="24" y="206"/>
                  </a:lnTo>
                  <a:lnTo>
                    <a:pt x="26" y="206"/>
                  </a:lnTo>
                  <a:lnTo>
                    <a:pt x="29" y="206"/>
                  </a:lnTo>
                  <a:lnTo>
                    <a:pt x="31" y="208"/>
                  </a:lnTo>
                  <a:lnTo>
                    <a:pt x="31" y="211"/>
                  </a:lnTo>
                  <a:lnTo>
                    <a:pt x="34" y="211"/>
                  </a:lnTo>
                  <a:lnTo>
                    <a:pt x="34" y="215"/>
                  </a:lnTo>
                  <a:lnTo>
                    <a:pt x="34" y="215"/>
                  </a:lnTo>
                  <a:lnTo>
                    <a:pt x="36" y="218"/>
                  </a:lnTo>
                  <a:lnTo>
                    <a:pt x="41" y="218"/>
                  </a:lnTo>
                  <a:lnTo>
                    <a:pt x="41" y="218"/>
                  </a:lnTo>
                  <a:lnTo>
                    <a:pt x="41" y="218"/>
                  </a:lnTo>
                  <a:lnTo>
                    <a:pt x="38" y="218"/>
                  </a:lnTo>
                  <a:lnTo>
                    <a:pt x="45" y="220"/>
                  </a:lnTo>
                  <a:lnTo>
                    <a:pt x="48" y="220"/>
                  </a:lnTo>
                  <a:lnTo>
                    <a:pt x="50" y="223"/>
                  </a:lnTo>
                  <a:lnTo>
                    <a:pt x="43" y="223"/>
                  </a:lnTo>
                  <a:lnTo>
                    <a:pt x="36" y="223"/>
                  </a:lnTo>
                  <a:lnTo>
                    <a:pt x="31" y="225"/>
                  </a:lnTo>
                  <a:lnTo>
                    <a:pt x="31" y="225"/>
                  </a:lnTo>
                  <a:lnTo>
                    <a:pt x="29" y="225"/>
                  </a:lnTo>
                  <a:lnTo>
                    <a:pt x="26" y="225"/>
                  </a:lnTo>
                  <a:lnTo>
                    <a:pt x="26" y="227"/>
                  </a:lnTo>
                  <a:lnTo>
                    <a:pt x="26" y="227"/>
                  </a:lnTo>
                  <a:lnTo>
                    <a:pt x="29" y="227"/>
                  </a:lnTo>
                  <a:lnTo>
                    <a:pt x="29" y="230"/>
                  </a:lnTo>
                  <a:lnTo>
                    <a:pt x="29" y="230"/>
                  </a:lnTo>
                  <a:lnTo>
                    <a:pt x="29" y="232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26" y="232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4" y="227"/>
                  </a:lnTo>
                  <a:lnTo>
                    <a:pt x="22" y="225"/>
                  </a:lnTo>
                  <a:lnTo>
                    <a:pt x="22" y="225"/>
                  </a:lnTo>
                  <a:lnTo>
                    <a:pt x="22" y="223"/>
                  </a:lnTo>
                  <a:lnTo>
                    <a:pt x="19" y="223"/>
                  </a:lnTo>
                  <a:lnTo>
                    <a:pt x="19" y="225"/>
                  </a:lnTo>
                  <a:lnTo>
                    <a:pt x="19" y="230"/>
                  </a:lnTo>
                  <a:lnTo>
                    <a:pt x="19" y="234"/>
                  </a:lnTo>
                  <a:lnTo>
                    <a:pt x="19" y="241"/>
                  </a:lnTo>
                  <a:lnTo>
                    <a:pt x="19" y="244"/>
                  </a:lnTo>
                  <a:lnTo>
                    <a:pt x="22" y="244"/>
                  </a:lnTo>
                  <a:lnTo>
                    <a:pt x="24" y="246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26" y="246"/>
                  </a:lnTo>
                  <a:lnTo>
                    <a:pt x="29" y="249"/>
                  </a:lnTo>
                  <a:lnTo>
                    <a:pt x="29" y="249"/>
                  </a:lnTo>
                  <a:lnTo>
                    <a:pt x="29" y="249"/>
                  </a:lnTo>
                  <a:lnTo>
                    <a:pt x="29" y="246"/>
                  </a:lnTo>
                  <a:lnTo>
                    <a:pt x="29" y="246"/>
                  </a:lnTo>
                  <a:lnTo>
                    <a:pt x="34" y="249"/>
                  </a:lnTo>
                  <a:lnTo>
                    <a:pt x="34" y="249"/>
                  </a:lnTo>
                  <a:lnTo>
                    <a:pt x="36" y="246"/>
                  </a:lnTo>
                  <a:lnTo>
                    <a:pt x="36" y="246"/>
                  </a:lnTo>
                  <a:lnTo>
                    <a:pt x="38" y="246"/>
                  </a:lnTo>
                  <a:lnTo>
                    <a:pt x="38" y="246"/>
                  </a:lnTo>
                  <a:lnTo>
                    <a:pt x="41" y="249"/>
                  </a:lnTo>
                  <a:lnTo>
                    <a:pt x="43" y="253"/>
                  </a:lnTo>
                  <a:lnTo>
                    <a:pt x="43" y="253"/>
                  </a:lnTo>
                  <a:lnTo>
                    <a:pt x="45" y="256"/>
                  </a:lnTo>
                  <a:lnTo>
                    <a:pt x="45" y="256"/>
                  </a:lnTo>
                  <a:lnTo>
                    <a:pt x="43" y="258"/>
                  </a:lnTo>
                  <a:lnTo>
                    <a:pt x="41" y="256"/>
                  </a:lnTo>
                  <a:lnTo>
                    <a:pt x="41" y="256"/>
                  </a:lnTo>
                  <a:lnTo>
                    <a:pt x="41" y="253"/>
                  </a:lnTo>
                  <a:lnTo>
                    <a:pt x="41" y="251"/>
                  </a:lnTo>
                  <a:lnTo>
                    <a:pt x="36" y="251"/>
                  </a:lnTo>
                  <a:lnTo>
                    <a:pt x="34" y="253"/>
                  </a:lnTo>
                  <a:lnTo>
                    <a:pt x="31" y="256"/>
                  </a:lnTo>
                  <a:lnTo>
                    <a:pt x="31" y="258"/>
                  </a:lnTo>
                  <a:lnTo>
                    <a:pt x="34" y="263"/>
                  </a:lnTo>
                  <a:lnTo>
                    <a:pt x="31" y="260"/>
                  </a:lnTo>
                  <a:lnTo>
                    <a:pt x="29" y="258"/>
                  </a:lnTo>
                  <a:lnTo>
                    <a:pt x="29" y="258"/>
                  </a:lnTo>
                  <a:lnTo>
                    <a:pt x="29" y="260"/>
                  </a:lnTo>
                  <a:lnTo>
                    <a:pt x="31" y="263"/>
                  </a:lnTo>
                  <a:lnTo>
                    <a:pt x="31" y="267"/>
                  </a:lnTo>
                  <a:lnTo>
                    <a:pt x="31" y="267"/>
                  </a:lnTo>
                  <a:lnTo>
                    <a:pt x="31" y="267"/>
                  </a:lnTo>
                  <a:lnTo>
                    <a:pt x="31" y="270"/>
                  </a:lnTo>
                  <a:lnTo>
                    <a:pt x="31" y="272"/>
                  </a:lnTo>
                  <a:lnTo>
                    <a:pt x="31" y="272"/>
                  </a:lnTo>
                  <a:lnTo>
                    <a:pt x="29" y="272"/>
                  </a:lnTo>
                  <a:lnTo>
                    <a:pt x="26" y="272"/>
                  </a:lnTo>
                  <a:lnTo>
                    <a:pt x="26" y="275"/>
                  </a:lnTo>
                  <a:lnTo>
                    <a:pt x="26" y="275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79"/>
                  </a:lnTo>
                  <a:lnTo>
                    <a:pt x="29" y="282"/>
                  </a:lnTo>
                  <a:lnTo>
                    <a:pt x="29" y="282"/>
                  </a:lnTo>
                  <a:lnTo>
                    <a:pt x="31" y="284"/>
                  </a:lnTo>
                  <a:lnTo>
                    <a:pt x="34" y="284"/>
                  </a:lnTo>
                  <a:lnTo>
                    <a:pt x="31" y="286"/>
                  </a:lnTo>
                  <a:lnTo>
                    <a:pt x="31" y="284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6" y="282"/>
                  </a:lnTo>
                  <a:lnTo>
                    <a:pt x="26" y="284"/>
                  </a:lnTo>
                  <a:lnTo>
                    <a:pt x="24" y="286"/>
                  </a:lnTo>
                  <a:lnTo>
                    <a:pt x="22" y="286"/>
                  </a:lnTo>
                  <a:lnTo>
                    <a:pt x="19" y="286"/>
                  </a:lnTo>
                  <a:lnTo>
                    <a:pt x="19" y="284"/>
                  </a:lnTo>
                  <a:lnTo>
                    <a:pt x="17" y="282"/>
                  </a:lnTo>
                  <a:lnTo>
                    <a:pt x="17" y="275"/>
                  </a:lnTo>
                  <a:lnTo>
                    <a:pt x="19" y="272"/>
                  </a:lnTo>
                  <a:lnTo>
                    <a:pt x="22" y="263"/>
                  </a:lnTo>
                  <a:lnTo>
                    <a:pt x="22" y="260"/>
                  </a:lnTo>
                  <a:lnTo>
                    <a:pt x="19" y="258"/>
                  </a:lnTo>
                  <a:lnTo>
                    <a:pt x="19" y="256"/>
                  </a:lnTo>
                  <a:lnTo>
                    <a:pt x="22" y="253"/>
                  </a:lnTo>
                  <a:lnTo>
                    <a:pt x="19" y="256"/>
                  </a:lnTo>
                  <a:lnTo>
                    <a:pt x="17" y="260"/>
                  </a:lnTo>
                  <a:lnTo>
                    <a:pt x="15" y="279"/>
                  </a:lnTo>
                  <a:lnTo>
                    <a:pt x="15" y="284"/>
                  </a:lnTo>
                  <a:lnTo>
                    <a:pt x="12" y="286"/>
                  </a:lnTo>
                  <a:lnTo>
                    <a:pt x="12" y="289"/>
                  </a:lnTo>
                  <a:lnTo>
                    <a:pt x="12" y="291"/>
                  </a:lnTo>
                  <a:lnTo>
                    <a:pt x="10" y="291"/>
                  </a:lnTo>
                  <a:lnTo>
                    <a:pt x="10" y="294"/>
                  </a:lnTo>
                  <a:lnTo>
                    <a:pt x="8" y="296"/>
                  </a:lnTo>
                  <a:lnTo>
                    <a:pt x="8" y="296"/>
                  </a:lnTo>
                  <a:lnTo>
                    <a:pt x="8" y="298"/>
                  </a:lnTo>
                  <a:lnTo>
                    <a:pt x="10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8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5" y="294"/>
                  </a:lnTo>
                  <a:lnTo>
                    <a:pt x="17" y="294"/>
                  </a:lnTo>
                  <a:lnTo>
                    <a:pt x="17" y="296"/>
                  </a:lnTo>
                  <a:lnTo>
                    <a:pt x="19" y="296"/>
                  </a:lnTo>
                  <a:lnTo>
                    <a:pt x="22" y="303"/>
                  </a:lnTo>
                  <a:lnTo>
                    <a:pt x="24" y="303"/>
                  </a:lnTo>
                  <a:lnTo>
                    <a:pt x="26" y="303"/>
                  </a:lnTo>
                  <a:lnTo>
                    <a:pt x="29" y="303"/>
                  </a:lnTo>
                  <a:lnTo>
                    <a:pt x="31" y="303"/>
                  </a:lnTo>
                  <a:lnTo>
                    <a:pt x="34" y="301"/>
                  </a:lnTo>
                  <a:lnTo>
                    <a:pt x="34" y="301"/>
                  </a:lnTo>
                  <a:lnTo>
                    <a:pt x="36" y="303"/>
                  </a:lnTo>
                  <a:lnTo>
                    <a:pt x="36" y="303"/>
                  </a:lnTo>
                  <a:lnTo>
                    <a:pt x="38" y="303"/>
                  </a:lnTo>
                  <a:lnTo>
                    <a:pt x="41" y="301"/>
                  </a:lnTo>
                  <a:lnTo>
                    <a:pt x="43" y="301"/>
                  </a:lnTo>
                  <a:lnTo>
                    <a:pt x="43" y="301"/>
                  </a:lnTo>
                  <a:lnTo>
                    <a:pt x="43" y="303"/>
                  </a:lnTo>
                  <a:lnTo>
                    <a:pt x="45" y="303"/>
                  </a:lnTo>
                  <a:lnTo>
                    <a:pt x="45" y="305"/>
                  </a:lnTo>
                  <a:lnTo>
                    <a:pt x="45" y="305"/>
                  </a:lnTo>
                  <a:lnTo>
                    <a:pt x="50" y="308"/>
                  </a:lnTo>
                  <a:lnTo>
                    <a:pt x="62" y="308"/>
                  </a:lnTo>
                  <a:lnTo>
                    <a:pt x="64" y="308"/>
                  </a:lnTo>
                  <a:lnTo>
                    <a:pt x="64" y="310"/>
                  </a:lnTo>
                  <a:lnTo>
                    <a:pt x="67" y="312"/>
                  </a:lnTo>
                  <a:lnTo>
                    <a:pt x="67" y="315"/>
                  </a:lnTo>
                  <a:lnTo>
                    <a:pt x="67" y="317"/>
                  </a:lnTo>
                  <a:lnTo>
                    <a:pt x="74" y="324"/>
                  </a:lnTo>
                  <a:lnTo>
                    <a:pt x="74" y="324"/>
                  </a:lnTo>
                  <a:lnTo>
                    <a:pt x="76" y="327"/>
                  </a:lnTo>
                  <a:lnTo>
                    <a:pt x="79" y="327"/>
                  </a:lnTo>
                  <a:lnTo>
                    <a:pt x="83" y="324"/>
                  </a:lnTo>
                  <a:lnTo>
                    <a:pt x="86" y="324"/>
                  </a:lnTo>
                  <a:lnTo>
                    <a:pt x="90" y="324"/>
                  </a:lnTo>
                  <a:lnTo>
                    <a:pt x="93" y="327"/>
                  </a:lnTo>
                  <a:lnTo>
                    <a:pt x="93" y="327"/>
                  </a:lnTo>
                  <a:lnTo>
                    <a:pt x="95" y="331"/>
                  </a:lnTo>
                  <a:lnTo>
                    <a:pt x="97" y="331"/>
                  </a:lnTo>
                  <a:lnTo>
                    <a:pt x="100" y="331"/>
                  </a:lnTo>
                  <a:lnTo>
                    <a:pt x="102" y="334"/>
                  </a:lnTo>
                  <a:lnTo>
                    <a:pt x="105" y="336"/>
                  </a:lnTo>
                  <a:lnTo>
                    <a:pt x="107" y="338"/>
                  </a:lnTo>
                  <a:lnTo>
                    <a:pt x="107" y="341"/>
                  </a:lnTo>
                  <a:lnTo>
                    <a:pt x="109" y="343"/>
                  </a:lnTo>
                  <a:lnTo>
                    <a:pt x="109" y="346"/>
                  </a:lnTo>
                  <a:lnTo>
                    <a:pt x="109" y="350"/>
                  </a:lnTo>
                  <a:lnTo>
                    <a:pt x="112" y="353"/>
                  </a:lnTo>
                  <a:lnTo>
                    <a:pt x="112" y="353"/>
                  </a:lnTo>
                  <a:lnTo>
                    <a:pt x="112" y="355"/>
                  </a:lnTo>
                  <a:lnTo>
                    <a:pt x="114" y="357"/>
                  </a:lnTo>
                  <a:lnTo>
                    <a:pt x="112" y="362"/>
                  </a:lnTo>
                  <a:lnTo>
                    <a:pt x="114" y="367"/>
                  </a:lnTo>
                  <a:lnTo>
                    <a:pt x="112" y="369"/>
                  </a:lnTo>
                  <a:lnTo>
                    <a:pt x="112" y="372"/>
                  </a:lnTo>
                  <a:lnTo>
                    <a:pt x="112" y="374"/>
                  </a:lnTo>
                  <a:lnTo>
                    <a:pt x="112" y="379"/>
                  </a:lnTo>
                  <a:lnTo>
                    <a:pt x="112" y="379"/>
                  </a:lnTo>
                  <a:lnTo>
                    <a:pt x="112" y="381"/>
                  </a:lnTo>
                  <a:lnTo>
                    <a:pt x="112" y="383"/>
                  </a:lnTo>
                  <a:lnTo>
                    <a:pt x="112" y="383"/>
                  </a:lnTo>
                  <a:lnTo>
                    <a:pt x="112" y="388"/>
                  </a:lnTo>
                  <a:lnTo>
                    <a:pt x="112" y="393"/>
                  </a:lnTo>
                  <a:lnTo>
                    <a:pt x="112" y="393"/>
                  </a:lnTo>
                  <a:lnTo>
                    <a:pt x="112" y="395"/>
                  </a:lnTo>
                  <a:lnTo>
                    <a:pt x="114" y="398"/>
                  </a:lnTo>
                  <a:lnTo>
                    <a:pt x="116" y="400"/>
                  </a:lnTo>
                  <a:lnTo>
                    <a:pt x="123" y="402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31" y="405"/>
                  </a:lnTo>
                  <a:lnTo>
                    <a:pt x="135" y="407"/>
                  </a:lnTo>
                  <a:lnTo>
                    <a:pt x="138" y="409"/>
                  </a:lnTo>
                  <a:lnTo>
                    <a:pt x="145" y="409"/>
                  </a:lnTo>
                  <a:lnTo>
                    <a:pt x="152" y="414"/>
                  </a:lnTo>
                  <a:lnTo>
                    <a:pt x="152" y="414"/>
                  </a:lnTo>
                  <a:lnTo>
                    <a:pt x="154" y="414"/>
                  </a:lnTo>
                  <a:lnTo>
                    <a:pt x="161" y="412"/>
                  </a:lnTo>
                  <a:lnTo>
                    <a:pt x="178" y="409"/>
                  </a:lnTo>
                  <a:lnTo>
                    <a:pt x="183" y="409"/>
                  </a:lnTo>
                  <a:lnTo>
                    <a:pt x="190" y="405"/>
                  </a:lnTo>
                  <a:lnTo>
                    <a:pt x="194" y="405"/>
                  </a:lnTo>
                  <a:lnTo>
                    <a:pt x="197" y="405"/>
                  </a:lnTo>
                  <a:lnTo>
                    <a:pt x="204" y="407"/>
                  </a:lnTo>
                  <a:lnTo>
                    <a:pt x="216" y="407"/>
                  </a:lnTo>
                  <a:lnTo>
                    <a:pt x="242" y="414"/>
                  </a:lnTo>
                  <a:lnTo>
                    <a:pt x="246" y="417"/>
                  </a:lnTo>
                  <a:lnTo>
                    <a:pt x="249" y="419"/>
                  </a:lnTo>
                  <a:lnTo>
                    <a:pt x="249" y="421"/>
                  </a:lnTo>
                  <a:lnTo>
                    <a:pt x="249" y="424"/>
                  </a:lnTo>
                  <a:lnTo>
                    <a:pt x="249" y="426"/>
                  </a:lnTo>
                  <a:lnTo>
                    <a:pt x="251" y="426"/>
                  </a:lnTo>
                  <a:lnTo>
                    <a:pt x="254" y="426"/>
                  </a:lnTo>
                  <a:lnTo>
                    <a:pt x="261" y="426"/>
                  </a:lnTo>
                  <a:lnTo>
                    <a:pt x="261" y="426"/>
                  </a:lnTo>
                  <a:lnTo>
                    <a:pt x="263" y="426"/>
                  </a:lnTo>
                  <a:lnTo>
                    <a:pt x="265" y="426"/>
                  </a:lnTo>
                  <a:lnTo>
                    <a:pt x="265" y="426"/>
                  </a:lnTo>
                  <a:lnTo>
                    <a:pt x="268" y="426"/>
                  </a:lnTo>
                  <a:lnTo>
                    <a:pt x="270" y="426"/>
                  </a:lnTo>
                  <a:lnTo>
                    <a:pt x="270" y="428"/>
                  </a:lnTo>
                  <a:lnTo>
                    <a:pt x="275" y="428"/>
                  </a:lnTo>
                  <a:lnTo>
                    <a:pt x="277" y="428"/>
                  </a:lnTo>
                  <a:lnTo>
                    <a:pt x="280" y="428"/>
                  </a:lnTo>
                  <a:lnTo>
                    <a:pt x="280" y="428"/>
                  </a:lnTo>
                  <a:lnTo>
                    <a:pt x="284" y="426"/>
                  </a:lnTo>
                  <a:lnTo>
                    <a:pt x="284" y="426"/>
                  </a:lnTo>
                  <a:lnTo>
                    <a:pt x="291" y="426"/>
                  </a:lnTo>
                  <a:lnTo>
                    <a:pt x="296" y="426"/>
                  </a:lnTo>
                  <a:lnTo>
                    <a:pt x="296" y="424"/>
                  </a:lnTo>
                  <a:lnTo>
                    <a:pt x="296" y="424"/>
                  </a:lnTo>
                  <a:lnTo>
                    <a:pt x="299" y="424"/>
                  </a:lnTo>
                  <a:lnTo>
                    <a:pt x="301" y="424"/>
                  </a:lnTo>
                  <a:lnTo>
                    <a:pt x="313" y="428"/>
                  </a:lnTo>
                  <a:lnTo>
                    <a:pt x="315" y="428"/>
                  </a:lnTo>
                  <a:lnTo>
                    <a:pt x="317" y="428"/>
                  </a:lnTo>
                  <a:lnTo>
                    <a:pt x="317" y="428"/>
                  </a:lnTo>
                  <a:lnTo>
                    <a:pt x="322" y="428"/>
                  </a:lnTo>
                  <a:lnTo>
                    <a:pt x="322" y="428"/>
                  </a:lnTo>
                  <a:lnTo>
                    <a:pt x="325" y="428"/>
                  </a:lnTo>
                  <a:lnTo>
                    <a:pt x="329" y="428"/>
                  </a:lnTo>
                  <a:lnTo>
                    <a:pt x="329" y="428"/>
                  </a:lnTo>
                  <a:lnTo>
                    <a:pt x="332" y="428"/>
                  </a:lnTo>
                  <a:lnTo>
                    <a:pt x="334" y="428"/>
                  </a:lnTo>
                  <a:lnTo>
                    <a:pt x="336" y="428"/>
                  </a:lnTo>
                  <a:lnTo>
                    <a:pt x="339" y="428"/>
                  </a:lnTo>
                  <a:lnTo>
                    <a:pt x="341" y="428"/>
                  </a:lnTo>
                  <a:lnTo>
                    <a:pt x="343" y="426"/>
                  </a:lnTo>
                  <a:lnTo>
                    <a:pt x="346" y="424"/>
                  </a:lnTo>
                  <a:lnTo>
                    <a:pt x="351" y="424"/>
                  </a:lnTo>
                  <a:lnTo>
                    <a:pt x="365" y="421"/>
                  </a:lnTo>
                  <a:lnTo>
                    <a:pt x="388" y="421"/>
                  </a:lnTo>
                  <a:lnTo>
                    <a:pt x="393" y="419"/>
                  </a:lnTo>
                  <a:lnTo>
                    <a:pt x="395" y="417"/>
                  </a:lnTo>
                  <a:lnTo>
                    <a:pt x="398" y="417"/>
                  </a:lnTo>
                  <a:lnTo>
                    <a:pt x="400" y="417"/>
                  </a:lnTo>
                  <a:lnTo>
                    <a:pt x="407" y="419"/>
                  </a:lnTo>
                  <a:lnTo>
                    <a:pt x="412" y="419"/>
                  </a:lnTo>
                  <a:lnTo>
                    <a:pt x="419" y="419"/>
                  </a:lnTo>
                  <a:lnTo>
                    <a:pt x="440" y="421"/>
                  </a:lnTo>
                  <a:lnTo>
                    <a:pt x="445" y="421"/>
                  </a:lnTo>
                  <a:lnTo>
                    <a:pt x="450" y="417"/>
                  </a:lnTo>
                  <a:lnTo>
                    <a:pt x="452" y="417"/>
                  </a:lnTo>
                  <a:lnTo>
                    <a:pt x="455" y="419"/>
                  </a:lnTo>
                  <a:lnTo>
                    <a:pt x="466" y="421"/>
                  </a:lnTo>
                  <a:lnTo>
                    <a:pt x="478" y="421"/>
                  </a:lnTo>
                  <a:lnTo>
                    <a:pt x="490" y="424"/>
                  </a:lnTo>
                  <a:lnTo>
                    <a:pt x="502" y="426"/>
                  </a:lnTo>
                  <a:lnTo>
                    <a:pt x="511" y="428"/>
                  </a:lnTo>
                  <a:lnTo>
                    <a:pt x="535" y="431"/>
                  </a:lnTo>
                  <a:lnTo>
                    <a:pt x="547" y="433"/>
                  </a:lnTo>
                  <a:lnTo>
                    <a:pt x="559" y="436"/>
                  </a:lnTo>
                  <a:lnTo>
                    <a:pt x="571" y="438"/>
                  </a:lnTo>
                  <a:lnTo>
                    <a:pt x="582" y="440"/>
                  </a:lnTo>
                  <a:lnTo>
                    <a:pt x="592" y="440"/>
                  </a:lnTo>
                  <a:lnTo>
                    <a:pt x="604" y="443"/>
                  </a:lnTo>
                  <a:lnTo>
                    <a:pt x="615" y="445"/>
                  </a:lnTo>
                  <a:lnTo>
                    <a:pt x="627" y="447"/>
                  </a:lnTo>
                  <a:lnTo>
                    <a:pt x="639" y="447"/>
                  </a:lnTo>
                  <a:lnTo>
                    <a:pt x="639" y="443"/>
                  </a:lnTo>
                  <a:lnTo>
                    <a:pt x="634" y="436"/>
                  </a:lnTo>
                  <a:lnTo>
                    <a:pt x="634" y="436"/>
                  </a:lnTo>
                  <a:lnTo>
                    <a:pt x="637" y="433"/>
                  </a:lnTo>
                  <a:lnTo>
                    <a:pt x="639" y="431"/>
                  </a:lnTo>
                  <a:lnTo>
                    <a:pt x="639" y="428"/>
                  </a:lnTo>
                  <a:lnTo>
                    <a:pt x="639" y="426"/>
                  </a:lnTo>
                  <a:lnTo>
                    <a:pt x="639" y="424"/>
                  </a:lnTo>
                  <a:lnTo>
                    <a:pt x="639" y="417"/>
                  </a:lnTo>
                  <a:lnTo>
                    <a:pt x="637" y="414"/>
                  </a:lnTo>
                  <a:lnTo>
                    <a:pt x="634" y="409"/>
                  </a:lnTo>
                  <a:lnTo>
                    <a:pt x="632" y="402"/>
                  </a:lnTo>
                  <a:lnTo>
                    <a:pt x="632" y="402"/>
                  </a:lnTo>
                  <a:lnTo>
                    <a:pt x="632" y="400"/>
                  </a:lnTo>
                  <a:lnTo>
                    <a:pt x="634" y="395"/>
                  </a:lnTo>
                  <a:lnTo>
                    <a:pt x="634" y="393"/>
                  </a:lnTo>
                  <a:lnTo>
                    <a:pt x="637" y="374"/>
                  </a:lnTo>
                  <a:lnTo>
                    <a:pt x="641" y="355"/>
                  </a:lnTo>
                  <a:lnTo>
                    <a:pt x="644" y="336"/>
                  </a:lnTo>
                  <a:lnTo>
                    <a:pt x="646" y="317"/>
                  </a:lnTo>
                  <a:lnTo>
                    <a:pt x="649" y="298"/>
                  </a:lnTo>
                  <a:lnTo>
                    <a:pt x="651" y="279"/>
                  </a:lnTo>
                  <a:lnTo>
                    <a:pt x="653" y="260"/>
                  </a:lnTo>
                  <a:lnTo>
                    <a:pt x="658" y="241"/>
                  </a:lnTo>
                  <a:lnTo>
                    <a:pt x="660" y="225"/>
                  </a:lnTo>
                  <a:lnTo>
                    <a:pt x="663" y="206"/>
                  </a:lnTo>
                  <a:lnTo>
                    <a:pt x="665" y="187"/>
                  </a:lnTo>
                  <a:lnTo>
                    <a:pt x="667" y="168"/>
                  </a:lnTo>
                  <a:lnTo>
                    <a:pt x="672" y="149"/>
                  </a:lnTo>
                  <a:lnTo>
                    <a:pt x="675" y="130"/>
                  </a:lnTo>
                  <a:lnTo>
                    <a:pt x="677" y="114"/>
                  </a:lnTo>
                  <a:lnTo>
                    <a:pt x="679" y="95"/>
                  </a:lnTo>
                  <a:lnTo>
                    <a:pt x="670" y="92"/>
                  </a:lnTo>
                  <a:close/>
                  <a:moveTo>
                    <a:pt x="166" y="0"/>
                  </a:moveTo>
                  <a:lnTo>
                    <a:pt x="161" y="0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6" y="0"/>
                  </a:lnTo>
                  <a:lnTo>
                    <a:pt x="166" y="0"/>
                  </a:lnTo>
                  <a:close/>
                  <a:moveTo>
                    <a:pt x="145" y="36"/>
                  </a:moveTo>
                  <a:lnTo>
                    <a:pt x="147" y="36"/>
                  </a:lnTo>
                  <a:lnTo>
                    <a:pt x="145" y="36"/>
                  </a:lnTo>
                  <a:lnTo>
                    <a:pt x="145" y="36"/>
                  </a:lnTo>
                  <a:lnTo>
                    <a:pt x="145" y="33"/>
                  </a:lnTo>
                  <a:lnTo>
                    <a:pt x="145" y="36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47" y="36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5" y="33"/>
                  </a:lnTo>
                  <a:lnTo>
                    <a:pt x="142" y="31"/>
                  </a:lnTo>
                  <a:lnTo>
                    <a:pt x="142" y="31"/>
                  </a:lnTo>
                  <a:lnTo>
                    <a:pt x="142" y="33"/>
                  </a:lnTo>
                  <a:lnTo>
                    <a:pt x="145" y="36"/>
                  </a:lnTo>
                  <a:close/>
                  <a:moveTo>
                    <a:pt x="190" y="62"/>
                  </a:moveTo>
                  <a:lnTo>
                    <a:pt x="190" y="62"/>
                  </a:lnTo>
                  <a:lnTo>
                    <a:pt x="192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59"/>
                  </a:lnTo>
                  <a:lnTo>
                    <a:pt x="192" y="57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4"/>
                  </a:lnTo>
                  <a:lnTo>
                    <a:pt x="190" y="57"/>
                  </a:lnTo>
                  <a:lnTo>
                    <a:pt x="190" y="57"/>
                  </a:lnTo>
                  <a:lnTo>
                    <a:pt x="187" y="59"/>
                  </a:lnTo>
                  <a:lnTo>
                    <a:pt x="190" y="62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0790676" y="2617922"/>
              <a:ext cx="170914" cy="302309"/>
            </a:xfrm>
            <a:custGeom>
              <a:avLst/>
              <a:gdLst>
                <a:gd name="T0" fmla="*/ 3 w 173"/>
                <a:gd name="T1" fmla="*/ 43 h 306"/>
                <a:gd name="T2" fmla="*/ 3 w 173"/>
                <a:gd name="T3" fmla="*/ 48 h 306"/>
                <a:gd name="T4" fmla="*/ 0 w 173"/>
                <a:gd name="T5" fmla="*/ 52 h 306"/>
                <a:gd name="T6" fmla="*/ 3 w 173"/>
                <a:gd name="T7" fmla="*/ 64 h 306"/>
                <a:gd name="T8" fmla="*/ 5 w 173"/>
                <a:gd name="T9" fmla="*/ 71 h 306"/>
                <a:gd name="T10" fmla="*/ 3 w 173"/>
                <a:gd name="T11" fmla="*/ 74 h 306"/>
                <a:gd name="T12" fmla="*/ 7 w 173"/>
                <a:gd name="T13" fmla="*/ 78 h 306"/>
                <a:gd name="T14" fmla="*/ 3 w 173"/>
                <a:gd name="T15" fmla="*/ 78 h 306"/>
                <a:gd name="T16" fmla="*/ 3 w 173"/>
                <a:gd name="T17" fmla="*/ 88 h 306"/>
                <a:gd name="T18" fmla="*/ 5 w 173"/>
                <a:gd name="T19" fmla="*/ 90 h 306"/>
                <a:gd name="T20" fmla="*/ 10 w 173"/>
                <a:gd name="T21" fmla="*/ 97 h 306"/>
                <a:gd name="T22" fmla="*/ 14 w 173"/>
                <a:gd name="T23" fmla="*/ 107 h 306"/>
                <a:gd name="T24" fmla="*/ 14 w 173"/>
                <a:gd name="T25" fmla="*/ 116 h 306"/>
                <a:gd name="T26" fmla="*/ 17 w 173"/>
                <a:gd name="T27" fmla="*/ 109 h 306"/>
                <a:gd name="T28" fmla="*/ 22 w 173"/>
                <a:gd name="T29" fmla="*/ 121 h 306"/>
                <a:gd name="T30" fmla="*/ 19 w 173"/>
                <a:gd name="T31" fmla="*/ 138 h 306"/>
                <a:gd name="T32" fmla="*/ 22 w 173"/>
                <a:gd name="T33" fmla="*/ 159 h 306"/>
                <a:gd name="T34" fmla="*/ 24 w 173"/>
                <a:gd name="T35" fmla="*/ 161 h 306"/>
                <a:gd name="T36" fmla="*/ 29 w 173"/>
                <a:gd name="T37" fmla="*/ 175 h 306"/>
                <a:gd name="T38" fmla="*/ 31 w 173"/>
                <a:gd name="T39" fmla="*/ 183 h 306"/>
                <a:gd name="T40" fmla="*/ 36 w 173"/>
                <a:gd name="T41" fmla="*/ 190 h 306"/>
                <a:gd name="T42" fmla="*/ 36 w 173"/>
                <a:gd name="T43" fmla="*/ 206 h 306"/>
                <a:gd name="T44" fmla="*/ 38 w 173"/>
                <a:gd name="T45" fmla="*/ 213 h 306"/>
                <a:gd name="T46" fmla="*/ 40 w 173"/>
                <a:gd name="T47" fmla="*/ 211 h 306"/>
                <a:gd name="T48" fmla="*/ 40 w 173"/>
                <a:gd name="T49" fmla="*/ 206 h 306"/>
                <a:gd name="T50" fmla="*/ 43 w 173"/>
                <a:gd name="T51" fmla="*/ 204 h 306"/>
                <a:gd name="T52" fmla="*/ 50 w 173"/>
                <a:gd name="T53" fmla="*/ 209 h 306"/>
                <a:gd name="T54" fmla="*/ 55 w 173"/>
                <a:gd name="T55" fmla="*/ 213 h 306"/>
                <a:gd name="T56" fmla="*/ 57 w 173"/>
                <a:gd name="T57" fmla="*/ 232 h 306"/>
                <a:gd name="T58" fmla="*/ 66 w 173"/>
                <a:gd name="T59" fmla="*/ 275 h 306"/>
                <a:gd name="T60" fmla="*/ 71 w 173"/>
                <a:gd name="T61" fmla="*/ 291 h 306"/>
                <a:gd name="T62" fmla="*/ 76 w 173"/>
                <a:gd name="T63" fmla="*/ 306 h 306"/>
                <a:gd name="T64" fmla="*/ 107 w 173"/>
                <a:gd name="T65" fmla="*/ 299 h 306"/>
                <a:gd name="T66" fmla="*/ 130 w 173"/>
                <a:gd name="T67" fmla="*/ 296 h 306"/>
                <a:gd name="T68" fmla="*/ 149 w 173"/>
                <a:gd name="T69" fmla="*/ 291 h 306"/>
                <a:gd name="T70" fmla="*/ 137 w 173"/>
                <a:gd name="T71" fmla="*/ 280 h 306"/>
                <a:gd name="T72" fmla="*/ 135 w 173"/>
                <a:gd name="T73" fmla="*/ 273 h 306"/>
                <a:gd name="T74" fmla="*/ 140 w 173"/>
                <a:gd name="T75" fmla="*/ 261 h 306"/>
                <a:gd name="T76" fmla="*/ 137 w 173"/>
                <a:gd name="T77" fmla="*/ 239 h 306"/>
                <a:gd name="T78" fmla="*/ 135 w 173"/>
                <a:gd name="T79" fmla="*/ 232 h 306"/>
                <a:gd name="T80" fmla="*/ 135 w 173"/>
                <a:gd name="T81" fmla="*/ 228 h 306"/>
                <a:gd name="T82" fmla="*/ 135 w 173"/>
                <a:gd name="T83" fmla="*/ 220 h 306"/>
                <a:gd name="T84" fmla="*/ 133 w 173"/>
                <a:gd name="T85" fmla="*/ 185 h 306"/>
                <a:gd name="T86" fmla="*/ 133 w 173"/>
                <a:gd name="T87" fmla="*/ 171 h 306"/>
                <a:gd name="T88" fmla="*/ 140 w 173"/>
                <a:gd name="T89" fmla="*/ 157 h 306"/>
                <a:gd name="T90" fmla="*/ 145 w 173"/>
                <a:gd name="T91" fmla="*/ 135 h 306"/>
                <a:gd name="T92" fmla="*/ 142 w 173"/>
                <a:gd name="T93" fmla="*/ 130 h 306"/>
                <a:gd name="T94" fmla="*/ 140 w 173"/>
                <a:gd name="T95" fmla="*/ 97 h 306"/>
                <a:gd name="T96" fmla="*/ 154 w 173"/>
                <a:gd name="T97" fmla="*/ 86 h 306"/>
                <a:gd name="T98" fmla="*/ 166 w 173"/>
                <a:gd name="T99" fmla="*/ 71 h 306"/>
                <a:gd name="T100" fmla="*/ 171 w 173"/>
                <a:gd name="T101" fmla="*/ 59 h 306"/>
                <a:gd name="T102" fmla="*/ 173 w 173"/>
                <a:gd name="T103" fmla="*/ 52 h 306"/>
                <a:gd name="T104" fmla="*/ 166 w 173"/>
                <a:gd name="T105" fmla="*/ 41 h 306"/>
                <a:gd name="T106" fmla="*/ 161 w 173"/>
                <a:gd name="T107" fmla="*/ 31 h 306"/>
                <a:gd name="T108" fmla="*/ 166 w 173"/>
                <a:gd name="T109" fmla="*/ 10 h 306"/>
                <a:gd name="T110" fmla="*/ 166 w 173"/>
                <a:gd name="T111" fmla="*/ 0 h 306"/>
                <a:gd name="T112" fmla="*/ 121 w 173"/>
                <a:gd name="T113" fmla="*/ 12 h 306"/>
                <a:gd name="T114" fmla="*/ 76 w 173"/>
                <a:gd name="T115" fmla="*/ 24 h 306"/>
                <a:gd name="T116" fmla="*/ 24 w 173"/>
                <a:gd name="T117" fmla="*/ 3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3" h="306">
                  <a:moveTo>
                    <a:pt x="19" y="38"/>
                  </a:moveTo>
                  <a:lnTo>
                    <a:pt x="14" y="38"/>
                  </a:lnTo>
                  <a:lnTo>
                    <a:pt x="14" y="41"/>
                  </a:lnTo>
                  <a:lnTo>
                    <a:pt x="7" y="41"/>
                  </a:lnTo>
                  <a:lnTo>
                    <a:pt x="3" y="43"/>
                  </a:lnTo>
                  <a:lnTo>
                    <a:pt x="3" y="43"/>
                  </a:lnTo>
                  <a:lnTo>
                    <a:pt x="0" y="43"/>
                  </a:lnTo>
                  <a:lnTo>
                    <a:pt x="3" y="45"/>
                  </a:lnTo>
                  <a:lnTo>
                    <a:pt x="3" y="48"/>
                  </a:lnTo>
                  <a:lnTo>
                    <a:pt x="3" y="48"/>
                  </a:lnTo>
                  <a:lnTo>
                    <a:pt x="3" y="50"/>
                  </a:lnTo>
                  <a:lnTo>
                    <a:pt x="3" y="5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3" y="55"/>
                  </a:lnTo>
                  <a:lnTo>
                    <a:pt x="3" y="59"/>
                  </a:lnTo>
                  <a:lnTo>
                    <a:pt x="3" y="62"/>
                  </a:lnTo>
                  <a:lnTo>
                    <a:pt x="3" y="64"/>
                  </a:lnTo>
                  <a:lnTo>
                    <a:pt x="3" y="64"/>
                  </a:lnTo>
                  <a:lnTo>
                    <a:pt x="5" y="67"/>
                  </a:lnTo>
                  <a:lnTo>
                    <a:pt x="5" y="67"/>
                  </a:lnTo>
                  <a:lnTo>
                    <a:pt x="5" y="69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5" y="71"/>
                  </a:lnTo>
                  <a:lnTo>
                    <a:pt x="3" y="71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3" y="74"/>
                  </a:lnTo>
                  <a:lnTo>
                    <a:pt x="5" y="76"/>
                  </a:lnTo>
                  <a:lnTo>
                    <a:pt x="5" y="76"/>
                  </a:lnTo>
                  <a:lnTo>
                    <a:pt x="7" y="76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81"/>
                  </a:lnTo>
                  <a:lnTo>
                    <a:pt x="7" y="81"/>
                  </a:lnTo>
                  <a:lnTo>
                    <a:pt x="5" y="78"/>
                  </a:lnTo>
                  <a:lnTo>
                    <a:pt x="5" y="78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3" y="81"/>
                  </a:lnTo>
                  <a:lnTo>
                    <a:pt x="5" y="83"/>
                  </a:lnTo>
                  <a:lnTo>
                    <a:pt x="5" y="86"/>
                  </a:lnTo>
                  <a:lnTo>
                    <a:pt x="3" y="88"/>
                  </a:lnTo>
                  <a:lnTo>
                    <a:pt x="5" y="88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0"/>
                  </a:lnTo>
                  <a:lnTo>
                    <a:pt x="5" y="93"/>
                  </a:lnTo>
                  <a:lnTo>
                    <a:pt x="7" y="95"/>
                  </a:lnTo>
                  <a:lnTo>
                    <a:pt x="7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2" y="100"/>
                  </a:lnTo>
                  <a:lnTo>
                    <a:pt x="12" y="102"/>
                  </a:lnTo>
                  <a:lnTo>
                    <a:pt x="10" y="104"/>
                  </a:lnTo>
                  <a:lnTo>
                    <a:pt x="12" y="107"/>
                  </a:lnTo>
                  <a:lnTo>
                    <a:pt x="14" y="107"/>
                  </a:lnTo>
                  <a:lnTo>
                    <a:pt x="14" y="109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4" y="114"/>
                  </a:lnTo>
                  <a:lnTo>
                    <a:pt x="14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7" y="109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9" y="116"/>
                  </a:lnTo>
                  <a:lnTo>
                    <a:pt x="19" y="119"/>
                  </a:lnTo>
                  <a:lnTo>
                    <a:pt x="22" y="121"/>
                  </a:lnTo>
                  <a:lnTo>
                    <a:pt x="22" y="126"/>
                  </a:lnTo>
                  <a:lnTo>
                    <a:pt x="22" y="126"/>
                  </a:lnTo>
                  <a:lnTo>
                    <a:pt x="24" y="128"/>
                  </a:lnTo>
                  <a:lnTo>
                    <a:pt x="24" y="130"/>
                  </a:lnTo>
                  <a:lnTo>
                    <a:pt x="19" y="138"/>
                  </a:lnTo>
                  <a:lnTo>
                    <a:pt x="17" y="140"/>
                  </a:lnTo>
                  <a:lnTo>
                    <a:pt x="19" y="142"/>
                  </a:lnTo>
                  <a:lnTo>
                    <a:pt x="19" y="157"/>
                  </a:lnTo>
                  <a:lnTo>
                    <a:pt x="22" y="161"/>
                  </a:lnTo>
                  <a:lnTo>
                    <a:pt x="22" y="159"/>
                  </a:lnTo>
                  <a:lnTo>
                    <a:pt x="22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4" y="159"/>
                  </a:lnTo>
                  <a:lnTo>
                    <a:pt x="24" y="161"/>
                  </a:lnTo>
                  <a:lnTo>
                    <a:pt x="24" y="164"/>
                  </a:lnTo>
                  <a:lnTo>
                    <a:pt x="26" y="168"/>
                  </a:lnTo>
                  <a:lnTo>
                    <a:pt x="26" y="171"/>
                  </a:lnTo>
                  <a:lnTo>
                    <a:pt x="29" y="173"/>
                  </a:lnTo>
                  <a:lnTo>
                    <a:pt x="29" y="175"/>
                  </a:lnTo>
                  <a:lnTo>
                    <a:pt x="31" y="175"/>
                  </a:lnTo>
                  <a:lnTo>
                    <a:pt x="31" y="178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1" y="183"/>
                  </a:lnTo>
                  <a:lnTo>
                    <a:pt x="31" y="183"/>
                  </a:lnTo>
                  <a:lnTo>
                    <a:pt x="33" y="185"/>
                  </a:lnTo>
                  <a:lnTo>
                    <a:pt x="36" y="185"/>
                  </a:lnTo>
                  <a:lnTo>
                    <a:pt x="36" y="187"/>
                  </a:lnTo>
                  <a:lnTo>
                    <a:pt x="36" y="190"/>
                  </a:lnTo>
                  <a:lnTo>
                    <a:pt x="36" y="190"/>
                  </a:lnTo>
                  <a:lnTo>
                    <a:pt x="36" y="192"/>
                  </a:lnTo>
                  <a:lnTo>
                    <a:pt x="36" y="204"/>
                  </a:lnTo>
                  <a:lnTo>
                    <a:pt x="36" y="204"/>
                  </a:lnTo>
                  <a:lnTo>
                    <a:pt x="36" y="206"/>
                  </a:lnTo>
                  <a:lnTo>
                    <a:pt x="36" y="209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38" y="213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9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0" y="206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3" y="204"/>
                  </a:lnTo>
                  <a:lnTo>
                    <a:pt x="45" y="204"/>
                  </a:lnTo>
                  <a:lnTo>
                    <a:pt x="45" y="204"/>
                  </a:lnTo>
                  <a:lnTo>
                    <a:pt x="48" y="204"/>
                  </a:lnTo>
                  <a:lnTo>
                    <a:pt x="48" y="206"/>
                  </a:lnTo>
                  <a:lnTo>
                    <a:pt x="50" y="209"/>
                  </a:lnTo>
                  <a:lnTo>
                    <a:pt x="50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5" y="213"/>
                  </a:lnTo>
                  <a:lnTo>
                    <a:pt x="55" y="216"/>
                  </a:lnTo>
                  <a:lnTo>
                    <a:pt x="55" y="218"/>
                  </a:lnTo>
                  <a:lnTo>
                    <a:pt x="55" y="220"/>
                  </a:lnTo>
                  <a:lnTo>
                    <a:pt x="57" y="225"/>
                  </a:lnTo>
                  <a:lnTo>
                    <a:pt x="57" y="232"/>
                  </a:lnTo>
                  <a:lnTo>
                    <a:pt x="59" y="239"/>
                  </a:lnTo>
                  <a:lnTo>
                    <a:pt x="62" y="246"/>
                  </a:lnTo>
                  <a:lnTo>
                    <a:pt x="64" y="261"/>
                  </a:lnTo>
                  <a:lnTo>
                    <a:pt x="66" y="268"/>
                  </a:lnTo>
                  <a:lnTo>
                    <a:pt x="66" y="275"/>
                  </a:lnTo>
                  <a:lnTo>
                    <a:pt x="69" y="280"/>
                  </a:lnTo>
                  <a:lnTo>
                    <a:pt x="69" y="284"/>
                  </a:lnTo>
                  <a:lnTo>
                    <a:pt x="71" y="289"/>
                  </a:lnTo>
                  <a:lnTo>
                    <a:pt x="71" y="291"/>
                  </a:lnTo>
                  <a:lnTo>
                    <a:pt x="71" y="291"/>
                  </a:lnTo>
                  <a:lnTo>
                    <a:pt x="71" y="294"/>
                  </a:lnTo>
                  <a:lnTo>
                    <a:pt x="71" y="296"/>
                  </a:lnTo>
                  <a:lnTo>
                    <a:pt x="71" y="301"/>
                  </a:lnTo>
                  <a:lnTo>
                    <a:pt x="74" y="303"/>
                  </a:lnTo>
                  <a:lnTo>
                    <a:pt x="76" y="306"/>
                  </a:lnTo>
                  <a:lnTo>
                    <a:pt x="90" y="303"/>
                  </a:lnTo>
                  <a:lnTo>
                    <a:pt x="95" y="303"/>
                  </a:lnTo>
                  <a:lnTo>
                    <a:pt x="100" y="301"/>
                  </a:lnTo>
                  <a:lnTo>
                    <a:pt x="102" y="301"/>
                  </a:lnTo>
                  <a:lnTo>
                    <a:pt x="107" y="299"/>
                  </a:lnTo>
                  <a:lnTo>
                    <a:pt x="111" y="299"/>
                  </a:lnTo>
                  <a:lnTo>
                    <a:pt x="116" y="299"/>
                  </a:lnTo>
                  <a:lnTo>
                    <a:pt x="121" y="296"/>
                  </a:lnTo>
                  <a:lnTo>
                    <a:pt x="126" y="296"/>
                  </a:lnTo>
                  <a:lnTo>
                    <a:pt x="130" y="296"/>
                  </a:lnTo>
                  <a:lnTo>
                    <a:pt x="135" y="294"/>
                  </a:lnTo>
                  <a:lnTo>
                    <a:pt x="140" y="294"/>
                  </a:lnTo>
                  <a:lnTo>
                    <a:pt x="145" y="291"/>
                  </a:lnTo>
                  <a:lnTo>
                    <a:pt x="149" y="291"/>
                  </a:lnTo>
                  <a:lnTo>
                    <a:pt x="149" y="291"/>
                  </a:lnTo>
                  <a:lnTo>
                    <a:pt x="147" y="287"/>
                  </a:lnTo>
                  <a:lnTo>
                    <a:pt x="145" y="287"/>
                  </a:lnTo>
                  <a:lnTo>
                    <a:pt x="140" y="282"/>
                  </a:lnTo>
                  <a:lnTo>
                    <a:pt x="137" y="282"/>
                  </a:lnTo>
                  <a:lnTo>
                    <a:pt x="137" y="280"/>
                  </a:lnTo>
                  <a:lnTo>
                    <a:pt x="137" y="280"/>
                  </a:lnTo>
                  <a:lnTo>
                    <a:pt x="135" y="277"/>
                  </a:lnTo>
                  <a:lnTo>
                    <a:pt x="135" y="275"/>
                  </a:lnTo>
                  <a:lnTo>
                    <a:pt x="135" y="275"/>
                  </a:lnTo>
                  <a:lnTo>
                    <a:pt x="135" y="273"/>
                  </a:lnTo>
                  <a:lnTo>
                    <a:pt x="137" y="270"/>
                  </a:lnTo>
                  <a:lnTo>
                    <a:pt x="135" y="265"/>
                  </a:lnTo>
                  <a:lnTo>
                    <a:pt x="135" y="263"/>
                  </a:lnTo>
                  <a:lnTo>
                    <a:pt x="137" y="263"/>
                  </a:lnTo>
                  <a:lnTo>
                    <a:pt x="140" y="261"/>
                  </a:lnTo>
                  <a:lnTo>
                    <a:pt x="140" y="258"/>
                  </a:lnTo>
                  <a:lnTo>
                    <a:pt x="137" y="254"/>
                  </a:lnTo>
                  <a:lnTo>
                    <a:pt x="137" y="246"/>
                  </a:lnTo>
                  <a:lnTo>
                    <a:pt x="137" y="244"/>
                  </a:lnTo>
                  <a:lnTo>
                    <a:pt x="137" y="239"/>
                  </a:lnTo>
                  <a:lnTo>
                    <a:pt x="135" y="239"/>
                  </a:lnTo>
                  <a:lnTo>
                    <a:pt x="135" y="235"/>
                  </a:lnTo>
                  <a:lnTo>
                    <a:pt x="135" y="232"/>
                  </a:lnTo>
                  <a:lnTo>
                    <a:pt x="135" y="232"/>
                  </a:lnTo>
                  <a:lnTo>
                    <a:pt x="135" y="232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30"/>
                  </a:lnTo>
                  <a:lnTo>
                    <a:pt x="135" y="228"/>
                  </a:lnTo>
                  <a:lnTo>
                    <a:pt x="135" y="228"/>
                  </a:lnTo>
                  <a:lnTo>
                    <a:pt x="135" y="225"/>
                  </a:lnTo>
                  <a:lnTo>
                    <a:pt x="135" y="225"/>
                  </a:lnTo>
                  <a:lnTo>
                    <a:pt x="137" y="223"/>
                  </a:lnTo>
                  <a:lnTo>
                    <a:pt x="135" y="220"/>
                  </a:lnTo>
                  <a:lnTo>
                    <a:pt x="135" y="216"/>
                  </a:lnTo>
                  <a:lnTo>
                    <a:pt x="130" y="194"/>
                  </a:lnTo>
                  <a:lnTo>
                    <a:pt x="130" y="192"/>
                  </a:lnTo>
                  <a:lnTo>
                    <a:pt x="130" y="190"/>
                  </a:lnTo>
                  <a:lnTo>
                    <a:pt x="133" y="185"/>
                  </a:lnTo>
                  <a:lnTo>
                    <a:pt x="133" y="183"/>
                  </a:lnTo>
                  <a:lnTo>
                    <a:pt x="133" y="180"/>
                  </a:lnTo>
                  <a:lnTo>
                    <a:pt x="133" y="175"/>
                  </a:lnTo>
                  <a:lnTo>
                    <a:pt x="133" y="171"/>
                  </a:lnTo>
                  <a:lnTo>
                    <a:pt x="133" y="171"/>
                  </a:lnTo>
                  <a:lnTo>
                    <a:pt x="135" y="168"/>
                  </a:lnTo>
                  <a:lnTo>
                    <a:pt x="135" y="166"/>
                  </a:lnTo>
                  <a:lnTo>
                    <a:pt x="140" y="161"/>
                  </a:lnTo>
                  <a:lnTo>
                    <a:pt x="140" y="159"/>
                  </a:lnTo>
                  <a:lnTo>
                    <a:pt x="140" y="157"/>
                  </a:lnTo>
                  <a:lnTo>
                    <a:pt x="140" y="154"/>
                  </a:lnTo>
                  <a:lnTo>
                    <a:pt x="140" y="152"/>
                  </a:lnTo>
                  <a:lnTo>
                    <a:pt x="140" y="147"/>
                  </a:lnTo>
                  <a:lnTo>
                    <a:pt x="140" y="145"/>
                  </a:lnTo>
                  <a:lnTo>
                    <a:pt x="145" y="135"/>
                  </a:lnTo>
                  <a:lnTo>
                    <a:pt x="145" y="135"/>
                  </a:lnTo>
                  <a:lnTo>
                    <a:pt x="142" y="135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2" y="130"/>
                  </a:lnTo>
                  <a:lnTo>
                    <a:pt x="145" y="123"/>
                  </a:lnTo>
                  <a:lnTo>
                    <a:pt x="145" y="119"/>
                  </a:lnTo>
                  <a:lnTo>
                    <a:pt x="142" y="114"/>
                  </a:lnTo>
                  <a:lnTo>
                    <a:pt x="140" y="104"/>
                  </a:lnTo>
                  <a:lnTo>
                    <a:pt x="140" y="97"/>
                  </a:lnTo>
                  <a:lnTo>
                    <a:pt x="140" y="93"/>
                  </a:lnTo>
                  <a:lnTo>
                    <a:pt x="142" y="90"/>
                  </a:lnTo>
                  <a:lnTo>
                    <a:pt x="147" y="88"/>
                  </a:lnTo>
                  <a:lnTo>
                    <a:pt x="152" y="88"/>
                  </a:lnTo>
                  <a:lnTo>
                    <a:pt x="154" y="86"/>
                  </a:lnTo>
                  <a:lnTo>
                    <a:pt x="156" y="86"/>
                  </a:lnTo>
                  <a:lnTo>
                    <a:pt x="156" y="81"/>
                  </a:lnTo>
                  <a:lnTo>
                    <a:pt x="159" y="78"/>
                  </a:lnTo>
                  <a:lnTo>
                    <a:pt x="166" y="71"/>
                  </a:lnTo>
                  <a:lnTo>
                    <a:pt x="166" y="71"/>
                  </a:lnTo>
                  <a:lnTo>
                    <a:pt x="168" y="69"/>
                  </a:lnTo>
                  <a:lnTo>
                    <a:pt x="168" y="67"/>
                  </a:lnTo>
                  <a:lnTo>
                    <a:pt x="171" y="64"/>
                  </a:lnTo>
                  <a:lnTo>
                    <a:pt x="173" y="59"/>
                  </a:lnTo>
                  <a:lnTo>
                    <a:pt x="171" y="59"/>
                  </a:lnTo>
                  <a:lnTo>
                    <a:pt x="171" y="57"/>
                  </a:lnTo>
                  <a:lnTo>
                    <a:pt x="171" y="55"/>
                  </a:lnTo>
                  <a:lnTo>
                    <a:pt x="171" y="52"/>
                  </a:lnTo>
                  <a:lnTo>
                    <a:pt x="173" y="52"/>
                  </a:lnTo>
                  <a:lnTo>
                    <a:pt x="173" y="52"/>
                  </a:lnTo>
                  <a:lnTo>
                    <a:pt x="173" y="50"/>
                  </a:lnTo>
                  <a:lnTo>
                    <a:pt x="173" y="50"/>
                  </a:lnTo>
                  <a:lnTo>
                    <a:pt x="173" y="48"/>
                  </a:lnTo>
                  <a:lnTo>
                    <a:pt x="171" y="48"/>
                  </a:lnTo>
                  <a:lnTo>
                    <a:pt x="166" y="41"/>
                  </a:lnTo>
                  <a:lnTo>
                    <a:pt x="166" y="41"/>
                  </a:lnTo>
                  <a:lnTo>
                    <a:pt x="166" y="38"/>
                  </a:lnTo>
                  <a:lnTo>
                    <a:pt x="163" y="36"/>
                  </a:lnTo>
                  <a:lnTo>
                    <a:pt x="161" y="36"/>
                  </a:lnTo>
                  <a:lnTo>
                    <a:pt x="161" y="31"/>
                  </a:lnTo>
                  <a:lnTo>
                    <a:pt x="163" y="26"/>
                  </a:lnTo>
                  <a:lnTo>
                    <a:pt x="166" y="22"/>
                  </a:lnTo>
                  <a:lnTo>
                    <a:pt x="168" y="15"/>
                  </a:lnTo>
                  <a:lnTo>
                    <a:pt x="168" y="12"/>
                  </a:lnTo>
                  <a:lnTo>
                    <a:pt x="166" y="10"/>
                  </a:lnTo>
                  <a:lnTo>
                    <a:pt x="166" y="7"/>
                  </a:lnTo>
                  <a:lnTo>
                    <a:pt x="163" y="5"/>
                  </a:lnTo>
                  <a:lnTo>
                    <a:pt x="163" y="3"/>
                  </a:lnTo>
                  <a:lnTo>
                    <a:pt x="163" y="0"/>
                  </a:lnTo>
                  <a:lnTo>
                    <a:pt x="166" y="0"/>
                  </a:lnTo>
                  <a:lnTo>
                    <a:pt x="156" y="3"/>
                  </a:lnTo>
                  <a:lnTo>
                    <a:pt x="147" y="5"/>
                  </a:lnTo>
                  <a:lnTo>
                    <a:pt x="137" y="7"/>
                  </a:lnTo>
                  <a:lnTo>
                    <a:pt x="130" y="10"/>
                  </a:lnTo>
                  <a:lnTo>
                    <a:pt x="121" y="12"/>
                  </a:lnTo>
                  <a:lnTo>
                    <a:pt x="111" y="15"/>
                  </a:lnTo>
                  <a:lnTo>
                    <a:pt x="104" y="17"/>
                  </a:lnTo>
                  <a:lnTo>
                    <a:pt x="95" y="19"/>
                  </a:lnTo>
                  <a:lnTo>
                    <a:pt x="85" y="22"/>
                  </a:lnTo>
                  <a:lnTo>
                    <a:pt x="76" y="24"/>
                  </a:lnTo>
                  <a:lnTo>
                    <a:pt x="69" y="26"/>
                  </a:lnTo>
                  <a:lnTo>
                    <a:pt x="59" y="29"/>
                  </a:lnTo>
                  <a:lnTo>
                    <a:pt x="40" y="33"/>
                  </a:lnTo>
                  <a:lnTo>
                    <a:pt x="33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2" y="38"/>
                  </a:lnTo>
                  <a:lnTo>
                    <a:pt x="19" y="38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10028976" y="3415188"/>
              <a:ext cx="785411" cy="432717"/>
            </a:xfrm>
            <a:custGeom>
              <a:avLst/>
              <a:gdLst>
                <a:gd name="T0" fmla="*/ 769 w 795"/>
                <a:gd name="T1" fmla="*/ 192 h 438"/>
                <a:gd name="T2" fmla="*/ 757 w 795"/>
                <a:gd name="T3" fmla="*/ 128 h 438"/>
                <a:gd name="T4" fmla="*/ 752 w 795"/>
                <a:gd name="T5" fmla="*/ 150 h 438"/>
                <a:gd name="T6" fmla="*/ 740 w 795"/>
                <a:gd name="T7" fmla="*/ 173 h 438"/>
                <a:gd name="T8" fmla="*/ 740 w 795"/>
                <a:gd name="T9" fmla="*/ 197 h 438"/>
                <a:gd name="T10" fmla="*/ 750 w 795"/>
                <a:gd name="T11" fmla="*/ 232 h 438"/>
                <a:gd name="T12" fmla="*/ 757 w 795"/>
                <a:gd name="T13" fmla="*/ 197 h 438"/>
                <a:gd name="T14" fmla="*/ 769 w 795"/>
                <a:gd name="T15" fmla="*/ 180 h 438"/>
                <a:gd name="T16" fmla="*/ 781 w 795"/>
                <a:gd name="T17" fmla="*/ 116 h 438"/>
                <a:gd name="T18" fmla="*/ 785 w 795"/>
                <a:gd name="T19" fmla="*/ 131 h 438"/>
                <a:gd name="T20" fmla="*/ 722 w 795"/>
                <a:gd name="T21" fmla="*/ 268 h 438"/>
                <a:gd name="T22" fmla="*/ 703 w 795"/>
                <a:gd name="T23" fmla="*/ 270 h 438"/>
                <a:gd name="T24" fmla="*/ 677 w 795"/>
                <a:gd name="T25" fmla="*/ 242 h 438"/>
                <a:gd name="T26" fmla="*/ 620 w 795"/>
                <a:gd name="T27" fmla="*/ 239 h 438"/>
                <a:gd name="T28" fmla="*/ 639 w 795"/>
                <a:gd name="T29" fmla="*/ 237 h 438"/>
                <a:gd name="T30" fmla="*/ 660 w 795"/>
                <a:gd name="T31" fmla="*/ 237 h 438"/>
                <a:gd name="T32" fmla="*/ 691 w 795"/>
                <a:gd name="T33" fmla="*/ 251 h 438"/>
                <a:gd name="T34" fmla="*/ 717 w 795"/>
                <a:gd name="T35" fmla="*/ 242 h 438"/>
                <a:gd name="T36" fmla="*/ 670 w 795"/>
                <a:gd name="T37" fmla="*/ 216 h 438"/>
                <a:gd name="T38" fmla="*/ 691 w 795"/>
                <a:gd name="T39" fmla="*/ 225 h 438"/>
                <a:gd name="T40" fmla="*/ 698 w 795"/>
                <a:gd name="T41" fmla="*/ 211 h 438"/>
                <a:gd name="T42" fmla="*/ 710 w 795"/>
                <a:gd name="T43" fmla="*/ 202 h 438"/>
                <a:gd name="T44" fmla="*/ 698 w 795"/>
                <a:gd name="T45" fmla="*/ 187 h 438"/>
                <a:gd name="T46" fmla="*/ 662 w 795"/>
                <a:gd name="T47" fmla="*/ 168 h 438"/>
                <a:gd name="T48" fmla="*/ 634 w 795"/>
                <a:gd name="T49" fmla="*/ 150 h 438"/>
                <a:gd name="T50" fmla="*/ 617 w 795"/>
                <a:gd name="T51" fmla="*/ 133 h 438"/>
                <a:gd name="T52" fmla="*/ 665 w 795"/>
                <a:gd name="T53" fmla="*/ 166 h 438"/>
                <a:gd name="T54" fmla="*/ 688 w 795"/>
                <a:gd name="T55" fmla="*/ 180 h 438"/>
                <a:gd name="T56" fmla="*/ 698 w 795"/>
                <a:gd name="T57" fmla="*/ 168 h 438"/>
                <a:gd name="T58" fmla="*/ 696 w 795"/>
                <a:gd name="T59" fmla="*/ 142 h 438"/>
                <a:gd name="T60" fmla="*/ 662 w 795"/>
                <a:gd name="T61" fmla="*/ 128 h 438"/>
                <a:gd name="T62" fmla="*/ 625 w 795"/>
                <a:gd name="T63" fmla="*/ 123 h 438"/>
                <a:gd name="T64" fmla="*/ 613 w 795"/>
                <a:gd name="T65" fmla="*/ 102 h 438"/>
                <a:gd name="T66" fmla="*/ 584 w 795"/>
                <a:gd name="T67" fmla="*/ 102 h 438"/>
                <a:gd name="T68" fmla="*/ 594 w 795"/>
                <a:gd name="T69" fmla="*/ 76 h 438"/>
                <a:gd name="T70" fmla="*/ 599 w 795"/>
                <a:gd name="T71" fmla="*/ 45 h 438"/>
                <a:gd name="T72" fmla="*/ 558 w 795"/>
                <a:gd name="T73" fmla="*/ 29 h 438"/>
                <a:gd name="T74" fmla="*/ 521 w 795"/>
                <a:gd name="T75" fmla="*/ 5 h 438"/>
                <a:gd name="T76" fmla="*/ 459 w 795"/>
                <a:gd name="T77" fmla="*/ 5 h 438"/>
                <a:gd name="T78" fmla="*/ 459 w 795"/>
                <a:gd name="T79" fmla="*/ 34 h 438"/>
                <a:gd name="T80" fmla="*/ 445 w 795"/>
                <a:gd name="T81" fmla="*/ 64 h 438"/>
                <a:gd name="T82" fmla="*/ 431 w 795"/>
                <a:gd name="T83" fmla="*/ 81 h 438"/>
                <a:gd name="T84" fmla="*/ 407 w 795"/>
                <a:gd name="T85" fmla="*/ 109 h 438"/>
                <a:gd name="T86" fmla="*/ 393 w 795"/>
                <a:gd name="T87" fmla="*/ 142 h 438"/>
                <a:gd name="T88" fmla="*/ 355 w 795"/>
                <a:gd name="T89" fmla="*/ 131 h 438"/>
                <a:gd name="T90" fmla="*/ 348 w 795"/>
                <a:gd name="T91" fmla="*/ 161 h 438"/>
                <a:gd name="T92" fmla="*/ 338 w 795"/>
                <a:gd name="T93" fmla="*/ 187 h 438"/>
                <a:gd name="T94" fmla="*/ 319 w 795"/>
                <a:gd name="T95" fmla="*/ 256 h 438"/>
                <a:gd name="T96" fmla="*/ 315 w 795"/>
                <a:gd name="T97" fmla="*/ 273 h 438"/>
                <a:gd name="T98" fmla="*/ 284 w 795"/>
                <a:gd name="T99" fmla="*/ 289 h 438"/>
                <a:gd name="T100" fmla="*/ 263 w 795"/>
                <a:gd name="T101" fmla="*/ 292 h 438"/>
                <a:gd name="T102" fmla="*/ 251 w 795"/>
                <a:gd name="T103" fmla="*/ 310 h 438"/>
                <a:gd name="T104" fmla="*/ 213 w 795"/>
                <a:gd name="T105" fmla="*/ 313 h 438"/>
                <a:gd name="T106" fmla="*/ 182 w 795"/>
                <a:gd name="T107" fmla="*/ 329 h 438"/>
                <a:gd name="T108" fmla="*/ 159 w 795"/>
                <a:gd name="T109" fmla="*/ 318 h 438"/>
                <a:gd name="T110" fmla="*/ 154 w 795"/>
                <a:gd name="T111" fmla="*/ 301 h 438"/>
                <a:gd name="T112" fmla="*/ 88 w 795"/>
                <a:gd name="T113" fmla="*/ 365 h 438"/>
                <a:gd name="T114" fmla="*/ 73 w 795"/>
                <a:gd name="T115" fmla="*/ 391 h 438"/>
                <a:gd name="T116" fmla="*/ 26 w 795"/>
                <a:gd name="T117" fmla="*/ 424 h 438"/>
                <a:gd name="T118" fmla="*/ 166 w 795"/>
                <a:gd name="T119" fmla="*/ 412 h 438"/>
                <a:gd name="T120" fmla="*/ 360 w 795"/>
                <a:gd name="T121" fmla="*/ 381 h 438"/>
                <a:gd name="T122" fmla="*/ 724 w 795"/>
                <a:gd name="T123" fmla="*/ 313 h 438"/>
                <a:gd name="T124" fmla="*/ 771 w 795"/>
                <a:gd name="T125" fmla="*/ 29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95" h="438">
                  <a:moveTo>
                    <a:pt x="767" y="301"/>
                  </a:moveTo>
                  <a:lnTo>
                    <a:pt x="767" y="303"/>
                  </a:lnTo>
                  <a:lnTo>
                    <a:pt x="767" y="303"/>
                  </a:lnTo>
                  <a:lnTo>
                    <a:pt x="767" y="303"/>
                  </a:lnTo>
                  <a:lnTo>
                    <a:pt x="769" y="303"/>
                  </a:lnTo>
                  <a:lnTo>
                    <a:pt x="769" y="303"/>
                  </a:lnTo>
                  <a:lnTo>
                    <a:pt x="769" y="301"/>
                  </a:lnTo>
                  <a:lnTo>
                    <a:pt x="767" y="301"/>
                  </a:lnTo>
                  <a:close/>
                  <a:moveTo>
                    <a:pt x="759" y="218"/>
                  </a:moveTo>
                  <a:lnTo>
                    <a:pt x="757" y="218"/>
                  </a:lnTo>
                  <a:lnTo>
                    <a:pt x="759" y="221"/>
                  </a:lnTo>
                  <a:lnTo>
                    <a:pt x="762" y="218"/>
                  </a:lnTo>
                  <a:lnTo>
                    <a:pt x="762" y="216"/>
                  </a:lnTo>
                  <a:lnTo>
                    <a:pt x="762" y="213"/>
                  </a:lnTo>
                  <a:lnTo>
                    <a:pt x="762" y="209"/>
                  </a:lnTo>
                  <a:lnTo>
                    <a:pt x="762" y="209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59" y="216"/>
                  </a:lnTo>
                  <a:lnTo>
                    <a:pt x="759" y="218"/>
                  </a:lnTo>
                  <a:close/>
                  <a:moveTo>
                    <a:pt x="769" y="192"/>
                  </a:moveTo>
                  <a:lnTo>
                    <a:pt x="769" y="190"/>
                  </a:lnTo>
                  <a:lnTo>
                    <a:pt x="769" y="187"/>
                  </a:lnTo>
                  <a:lnTo>
                    <a:pt x="769" y="187"/>
                  </a:lnTo>
                  <a:lnTo>
                    <a:pt x="767" y="187"/>
                  </a:lnTo>
                  <a:lnTo>
                    <a:pt x="767" y="194"/>
                  </a:lnTo>
                  <a:lnTo>
                    <a:pt x="767" y="197"/>
                  </a:lnTo>
                  <a:lnTo>
                    <a:pt x="767" y="197"/>
                  </a:lnTo>
                  <a:lnTo>
                    <a:pt x="767" y="197"/>
                  </a:lnTo>
                  <a:lnTo>
                    <a:pt x="769" y="192"/>
                  </a:lnTo>
                  <a:close/>
                  <a:moveTo>
                    <a:pt x="781" y="114"/>
                  </a:moveTo>
                  <a:lnTo>
                    <a:pt x="778" y="114"/>
                  </a:lnTo>
                  <a:lnTo>
                    <a:pt x="774" y="116"/>
                  </a:lnTo>
                  <a:lnTo>
                    <a:pt x="769" y="119"/>
                  </a:lnTo>
                  <a:lnTo>
                    <a:pt x="764" y="119"/>
                  </a:lnTo>
                  <a:lnTo>
                    <a:pt x="762" y="121"/>
                  </a:lnTo>
                  <a:lnTo>
                    <a:pt x="759" y="121"/>
                  </a:lnTo>
                  <a:lnTo>
                    <a:pt x="759" y="121"/>
                  </a:lnTo>
                  <a:lnTo>
                    <a:pt x="757" y="123"/>
                  </a:lnTo>
                  <a:lnTo>
                    <a:pt x="757" y="126"/>
                  </a:lnTo>
                  <a:lnTo>
                    <a:pt x="759" y="126"/>
                  </a:lnTo>
                  <a:lnTo>
                    <a:pt x="757" y="128"/>
                  </a:lnTo>
                  <a:lnTo>
                    <a:pt x="757" y="128"/>
                  </a:lnTo>
                  <a:lnTo>
                    <a:pt x="752" y="131"/>
                  </a:lnTo>
                  <a:lnTo>
                    <a:pt x="752" y="133"/>
                  </a:lnTo>
                  <a:lnTo>
                    <a:pt x="750" y="135"/>
                  </a:lnTo>
                  <a:lnTo>
                    <a:pt x="750" y="135"/>
                  </a:lnTo>
                  <a:lnTo>
                    <a:pt x="752" y="135"/>
                  </a:lnTo>
                  <a:lnTo>
                    <a:pt x="755" y="135"/>
                  </a:lnTo>
                  <a:lnTo>
                    <a:pt x="757" y="135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57" y="140"/>
                  </a:lnTo>
                  <a:lnTo>
                    <a:pt x="757" y="140"/>
                  </a:lnTo>
                  <a:lnTo>
                    <a:pt x="759" y="140"/>
                  </a:lnTo>
                  <a:lnTo>
                    <a:pt x="757" y="142"/>
                  </a:lnTo>
                  <a:lnTo>
                    <a:pt x="755" y="142"/>
                  </a:lnTo>
                  <a:lnTo>
                    <a:pt x="755" y="142"/>
                  </a:lnTo>
                  <a:lnTo>
                    <a:pt x="755" y="142"/>
                  </a:lnTo>
                  <a:lnTo>
                    <a:pt x="755" y="145"/>
                  </a:lnTo>
                  <a:lnTo>
                    <a:pt x="755" y="145"/>
                  </a:lnTo>
                  <a:lnTo>
                    <a:pt x="757" y="147"/>
                  </a:lnTo>
                  <a:lnTo>
                    <a:pt x="752" y="150"/>
                  </a:lnTo>
                  <a:lnTo>
                    <a:pt x="750" y="150"/>
                  </a:lnTo>
                  <a:lnTo>
                    <a:pt x="750" y="147"/>
                  </a:lnTo>
                  <a:lnTo>
                    <a:pt x="748" y="147"/>
                  </a:lnTo>
                  <a:lnTo>
                    <a:pt x="748" y="150"/>
                  </a:lnTo>
                  <a:lnTo>
                    <a:pt x="750" y="152"/>
                  </a:lnTo>
                  <a:lnTo>
                    <a:pt x="750" y="152"/>
                  </a:lnTo>
                  <a:lnTo>
                    <a:pt x="750" y="154"/>
                  </a:lnTo>
                  <a:lnTo>
                    <a:pt x="748" y="157"/>
                  </a:lnTo>
                  <a:lnTo>
                    <a:pt x="748" y="157"/>
                  </a:lnTo>
                  <a:lnTo>
                    <a:pt x="750" y="157"/>
                  </a:lnTo>
                  <a:lnTo>
                    <a:pt x="750" y="157"/>
                  </a:lnTo>
                  <a:lnTo>
                    <a:pt x="748" y="161"/>
                  </a:lnTo>
                  <a:lnTo>
                    <a:pt x="748" y="164"/>
                  </a:lnTo>
                  <a:lnTo>
                    <a:pt x="748" y="166"/>
                  </a:lnTo>
                  <a:lnTo>
                    <a:pt x="745" y="166"/>
                  </a:lnTo>
                  <a:lnTo>
                    <a:pt x="745" y="166"/>
                  </a:lnTo>
                  <a:lnTo>
                    <a:pt x="743" y="168"/>
                  </a:lnTo>
                  <a:lnTo>
                    <a:pt x="743" y="171"/>
                  </a:lnTo>
                  <a:lnTo>
                    <a:pt x="745" y="171"/>
                  </a:lnTo>
                  <a:lnTo>
                    <a:pt x="743" y="173"/>
                  </a:lnTo>
                  <a:lnTo>
                    <a:pt x="740" y="173"/>
                  </a:lnTo>
                  <a:lnTo>
                    <a:pt x="740" y="176"/>
                  </a:lnTo>
                  <a:lnTo>
                    <a:pt x="740" y="176"/>
                  </a:lnTo>
                  <a:lnTo>
                    <a:pt x="740" y="176"/>
                  </a:lnTo>
                  <a:lnTo>
                    <a:pt x="740" y="178"/>
                  </a:lnTo>
                  <a:lnTo>
                    <a:pt x="740" y="180"/>
                  </a:lnTo>
                  <a:lnTo>
                    <a:pt x="743" y="180"/>
                  </a:lnTo>
                  <a:lnTo>
                    <a:pt x="743" y="183"/>
                  </a:lnTo>
                  <a:lnTo>
                    <a:pt x="740" y="185"/>
                  </a:lnTo>
                  <a:lnTo>
                    <a:pt x="740" y="187"/>
                  </a:lnTo>
                  <a:lnTo>
                    <a:pt x="740" y="190"/>
                  </a:lnTo>
                  <a:lnTo>
                    <a:pt x="743" y="190"/>
                  </a:lnTo>
                  <a:lnTo>
                    <a:pt x="743" y="190"/>
                  </a:lnTo>
                  <a:lnTo>
                    <a:pt x="743" y="190"/>
                  </a:lnTo>
                  <a:lnTo>
                    <a:pt x="740" y="192"/>
                  </a:lnTo>
                  <a:lnTo>
                    <a:pt x="740" y="194"/>
                  </a:lnTo>
                  <a:lnTo>
                    <a:pt x="740" y="197"/>
                  </a:lnTo>
                  <a:lnTo>
                    <a:pt x="740" y="199"/>
                  </a:lnTo>
                  <a:lnTo>
                    <a:pt x="740" y="199"/>
                  </a:lnTo>
                  <a:lnTo>
                    <a:pt x="740" y="199"/>
                  </a:lnTo>
                  <a:lnTo>
                    <a:pt x="740" y="197"/>
                  </a:lnTo>
                  <a:lnTo>
                    <a:pt x="740" y="197"/>
                  </a:lnTo>
                  <a:lnTo>
                    <a:pt x="743" y="197"/>
                  </a:lnTo>
                  <a:lnTo>
                    <a:pt x="743" y="199"/>
                  </a:lnTo>
                  <a:lnTo>
                    <a:pt x="740" y="202"/>
                  </a:lnTo>
                  <a:lnTo>
                    <a:pt x="740" y="202"/>
                  </a:lnTo>
                  <a:lnTo>
                    <a:pt x="740" y="204"/>
                  </a:lnTo>
                  <a:lnTo>
                    <a:pt x="740" y="204"/>
                  </a:lnTo>
                  <a:lnTo>
                    <a:pt x="740" y="206"/>
                  </a:lnTo>
                  <a:lnTo>
                    <a:pt x="738" y="213"/>
                  </a:lnTo>
                  <a:lnTo>
                    <a:pt x="740" y="211"/>
                  </a:lnTo>
                  <a:lnTo>
                    <a:pt x="740" y="211"/>
                  </a:lnTo>
                  <a:lnTo>
                    <a:pt x="743" y="211"/>
                  </a:lnTo>
                  <a:lnTo>
                    <a:pt x="740" y="213"/>
                  </a:lnTo>
                  <a:lnTo>
                    <a:pt x="740" y="216"/>
                  </a:lnTo>
                  <a:lnTo>
                    <a:pt x="740" y="221"/>
                  </a:lnTo>
                  <a:lnTo>
                    <a:pt x="743" y="221"/>
                  </a:lnTo>
                  <a:lnTo>
                    <a:pt x="743" y="223"/>
                  </a:lnTo>
                  <a:lnTo>
                    <a:pt x="743" y="223"/>
                  </a:lnTo>
                  <a:lnTo>
                    <a:pt x="745" y="228"/>
                  </a:lnTo>
                  <a:lnTo>
                    <a:pt x="748" y="230"/>
                  </a:lnTo>
                  <a:lnTo>
                    <a:pt x="748" y="232"/>
                  </a:lnTo>
                  <a:lnTo>
                    <a:pt x="750" y="232"/>
                  </a:lnTo>
                  <a:lnTo>
                    <a:pt x="752" y="232"/>
                  </a:lnTo>
                  <a:lnTo>
                    <a:pt x="752" y="230"/>
                  </a:lnTo>
                  <a:lnTo>
                    <a:pt x="752" y="228"/>
                  </a:lnTo>
                  <a:lnTo>
                    <a:pt x="752" y="223"/>
                  </a:lnTo>
                  <a:lnTo>
                    <a:pt x="752" y="223"/>
                  </a:lnTo>
                  <a:lnTo>
                    <a:pt x="752" y="221"/>
                  </a:lnTo>
                  <a:lnTo>
                    <a:pt x="752" y="221"/>
                  </a:lnTo>
                  <a:lnTo>
                    <a:pt x="755" y="221"/>
                  </a:lnTo>
                  <a:lnTo>
                    <a:pt x="755" y="225"/>
                  </a:lnTo>
                  <a:lnTo>
                    <a:pt x="755" y="228"/>
                  </a:lnTo>
                  <a:lnTo>
                    <a:pt x="757" y="225"/>
                  </a:lnTo>
                  <a:lnTo>
                    <a:pt x="757" y="225"/>
                  </a:lnTo>
                  <a:lnTo>
                    <a:pt x="755" y="223"/>
                  </a:lnTo>
                  <a:lnTo>
                    <a:pt x="755" y="221"/>
                  </a:lnTo>
                  <a:lnTo>
                    <a:pt x="755" y="218"/>
                  </a:lnTo>
                  <a:lnTo>
                    <a:pt x="755" y="216"/>
                  </a:lnTo>
                  <a:lnTo>
                    <a:pt x="755" y="204"/>
                  </a:lnTo>
                  <a:lnTo>
                    <a:pt x="755" y="204"/>
                  </a:lnTo>
                  <a:lnTo>
                    <a:pt x="755" y="202"/>
                  </a:lnTo>
                  <a:lnTo>
                    <a:pt x="755" y="199"/>
                  </a:lnTo>
                  <a:lnTo>
                    <a:pt x="757" y="197"/>
                  </a:lnTo>
                  <a:lnTo>
                    <a:pt x="757" y="194"/>
                  </a:lnTo>
                  <a:lnTo>
                    <a:pt x="755" y="194"/>
                  </a:lnTo>
                  <a:lnTo>
                    <a:pt x="755" y="192"/>
                  </a:lnTo>
                  <a:lnTo>
                    <a:pt x="755" y="192"/>
                  </a:lnTo>
                  <a:lnTo>
                    <a:pt x="757" y="187"/>
                  </a:lnTo>
                  <a:lnTo>
                    <a:pt x="757" y="187"/>
                  </a:lnTo>
                  <a:lnTo>
                    <a:pt x="757" y="185"/>
                  </a:lnTo>
                  <a:lnTo>
                    <a:pt x="764" y="183"/>
                  </a:lnTo>
                  <a:lnTo>
                    <a:pt x="764" y="183"/>
                  </a:lnTo>
                  <a:lnTo>
                    <a:pt x="762" y="183"/>
                  </a:lnTo>
                  <a:lnTo>
                    <a:pt x="762" y="183"/>
                  </a:lnTo>
                  <a:lnTo>
                    <a:pt x="759" y="183"/>
                  </a:lnTo>
                  <a:lnTo>
                    <a:pt x="759" y="180"/>
                  </a:lnTo>
                  <a:lnTo>
                    <a:pt x="762" y="178"/>
                  </a:lnTo>
                  <a:lnTo>
                    <a:pt x="762" y="176"/>
                  </a:lnTo>
                  <a:lnTo>
                    <a:pt x="764" y="178"/>
                  </a:lnTo>
                  <a:lnTo>
                    <a:pt x="764" y="180"/>
                  </a:lnTo>
                  <a:lnTo>
                    <a:pt x="767" y="180"/>
                  </a:lnTo>
                  <a:lnTo>
                    <a:pt x="767" y="183"/>
                  </a:lnTo>
                  <a:lnTo>
                    <a:pt x="769" y="183"/>
                  </a:lnTo>
                  <a:lnTo>
                    <a:pt x="769" y="180"/>
                  </a:lnTo>
                  <a:lnTo>
                    <a:pt x="771" y="178"/>
                  </a:lnTo>
                  <a:lnTo>
                    <a:pt x="774" y="176"/>
                  </a:lnTo>
                  <a:lnTo>
                    <a:pt x="774" y="171"/>
                  </a:lnTo>
                  <a:lnTo>
                    <a:pt x="771" y="171"/>
                  </a:lnTo>
                  <a:lnTo>
                    <a:pt x="771" y="168"/>
                  </a:lnTo>
                  <a:lnTo>
                    <a:pt x="771" y="164"/>
                  </a:lnTo>
                  <a:lnTo>
                    <a:pt x="774" y="159"/>
                  </a:lnTo>
                  <a:lnTo>
                    <a:pt x="774" y="154"/>
                  </a:lnTo>
                  <a:lnTo>
                    <a:pt x="776" y="138"/>
                  </a:lnTo>
                  <a:lnTo>
                    <a:pt x="781" y="133"/>
                  </a:lnTo>
                  <a:lnTo>
                    <a:pt x="781" y="131"/>
                  </a:lnTo>
                  <a:lnTo>
                    <a:pt x="778" y="128"/>
                  </a:lnTo>
                  <a:lnTo>
                    <a:pt x="781" y="128"/>
                  </a:lnTo>
                  <a:lnTo>
                    <a:pt x="781" y="126"/>
                  </a:lnTo>
                  <a:lnTo>
                    <a:pt x="781" y="126"/>
                  </a:lnTo>
                  <a:lnTo>
                    <a:pt x="778" y="126"/>
                  </a:lnTo>
                  <a:lnTo>
                    <a:pt x="778" y="121"/>
                  </a:lnTo>
                  <a:lnTo>
                    <a:pt x="778" y="119"/>
                  </a:lnTo>
                  <a:lnTo>
                    <a:pt x="778" y="119"/>
                  </a:lnTo>
                  <a:lnTo>
                    <a:pt x="778" y="116"/>
                  </a:lnTo>
                  <a:lnTo>
                    <a:pt x="781" y="116"/>
                  </a:lnTo>
                  <a:lnTo>
                    <a:pt x="781" y="114"/>
                  </a:lnTo>
                  <a:lnTo>
                    <a:pt x="781" y="114"/>
                  </a:lnTo>
                  <a:lnTo>
                    <a:pt x="781" y="114"/>
                  </a:lnTo>
                  <a:close/>
                  <a:moveTo>
                    <a:pt x="795" y="109"/>
                  </a:moveTo>
                  <a:lnTo>
                    <a:pt x="793" y="109"/>
                  </a:lnTo>
                  <a:lnTo>
                    <a:pt x="793" y="109"/>
                  </a:lnTo>
                  <a:lnTo>
                    <a:pt x="793" y="112"/>
                  </a:lnTo>
                  <a:lnTo>
                    <a:pt x="790" y="116"/>
                  </a:lnTo>
                  <a:lnTo>
                    <a:pt x="790" y="116"/>
                  </a:lnTo>
                  <a:lnTo>
                    <a:pt x="790" y="121"/>
                  </a:lnTo>
                  <a:lnTo>
                    <a:pt x="790" y="123"/>
                  </a:lnTo>
                  <a:lnTo>
                    <a:pt x="788" y="123"/>
                  </a:lnTo>
                  <a:lnTo>
                    <a:pt x="788" y="126"/>
                  </a:lnTo>
                  <a:lnTo>
                    <a:pt x="788" y="126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8" y="128"/>
                  </a:lnTo>
                  <a:lnTo>
                    <a:pt x="788" y="128"/>
                  </a:lnTo>
                  <a:lnTo>
                    <a:pt x="788" y="131"/>
                  </a:lnTo>
                  <a:lnTo>
                    <a:pt x="788" y="131"/>
                  </a:lnTo>
                  <a:lnTo>
                    <a:pt x="785" y="131"/>
                  </a:lnTo>
                  <a:lnTo>
                    <a:pt x="785" y="131"/>
                  </a:lnTo>
                  <a:lnTo>
                    <a:pt x="785" y="131"/>
                  </a:lnTo>
                  <a:lnTo>
                    <a:pt x="788" y="131"/>
                  </a:lnTo>
                  <a:lnTo>
                    <a:pt x="790" y="128"/>
                  </a:lnTo>
                  <a:lnTo>
                    <a:pt x="793" y="123"/>
                  </a:lnTo>
                  <a:lnTo>
                    <a:pt x="795" y="107"/>
                  </a:lnTo>
                  <a:lnTo>
                    <a:pt x="795" y="109"/>
                  </a:lnTo>
                  <a:close/>
                  <a:moveTo>
                    <a:pt x="757" y="273"/>
                  </a:moveTo>
                  <a:lnTo>
                    <a:pt x="755" y="263"/>
                  </a:lnTo>
                  <a:lnTo>
                    <a:pt x="752" y="261"/>
                  </a:lnTo>
                  <a:lnTo>
                    <a:pt x="750" y="261"/>
                  </a:lnTo>
                  <a:lnTo>
                    <a:pt x="748" y="263"/>
                  </a:lnTo>
                  <a:lnTo>
                    <a:pt x="743" y="263"/>
                  </a:lnTo>
                  <a:lnTo>
                    <a:pt x="738" y="263"/>
                  </a:lnTo>
                  <a:lnTo>
                    <a:pt x="733" y="263"/>
                  </a:lnTo>
                  <a:lnTo>
                    <a:pt x="724" y="261"/>
                  </a:lnTo>
                  <a:lnTo>
                    <a:pt x="722" y="261"/>
                  </a:lnTo>
                  <a:lnTo>
                    <a:pt x="719" y="265"/>
                  </a:lnTo>
                  <a:lnTo>
                    <a:pt x="719" y="265"/>
                  </a:lnTo>
                  <a:lnTo>
                    <a:pt x="722" y="268"/>
                  </a:lnTo>
                  <a:lnTo>
                    <a:pt x="722" y="268"/>
                  </a:lnTo>
                  <a:lnTo>
                    <a:pt x="722" y="270"/>
                  </a:lnTo>
                  <a:lnTo>
                    <a:pt x="722" y="270"/>
                  </a:lnTo>
                  <a:lnTo>
                    <a:pt x="722" y="273"/>
                  </a:lnTo>
                  <a:lnTo>
                    <a:pt x="724" y="275"/>
                  </a:lnTo>
                  <a:lnTo>
                    <a:pt x="722" y="275"/>
                  </a:lnTo>
                  <a:lnTo>
                    <a:pt x="722" y="275"/>
                  </a:lnTo>
                  <a:lnTo>
                    <a:pt x="719" y="273"/>
                  </a:lnTo>
                  <a:lnTo>
                    <a:pt x="719" y="273"/>
                  </a:lnTo>
                  <a:lnTo>
                    <a:pt x="717" y="270"/>
                  </a:lnTo>
                  <a:lnTo>
                    <a:pt x="714" y="270"/>
                  </a:lnTo>
                  <a:lnTo>
                    <a:pt x="712" y="270"/>
                  </a:lnTo>
                  <a:lnTo>
                    <a:pt x="710" y="273"/>
                  </a:lnTo>
                  <a:lnTo>
                    <a:pt x="707" y="275"/>
                  </a:lnTo>
                  <a:lnTo>
                    <a:pt x="705" y="275"/>
                  </a:lnTo>
                  <a:lnTo>
                    <a:pt x="703" y="277"/>
                  </a:lnTo>
                  <a:lnTo>
                    <a:pt x="700" y="277"/>
                  </a:lnTo>
                  <a:lnTo>
                    <a:pt x="700" y="277"/>
                  </a:lnTo>
                  <a:lnTo>
                    <a:pt x="703" y="275"/>
                  </a:lnTo>
                  <a:lnTo>
                    <a:pt x="705" y="273"/>
                  </a:lnTo>
                  <a:lnTo>
                    <a:pt x="705" y="273"/>
                  </a:lnTo>
                  <a:lnTo>
                    <a:pt x="703" y="270"/>
                  </a:lnTo>
                  <a:lnTo>
                    <a:pt x="703" y="270"/>
                  </a:lnTo>
                  <a:lnTo>
                    <a:pt x="703" y="268"/>
                  </a:lnTo>
                  <a:lnTo>
                    <a:pt x="703" y="265"/>
                  </a:lnTo>
                  <a:lnTo>
                    <a:pt x="703" y="265"/>
                  </a:lnTo>
                  <a:lnTo>
                    <a:pt x="696" y="263"/>
                  </a:lnTo>
                  <a:lnTo>
                    <a:pt x="696" y="263"/>
                  </a:lnTo>
                  <a:lnTo>
                    <a:pt x="693" y="263"/>
                  </a:lnTo>
                  <a:lnTo>
                    <a:pt x="693" y="263"/>
                  </a:lnTo>
                  <a:lnTo>
                    <a:pt x="691" y="263"/>
                  </a:lnTo>
                  <a:lnTo>
                    <a:pt x="691" y="261"/>
                  </a:lnTo>
                  <a:lnTo>
                    <a:pt x="691" y="261"/>
                  </a:lnTo>
                  <a:lnTo>
                    <a:pt x="691" y="261"/>
                  </a:lnTo>
                  <a:lnTo>
                    <a:pt x="693" y="261"/>
                  </a:lnTo>
                  <a:lnTo>
                    <a:pt x="693" y="258"/>
                  </a:lnTo>
                  <a:lnTo>
                    <a:pt x="686" y="258"/>
                  </a:lnTo>
                  <a:lnTo>
                    <a:pt x="684" y="258"/>
                  </a:lnTo>
                  <a:lnTo>
                    <a:pt x="684" y="256"/>
                  </a:lnTo>
                  <a:lnTo>
                    <a:pt x="681" y="249"/>
                  </a:lnTo>
                  <a:lnTo>
                    <a:pt x="679" y="242"/>
                  </a:lnTo>
                  <a:lnTo>
                    <a:pt x="677" y="242"/>
                  </a:lnTo>
                  <a:lnTo>
                    <a:pt x="677" y="242"/>
                  </a:lnTo>
                  <a:lnTo>
                    <a:pt x="674" y="247"/>
                  </a:lnTo>
                  <a:lnTo>
                    <a:pt x="672" y="247"/>
                  </a:lnTo>
                  <a:lnTo>
                    <a:pt x="670" y="247"/>
                  </a:lnTo>
                  <a:lnTo>
                    <a:pt x="667" y="242"/>
                  </a:lnTo>
                  <a:lnTo>
                    <a:pt x="665" y="242"/>
                  </a:lnTo>
                  <a:lnTo>
                    <a:pt x="655" y="244"/>
                  </a:lnTo>
                  <a:lnTo>
                    <a:pt x="653" y="244"/>
                  </a:lnTo>
                  <a:lnTo>
                    <a:pt x="651" y="242"/>
                  </a:lnTo>
                  <a:lnTo>
                    <a:pt x="648" y="242"/>
                  </a:lnTo>
                  <a:lnTo>
                    <a:pt x="646" y="242"/>
                  </a:lnTo>
                  <a:lnTo>
                    <a:pt x="646" y="239"/>
                  </a:lnTo>
                  <a:lnTo>
                    <a:pt x="644" y="237"/>
                  </a:lnTo>
                  <a:lnTo>
                    <a:pt x="641" y="237"/>
                  </a:lnTo>
                  <a:lnTo>
                    <a:pt x="641" y="237"/>
                  </a:lnTo>
                  <a:lnTo>
                    <a:pt x="639" y="239"/>
                  </a:lnTo>
                  <a:lnTo>
                    <a:pt x="636" y="239"/>
                  </a:lnTo>
                  <a:lnTo>
                    <a:pt x="636" y="239"/>
                  </a:lnTo>
                  <a:lnTo>
                    <a:pt x="636" y="239"/>
                  </a:lnTo>
                  <a:lnTo>
                    <a:pt x="634" y="239"/>
                  </a:lnTo>
                  <a:lnTo>
                    <a:pt x="627" y="239"/>
                  </a:lnTo>
                  <a:lnTo>
                    <a:pt x="620" y="239"/>
                  </a:lnTo>
                  <a:lnTo>
                    <a:pt x="617" y="239"/>
                  </a:lnTo>
                  <a:lnTo>
                    <a:pt x="617" y="239"/>
                  </a:lnTo>
                  <a:lnTo>
                    <a:pt x="617" y="239"/>
                  </a:lnTo>
                  <a:lnTo>
                    <a:pt x="615" y="239"/>
                  </a:lnTo>
                  <a:lnTo>
                    <a:pt x="615" y="237"/>
                  </a:lnTo>
                  <a:lnTo>
                    <a:pt x="617" y="235"/>
                  </a:lnTo>
                  <a:lnTo>
                    <a:pt x="620" y="235"/>
                  </a:lnTo>
                  <a:lnTo>
                    <a:pt x="620" y="237"/>
                  </a:lnTo>
                  <a:lnTo>
                    <a:pt x="625" y="235"/>
                  </a:lnTo>
                  <a:lnTo>
                    <a:pt x="625" y="235"/>
                  </a:lnTo>
                  <a:lnTo>
                    <a:pt x="627" y="237"/>
                  </a:lnTo>
                  <a:lnTo>
                    <a:pt x="629" y="237"/>
                  </a:lnTo>
                  <a:lnTo>
                    <a:pt x="629" y="235"/>
                  </a:lnTo>
                  <a:lnTo>
                    <a:pt x="632" y="235"/>
                  </a:lnTo>
                  <a:lnTo>
                    <a:pt x="632" y="235"/>
                  </a:lnTo>
                  <a:lnTo>
                    <a:pt x="634" y="235"/>
                  </a:lnTo>
                  <a:lnTo>
                    <a:pt x="634" y="235"/>
                  </a:lnTo>
                  <a:lnTo>
                    <a:pt x="636" y="235"/>
                  </a:lnTo>
                  <a:lnTo>
                    <a:pt x="636" y="235"/>
                  </a:lnTo>
                  <a:lnTo>
                    <a:pt x="636" y="237"/>
                  </a:lnTo>
                  <a:lnTo>
                    <a:pt x="639" y="237"/>
                  </a:lnTo>
                  <a:lnTo>
                    <a:pt x="639" y="237"/>
                  </a:lnTo>
                  <a:lnTo>
                    <a:pt x="639" y="237"/>
                  </a:lnTo>
                  <a:lnTo>
                    <a:pt x="641" y="232"/>
                  </a:lnTo>
                  <a:lnTo>
                    <a:pt x="641" y="232"/>
                  </a:lnTo>
                  <a:lnTo>
                    <a:pt x="644" y="232"/>
                  </a:lnTo>
                  <a:lnTo>
                    <a:pt x="644" y="232"/>
                  </a:lnTo>
                  <a:lnTo>
                    <a:pt x="648" y="237"/>
                  </a:lnTo>
                  <a:lnTo>
                    <a:pt x="651" y="239"/>
                  </a:lnTo>
                  <a:lnTo>
                    <a:pt x="651" y="239"/>
                  </a:lnTo>
                  <a:lnTo>
                    <a:pt x="653" y="239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5" y="235"/>
                  </a:lnTo>
                  <a:lnTo>
                    <a:pt x="655" y="232"/>
                  </a:lnTo>
                  <a:lnTo>
                    <a:pt x="655" y="230"/>
                  </a:lnTo>
                  <a:lnTo>
                    <a:pt x="655" y="230"/>
                  </a:lnTo>
                  <a:lnTo>
                    <a:pt x="658" y="232"/>
                  </a:lnTo>
                  <a:lnTo>
                    <a:pt x="658" y="235"/>
                  </a:lnTo>
                  <a:lnTo>
                    <a:pt x="658" y="237"/>
                  </a:lnTo>
                  <a:lnTo>
                    <a:pt x="660" y="237"/>
                  </a:lnTo>
                  <a:lnTo>
                    <a:pt x="660" y="237"/>
                  </a:lnTo>
                  <a:lnTo>
                    <a:pt x="665" y="239"/>
                  </a:lnTo>
                  <a:lnTo>
                    <a:pt x="667" y="239"/>
                  </a:lnTo>
                  <a:lnTo>
                    <a:pt x="667" y="239"/>
                  </a:lnTo>
                  <a:lnTo>
                    <a:pt x="670" y="239"/>
                  </a:lnTo>
                  <a:lnTo>
                    <a:pt x="670" y="242"/>
                  </a:lnTo>
                  <a:lnTo>
                    <a:pt x="670" y="242"/>
                  </a:lnTo>
                  <a:lnTo>
                    <a:pt x="672" y="242"/>
                  </a:lnTo>
                  <a:lnTo>
                    <a:pt x="672" y="242"/>
                  </a:lnTo>
                  <a:lnTo>
                    <a:pt x="672" y="239"/>
                  </a:lnTo>
                  <a:lnTo>
                    <a:pt x="672" y="239"/>
                  </a:lnTo>
                  <a:lnTo>
                    <a:pt x="674" y="239"/>
                  </a:lnTo>
                  <a:lnTo>
                    <a:pt x="677" y="237"/>
                  </a:lnTo>
                  <a:lnTo>
                    <a:pt x="679" y="237"/>
                  </a:lnTo>
                  <a:lnTo>
                    <a:pt x="681" y="237"/>
                  </a:lnTo>
                  <a:lnTo>
                    <a:pt x="684" y="239"/>
                  </a:lnTo>
                  <a:lnTo>
                    <a:pt x="684" y="242"/>
                  </a:lnTo>
                  <a:lnTo>
                    <a:pt x="684" y="247"/>
                  </a:lnTo>
                  <a:lnTo>
                    <a:pt x="686" y="247"/>
                  </a:lnTo>
                  <a:lnTo>
                    <a:pt x="686" y="249"/>
                  </a:lnTo>
                  <a:lnTo>
                    <a:pt x="688" y="249"/>
                  </a:lnTo>
                  <a:lnTo>
                    <a:pt x="691" y="251"/>
                  </a:lnTo>
                  <a:lnTo>
                    <a:pt x="693" y="251"/>
                  </a:lnTo>
                  <a:lnTo>
                    <a:pt x="703" y="256"/>
                  </a:lnTo>
                  <a:lnTo>
                    <a:pt x="705" y="258"/>
                  </a:lnTo>
                  <a:lnTo>
                    <a:pt x="707" y="263"/>
                  </a:lnTo>
                  <a:lnTo>
                    <a:pt x="710" y="263"/>
                  </a:lnTo>
                  <a:lnTo>
                    <a:pt x="710" y="261"/>
                  </a:lnTo>
                  <a:lnTo>
                    <a:pt x="712" y="258"/>
                  </a:lnTo>
                  <a:lnTo>
                    <a:pt x="714" y="258"/>
                  </a:lnTo>
                  <a:lnTo>
                    <a:pt x="714" y="256"/>
                  </a:lnTo>
                  <a:lnTo>
                    <a:pt x="717" y="256"/>
                  </a:lnTo>
                  <a:lnTo>
                    <a:pt x="719" y="256"/>
                  </a:lnTo>
                  <a:lnTo>
                    <a:pt x="719" y="254"/>
                  </a:lnTo>
                  <a:lnTo>
                    <a:pt x="722" y="251"/>
                  </a:lnTo>
                  <a:lnTo>
                    <a:pt x="722" y="249"/>
                  </a:lnTo>
                  <a:lnTo>
                    <a:pt x="719" y="244"/>
                  </a:lnTo>
                  <a:lnTo>
                    <a:pt x="719" y="244"/>
                  </a:lnTo>
                  <a:lnTo>
                    <a:pt x="714" y="247"/>
                  </a:lnTo>
                  <a:lnTo>
                    <a:pt x="712" y="244"/>
                  </a:lnTo>
                  <a:lnTo>
                    <a:pt x="714" y="244"/>
                  </a:lnTo>
                  <a:lnTo>
                    <a:pt x="717" y="242"/>
                  </a:lnTo>
                  <a:lnTo>
                    <a:pt x="717" y="242"/>
                  </a:lnTo>
                  <a:lnTo>
                    <a:pt x="717" y="239"/>
                  </a:lnTo>
                  <a:lnTo>
                    <a:pt x="714" y="237"/>
                  </a:lnTo>
                  <a:lnTo>
                    <a:pt x="710" y="237"/>
                  </a:lnTo>
                  <a:lnTo>
                    <a:pt x="710" y="237"/>
                  </a:lnTo>
                  <a:lnTo>
                    <a:pt x="710" y="237"/>
                  </a:lnTo>
                  <a:lnTo>
                    <a:pt x="707" y="237"/>
                  </a:lnTo>
                  <a:lnTo>
                    <a:pt x="707" y="237"/>
                  </a:lnTo>
                  <a:lnTo>
                    <a:pt x="707" y="235"/>
                  </a:lnTo>
                  <a:lnTo>
                    <a:pt x="705" y="232"/>
                  </a:lnTo>
                  <a:lnTo>
                    <a:pt x="705" y="232"/>
                  </a:lnTo>
                  <a:lnTo>
                    <a:pt x="707" y="232"/>
                  </a:lnTo>
                  <a:lnTo>
                    <a:pt x="705" y="230"/>
                  </a:lnTo>
                  <a:lnTo>
                    <a:pt x="703" y="230"/>
                  </a:lnTo>
                  <a:lnTo>
                    <a:pt x="700" y="232"/>
                  </a:lnTo>
                  <a:lnTo>
                    <a:pt x="698" y="232"/>
                  </a:lnTo>
                  <a:lnTo>
                    <a:pt x="696" y="232"/>
                  </a:lnTo>
                  <a:lnTo>
                    <a:pt x="691" y="230"/>
                  </a:lnTo>
                  <a:lnTo>
                    <a:pt x="681" y="225"/>
                  </a:lnTo>
                  <a:lnTo>
                    <a:pt x="674" y="221"/>
                  </a:lnTo>
                  <a:lnTo>
                    <a:pt x="672" y="216"/>
                  </a:lnTo>
                  <a:lnTo>
                    <a:pt x="670" y="216"/>
                  </a:lnTo>
                  <a:lnTo>
                    <a:pt x="667" y="213"/>
                  </a:lnTo>
                  <a:lnTo>
                    <a:pt x="662" y="209"/>
                  </a:lnTo>
                  <a:lnTo>
                    <a:pt x="660" y="206"/>
                  </a:lnTo>
                  <a:lnTo>
                    <a:pt x="660" y="206"/>
                  </a:lnTo>
                  <a:lnTo>
                    <a:pt x="658" y="206"/>
                  </a:lnTo>
                  <a:lnTo>
                    <a:pt x="658" y="206"/>
                  </a:lnTo>
                  <a:lnTo>
                    <a:pt x="658" y="204"/>
                  </a:lnTo>
                  <a:lnTo>
                    <a:pt x="658" y="204"/>
                  </a:lnTo>
                  <a:lnTo>
                    <a:pt x="658" y="202"/>
                  </a:lnTo>
                  <a:lnTo>
                    <a:pt x="658" y="202"/>
                  </a:lnTo>
                  <a:lnTo>
                    <a:pt x="665" y="206"/>
                  </a:lnTo>
                  <a:lnTo>
                    <a:pt x="670" y="211"/>
                  </a:lnTo>
                  <a:lnTo>
                    <a:pt x="672" y="213"/>
                  </a:lnTo>
                  <a:lnTo>
                    <a:pt x="674" y="213"/>
                  </a:lnTo>
                  <a:lnTo>
                    <a:pt x="674" y="213"/>
                  </a:lnTo>
                  <a:lnTo>
                    <a:pt x="684" y="223"/>
                  </a:lnTo>
                  <a:lnTo>
                    <a:pt x="684" y="223"/>
                  </a:lnTo>
                  <a:lnTo>
                    <a:pt x="686" y="223"/>
                  </a:lnTo>
                  <a:lnTo>
                    <a:pt x="686" y="223"/>
                  </a:lnTo>
                  <a:lnTo>
                    <a:pt x="688" y="225"/>
                  </a:lnTo>
                  <a:lnTo>
                    <a:pt x="691" y="225"/>
                  </a:lnTo>
                  <a:lnTo>
                    <a:pt x="696" y="228"/>
                  </a:lnTo>
                  <a:lnTo>
                    <a:pt x="698" y="228"/>
                  </a:lnTo>
                  <a:lnTo>
                    <a:pt x="705" y="225"/>
                  </a:lnTo>
                  <a:lnTo>
                    <a:pt x="705" y="223"/>
                  </a:lnTo>
                  <a:lnTo>
                    <a:pt x="705" y="223"/>
                  </a:lnTo>
                  <a:lnTo>
                    <a:pt x="703" y="221"/>
                  </a:lnTo>
                  <a:lnTo>
                    <a:pt x="703" y="221"/>
                  </a:lnTo>
                  <a:lnTo>
                    <a:pt x="700" y="221"/>
                  </a:lnTo>
                  <a:lnTo>
                    <a:pt x="698" y="221"/>
                  </a:lnTo>
                  <a:lnTo>
                    <a:pt x="698" y="221"/>
                  </a:lnTo>
                  <a:lnTo>
                    <a:pt x="700" y="218"/>
                  </a:lnTo>
                  <a:lnTo>
                    <a:pt x="700" y="218"/>
                  </a:lnTo>
                  <a:lnTo>
                    <a:pt x="700" y="216"/>
                  </a:lnTo>
                  <a:lnTo>
                    <a:pt x="700" y="216"/>
                  </a:lnTo>
                  <a:lnTo>
                    <a:pt x="698" y="216"/>
                  </a:lnTo>
                  <a:lnTo>
                    <a:pt x="696" y="216"/>
                  </a:lnTo>
                  <a:lnTo>
                    <a:pt x="696" y="213"/>
                  </a:lnTo>
                  <a:lnTo>
                    <a:pt x="696" y="213"/>
                  </a:lnTo>
                  <a:lnTo>
                    <a:pt x="696" y="211"/>
                  </a:lnTo>
                  <a:lnTo>
                    <a:pt x="698" y="211"/>
                  </a:lnTo>
                  <a:lnTo>
                    <a:pt x="698" y="211"/>
                  </a:lnTo>
                  <a:lnTo>
                    <a:pt x="700" y="211"/>
                  </a:lnTo>
                  <a:lnTo>
                    <a:pt x="698" y="211"/>
                  </a:lnTo>
                  <a:lnTo>
                    <a:pt x="698" y="209"/>
                  </a:lnTo>
                  <a:lnTo>
                    <a:pt x="698" y="209"/>
                  </a:lnTo>
                  <a:lnTo>
                    <a:pt x="696" y="209"/>
                  </a:lnTo>
                  <a:lnTo>
                    <a:pt x="696" y="206"/>
                  </a:lnTo>
                  <a:lnTo>
                    <a:pt x="698" y="206"/>
                  </a:lnTo>
                  <a:lnTo>
                    <a:pt x="703" y="211"/>
                  </a:lnTo>
                  <a:lnTo>
                    <a:pt x="705" y="211"/>
                  </a:lnTo>
                  <a:lnTo>
                    <a:pt x="705" y="211"/>
                  </a:lnTo>
                  <a:lnTo>
                    <a:pt x="707" y="211"/>
                  </a:lnTo>
                  <a:lnTo>
                    <a:pt x="707" y="213"/>
                  </a:lnTo>
                  <a:lnTo>
                    <a:pt x="712" y="216"/>
                  </a:lnTo>
                  <a:lnTo>
                    <a:pt x="714" y="218"/>
                  </a:lnTo>
                  <a:lnTo>
                    <a:pt x="714" y="218"/>
                  </a:lnTo>
                  <a:lnTo>
                    <a:pt x="714" y="213"/>
                  </a:lnTo>
                  <a:lnTo>
                    <a:pt x="714" y="206"/>
                  </a:lnTo>
                  <a:lnTo>
                    <a:pt x="714" y="204"/>
                  </a:lnTo>
                  <a:lnTo>
                    <a:pt x="712" y="202"/>
                  </a:lnTo>
                  <a:lnTo>
                    <a:pt x="712" y="202"/>
                  </a:lnTo>
                  <a:lnTo>
                    <a:pt x="710" y="202"/>
                  </a:lnTo>
                  <a:lnTo>
                    <a:pt x="710" y="202"/>
                  </a:lnTo>
                  <a:lnTo>
                    <a:pt x="710" y="199"/>
                  </a:lnTo>
                  <a:lnTo>
                    <a:pt x="710" y="197"/>
                  </a:lnTo>
                  <a:lnTo>
                    <a:pt x="710" y="197"/>
                  </a:lnTo>
                  <a:lnTo>
                    <a:pt x="712" y="197"/>
                  </a:lnTo>
                  <a:lnTo>
                    <a:pt x="712" y="194"/>
                  </a:lnTo>
                  <a:lnTo>
                    <a:pt x="707" y="192"/>
                  </a:lnTo>
                  <a:lnTo>
                    <a:pt x="707" y="192"/>
                  </a:lnTo>
                  <a:lnTo>
                    <a:pt x="707" y="194"/>
                  </a:lnTo>
                  <a:lnTo>
                    <a:pt x="705" y="197"/>
                  </a:lnTo>
                  <a:lnTo>
                    <a:pt x="705" y="197"/>
                  </a:lnTo>
                  <a:lnTo>
                    <a:pt x="700" y="194"/>
                  </a:lnTo>
                  <a:lnTo>
                    <a:pt x="698" y="194"/>
                  </a:lnTo>
                  <a:lnTo>
                    <a:pt x="696" y="194"/>
                  </a:lnTo>
                  <a:lnTo>
                    <a:pt x="696" y="192"/>
                  </a:lnTo>
                  <a:lnTo>
                    <a:pt x="698" y="192"/>
                  </a:lnTo>
                  <a:lnTo>
                    <a:pt x="703" y="190"/>
                  </a:lnTo>
                  <a:lnTo>
                    <a:pt x="705" y="190"/>
                  </a:lnTo>
                  <a:lnTo>
                    <a:pt x="705" y="187"/>
                  </a:lnTo>
                  <a:lnTo>
                    <a:pt x="703" y="187"/>
                  </a:lnTo>
                  <a:lnTo>
                    <a:pt x="698" y="187"/>
                  </a:lnTo>
                  <a:lnTo>
                    <a:pt x="693" y="187"/>
                  </a:lnTo>
                  <a:lnTo>
                    <a:pt x="691" y="185"/>
                  </a:lnTo>
                  <a:lnTo>
                    <a:pt x="688" y="185"/>
                  </a:lnTo>
                  <a:lnTo>
                    <a:pt x="686" y="185"/>
                  </a:lnTo>
                  <a:lnTo>
                    <a:pt x="681" y="185"/>
                  </a:lnTo>
                  <a:lnTo>
                    <a:pt x="679" y="185"/>
                  </a:lnTo>
                  <a:lnTo>
                    <a:pt x="677" y="183"/>
                  </a:lnTo>
                  <a:lnTo>
                    <a:pt x="677" y="180"/>
                  </a:lnTo>
                  <a:lnTo>
                    <a:pt x="674" y="180"/>
                  </a:lnTo>
                  <a:lnTo>
                    <a:pt x="674" y="178"/>
                  </a:lnTo>
                  <a:lnTo>
                    <a:pt x="674" y="178"/>
                  </a:lnTo>
                  <a:lnTo>
                    <a:pt x="672" y="176"/>
                  </a:lnTo>
                  <a:lnTo>
                    <a:pt x="672" y="173"/>
                  </a:lnTo>
                  <a:lnTo>
                    <a:pt x="667" y="171"/>
                  </a:lnTo>
                  <a:lnTo>
                    <a:pt x="667" y="171"/>
                  </a:lnTo>
                  <a:lnTo>
                    <a:pt x="662" y="171"/>
                  </a:lnTo>
                  <a:lnTo>
                    <a:pt x="662" y="171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2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58" y="168"/>
                  </a:lnTo>
                  <a:lnTo>
                    <a:pt x="658" y="168"/>
                  </a:lnTo>
                  <a:lnTo>
                    <a:pt x="655" y="166"/>
                  </a:lnTo>
                  <a:lnTo>
                    <a:pt x="655" y="166"/>
                  </a:lnTo>
                  <a:lnTo>
                    <a:pt x="653" y="166"/>
                  </a:lnTo>
                  <a:lnTo>
                    <a:pt x="651" y="161"/>
                  </a:lnTo>
                  <a:lnTo>
                    <a:pt x="651" y="161"/>
                  </a:lnTo>
                  <a:lnTo>
                    <a:pt x="648" y="159"/>
                  </a:lnTo>
                  <a:lnTo>
                    <a:pt x="648" y="157"/>
                  </a:lnTo>
                  <a:lnTo>
                    <a:pt x="646" y="157"/>
                  </a:lnTo>
                  <a:lnTo>
                    <a:pt x="644" y="157"/>
                  </a:lnTo>
                  <a:lnTo>
                    <a:pt x="641" y="157"/>
                  </a:lnTo>
                  <a:lnTo>
                    <a:pt x="641" y="154"/>
                  </a:lnTo>
                  <a:lnTo>
                    <a:pt x="639" y="152"/>
                  </a:lnTo>
                  <a:lnTo>
                    <a:pt x="639" y="152"/>
                  </a:lnTo>
                  <a:lnTo>
                    <a:pt x="636" y="152"/>
                  </a:lnTo>
                  <a:lnTo>
                    <a:pt x="636" y="150"/>
                  </a:lnTo>
                  <a:lnTo>
                    <a:pt x="634" y="150"/>
                  </a:lnTo>
                  <a:lnTo>
                    <a:pt x="634" y="150"/>
                  </a:lnTo>
                  <a:lnTo>
                    <a:pt x="632" y="142"/>
                  </a:lnTo>
                  <a:lnTo>
                    <a:pt x="632" y="142"/>
                  </a:lnTo>
                  <a:lnTo>
                    <a:pt x="629" y="140"/>
                  </a:lnTo>
                  <a:lnTo>
                    <a:pt x="627" y="140"/>
                  </a:lnTo>
                  <a:lnTo>
                    <a:pt x="627" y="138"/>
                  </a:lnTo>
                  <a:lnTo>
                    <a:pt x="620" y="138"/>
                  </a:lnTo>
                  <a:lnTo>
                    <a:pt x="617" y="138"/>
                  </a:lnTo>
                  <a:lnTo>
                    <a:pt x="617" y="138"/>
                  </a:lnTo>
                  <a:lnTo>
                    <a:pt x="617" y="135"/>
                  </a:lnTo>
                  <a:lnTo>
                    <a:pt x="617" y="133"/>
                  </a:lnTo>
                  <a:lnTo>
                    <a:pt x="615" y="133"/>
                  </a:lnTo>
                  <a:lnTo>
                    <a:pt x="615" y="133"/>
                  </a:lnTo>
                  <a:lnTo>
                    <a:pt x="615" y="133"/>
                  </a:lnTo>
                  <a:lnTo>
                    <a:pt x="610" y="135"/>
                  </a:lnTo>
                  <a:lnTo>
                    <a:pt x="608" y="133"/>
                  </a:lnTo>
                  <a:lnTo>
                    <a:pt x="608" y="133"/>
                  </a:lnTo>
                  <a:lnTo>
                    <a:pt x="608" y="131"/>
                  </a:lnTo>
                  <a:lnTo>
                    <a:pt x="610" y="131"/>
                  </a:lnTo>
                  <a:lnTo>
                    <a:pt x="615" y="131"/>
                  </a:lnTo>
                  <a:lnTo>
                    <a:pt x="617" y="133"/>
                  </a:lnTo>
                  <a:lnTo>
                    <a:pt x="617" y="133"/>
                  </a:lnTo>
                  <a:lnTo>
                    <a:pt x="620" y="135"/>
                  </a:lnTo>
                  <a:lnTo>
                    <a:pt x="620" y="135"/>
                  </a:lnTo>
                  <a:lnTo>
                    <a:pt x="622" y="135"/>
                  </a:lnTo>
                  <a:lnTo>
                    <a:pt x="627" y="135"/>
                  </a:lnTo>
                  <a:lnTo>
                    <a:pt x="627" y="138"/>
                  </a:lnTo>
                  <a:lnTo>
                    <a:pt x="629" y="138"/>
                  </a:lnTo>
                  <a:lnTo>
                    <a:pt x="632" y="140"/>
                  </a:lnTo>
                  <a:lnTo>
                    <a:pt x="636" y="147"/>
                  </a:lnTo>
                  <a:lnTo>
                    <a:pt x="636" y="147"/>
                  </a:lnTo>
                  <a:lnTo>
                    <a:pt x="641" y="150"/>
                  </a:lnTo>
                  <a:lnTo>
                    <a:pt x="644" y="152"/>
                  </a:lnTo>
                  <a:lnTo>
                    <a:pt x="651" y="154"/>
                  </a:lnTo>
                  <a:lnTo>
                    <a:pt x="653" y="157"/>
                  </a:lnTo>
                  <a:lnTo>
                    <a:pt x="658" y="164"/>
                  </a:lnTo>
                  <a:lnTo>
                    <a:pt x="658" y="164"/>
                  </a:lnTo>
                  <a:lnTo>
                    <a:pt x="660" y="164"/>
                  </a:lnTo>
                  <a:lnTo>
                    <a:pt x="660" y="164"/>
                  </a:lnTo>
                  <a:lnTo>
                    <a:pt x="662" y="161"/>
                  </a:lnTo>
                  <a:lnTo>
                    <a:pt x="662" y="164"/>
                  </a:lnTo>
                  <a:lnTo>
                    <a:pt x="662" y="166"/>
                  </a:lnTo>
                  <a:lnTo>
                    <a:pt x="665" y="166"/>
                  </a:lnTo>
                  <a:lnTo>
                    <a:pt x="665" y="166"/>
                  </a:lnTo>
                  <a:lnTo>
                    <a:pt x="665" y="164"/>
                  </a:lnTo>
                  <a:lnTo>
                    <a:pt x="667" y="166"/>
                  </a:lnTo>
                  <a:lnTo>
                    <a:pt x="667" y="166"/>
                  </a:lnTo>
                  <a:lnTo>
                    <a:pt x="667" y="166"/>
                  </a:lnTo>
                  <a:lnTo>
                    <a:pt x="672" y="168"/>
                  </a:lnTo>
                  <a:lnTo>
                    <a:pt x="672" y="168"/>
                  </a:lnTo>
                  <a:lnTo>
                    <a:pt x="674" y="171"/>
                  </a:lnTo>
                  <a:lnTo>
                    <a:pt x="677" y="176"/>
                  </a:lnTo>
                  <a:lnTo>
                    <a:pt x="679" y="178"/>
                  </a:lnTo>
                  <a:lnTo>
                    <a:pt x="679" y="178"/>
                  </a:lnTo>
                  <a:lnTo>
                    <a:pt x="681" y="180"/>
                  </a:lnTo>
                  <a:lnTo>
                    <a:pt x="681" y="183"/>
                  </a:lnTo>
                  <a:lnTo>
                    <a:pt x="684" y="180"/>
                  </a:lnTo>
                  <a:lnTo>
                    <a:pt x="684" y="176"/>
                  </a:lnTo>
                  <a:lnTo>
                    <a:pt x="684" y="176"/>
                  </a:lnTo>
                  <a:lnTo>
                    <a:pt x="686" y="176"/>
                  </a:lnTo>
                  <a:lnTo>
                    <a:pt x="686" y="178"/>
                  </a:lnTo>
                  <a:lnTo>
                    <a:pt x="688" y="178"/>
                  </a:lnTo>
                  <a:lnTo>
                    <a:pt x="688" y="180"/>
                  </a:lnTo>
                  <a:lnTo>
                    <a:pt x="688" y="180"/>
                  </a:lnTo>
                  <a:lnTo>
                    <a:pt x="688" y="178"/>
                  </a:lnTo>
                  <a:lnTo>
                    <a:pt x="691" y="180"/>
                  </a:lnTo>
                  <a:lnTo>
                    <a:pt x="691" y="180"/>
                  </a:lnTo>
                  <a:lnTo>
                    <a:pt x="693" y="180"/>
                  </a:lnTo>
                  <a:lnTo>
                    <a:pt x="698" y="183"/>
                  </a:lnTo>
                  <a:lnTo>
                    <a:pt x="700" y="183"/>
                  </a:lnTo>
                  <a:lnTo>
                    <a:pt x="703" y="180"/>
                  </a:lnTo>
                  <a:lnTo>
                    <a:pt x="700" y="180"/>
                  </a:lnTo>
                  <a:lnTo>
                    <a:pt x="700" y="180"/>
                  </a:lnTo>
                  <a:lnTo>
                    <a:pt x="698" y="178"/>
                  </a:lnTo>
                  <a:lnTo>
                    <a:pt x="698" y="176"/>
                  </a:lnTo>
                  <a:lnTo>
                    <a:pt x="698" y="176"/>
                  </a:lnTo>
                  <a:lnTo>
                    <a:pt x="698" y="176"/>
                  </a:lnTo>
                  <a:lnTo>
                    <a:pt x="700" y="173"/>
                  </a:lnTo>
                  <a:lnTo>
                    <a:pt x="698" y="173"/>
                  </a:lnTo>
                  <a:lnTo>
                    <a:pt x="700" y="173"/>
                  </a:lnTo>
                  <a:lnTo>
                    <a:pt x="700" y="173"/>
                  </a:lnTo>
                  <a:lnTo>
                    <a:pt x="703" y="173"/>
                  </a:lnTo>
                  <a:lnTo>
                    <a:pt x="703" y="171"/>
                  </a:lnTo>
                  <a:lnTo>
                    <a:pt x="703" y="171"/>
                  </a:lnTo>
                  <a:lnTo>
                    <a:pt x="698" y="168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698" y="166"/>
                  </a:lnTo>
                  <a:lnTo>
                    <a:pt x="700" y="166"/>
                  </a:lnTo>
                  <a:lnTo>
                    <a:pt x="700" y="164"/>
                  </a:lnTo>
                  <a:lnTo>
                    <a:pt x="700" y="164"/>
                  </a:lnTo>
                  <a:lnTo>
                    <a:pt x="700" y="161"/>
                  </a:lnTo>
                  <a:lnTo>
                    <a:pt x="698" y="161"/>
                  </a:lnTo>
                  <a:lnTo>
                    <a:pt x="696" y="157"/>
                  </a:lnTo>
                  <a:lnTo>
                    <a:pt x="696" y="154"/>
                  </a:lnTo>
                  <a:lnTo>
                    <a:pt x="696" y="154"/>
                  </a:lnTo>
                  <a:lnTo>
                    <a:pt x="698" y="154"/>
                  </a:lnTo>
                  <a:lnTo>
                    <a:pt x="700" y="157"/>
                  </a:lnTo>
                  <a:lnTo>
                    <a:pt x="703" y="157"/>
                  </a:lnTo>
                  <a:lnTo>
                    <a:pt x="703" y="154"/>
                  </a:lnTo>
                  <a:lnTo>
                    <a:pt x="703" y="152"/>
                  </a:lnTo>
                  <a:lnTo>
                    <a:pt x="703" y="147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6" y="142"/>
                  </a:lnTo>
                  <a:lnTo>
                    <a:pt x="686" y="142"/>
                  </a:lnTo>
                  <a:lnTo>
                    <a:pt x="684" y="140"/>
                  </a:lnTo>
                  <a:lnTo>
                    <a:pt x="677" y="140"/>
                  </a:lnTo>
                  <a:lnTo>
                    <a:pt x="677" y="140"/>
                  </a:lnTo>
                  <a:lnTo>
                    <a:pt x="677" y="138"/>
                  </a:lnTo>
                  <a:lnTo>
                    <a:pt x="679" y="138"/>
                  </a:lnTo>
                  <a:lnTo>
                    <a:pt x="679" y="138"/>
                  </a:lnTo>
                  <a:lnTo>
                    <a:pt x="677" y="138"/>
                  </a:lnTo>
                  <a:lnTo>
                    <a:pt x="677" y="138"/>
                  </a:lnTo>
                  <a:lnTo>
                    <a:pt x="674" y="135"/>
                  </a:lnTo>
                  <a:lnTo>
                    <a:pt x="674" y="135"/>
                  </a:lnTo>
                  <a:lnTo>
                    <a:pt x="670" y="138"/>
                  </a:lnTo>
                  <a:lnTo>
                    <a:pt x="670" y="138"/>
                  </a:lnTo>
                  <a:lnTo>
                    <a:pt x="670" y="135"/>
                  </a:lnTo>
                  <a:lnTo>
                    <a:pt x="670" y="135"/>
                  </a:lnTo>
                  <a:lnTo>
                    <a:pt x="670" y="133"/>
                  </a:lnTo>
                  <a:lnTo>
                    <a:pt x="670" y="133"/>
                  </a:lnTo>
                  <a:lnTo>
                    <a:pt x="670" y="131"/>
                  </a:lnTo>
                  <a:lnTo>
                    <a:pt x="665" y="128"/>
                  </a:lnTo>
                  <a:lnTo>
                    <a:pt x="662" y="128"/>
                  </a:lnTo>
                  <a:lnTo>
                    <a:pt x="662" y="128"/>
                  </a:lnTo>
                  <a:lnTo>
                    <a:pt x="660" y="123"/>
                  </a:lnTo>
                  <a:lnTo>
                    <a:pt x="660" y="123"/>
                  </a:lnTo>
                  <a:lnTo>
                    <a:pt x="660" y="123"/>
                  </a:lnTo>
                  <a:lnTo>
                    <a:pt x="658" y="123"/>
                  </a:lnTo>
                  <a:lnTo>
                    <a:pt x="658" y="126"/>
                  </a:lnTo>
                  <a:lnTo>
                    <a:pt x="655" y="126"/>
                  </a:lnTo>
                  <a:lnTo>
                    <a:pt x="655" y="126"/>
                  </a:lnTo>
                  <a:lnTo>
                    <a:pt x="653" y="126"/>
                  </a:lnTo>
                  <a:lnTo>
                    <a:pt x="653" y="123"/>
                  </a:lnTo>
                  <a:lnTo>
                    <a:pt x="653" y="123"/>
                  </a:lnTo>
                  <a:lnTo>
                    <a:pt x="651" y="126"/>
                  </a:lnTo>
                  <a:lnTo>
                    <a:pt x="648" y="128"/>
                  </a:lnTo>
                  <a:lnTo>
                    <a:pt x="646" y="128"/>
                  </a:lnTo>
                  <a:lnTo>
                    <a:pt x="646" y="128"/>
                  </a:lnTo>
                  <a:lnTo>
                    <a:pt x="644" y="126"/>
                  </a:lnTo>
                  <a:lnTo>
                    <a:pt x="644" y="126"/>
                  </a:lnTo>
                  <a:lnTo>
                    <a:pt x="641" y="126"/>
                  </a:lnTo>
                  <a:lnTo>
                    <a:pt x="639" y="126"/>
                  </a:lnTo>
                  <a:lnTo>
                    <a:pt x="634" y="126"/>
                  </a:lnTo>
                  <a:lnTo>
                    <a:pt x="629" y="126"/>
                  </a:lnTo>
                  <a:lnTo>
                    <a:pt x="625" y="123"/>
                  </a:lnTo>
                  <a:lnTo>
                    <a:pt x="625" y="121"/>
                  </a:lnTo>
                  <a:lnTo>
                    <a:pt x="625" y="121"/>
                  </a:lnTo>
                  <a:lnTo>
                    <a:pt x="625" y="119"/>
                  </a:lnTo>
                  <a:lnTo>
                    <a:pt x="625" y="119"/>
                  </a:lnTo>
                  <a:lnTo>
                    <a:pt x="622" y="116"/>
                  </a:lnTo>
                  <a:lnTo>
                    <a:pt x="622" y="116"/>
                  </a:lnTo>
                  <a:lnTo>
                    <a:pt x="620" y="116"/>
                  </a:lnTo>
                  <a:lnTo>
                    <a:pt x="620" y="116"/>
                  </a:lnTo>
                  <a:lnTo>
                    <a:pt x="615" y="112"/>
                  </a:lnTo>
                  <a:lnTo>
                    <a:pt x="615" y="112"/>
                  </a:lnTo>
                  <a:lnTo>
                    <a:pt x="613" y="112"/>
                  </a:lnTo>
                  <a:lnTo>
                    <a:pt x="613" y="112"/>
                  </a:lnTo>
                  <a:lnTo>
                    <a:pt x="613" y="112"/>
                  </a:lnTo>
                  <a:lnTo>
                    <a:pt x="615" y="112"/>
                  </a:lnTo>
                  <a:lnTo>
                    <a:pt x="615" y="109"/>
                  </a:lnTo>
                  <a:lnTo>
                    <a:pt x="615" y="109"/>
                  </a:lnTo>
                  <a:lnTo>
                    <a:pt x="617" y="107"/>
                  </a:lnTo>
                  <a:lnTo>
                    <a:pt x="615" y="107"/>
                  </a:lnTo>
                  <a:lnTo>
                    <a:pt x="615" y="105"/>
                  </a:lnTo>
                  <a:lnTo>
                    <a:pt x="615" y="102"/>
                  </a:lnTo>
                  <a:lnTo>
                    <a:pt x="613" y="102"/>
                  </a:lnTo>
                  <a:lnTo>
                    <a:pt x="610" y="105"/>
                  </a:lnTo>
                  <a:lnTo>
                    <a:pt x="608" y="107"/>
                  </a:lnTo>
                  <a:lnTo>
                    <a:pt x="603" y="109"/>
                  </a:lnTo>
                  <a:lnTo>
                    <a:pt x="601" y="112"/>
                  </a:lnTo>
                  <a:lnTo>
                    <a:pt x="599" y="112"/>
                  </a:lnTo>
                  <a:lnTo>
                    <a:pt x="591" y="114"/>
                  </a:lnTo>
                  <a:lnTo>
                    <a:pt x="589" y="114"/>
                  </a:lnTo>
                  <a:lnTo>
                    <a:pt x="584" y="114"/>
                  </a:lnTo>
                  <a:lnTo>
                    <a:pt x="584" y="114"/>
                  </a:lnTo>
                  <a:lnTo>
                    <a:pt x="584" y="114"/>
                  </a:lnTo>
                  <a:lnTo>
                    <a:pt x="587" y="112"/>
                  </a:lnTo>
                  <a:lnTo>
                    <a:pt x="589" y="112"/>
                  </a:lnTo>
                  <a:lnTo>
                    <a:pt x="589" y="112"/>
                  </a:lnTo>
                  <a:lnTo>
                    <a:pt x="587" y="109"/>
                  </a:lnTo>
                  <a:lnTo>
                    <a:pt x="587" y="109"/>
                  </a:lnTo>
                  <a:lnTo>
                    <a:pt x="582" y="107"/>
                  </a:lnTo>
                  <a:lnTo>
                    <a:pt x="580" y="105"/>
                  </a:lnTo>
                  <a:lnTo>
                    <a:pt x="582" y="105"/>
                  </a:lnTo>
                  <a:lnTo>
                    <a:pt x="582" y="105"/>
                  </a:lnTo>
                  <a:lnTo>
                    <a:pt x="584" y="107"/>
                  </a:lnTo>
                  <a:lnTo>
                    <a:pt x="584" y="102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4" y="90"/>
                  </a:lnTo>
                  <a:lnTo>
                    <a:pt x="584" y="88"/>
                  </a:lnTo>
                  <a:lnTo>
                    <a:pt x="584" y="88"/>
                  </a:lnTo>
                  <a:lnTo>
                    <a:pt x="587" y="86"/>
                  </a:lnTo>
                  <a:lnTo>
                    <a:pt x="584" y="86"/>
                  </a:lnTo>
                  <a:lnTo>
                    <a:pt x="584" y="86"/>
                  </a:lnTo>
                  <a:lnTo>
                    <a:pt x="584" y="86"/>
                  </a:lnTo>
                  <a:lnTo>
                    <a:pt x="584" y="83"/>
                  </a:lnTo>
                  <a:lnTo>
                    <a:pt x="587" y="81"/>
                  </a:lnTo>
                  <a:lnTo>
                    <a:pt x="587" y="79"/>
                  </a:lnTo>
                  <a:lnTo>
                    <a:pt x="587" y="76"/>
                  </a:lnTo>
                  <a:lnTo>
                    <a:pt x="587" y="76"/>
                  </a:lnTo>
                  <a:lnTo>
                    <a:pt x="587" y="74"/>
                  </a:lnTo>
                  <a:lnTo>
                    <a:pt x="589" y="74"/>
                  </a:lnTo>
                  <a:lnTo>
                    <a:pt x="589" y="74"/>
                  </a:lnTo>
                  <a:lnTo>
                    <a:pt x="589" y="76"/>
                  </a:lnTo>
                  <a:lnTo>
                    <a:pt x="591" y="79"/>
                  </a:lnTo>
                  <a:lnTo>
                    <a:pt x="591" y="76"/>
                  </a:lnTo>
                  <a:lnTo>
                    <a:pt x="594" y="76"/>
                  </a:lnTo>
                  <a:lnTo>
                    <a:pt x="594" y="74"/>
                  </a:lnTo>
                  <a:lnTo>
                    <a:pt x="596" y="74"/>
                  </a:lnTo>
                  <a:lnTo>
                    <a:pt x="594" y="71"/>
                  </a:lnTo>
                  <a:lnTo>
                    <a:pt x="594" y="71"/>
                  </a:lnTo>
                  <a:lnTo>
                    <a:pt x="591" y="71"/>
                  </a:lnTo>
                  <a:lnTo>
                    <a:pt x="591" y="69"/>
                  </a:lnTo>
                  <a:lnTo>
                    <a:pt x="594" y="67"/>
                  </a:lnTo>
                  <a:lnTo>
                    <a:pt x="594" y="67"/>
                  </a:lnTo>
                  <a:lnTo>
                    <a:pt x="594" y="69"/>
                  </a:lnTo>
                  <a:lnTo>
                    <a:pt x="594" y="69"/>
                  </a:lnTo>
                  <a:lnTo>
                    <a:pt x="596" y="69"/>
                  </a:lnTo>
                  <a:lnTo>
                    <a:pt x="596" y="67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599" y="67"/>
                  </a:lnTo>
                  <a:lnTo>
                    <a:pt x="601" y="64"/>
                  </a:lnTo>
                  <a:lnTo>
                    <a:pt x="601" y="64"/>
                  </a:lnTo>
                  <a:lnTo>
                    <a:pt x="603" y="62"/>
                  </a:lnTo>
                  <a:lnTo>
                    <a:pt x="603" y="60"/>
                  </a:lnTo>
                  <a:lnTo>
                    <a:pt x="599" y="45"/>
                  </a:lnTo>
                  <a:lnTo>
                    <a:pt x="599" y="45"/>
                  </a:lnTo>
                  <a:lnTo>
                    <a:pt x="599" y="45"/>
                  </a:lnTo>
                  <a:lnTo>
                    <a:pt x="599" y="43"/>
                  </a:lnTo>
                  <a:lnTo>
                    <a:pt x="596" y="41"/>
                  </a:lnTo>
                  <a:lnTo>
                    <a:pt x="596" y="41"/>
                  </a:lnTo>
                  <a:lnTo>
                    <a:pt x="596" y="41"/>
                  </a:lnTo>
                  <a:lnTo>
                    <a:pt x="594" y="41"/>
                  </a:lnTo>
                  <a:lnTo>
                    <a:pt x="591" y="38"/>
                  </a:lnTo>
                  <a:lnTo>
                    <a:pt x="589" y="38"/>
                  </a:lnTo>
                  <a:lnTo>
                    <a:pt x="589" y="36"/>
                  </a:lnTo>
                  <a:lnTo>
                    <a:pt x="587" y="36"/>
                  </a:lnTo>
                  <a:lnTo>
                    <a:pt x="584" y="36"/>
                  </a:lnTo>
                  <a:lnTo>
                    <a:pt x="580" y="36"/>
                  </a:lnTo>
                  <a:lnTo>
                    <a:pt x="580" y="36"/>
                  </a:lnTo>
                  <a:lnTo>
                    <a:pt x="577" y="36"/>
                  </a:lnTo>
                  <a:lnTo>
                    <a:pt x="577" y="34"/>
                  </a:lnTo>
                  <a:lnTo>
                    <a:pt x="575" y="31"/>
                  </a:lnTo>
                  <a:lnTo>
                    <a:pt x="575" y="31"/>
                  </a:lnTo>
                  <a:lnTo>
                    <a:pt x="573" y="29"/>
                  </a:lnTo>
                  <a:lnTo>
                    <a:pt x="570" y="29"/>
                  </a:lnTo>
                  <a:lnTo>
                    <a:pt x="565" y="26"/>
                  </a:lnTo>
                  <a:lnTo>
                    <a:pt x="558" y="29"/>
                  </a:lnTo>
                  <a:lnTo>
                    <a:pt x="556" y="29"/>
                  </a:lnTo>
                  <a:lnTo>
                    <a:pt x="551" y="24"/>
                  </a:lnTo>
                  <a:lnTo>
                    <a:pt x="549" y="24"/>
                  </a:lnTo>
                  <a:lnTo>
                    <a:pt x="547" y="22"/>
                  </a:lnTo>
                  <a:lnTo>
                    <a:pt x="547" y="22"/>
                  </a:lnTo>
                  <a:lnTo>
                    <a:pt x="547" y="19"/>
                  </a:lnTo>
                  <a:lnTo>
                    <a:pt x="549" y="15"/>
                  </a:lnTo>
                  <a:lnTo>
                    <a:pt x="551" y="12"/>
                  </a:lnTo>
                  <a:lnTo>
                    <a:pt x="551" y="10"/>
                  </a:lnTo>
                  <a:lnTo>
                    <a:pt x="549" y="10"/>
                  </a:lnTo>
                  <a:lnTo>
                    <a:pt x="547" y="8"/>
                  </a:lnTo>
                  <a:lnTo>
                    <a:pt x="544" y="8"/>
                  </a:lnTo>
                  <a:lnTo>
                    <a:pt x="542" y="8"/>
                  </a:lnTo>
                  <a:lnTo>
                    <a:pt x="539" y="5"/>
                  </a:lnTo>
                  <a:lnTo>
                    <a:pt x="539" y="5"/>
                  </a:lnTo>
                  <a:lnTo>
                    <a:pt x="535" y="3"/>
                  </a:lnTo>
                  <a:lnTo>
                    <a:pt x="530" y="3"/>
                  </a:lnTo>
                  <a:lnTo>
                    <a:pt x="528" y="3"/>
                  </a:lnTo>
                  <a:lnTo>
                    <a:pt x="523" y="5"/>
                  </a:lnTo>
                  <a:lnTo>
                    <a:pt x="521" y="3"/>
                  </a:lnTo>
                  <a:lnTo>
                    <a:pt x="521" y="5"/>
                  </a:lnTo>
                  <a:lnTo>
                    <a:pt x="521" y="5"/>
                  </a:lnTo>
                  <a:lnTo>
                    <a:pt x="521" y="10"/>
                  </a:lnTo>
                  <a:lnTo>
                    <a:pt x="518" y="15"/>
                  </a:lnTo>
                  <a:lnTo>
                    <a:pt x="518" y="22"/>
                  </a:lnTo>
                  <a:lnTo>
                    <a:pt x="516" y="24"/>
                  </a:lnTo>
                  <a:lnTo>
                    <a:pt x="516" y="26"/>
                  </a:lnTo>
                  <a:lnTo>
                    <a:pt x="516" y="29"/>
                  </a:lnTo>
                  <a:lnTo>
                    <a:pt x="516" y="26"/>
                  </a:lnTo>
                  <a:lnTo>
                    <a:pt x="513" y="26"/>
                  </a:lnTo>
                  <a:lnTo>
                    <a:pt x="509" y="24"/>
                  </a:lnTo>
                  <a:lnTo>
                    <a:pt x="502" y="22"/>
                  </a:lnTo>
                  <a:lnTo>
                    <a:pt x="494" y="17"/>
                  </a:lnTo>
                  <a:lnTo>
                    <a:pt x="490" y="15"/>
                  </a:lnTo>
                  <a:lnTo>
                    <a:pt x="483" y="10"/>
                  </a:lnTo>
                  <a:lnTo>
                    <a:pt x="476" y="8"/>
                  </a:lnTo>
                  <a:lnTo>
                    <a:pt x="471" y="5"/>
                  </a:lnTo>
                  <a:lnTo>
                    <a:pt x="464" y="0"/>
                  </a:lnTo>
                  <a:lnTo>
                    <a:pt x="461" y="0"/>
                  </a:lnTo>
                  <a:lnTo>
                    <a:pt x="461" y="0"/>
                  </a:lnTo>
                  <a:lnTo>
                    <a:pt x="459" y="3"/>
                  </a:lnTo>
                  <a:lnTo>
                    <a:pt x="459" y="5"/>
                  </a:lnTo>
                  <a:lnTo>
                    <a:pt x="459" y="5"/>
                  </a:lnTo>
                  <a:lnTo>
                    <a:pt x="459" y="8"/>
                  </a:lnTo>
                  <a:lnTo>
                    <a:pt x="461" y="10"/>
                  </a:lnTo>
                  <a:lnTo>
                    <a:pt x="461" y="12"/>
                  </a:lnTo>
                  <a:lnTo>
                    <a:pt x="461" y="15"/>
                  </a:lnTo>
                  <a:lnTo>
                    <a:pt x="461" y="15"/>
                  </a:lnTo>
                  <a:lnTo>
                    <a:pt x="461" y="15"/>
                  </a:lnTo>
                  <a:lnTo>
                    <a:pt x="461" y="19"/>
                  </a:lnTo>
                  <a:lnTo>
                    <a:pt x="459" y="22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4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31"/>
                  </a:lnTo>
                  <a:lnTo>
                    <a:pt x="459" y="31"/>
                  </a:lnTo>
                  <a:lnTo>
                    <a:pt x="459" y="34"/>
                  </a:lnTo>
                  <a:lnTo>
                    <a:pt x="459" y="34"/>
                  </a:lnTo>
                  <a:lnTo>
                    <a:pt x="459" y="34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6"/>
                  </a:lnTo>
                  <a:lnTo>
                    <a:pt x="459" y="38"/>
                  </a:lnTo>
                  <a:lnTo>
                    <a:pt x="457" y="43"/>
                  </a:lnTo>
                  <a:lnTo>
                    <a:pt x="454" y="45"/>
                  </a:lnTo>
                  <a:lnTo>
                    <a:pt x="452" y="50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5"/>
                  </a:lnTo>
                  <a:lnTo>
                    <a:pt x="450" y="57"/>
                  </a:lnTo>
                  <a:lnTo>
                    <a:pt x="450" y="57"/>
                  </a:lnTo>
                  <a:lnTo>
                    <a:pt x="447" y="62"/>
                  </a:lnTo>
                  <a:lnTo>
                    <a:pt x="447" y="62"/>
                  </a:lnTo>
                  <a:lnTo>
                    <a:pt x="447" y="62"/>
                  </a:lnTo>
                  <a:lnTo>
                    <a:pt x="445" y="64"/>
                  </a:lnTo>
                  <a:lnTo>
                    <a:pt x="445" y="64"/>
                  </a:lnTo>
                  <a:lnTo>
                    <a:pt x="445" y="64"/>
                  </a:lnTo>
                  <a:lnTo>
                    <a:pt x="442" y="64"/>
                  </a:lnTo>
                  <a:lnTo>
                    <a:pt x="442" y="67"/>
                  </a:lnTo>
                  <a:lnTo>
                    <a:pt x="442" y="69"/>
                  </a:lnTo>
                  <a:lnTo>
                    <a:pt x="442" y="69"/>
                  </a:lnTo>
                  <a:lnTo>
                    <a:pt x="442" y="69"/>
                  </a:lnTo>
                  <a:lnTo>
                    <a:pt x="440" y="71"/>
                  </a:lnTo>
                  <a:lnTo>
                    <a:pt x="438" y="71"/>
                  </a:lnTo>
                  <a:lnTo>
                    <a:pt x="438" y="71"/>
                  </a:lnTo>
                  <a:lnTo>
                    <a:pt x="438" y="74"/>
                  </a:lnTo>
                  <a:lnTo>
                    <a:pt x="438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5" y="71"/>
                  </a:lnTo>
                  <a:lnTo>
                    <a:pt x="433" y="71"/>
                  </a:lnTo>
                  <a:lnTo>
                    <a:pt x="433" y="76"/>
                  </a:lnTo>
                  <a:lnTo>
                    <a:pt x="431" y="81"/>
                  </a:lnTo>
                  <a:lnTo>
                    <a:pt x="428" y="86"/>
                  </a:lnTo>
                  <a:lnTo>
                    <a:pt x="426" y="90"/>
                  </a:lnTo>
                  <a:lnTo>
                    <a:pt x="426" y="90"/>
                  </a:lnTo>
                  <a:lnTo>
                    <a:pt x="426" y="90"/>
                  </a:lnTo>
                  <a:lnTo>
                    <a:pt x="424" y="90"/>
                  </a:lnTo>
                  <a:lnTo>
                    <a:pt x="421" y="90"/>
                  </a:lnTo>
                  <a:lnTo>
                    <a:pt x="416" y="88"/>
                  </a:lnTo>
                  <a:lnTo>
                    <a:pt x="412" y="86"/>
                  </a:lnTo>
                  <a:lnTo>
                    <a:pt x="412" y="86"/>
                  </a:lnTo>
                  <a:lnTo>
                    <a:pt x="412" y="88"/>
                  </a:lnTo>
                  <a:lnTo>
                    <a:pt x="409" y="93"/>
                  </a:lnTo>
                  <a:lnTo>
                    <a:pt x="407" y="95"/>
                  </a:lnTo>
                  <a:lnTo>
                    <a:pt x="407" y="95"/>
                  </a:lnTo>
                  <a:lnTo>
                    <a:pt x="407" y="95"/>
                  </a:lnTo>
                  <a:lnTo>
                    <a:pt x="407" y="97"/>
                  </a:lnTo>
                  <a:lnTo>
                    <a:pt x="407" y="97"/>
                  </a:lnTo>
                  <a:lnTo>
                    <a:pt x="407" y="100"/>
                  </a:lnTo>
                  <a:lnTo>
                    <a:pt x="407" y="102"/>
                  </a:lnTo>
                  <a:lnTo>
                    <a:pt x="405" y="102"/>
                  </a:lnTo>
                  <a:lnTo>
                    <a:pt x="407" y="109"/>
                  </a:lnTo>
                  <a:lnTo>
                    <a:pt x="407" y="109"/>
                  </a:lnTo>
                  <a:lnTo>
                    <a:pt x="405" y="109"/>
                  </a:lnTo>
                  <a:lnTo>
                    <a:pt x="405" y="112"/>
                  </a:lnTo>
                  <a:lnTo>
                    <a:pt x="405" y="112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2" y="116"/>
                  </a:lnTo>
                  <a:lnTo>
                    <a:pt x="402" y="116"/>
                  </a:lnTo>
                  <a:lnTo>
                    <a:pt x="402" y="119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0" y="128"/>
                  </a:lnTo>
                  <a:lnTo>
                    <a:pt x="400" y="128"/>
                  </a:lnTo>
                  <a:lnTo>
                    <a:pt x="400" y="131"/>
                  </a:lnTo>
                  <a:lnTo>
                    <a:pt x="398" y="133"/>
                  </a:lnTo>
                  <a:lnTo>
                    <a:pt x="398" y="138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93" y="142"/>
                  </a:lnTo>
                  <a:lnTo>
                    <a:pt x="386" y="142"/>
                  </a:lnTo>
                  <a:lnTo>
                    <a:pt x="381" y="142"/>
                  </a:lnTo>
                  <a:lnTo>
                    <a:pt x="376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40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71" y="138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64" y="131"/>
                  </a:lnTo>
                  <a:lnTo>
                    <a:pt x="355" y="128"/>
                  </a:lnTo>
                  <a:lnTo>
                    <a:pt x="355" y="128"/>
                  </a:lnTo>
                  <a:lnTo>
                    <a:pt x="355" y="131"/>
                  </a:lnTo>
                  <a:lnTo>
                    <a:pt x="355" y="131"/>
                  </a:lnTo>
                  <a:lnTo>
                    <a:pt x="355" y="133"/>
                  </a:lnTo>
                  <a:lnTo>
                    <a:pt x="355" y="133"/>
                  </a:lnTo>
                  <a:lnTo>
                    <a:pt x="355" y="135"/>
                  </a:lnTo>
                  <a:lnTo>
                    <a:pt x="355" y="135"/>
                  </a:lnTo>
                  <a:lnTo>
                    <a:pt x="355" y="135"/>
                  </a:lnTo>
                  <a:lnTo>
                    <a:pt x="355" y="138"/>
                  </a:lnTo>
                  <a:lnTo>
                    <a:pt x="355" y="138"/>
                  </a:lnTo>
                  <a:lnTo>
                    <a:pt x="353" y="140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3" y="147"/>
                  </a:lnTo>
                  <a:lnTo>
                    <a:pt x="353" y="150"/>
                  </a:lnTo>
                  <a:lnTo>
                    <a:pt x="353" y="150"/>
                  </a:lnTo>
                  <a:lnTo>
                    <a:pt x="353" y="152"/>
                  </a:lnTo>
                  <a:lnTo>
                    <a:pt x="353" y="154"/>
                  </a:lnTo>
                  <a:lnTo>
                    <a:pt x="353" y="157"/>
                  </a:lnTo>
                  <a:lnTo>
                    <a:pt x="350" y="159"/>
                  </a:lnTo>
                  <a:lnTo>
                    <a:pt x="350" y="159"/>
                  </a:lnTo>
                  <a:lnTo>
                    <a:pt x="348" y="159"/>
                  </a:lnTo>
                  <a:lnTo>
                    <a:pt x="348" y="159"/>
                  </a:lnTo>
                  <a:lnTo>
                    <a:pt x="348" y="161"/>
                  </a:lnTo>
                  <a:lnTo>
                    <a:pt x="348" y="161"/>
                  </a:lnTo>
                  <a:lnTo>
                    <a:pt x="348" y="164"/>
                  </a:lnTo>
                  <a:lnTo>
                    <a:pt x="348" y="164"/>
                  </a:lnTo>
                  <a:lnTo>
                    <a:pt x="345" y="166"/>
                  </a:lnTo>
                  <a:lnTo>
                    <a:pt x="345" y="166"/>
                  </a:lnTo>
                  <a:lnTo>
                    <a:pt x="348" y="168"/>
                  </a:lnTo>
                  <a:lnTo>
                    <a:pt x="348" y="168"/>
                  </a:lnTo>
                  <a:lnTo>
                    <a:pt x="348" y="168"/>
                  </a:lnTo>
                  <a:lnTo>
                    <a:pt x="348" y="171"/>
                  </a:lnTo>
                  <a:lnTo>
                    <a:pt x="348" y="171"/>
                  </a:lnTo>
                  <a:lnTo>
                    <a:pt x="348" y="171"/>
                  </a:lnTo>
                  <a:lnTo>
                    <a:pt x="345" y="173"/>
                  </a:lnTo>
                  <a:lnTo>
                    <a:pt x="343" y="176"/>
                  </a:lnTo>
                  <a:lnTo>
                    <a:pt x="343" y="176"/>
                  </a:lnTo>
                  <a:lnTo>
                    <a:pt x="341" y="180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7"/>
                  </a:lnTo>
                  <a:lnTo>
                    <a:pt x="338" y="187"/>
                  </a:lnTo>
                  <a:lnTo>
                    <a:pt x="338" y="187"/>
                  </a:lnTo>
                  <a:lnTo>
                    <a:pt x="338" y="197"/>
                  </a:lnTo>
                  <a:lnTo>
                    <a:pt x="336" y="202"/>
                  </a:lnTo>
                  <a:lnTo>
                    <a:pt x="334" y="206"/>
                  </a:lnTo>
                  <a:lnTo>
                    <a:pt x="331" y="211"/>
                  </a:lnTo>
                  <a:lnTo>
                    <a:pt x="327" y="218"/>
                  </a:lnTo>
                  <a:lnTo>
                    <a:pt x="324" y="223"/>
                  </a:lnTo>
                  <a:lnTo>
                    <a:pt x="322" y="228"/>
                  </a:lnTo>
                  <a:lnTo>
                    <a:pt x="317" y="235"/>
                  </a:lnTo>
                  <a:lnTo>
                    <a:pt x="317" y="235"/>
                  </a:lnTo>
                  <a:lnTo>
                    <a:pt x="317" y="237"/>
                  </a:lnTo>
                  <a:lnTo>
                    <a:pt x="317" y="237"/>
                  </a:lnTo>
                  <a:lnTo>
                    <a:pt x="315" y="244"/>
                  </a:lnTo>
                  <a:lnTo>
                    <a:pt x="312" y="251"/>
                  </a:lnTo>
                  <a:lnTo>
                    <a:pt x="312" y="251"/>
                  </a:lnTo>
                  <a:lnTo>
                    <a:pt x="312" y="254"/>
                  </a:lnTo>
                  <a:lnTo>
                    <a:pt x="312" y="254"/>
                  </a:lnTo>
                  <a:lnTo>
                    <a:pt x="312" y="254"/>
                  </a:lnTo>
                  <a:lnTo>
                    <a:pt x="315" y="254"/>
                  </a:lnTo>
                  <a:lnTo>
                    <a:pt x="315" y="254"/>
                  </a:lnTo>
                  <a:lnTo>
                    <a:pt x="319" y="256"/>
                  </a:lnTo>
                  <a:lnTo>
                    <a:pt x="319" y="256"/>
                  </a:lnTo>
                  <a:lnTo>
                    <a:pt x="319" y="256"/>
                  </a:lnTo>
                  <a:lnTo>
                    <a:pt x="319" y="258"/>
                  </a:lnTo>
                  <a:lnTo>
                    <a:pt x="319" y="258"/>
                  </a:lnTo>
                  <a:lnTo>
                    <a:pt x="319" y="258"/>
                  </a:lnTo>
                  <a:lnTo>
                    <a:pt x="319" y="261"/>
                  </a:lnTo>
                  <a:lnTo>
                    <a:pt x="317" y="261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5"/>
                  </a:lnTo>
                  <a:lnTo>
                    <a:pt x="312" y="265"/>
                  </a:lnTo>
                  <a:lnTo>
                    <a:pt x="312" y="268"/>
                  </a:lnTo>
                  <a:lnTo>
                    <a:pt x="312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68"/>
                  </a:lnTo>
                  <a:lnTo>
                    <a:pt x="315" y="270"/>
                  </a:lnTo>
                  <a:lnTo>
                    <a:pt x="317" y="270"/>
                  </a:lnTo>
                  <a:lnTo>
                    <a:pt x="317" y="270"/>
                  </a:lnTo>
                  <a:lnTo>
                    <a:pt x="317" y="273"/>
                  </a:lnTo>
                  <a:lnTo>
                    <a:pt x="315" y="273"/>
                  </a:lnTo>
                  <a:lnTo>
                    <a:pt x="305" y="282"/>
                  </a:lnTo>
                  <a:lnTo>
                    <a:pt x="303" y="284"/>
                  </a:lnTo>
                  <a:lnTo>
                    <a:pt x="303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301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8" y="284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8" y="282"/>
                  </a:lnTo>
                  <a:lnTo>
                    <a:pt x="296" y="282"/>
                  </a:lnTo>
                  <a:lnTo>
                    <a:pt x="296" y="282"/>
                  </a:lnTo>
                  <a:lnTo>
                    <a:pt x="293" y="282"/>
                  </a:lnTo>
                  <a:lnTo>
                    <a:pt x="291" y="282"/>
                  </a:lnTo>
                  <a:lnTo>
                    <a:pt x="289" y="284"/>
                  </a:lnTo>
                  <a:lnTo>
                    <a:pt x="284" y="289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5" y="296"/>
                  </a:lnTo>
                  <a:lnTo>
                    <a:pt x="272" y="296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2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4"/>
                  </a:lnTo>
                  <a:lnTo>
                    <a:pt x="270" y="292"/>
                  </a:lnTo>
                  <a:lnTo>
                    <a:pt x="267" y="292"/>
                  </a:lnTo>
                  <a:lnTo>
                    <a:pt x="267" y="292"/>
                  </a:lnTo>
                  <a:lnTo>
                    <a:pt x="265" y="292"/>
                  </a:lnTo>
                  <a:lnTo>
                    <a:pt x="265" y="292"/>
                  </a:lnTo>
                  <a:lnTo>
                    <a:pt x="263" y="292"/>
                  </a:lnTo>
                  <a:lnTo>
                    <a:pt x="263" y="294"/>
                  </a:lnTo>
                  <a:lnTo>
                    <a:pt x="263" y="294"/>
                  </a:lnTo>
                  <a:lnTo>
                    <a:pt x="260" y="294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6"/>
                  </a:lnTo>
                  <a:lnTo>
                    <a:pt x="260" y="299"/>
                  </a:lnTo>
                  <a:lnTo>
                    <a:pt x="260" y="299"/>
                  </a:lnTo>
                  <a:lnTo>
                    <a:pt x="263" y="301"/>
                  </a:lnTo>
                  <a:lnTo>
                    <a:pt x="263" y="301"/>
                  </a:lnTo>
                  <a:lnTo>
                    <a:pt x="263" y="303"/>
                  </a:lnTo>
                  <a:lnTo>
                    <a:pt x="263" y="303"/>
                  </a:lnTo>
                  <a:lnTo>
                    <a:pt x="263" y="306"/>
                  </a:lnTo>
                  <a:lnTo>
                    <a:pt x="263" y="306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6" y="310"/>
                  </a:lnTo>
                  <a:lnTo>
                    <a:pt x="253" y="310"/>
                  </a:lnTo>
                  <a:lnTo>
                    <a:pt x="253" y="310"/>
                  </a:lnTo>
                  <a:lnTo>
                    <a:pt x="251" y="310"/>
                  </a:lnTo>
                  <a:lnTo>
                    <a:pt x="248" y="313"/>
                  </a:lnTo>
                  <a:lnTo>
                    <a:pt x="248" y="313"/>
                  </a:lnTo>
                  <a:lnTo>
                    <a:pt x="239" y="315"/>
                  </a:lnTo>
                  <a:lnTo>
                    <a:pt x="232" y="320"/>
                  </a:lnTo>
                  <a:lnTo>
                    <a:pt x="230" y="322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30" y="320"/>
                  </a:lnTo>
                  <a:lnTo>
                    <a:pt x="227" y="320"/>
                  </a:lnTo>
                  <a:lnTo>
                    <a:pt x="227" y="318"/>
                  </a:lnTo>
                  <a:lnTo>
                    <a:pt x="222" y="315"/>
                  </a:lnTo>
                  <a:lnTo>
                    <a:pt x="220" y="315"/>
                  </a:lnTo>
                  <a:lnTo>
                    <a:pt x="220" y="315"/>
                  </a:lnTo>
                  <a:lnTo>
                    <a:pt x="218" y="313"/>
                  </a:lnTo>
                  <a:lnTo>
                    <a:pt x="218" y="313"/>
                  </a:lnTo>
                  <a:lnTo>
                    <a:pt x="218" y="313"/>
                  </a:lnTo>
                  <a:lnTo>
                    <a:pt x="215" y="313"/>
                  </a:lnTo>
                  <a:lnTo>
                    <a:pt x="215" y="313"/>
                  </a:lnTo>
                  <a:lnTo>
                    <a:pt x="213" y="313"/>
                  </a:lnTo>
                  <a:lnTo>
                    <a:pt x="213" y="313"/>
                  </a:lnTo>
                  <a:lnTo>
                    <a:pt x="213" y="315"/>
                  </a:lnTo>
                  <a:lnTo>
                    <a:pt x="213" y="315"/>
                  </a:lnTo>
                  <a:lnTo>
                    <a:pt x="213" y="318"/>
                  </a:lnTo>
                  <a:lnTo>
                    <a:pt x="213" y="318"/>
                  </a:lnTo>
                  <a:lnTo>
                    <a:pt x="211" y="320"/>
                  </a:lnTo>
                  <a:lnTo>
                    <a:pt x="211" y="320"/>
                  </a:lnTo>
                  <a:lnTo>
                    <a:pt x="211" y="322"/>
                  </a:lnTo>
                  <a:lnTo>
                    <a:pt x="206" y="322"/>
                  </a:lnTo>
                  <a:lnTo>
                    <a:pt x="204" y="322"/>
                  </a:lnTo>
                  <a:lnTo>
                    <a:pt x="204" y="322"/>
                  </a:lnTo>
                  <a:lnTo>
                    <a:pt x="204" y="325"/>
                  </a:lnTo>
                  <a:lnTo>
                    <a:pt x="199" y="329"/>
                  </a:lnTo>
                  <a:lnTo>
                    <a:pt x="199" y="332"/>
                  </a:lnTo>
                  <a:lnTo>
                    <a:pt x="199" y="332"/>
                  </a:lnTo>
                  <a:lnTo>
                    <a:pt x="196" y="332"/>
                  </a:lnTo>
                  <a:lnTo>
                    <a:pt x="189" y="332"/>
                  </a:lnTo>
                  <a:lnTo>
                    <a:pt x="189" y="332"/>
                  </a:lnTo>
                  <a:lnTo>
                    <a:pt x="185" y="332"/>
                  </a:lnTo>
                  <a:lnTo>
                    <a:pt x="182" y="329"/>
                  </a:lnTo>
                  <a:lnTo>
                    <a:pt x="182" y="329"/>
                  </a:lnTo>
                  <a:lnTo>
                    <a:pt x="180" y="329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78" y="327"/>
                  </a:lnTo>
                  <a:lnTo>
                    <a:pt x="178" y="325"/>
                  </a:lnTo>
                  <a:lnTo>
                    <a:pt x="178" y="325"/>
                  </a:lnTo>
                  <a:lnTo>
                    <a:pt x="175" y="325"/>
                  </a:lnTo>
                  <a:lnTo>
                    <a:pt x="173" y="325"/>
                  </a:lnTo>
                  <a:lnTo>
                    <a:pt x="173" y="325"/>
                  </a:lnTo>
                  <a:lnTo>
                    <a:pt x="170" y="327"/>
                  </a:lnTo>
                  <a:lnTo>
                    <a:pt x="170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8" y="325"/>
                  </a:lnTo>
                  <a:lnTo>
                    <a:pt x="166" y="322"/>
                  </a:lnTo>
                  <a:lnTo>
                    <a:pt x="166" y="322"/>
                  </a:lnTo>
                  <a:lnTo>
                    <a:pt x="166" y="320"/>
                  </a:lnTo>
                  <a:lnTo>
                    <a:pt x="163" y="320"/>
                  </a:lnTo>
                  <a:lnTo>
                    <a:pt x="159" y="318"/>
                  </a:lnTo>
                  <a:lnTo>
                    <a:pt x="159" y="318"/>
                  </a:lnTo>
                  <a:lnTo>
                    <a:pt x="159" y="318"/>
                  </a:lnTo>
                  <a:lnTo>
                    <a:pt x="159" y="315"/>
                  </a:lnTo>
                  <a:lnTo>
                    <a:pt x="159" y="315"/>
                  </a:lnTo>
                  <a:lnTo>
                    <a:pt x="156" y="315"/>
                  </a:lnTo>
                  <a:lnTo>
                    <a:pt x="156" y="313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10"/>
                  </a:lnTo>
                  <a:lnTo>
                    <a:pt x="156" y="308"/>
                  </a:lnTo>
                  <a:lnTo>
                    <a:pt x="156" y="308"/>
                  </a:lnTo>
                  <a:lnTo>
                    <a:pt x="156" y="308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6"/>
                  </a:lnTo>
                  <a:lnTo>
                    <a:pt x="152" y="303"/>
                  </a:lnTo>
                  <a:lnTo>
                    <a:pt x="152" y="303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301"/>
                  </a:lnTo>
                  <a:lnTo>
                    <a:pt x="154" y="299"/>
                  </a:lnTo>
                  <a:lnTo>
                    <a:pt x="154" y="299"/>
                  </a:lnTo>
                  <a:lnTo>
                    <a:pt x="152" y="299"/>
                  </a:lnTo>
                  <a:lnTo>
                    <a:pt x="152" y="299"/>
                  </a:lnTo>
                  <a:lnTo>
                    <a:pt x="152" y="296"/>
                  </a:lnTo>
                  <a:lnTo>
                    <a:pt x="147" y="303"/>
                  </a:lnTo>
                  <a:lnTo>
                    <a:pt x="140" y="310"/>
                  </a:lnTo>
                  <a:lnTo>
                    <a:pt x="135" y="318"/>
                  </a:lnTo>
                  <a:lnTo>
                    <a:pt x="125" y="327"/>
                  </a:lnTo>
                  <a:lnTo>
                    <a:pt x="118" y="336"/>
                  </a:lnTo>
                  <a:lnTo>
                    <a:pt x="116" y="336"/>
                  </a:lnTo>
                  <a:lnTo>
                    <a:pt x="109" y="341"/>
                  </a:lnTo>
                  <a:lnTo>
                    <a:pt x="102" y="346"/>
                  </a:lnTo>
                  <a:lnTo>
                    <a:pt x="92" y="353"/>
                  </a:lnTo>
                  <a:lnTo>
                    <a:pt x="88" y="358"/>
                  </a:lnTo>
                  <a:lnTo>
                    <a:pt x="88" y="360"/>
                  </a:lnTo>
                  <a:lnTo>
                    <a:pt x="85" y="360"/>
                  </a:lnTo>
                  <a:lnTo>
                    <a:pt x="88" y="363"/>
                  </a:lnTo>
                  <a:lnTo>
                    <a:pt x="88" y="365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8" y="367"/>
                  </a:lnTo>
                  <a:lnTo>
                    <a:pt x="88" y="370"/>
                  </a:lnTo>
                  <a:lnTo>
                    <a:pt x="88" y="370"/>
                  </a:lnTo>
                  <a:lnTo>
                    <a:pt x="88" y="370"/>
                  </a:lnTo>
                  <a:lnTo>
                    <a:pt x="85" y="370"/>
                  </a:lnTo>
                  <a:lnTo>
                    <a:pt x="78" y="377"/>
                  </a:lnTo>
                  <a:lnTo>
                    <a:pt x="76" y="379"/>
                  </a:lnTo>
                  <a:lnTo>
                    <a:pt x="76" y="379"/>
                  </a:lnTo>
                  <a:lnTo>
                    <a:pt x="73" y="381"/>
                  </a:lnTo>
                  <a:lnTo>
                    <a:pt x="76" y="384"/>
                  </a:lnTo>
                  <a:lnTo>
                    <a:pt x="76" y="384"/>
                  </a:lnTo>
                  <a:lnTo>
                    <a:pt x="76" y="384"/>
                  </a:lnTo>
                  <a:lnTo>
                    <a:pt x="76" y="386"/>
                  </a:lnTo>
                  <a:lnTo>
                    <a:pt x="76" y="386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6" y="389"/>
                  </a:lnTo>
                  <a:lnTo>
                    <a:pt x="73" y="391"/>
                  </a:lnTo>
                  <a:lnTo>
                    <a:pt x="73" y="391"/>
                  </a:lnTo>
                  <a:lnTo>
                    <a:pt x="66" y="393"/>
                  </a:lnTo>
                  <a:lnTo>
                    <a:pt x="62" y="398"/>
                  </a:lnTo>
                  <a:lnTo>
                    <a:pt x="57" y="398"/>
                  </a:lnTo>
                  <a:lnTo>
                    <a:pt x="57" y="398"/>
                  </a:lnTo>
                  <a:lnTo>
                    <a:pt x="57" y="398"/>
                  </a:lnTo>
                  <a:lnTo>
                    <a:pt x="55" y="400"/>
                  </a:lnTo>
                  <a:lnTo>
                    <a:pt x="55" y="405"/>
                  </a:lnTo>
                  <a:lnTo>
                    <a:pt x="52" y="407"/>
                  </a:lnTo>
                  <a:lnTo>
                    <a:pt x="52" y="407"/>
                  </a:lnTo>
                  <a:lnTo>
                    <a:pt x="52" y="407"/>
                  </a:lnTo>
                  <a:lnTo>
                    <a:pt x="52" y="410"/>
                  </a:lnTo>
                  <a:lnTo>
                    <a:pt x="52" y="410"/>
                  </a:lnTo>
                  <a:lnTo>
                    <a:pt x="52" y="410"/>
                  </a:lnTo>
                  <a:lnTo>
                    <a:pt x="52" y="412"/>
                  </a:lnTo>
                  <a:lnTo>
                    <a:pt x="52" y="412"/>
                  </a:lnTo>
                  <a:lnTo>
                    <a:pt x="50" y="412"/>
                  </a:lnTo>
                  <a:lnTo>
                    <a:pt x="40" y="415"/>
                  </a:lnTo>
                  <a:lnTo>
                    <a:pt x="31" y="419"/>
                  </a:lnTo>
                  <a:lnTo>
                    <a:pt x="29" y="424"/>
                  </a:lnTo>
                  <a:lnTo>
                    <a:pt x="26" y="424"/>
                  </a:lnTo>
                  <a:lnTo>
                    <a:pt x="26" y="424"/>
                  </a:lnTo>
                  <a:lnTo>
                    <a:pt x="24" y="426"/>
                  </a:lnTo>
                  <a:lnTo>
                    <a:pt x="14" y="429"/>
                  </a:lnTo>
                  <a:lnTo>
                    <a:pt x="7" y="434"/>
                  </a:lnTo>
                  <a:lnTo>
                    <a:pt x="7" y="434"/>
                  </a:lnTo>
                  <a:lnTo>
                    <a:pt x="5" y="434"/>
                  </a:lnTo>
                  <a:lnTo>
                    <a:pt x="0" y="438"/>
                  </a:lnTo>
                  <a:lnTo>
                    <a:pt x="12" y="436"/>
                  </a:lnTo>
                  <a:lnTo>
                    <a:pt x="21" y="436"/>
                  </a:lnTo>
                  <a:lnTo>
                    <a:pt x="43" y="431"/>
                  </a:lnTo>
                  <a:lnTo>
                    <a:pt x="52" y="431"/>
                  </a:lnTo>
                  <a:lnTo>
                    <a:pt x="64" y="429"/>
                  </a:lnTo>
                  <a:lnTo>
                    <a:pt x="73" y="429"/>
                  </a:lnTo>
                  <a:lnTo>
                    <a:pt x="83" y="426"/>
                  </a:lnTo>
                  <a:lnTo>
                    <a:pt x="95" y="424"/>
                  </a:lnTo>
                  <a:lnTo>
                    <a:pt x="104" y="424"/>
                  </a:lnTo>
                  <a:lnTo>
                    <a:pt x="116" y="422"/>
                  </a:lnTo>
                  <a:lnTo>
                    <a:pt x="125" y="419"/>
                  </a:lnTo>
                  <a:lnTo>
                    <a:pt x="135" y="417"/>
                  </a:lnTo>
                  <a:lnTo>
                    <a:pt x="147" y="417"/>
                  </a:lnTo>
                  <a:lnTo>
                    <a:pt x="156" y="415"/>
                  </a:lnTo>
                  <a:lnTo>
                    <a:pt x="166" y="412"/>
                  </a:lnTo>
                  <a:lnTo>
                    <a:pt x="170" y="412"/>
                  </a:lnTo>
                  <a:lnTo>
                    <a:pt x="173" y="412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82" y="407"/>
                  </a:lnTo>
                  <a:lnTo>
                    <a:pt x="192" y="407"/>
                  </a:lnTo>
                  <a:lnTo>
                    <a:pt x="201" y="405"/>
                  </a:lnTo>
                  <a:lnTo>
                    <a:pt x="201" y="407"/>
                  </a:lnTo>
                  <a:lnTo>
                    <a:pt x="201" y="407"/>
                  </a:lnTo>
                  <a:lnTo>
                    <a:pt x="204" y="407"/>
                  </a:lnTo>
                  <a:lnTo>
                    <a:pt x="204" y="407"/>
                  </a:lnTo>
                  <a:lnTo>
                    <a:pt x="222" y="405"/>
                  </a:lnTo>
                  <a:lnTo>
                    <a:pt x="239" y="403"/>
                  </a:lnTo>
                  <a:lnTo>
                    <a:pt x="256" y="398"/>
                  </a:lnTo>
                  <a:lnTo>
                    <a:pt x="275" y="396"/>
                  </a:lnTo>
                  <a:lnTo>
                    <a:pt x="291" y="393"/>
                  </a:lnTo>
                  <a:lnTo>
                    <a:pt x="308" y="391"/>
                  </a:lnTo>
                  <a:lnTo>
                    <a:pt x="327" y="389"/>
                  </a:lnTo>
                  <a:lnTo>
                    <a:pt x="343" y="384"/>
                  </a:lnTo>
                  <a:lnTo>
                    <a:pt x="360" y="381"/>
                  </a:lnTo>
                  <a:lnTo>
                    <a:pt x="379" y="379"/>
                  </a:lnTo>
                  <a:lnTo>
                    <a:pt x="395" y="377"/>
                  </a:lnTo>
                  <a:lnTo>
                    <a:pt x="412" y="372"/>
                  </a:lnTo>
                  <a:lnTo>
                    <a:pt x="431" y="370"/>
                  </a:lnTo>
                  <a:lnTo>
                    <a:pt x="447" y="367"/>
                  </a:lnTo>
                  <a:lnTo>
                    <a:pt x="464" y="363"/>
                  </a:lnTo>
                  <a:lnTo>
                    <a:pt x="483" y="360"/>
                  </a:lnTo>
                  <a:lnTo>
                    <a:pt x="499" y="358"/>
                  </a:lnTo>
                  <a:lnTo>
                    <a:pt x="516" y="353"/>
                  </a:lnTo>
                  <a:lnTo>
                    <a:pt x="532" y="351"/>
                  </a:lnTo>
                  <a:lnTo>
                    <a:pt x="551" y="348"/>
                  </a:lnTo>
                  <a:lnTo>
                    <a:pt x="568" y="344"/>
                  </a:lnTo>
                  <a:lnTo>
                    <a:pt x="584" y="341"/>
                  </a:lnTo>
                  <a:lnTo>
                    <a:pt x="603" y="336"/>
                  </a:lnTo>
                  <a:lnTo>
                    <a:pt x="620" y="334"/>
                  </a:lnTo>
                  <a:lnTo>
                    <a:pt x="636" y="329"/>
                  </a:lnTo>
                  <a:lnTo>
                    <a:pt x="655" y="327"/>
                  </a:lnTo>
                  <a:lnTo>
                    <a:pt x="672" y="322"/>
                  </a:lnTo>
                  <a:lnTo>
                    <a:pt x="688" y="320"/>
                  </a:lnTo>
                  <a:lnTo>
                    <a:pt x="705" y="318"/>
                  </a:lnTo>
                  <a:lnTo>
                    <a:pt x="724" y="313"/>
                  </a:lnTo>
                  <a:lnTo>
                    <a:pt x="740" y="310"/>
                  </a:lnTo>
                  <a:lnTo>
                    <a:pt x="755" y="306"/>
                  </a:lnTo>
                  <a:lnTo>
                    <a:pt x="757" y="306"/>
                  </a:lnTo>
                  <a:lnTo>
                    <a:pt x="757" y="306"/>
                  </a:lnTo>
                  <a:lnTo>
                    <a:pt x="757" y="303"/>
                  </a:lnTo>
                  <a:lnTo>
                    <a:pt x="755" y="303"/>
                  </a:lnTo>
                  <a:lnTo>
                    <a:pt x="755" y="301"/>
                  </a:lnTo>
                  <a:lnTo>
                    <a:pt x="759" y="306"/>
                  </a:lnTo>
                  <a:lnTo>
                    <a:pt x="764" y="303"/>
                  </a:lnTo>
                  <a:lnTo>
                    <a:pt x="764" y="303"/>
                  </a:lnTo>
                  <a:lnTo>
                    <a:pt x="762" y="299"/>
                  </a:lnTo>
                  <a:lnTo>
                    <a:pt x="759" y="284"/>
                  </a:lnTo>
                  <a:lnTo>
                    <a:pt x="759" y="284"/>
                  </a:lnTo>
                  <a:lnTo>
                    <a:pt x="762" y="284"/>
                  </a:lnTo>
                  <a:lnTo>
                    <a:pt x="762" y="284"/>
                  </a:lnTo>
                  <a:lnTo>
                    <a:pt x="764" y="284"/>
                  </a:lnTo>
                  <a:lnTo>
                    <a:pt x="764" y="287"/>
                  </a:lnTo>
                  <a:lnTo>
                    <a:pt x="769" y="294"/>
                  </a:lnTo>
                  <a:lnTo>
                    <a:pt x="769" y="294"/>
                  </a:lnTo>
                  <a:lnTo>
                    <a:pt x="771" y="296"/>
                  </a:lnTo>
                  <a:lnTo>
                    <a:pt x="771" y="296"/>
                  </a:lnTo>
                  <a:lnTo>
                    <a:pt x="771" y="299"/>
                  </a:lnTo>
                  <a:lnTo>
                    <a:pt x="771" y="299"/>
                  </a:lnTo>
                  <a:lnTo>
                    <a:pt x="771" y="301"/>
                  </a:lnTo>
                  <a:lnTo>
                    <a:pt x="774" y="303"/>
                  </a:lnTo>
                  <a:lnTo>
                    <a:pt x="774" y="303"/>
                  </a:lnTo>
                  <a:lnTo>
                    <a:pt x="776" y="301"/>
                  </a:lnTo>
                  <a:lnTo>
                    <a:pt x="774" y="296"/>
                  </a:lnTo>
                  <a:lnTo>
                    <a:pt x="757" y="27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7026633" y="3226492"/>
              <a:ext cx="532499" cy="656979"/>
            </a:xfrm>
            <a:custGeom>
              <a:avLst/>
              <a:gdLst>
                <a:gd name="T0" fmla="*/ 357 w 539"/>
                <a:gd name="T1" fmla="*/ 47 h 665"/>
                <a:gd name="T2" fmla="*/ 354 w 539"/>
                <a:gd name="T3" fmla="*/ 71 h 665"/>
                <a:gd name="T4" fmla="*/ 354 w 539"/>
                <a:gd name="T5" fmla="*/ 92 h 665"/>
                <a:gd name="T6" fmla="*/ 352 w 539"/>
                <a:gd name="T7" fmla="*/ 116 h 665"/>
                <a:gd name="T8" fmla="*/ 350 w 539"/>
                <a:gd name="T9" fmla="*/ 139 h 665"/>
                <a:gd name="T10" fmla="*/ 347 w 539"/>
                <a:gd name="T11" fmla="*/ 154 h 665"/>
                <a:gd name="T12" fmla="*/ 347 w 539"/>
                <a:gd name="T13" fmla="*/ 154 h 665"/>
                <a:gd name="T14" fmla="*/ 347 w 539"/>
                <a:gd name="T15" fmla="*/ 154 h 665"/>
                <a:gd name="T16" fmla="*/ 383 w 539"/>
                <a:gd name="T17" fmla="*/ 158 h 665"/>
                <a:gd name="T18" fmla="*/ 418 w 539"/>
                <a:gd name="T19" fmla="*/ 161 h 665"/>
                <a:gd name="T20" fmla="*/ 454 w 539"/>
                <a:gd name="T21" fmla="*/ 163 h 665"/>
                <a:gd name="T22" fmla="*/ 489 w 539"/>
                <a:gd name="T23" fmla="*/ 168 h 665"/>
                <a:gd name="T24" fmla="*/ 527 w 539"/>
                <a:gd name="T25" fmla="*/ 170 h 665"/>
                <a:gd name="T26" fmla="*/ 537 w 539"/>
                <a:gd name="T27" fmla="*/ 201 h 665"/>
                <a:gd name="T28" fmla="*/ 532 w 539"/>
                <a:gd name="T29" fmla="*/ 248 h 665"/>
                <a:gd name="T30" fmla="*/ 527 w 539"/>
                <a:gd name="T31" fmla="*/ 293 h 665"/>
                <a:gd name="T32" fmla="*/ 525 w 539"/>
                <a:gd name="T33" fmla="*/ 341 h 665"/>
                <a:gd name="T34" fmla="*/ 520 w 539"/>
                <a:gd name="T35" fmla="*/ 385 h 665"/>
                <a:gd name="T36" fmla="*/ 518 w 539"/>
                <a:gd name="T37" fmla="*/ 433 h 665"/>
                <a:gd name="T38" fmla="*/ 513 w 539"/>
                <a:gd name="T39" fmla="*/ 478 h 665"/>
                <a:gd name="T40" fmla="*/ 508 w 539"/>
                <a:gd name="T41" fmla="*/ 525 h 665"/>
                <a:gd name="T42" fmla="*/ 506 w 539"/>
                <a:gd name="T43" fmla="*/ 572 h 665"/>
                <a:gd name="T44" fmla="*/ 501 w 539"/>
                <a:gd name="T45" fmla="*/ 617 h 665"/>
                <a:gd name="T46" fmla="*/ 499 w 539"/>
                <a:gd name="T47" fmla="*/ 665 h 665"/>
                <a:gd name="T48" fmla="*/ 451 w 539"/>
                <a:gd name="T49" fmla="*/ 660 h 665"/>
                <a:gd name="T50" fmla="*/ 404 w 539"/>
                <a:gd name="T51" fmla="*/ 655 h 665"/>
                <a:gd name="T52" fmla="*/ 357 w 539"/>
                <a:gd name="T53" fmla="*/ 651 h 665"/>
                <a:gd name="T54" fmla="*/ 312 w 539"/>
                <a:gd name="T55" fmla="*/ 648 h 665"/>
                <a:gd name="T56" fmla="*/ 265 w 539"/>
                <a:gd name="T57" fmla="*/ 643 h 665"/>
                <a:gd name="T58" fmla="*/ 217 w 539"/>
                <a:gd name="T59" fmla="*/ 636 h 665"/>
                <a:gd name="T60" fmla="*/ 172 w 539"/>
                <a:gd name="T61" fmla="*/ 632 h 665"/>
                <a:gd name="T62" fmla="*/ 125 w 539"/>
                <a:gd name="T63" fmla="*/ 627 h 665"/>
                <a:gd name="T64" fmla="*/ 78 w 539"/>
                <a:gd name="T65" fmla="*/ 622 h 665"/>
                <a:gd name="T66" fmla="*/ 30 w 539"/>
                <a:gd name="T67" fmla="*/ 615 h 665"/>
                <a:gd name="T68" fmla="*/ 2 w 539"/>
                <a:gd name="T69" fmla="*/ 591 h 665"/>
                <a:gd name="T70" fmla="*/ 9 w 539"/>
                <a:gd name="T71" fmla="*/ 535 h 665"/>
                <a:gd name="T72" fmla="*/ 19 w 539"/>
                <a:gd name="T73" fmla="*/ 478 h 665"/>
                <a:gd name="T74" fmla="*/ 26 w 539"/>
                <a:gd name="T75" fmla="*/ 419 h 665"/>
                <a:gd name="T76" fmla="*/ 33 w 539"/>
                <a:gd name="T77" fmla="*/ 362 h 665"/>
                <a:gd name="T78" fmla="*/ 40 w 539"/>
                <a:gd name="T79" fmla="*/ 305 h 665"/>
                <a:gd name="T80" fmla="*/ 47 w 539"/>
                <a:gd name="T81" fmla="*/ 248 h 665"/>
                <a:gd name="T82" fmla="*/ 54 w 539"/>
                <a:gd name="T83" fmla="*/ 189 h 665"/>
                <a:gd name="T84" fmla="*/ 61 w 539"/>
                <a:gd name="T85" fmla="*/ 132 h 665"/>
                <a:gd name="T86" fmla="*/ 68 w 539"/>
                <a:gd name="T87" fmla="*/ 75 h 665"/>
                <a:gd name="T88" fmla="*/ 75 w 539"/>
                <a:gd name="T89" fmla="*/ 19 h 665"/>
                <a:gd name="T90" fmla="*/ 113 w 539"/>
                <a:gd name="T91" fmla="*/ 4 h 665"/>
                <a:gd name="T92" fmla="*/ 165 w 539"/>
                <a:gd name="T93" fmla="*/ 12 h 665"/>
                <a:gd name="T94" fmla="*/ 220 w 539"/>
                <a:gd name="T95" fmla="*/ 16 h 665"/>
                <a:gd name="T96" fmla="*/ 272 w 539"/>
                <a:gd name="T97" fmla="*/ 23 h 665"/>
                <a:gd name="T98" fmla="*/ 324 w 539"/>
                <a:gd name="T99" fmla="*/ 28 h 665"/>
                <a:gd name="T100" fmla="*/ 359 w 539"/>
                <a:gd name="T101" fmla="*/ 33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39" h="665">
                  <a:moveTo>
                    <a:pt x="359" y="33"/>
                  </a:moveTo>
                  <a:lnTo>
                    <a:pt x="359" y="40"/>
                  </a:lnTo>
                  <a:lnTo>
                    <a:pt x="357" y="47"/>
                  </a:lnTo>
                  <a:lnTo>
                    <a:pt x="357" y="54"/>
                  </a:lnTo>
                  <a:lnTo>
                    <a:pt x="357" y="61"/>
                  </a:lnTo>
                  <a:lnTo>
                    <a:pt x="354" y="71"/>
                  </a:lnTo>
                  <a:lnTo>
                    <a:pt x="354" y="78"/>
                  </a:lnTo>
                  <a:lnTo>
                    <a:pt x="354" y="85"/>
                  </a:lnTo>
                  <a:lnTo>
                    <a:pt x="354" y="92"/>
                  </a:lnTo>
                  <a:lnTo>
                    <a:pt x="352" y="101"/>
                  </a:lnTo>
                  <a:lnTo>
                    <a:pt x="352" y="109"/>
                  </a:lnTo>
                  <a:lnTo>
                    <a:pt x="352" y="116"/>
                  </a:lnTo>
                  <a:lnTo>
                    <a:pt x="350" y="123"/>
                  </a:lnTo>
                  <a:lnTo>
                    <a:pt x="350" y="130"/>
                  </a:lnTo>
                  <a:lnTo>
                    <a:pt x="350" y="139"/>
                  </a:lnTo>
                  <a:lnTo>
                    <a:pt x="347" y="146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47" y="154"/>
                  </a:lnTo>
                  <a:lnTo>
                    <a:pt x="359" y="156"/>
                  </a:lnTo>
                  <a:lnTo>
                    <a:pt x="371" y="156"/>
                  </a:lnTo>
                  <a:lnTo>
                    <a:pt x="383" y="158"/>
                  </a:lnTo>
                  <a:lnTo>
                    <a:pt x="395" y="158"/>
                  </a:lnTo>
                  <a:lnTo>
                    <a:pt x="406" y="161"/>
                  </a:lnTo>
                  <a:lnTo>
                    <a:pt x="418" y="161"/>
                  </a:lnTo>
                  <a:lnTo>
                    <a:pt x="430" y="163"/>
                  </a:lnTo>
                  <a:lnTo>
                    <a:pt x="442" y="163"/>
                  </a:lnTo>
                  <a:lnTo>
                    <a:pt x="454" y="163"/>
                  </a:lnTo>
                  <a:lnTo>
                    <a:pt x="466" y="165"/>
                  </a:lnTo>
                  <a:lnTo>
                    <a:pt x="477" y="165"/>
                  </a:lnTo>
                  <a:lnTo>
                    <a:pt x="489" y="168"/>
                  </a:lnTo>
                  <a:lnTo>
                    <a:pt x="503" y="168"/>
                  </a:lnTo>
                  <a:lnTo>
                    <a:pt x="515" y="170"/>
                  </a:lnTo>
                  <a:lnTo>
                    <a:pt x="527" y="170"/>
                  </a:lnTo>
                  <a:lnTo>
                    <a:pt x="539" y="172"/>
                  </a:lnTo>
                  <a:lnTo>
                    <a:pt x="537" y="187"/>
                  </a:lnTo>
                  <a:lnTo>
                    <a:pt x="537" y="201"/>
                  </a:lnTo>
                  <a:lnTo>
                    <a:pt x="534" y="217"/>
                  </a:lnTo>
                  <a:lnTo>
                    <a:pt x="534" y="232"/>
                  </a:lnTo>
                  <a:lnTo>
                    <a:pt x="532" y="248"/>
                  </a:lnTo>
                  <a:lnTo>
                    <a:pt x="529" y="262"/>
                  </a:lnTo>
                  <a:lnTo>
                    <a:pt x="529" y="279"/>
                  </a:lnTo>
                  <a:lnTo>
                    <a:pt x="527" y="293"/>
                  </a:lnTo>
                  <a:lnTo>
                    <a:pt x="527" y="310"/>
                  </a:lnTo>
                  <a:lnTo>
                    <a:pt x="525" y="324"/>
                  </a:lnTo>
                  <a:lnTo>
                    <a:pt x="525" y="341"/>
                  </a:lnTo>
                  <a:lnTo>
                    <a:pt x="522" y="355"/>
                  </a:lnTo>
                  <a:lnTo>
                    <a:pt x="522" y="371"/>
                  </a:lnTo>
                  <a:lnTo>
                    <a:pt x="520" y="385"/>
                  </a:lnTo>
                  <a:lnTo>
                    <a:pt x="520" y="402"/>
                  </a:lnTo>
                  <a:lnTo>
                    <a:pt x="518" y="416"/>
                  </a:lnTo>
                  <a:lnTo>
                    <a:pt x="518" y="433"/>
                  </a:lnTo>
                  <a:lnTo>
                    <a:pt x="515" y="447"/>
                  </a:lnTo>
                  <a:lnTo>
                    <a:pt x="515" y="464"/>
                  </a:lnTo>
                  <a:lnTo>
                    <a:pt x="513" y="478"/>
                  </a:lnTo>
                  <a:lnTo>
                    <a:pt x="511" y="494"/>
                  </a:lnTo>
                  <a:lnTo>
                    <a:pt x="511" y="509"/>
                  </a:lnTo>
                  <a:lnTo>
                    <a:pt x="508" y="525"/>
                  </a:lnTo>
                  <a:lnTo>
                    <a:pt x="508" y="542"/>
                  </a:lnTo>
                  <a:lnTo>
                    <a:pt x="506" y="556"/>
                  </a:lnTo>
                  <a:lnTo>
                    <a:pt x="506" y="572"/>
                  </a:lnTo>
                  <a:lnTo>
                    <a:pt x="503" y="587"/>
                  </a:lnTo>
                  <a:lnTo>
                    <a:pt x="503" y="603"/>
                  </a:lnTo>
                  <a:lnTo>
                    <a:pt x="501" y="617"/>
                  </a:lnTo>
                  <a:lnTo>
                    <a:pt x="501" y="634"/>
                  </a:lnTo>
                  <a:lnTo>
                    <a:pt x="499" y="648"/>
                  </a:lnTo>
                  <a:lnTo>
                    <a:pt x="499" y="665"/>
                  </a:lnTo>
                  <a:lnTo>
                    <a:pt x="482" y="662"/>
                  </a:lnTo>
                  <a:lnTo>
                    <a:pt x="466" y="662"/>
                  </a:lnTo>
                  <a:lnTo>
                    <a:pt x="451" y="660"/>
                  </a:lnTo>
                  <a:lnTo>
                    <a:pt x="435" y="658"/>
                  </a:lnTo>
                  <a:lnTo>
                    <a:pt x="421" y="658"/>
                  </a:lnTo>
                  <a:lnTo>
                    <a:pt x="404" y="655"/>
                  </a:lnTo>
                  <a:lnTo>
                    <a:pt x="390" y="655"/>
                  </a:lnTo>
                  <a:lnTo>
                    <a:pt x="373" y="653"/>
                  </a:lnTo>
                  <a:lnTo>
                    <a:pt x="357" y="651"/>
                  </a:lnTo>
                  <a:lnTo>
                    <a:pt x="343" y="651"/>
                  </a:lnTo>
                  <a:lnTo>
                    <a:pt x="326" y="648"/>
                  </a:lnTo>
                  <a:lnTo>
                    <a:pt x="312" y="648"/>
                  </a:lnTo>
                  <a:lnTo>
                    <a:pt x="295" y="646"/>
                  </a:lnTo>
                  <a:lnTo>
                    <a:pt x="279" y="643"/>
                  </a:lnTo>
                  <a:lnTo>
                    <a:pt x="265" y="643"/>
                  </a:lnTo>
                  <a:lnTo>
                    <a:pt x="248" y="641"/>
                  </a:lnTo>
                  <a:lnTo>
                    <a:pt x="234" y="639"/>
                  </a:lnTo>
                  <a:lnTo>
                    <a:pt x="217" y="636"/>
                  </a:lnTo>
                  <a:lnTo>
                    <a:pt x="203" y="636"/>
                  </a:lnTo>
                  <a:lnTo>
                    <a:pt x="187" y="634"/>
                  </a:lnTo>
                  <a:lnTo>
                    <a:pt x="172" y="632"/>
                  </a:lnTo>
                  <a:lnTo>
                    <a:pt x="156" y="632"/>
                  </a:lnTo>
                  <a:lnTo>
                    <a:pt x="139" y="629"/>
                  </a:lnTo>
                  <a:lnTo>
                    <a:pt x="125" y="627"/>
                  </a:lnTo>
                  <a:lnTo>
                    <a:pt x="108" y="625"/>
                  </a:lnTo>
                  <a:lnTo>
                    <a:pt x="94" y="622"/>
                  </a:lnTo>
                  <a:lnTo>
                    <a:pt x="78" y="622"/>
                  </a:lnTo>
                  <a:lnTo>
                    <a:pt x="64" y="620"/>
                  </a:lnTo>
                  <a:lnTo>
                    <a:pt x="47" y="617"/>
                  </a:lnTo>
                  <a:lnTo>
                    <a:pt x="30" y="615"/>
                  </a:lnTo>
                  <a:lnTo>
                    <a:pt x="16" y="613"/>
                  </a:lnTo>
                  <a:lnTo>
                    <a:pt x="0" y="613"/>
                  </a:lnTo>
                  <a:lnTo>
                    <a:pt x="2" y="591"/>
                  </a:lnTo>
                  <a:lnTo>
                    <a:pt x="4" y="572"/>
                  </a:lnTo>
                  <a:lnTo>
                    <a:pt x="7" y="554"/>
                  </a:lnTo>
                  <a:lnTo>
                    <a:pt x="9" y="535"/>
                  </a:lnTo>
                  <a:lnTo>
                    <a:pt x="14" y="516"/>
                  </a:lnTo>
                  <a:lnTo>
                    <a:pt x="16" y="497"/>
                  </a:lnTo>
                  <a:lnTo>
                    <a:pt x="19" y="478"/>
                  </a:lnTo>
                  <a:lnTo>
                    <a:pt x="21" y="459"/>
                  </a:lnTo>
                  <a:lnTo>
                    <a:pt x="23" y="440"/>
                  </a:lnTo>
                  <a:lnTo>
                    <a:pt x="26" y="419"/>
                  </a:lnTo>
                  <a:lnTo>
                    <a:pt x="28" y="400"/>
                  </a:lnTo>
                  <a:lnTo>
                    <a:pt x="30" y="381"/>
                  </a:lnTo>
                  <a:lnTo>
                    <a:pt x="33" y="362"/>
                  </a:lnTo>
                  <a:lnTo>
                    <a:pt x="35" y="343"/>
                  </a:lnTo>
                  <a:lnTo>
                    <a:pt x="37" y="324"/>
                  </a:lnTo>
                  <a:lnTo>
                    <a:pt x="40" y="305"/>
                  </a:lnTo>
                  <a:lnTo>
                    <a:pt x="42" y="286"/>
                  </a:lnTo>
                  <a:lnTo>
                    <a:pt x="45" y="267"/>
                  </a:lnTo>
                  <a:lnTo>
                    <a:pt x="47" y="248"/>
                  </a:lnTo>
                  <a:lnTo>
                    <a:pt x="49" y="229"/>
                  </a:lnTo>
                  <a:lnTo>
                    <a:pt x="52" y="210"/>
                  </a:lnTo>
                  <a:lnTo>
                    <a:pt x="54" y="189"/>
                  </a:lnTo>
                  <a:lnTo>
                    <a:pt x="56" y="170"/>
                  </a:lnTo>
                  <a:lnTo>
                    <a:pt x="59" y="151"/>
                  </a:lnTo>
                  <a:lnTo>
                    <a:pt x="61" y="132"/>
                  </a:lnTo>
                  <a:lnTo>
                    <a:pt x="64" y="113"/>
                  </a:lnTo>
                  <a:lnTo>
                    <a:pt x="66" y="94"/>
                  </a:lnTo>
                  <a:lnTo>
                    <a:pt x="68" y="75"/>
                  </a:lnTo>
                  <a:lnTo>
                    <a:pt x="71" y="56"/>
                  </a:lnTo>
                  <a:lnTo>
                    <a:pt x="73" y="38"/>
                  </a:lnTo>
                  <a:lnTo>
                    <a:pt x="75" y="19"/>
                  </a:lnTo>
                  <a:lnTo>
                    <a:pt x="78" y="0"/>
                  </a:lnTo>
                  <a:lnTo>
                    <a:pt x="97" y="2"/>
                  </a:lnTo>
                  <a:lnTo>
                    <a:pt x="113" y="4"/>
                  </a:lnTo>
                  <a:lnTo>
                    <a:pt x="130" y="7"/>
                  </a:lnTo>
                  <a:lnTo>
                    <a:pt x="149" y="9"/>
                  </a:lnTo>
                  <a:lnTo>
                    <a:pt x="165" y="12"/>
                  </a:lnTo>
                  <a:lnTo>
                    <a:pt x="184" y="14"/>
                  </a:lnTo>
                  <a:lnTo>
                    <a:pt x="201" y="14"/>
                  </a:lnTo>
                  <a:lnTo>
                    <a:pt x="220" y="16"/>
                  </a:lnTo>
                  <a:lnTo>
                    <a:pt x="236" y="19"/>
                  </a:lnTo>
                  <a:lnTo>
                    <a:pt x="253" y="21"/>
                  </a:lnTo>
                  <a:lnTo>
                    <a:pt x="272" y="23"/>
                  </a:lnTo>
                  <a:lnTo>
                    <a:pt x="288" y="26"/>
                  </a:lnTo>
                  <a:lnTo>
                    <a:pt x="307" y="26"/>
                  </a:lnTo>
                  <a:lnTo>
                    <a:pt x="324" y="28"/>
                  </a:lnTo>
                  <a:lnTo>
                    <a:pt x="343" y="30"/>
                  </a:lnTo>
                  <a:lnTo>
                    <a:pt x="359" y="33"/>
                  </a:lnTo>
                  <a:lnTo>
                    <a:pt x="359" y="3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7715226" y="3976337"/>
              <a:ext cx="1381137" cy="1311981"/>
            </a:xfrm>
            <a:custGeom>
              <a:avLst/>
              <a:gdLst>
                <a:gd name="T0" fmla="*/ 996 w 1398"/>
                <a:gd name="T1" fmla="*/ 1174 h 1328"/>
                <a:gd name="T2" fmla="*/ 1006 w 1398"/>
                <a:gd name="T3" fmla="*/ 1118 h 1328"/>
                <a:gd name="T4" fmla="*/ 1034 w 1398"/>
                <a:gd name="T5" fmla="*/ 1075 h 1328"/>
                <a:gd name="T6" fmla="*/ 1058 w 1398"/>
                <a:gd name="T7" fmla="*/ 1042 h 1328"/>
                <a:gd name="T8" fmla="*/ 1119 w 1398"/>
                <a:gd name="T9" fmla="*/ 997 h 1328"/>
                <a:gd name="T10" fmla="*/ 1275 w 1398"/>
                <a:gd name="T11" fmla="*/ 883 h 1328"/>
                <a:gd name="T12" fmla="*/ 1379 w 1398"/>
                <a:gd name="T13" fmla="*/ 625 h 1328"/>
                <a:gd name="T14" fmla="*/ 1361 w 1398"/>
                <a:gd name="T15" fmla="*/ 597 h 1328"/>
                <a:gd name="T16" fmla="*/ 1337 w 1398"/>
                <a:gd name="T17" fmla="*/ 550 h 1328"/>
                <a:gd name="T18" fmla="*/ 1290 w 1398"/>
                <a:gd name="T19" fmla="*/ 353 h 1328"/>
                <a:gd name="T20" fmla="*/ 1230 w 1398"/>
                <a:gd name="T21" fmla="*/ 325 h 1328"/>
                <a:gd name="T22" fmla="*/ 1178 w 1398"/>
                <a:gd name="T23" fmla="*/ 322 h 1328"/>
                <a:gd name="T24" fmla="*/ 1141 w 1398"/>
                <a:gd name="T25" fmla="*/ 325 h 1328"/>
                <a:gd name="T26" fmla="*/ 1070 w 1398"/>
                <a:gd name="T27" fmla="*/ 337 h 1328"/>
                <a:gd name="T28" fmla="*/ 1034 w 1398"/>
                <a:gd name="T29" fmla="*/ 327 h 1328"/>
                <a:gd name="T30" fmla="*/ 996 w 1398"/>
                <a:gd name="T31" fmla="*/ 339 h 1328"/>
                <a:gd name="T32" fmla="*/ 956 w 1398"/>
                <a:gd name="T33" fmla="*/ 318 h 1328"/>
                <a:gd name="T34" fmla="*/ 869 w 1398"/>
                <a:gd name="T35" fmla="*/ 303 h 1328"/>
                <a:gd name="T36" fmla="*/ 779 w 1398"/>
                <a:gd name="T37" fmla="*/ 263 h 1328"/>
                <a:gd name="T38" fmla="*/ 705 w 1398"/>
                <a:gd name="T39" fmla="*/ 180 h 1328"/>
                <a:gd name="T40" fmla="*/ 395 w 1398"/>
                <a:gd name="T41" fmla="*/ 93 h 1328"/>
                <a:gd name="T42" fmla="*/ 147 w 1398"/>
                <a:gd name="T43" fmla="*/ 552 h 1328"/>
                <a:gd name="T44" fmla="*/ 50 w 1398"/>
                <a:gd name="T45" fmla="*/ 616 h 1328"/>
                <a:gd name="T46" fmla="*/ 142 w 1398"/>
                <a:gd name="T47" fmla="*/ 699 h 1328"/>
                <a:gd name="T48" fmla="*/ 180 w 1398"/>
                <a:gd name="T49" fmla="*/ 734 h 1328"/>
                <a:gd name="T50" fmla="*/ 199 w 1398"/>
                <a:gd name="T51" fmla="*/ 800 h 1328"/>
                <a:gd name="T52" fmla="*/ 249 w 1398"/>
                <a:gd name="T53" fmla="*/ 869 h 1328"/>
                <a:gd name="T54" fmla="*/ 346 w 1398"/>
                <a:gd name="T55" fmla="*/ 931 h 1328"/>
                <a:gd name="T56" fmla="*/ 393 w 1398"/>
                <a:gd name="T57" fmla="*/ 890 h 1328"/>
                <a:gd name="T58" fmla="*/ 414 w 1398"/>
                <a:gd name="T59" fmla="*/ 843 h 1328"/>
                <a:gd name="T60" fmla="*/ 474 w 1398"/>
                <a:gd name="T61" fmla="*/ 836 h 1328"/>
                <a:gd name="T62" fmla="*/ 547 w 1398"/>
                <a:gd name="T63" fmla="*/ 838 h 1328"/>
                <a:gd name="T64" fmla="*/ 594 w 1398"/>
                <a:gd name="T65" fmla="*/ 881 h 1328"/>
                <a:gd name="T66" fmla="*/ 641 w 1398"/>
                <a:gd name="T67" fmla="*/ 954 h 1328"/>
                <a:gd name="T68" fmla="*/ 675 w 1398"/>
                <a:gd name="T69" fmla="*/ 1025 h 1328"/>
                <a:gd name="T70" fmla="*/ 717 w 1398"/>
                <a:gd name="T71" fmla="*/ 1080 h 1328"/>
                <a:gd name="T72" fmla="*/ 760 w 1398"/>
                <a:gd name="T73" fmla="*/ 1115 h 1328"/>
                <a:gd name="T74" fmla="*/ 767 w 1398"/>
                <a:gd name="T75" fmla="*/ 1174 h 1328"/>
                <a:gd name="T76" fmla="*/ 809 w 1398"/>
                <a:gd name="T77" fmla="*/ 1262 h 1328"/>
                <a:gd name="T78" fmla="*/ 857 w 1398"/>
                <a:gd name="T79" fmla="*/ 1281 h 1328"/>
                <a:gd name="T80" fmla="*/ 970 w 1398"/>
                <a:gd name="T81" fmla="*/ 1307 h 1328"/>
                <a:gd name="T82" fmla="*/ 1013 w 1398"/>
                <a:gd name="T83" fmla="*/ 1314 h 1328"/>
                <a:gd name="T84" fmla="*/ 1010 w 1398"/>
                <a:gd name="T85" fmla="*/ 1295 h 1328"/>
                <a:gd name="T86" fmla="*/ 994 w 1398"/>
                <a:gd name="T87" fmla="*/ 1257 h 1328"/>
                <a:gd name="T88" fmla="*/ 977 w 1398"/>
                <a:gd name="T89" fmla="*/ 1191 h 1328"/>
                <a:gd name="T90" fmla="*/ 956 w 1398"/>
                <a:gd name="T91" fmla="*/ 1151 h 1328"/>
                <a:gd name="T92" fmla="*/ 980 w 1398"/>
                <a:gd name="T93" fmla="*/ 1141 h 1328"/>
                <a:gd name="T94" fmla="*/ 1006 w 1398"/>
                <a:gd name="T95" fmla="*/ 1106 h 1328"/>
                <a:gd name="T96" fmla="*/ 999 w 1398"/>
                <a:gd name="T97" fmla="*/ 1075 h 1328"/>
                <a:gd name="T98" fmla="*/ 1025 w 1398"/>
                <a:gd name="T99" fmla="*/ 1051 h 1328"/>
                <a:gd name="T100" fmla="*/ 1039 w 1398"/>
                <a:gd name="T101" fmla="*/ 1042 h 1328"/>
                <a:gd name="T102" fmla="*/ 1058 w 1398"/>
                <a:gd name="T103" fmla="*/ 1002 h 1328"/>
                <a:gd name="T104" fmla="*/ 1091 w 1398"/>
                <a:gd name="T105" fmla="*/ 995 h 1328"/>
                <a:gd name="T106" fmla="*/ 1086 w 1398"/>
                <a:gd name="T107" fmla="*/ 978 h 1328"/>
                <a:gd name="T108" fmla="*/ 1098 w 1398"/>
                <a:gd name="T109" fmla="*/ 966 h 1328"/>
                <a:gd name="T110" fmla="*/ 1122 w 1398"/>
                <a:gd name="T111" fmla="*/ 983 h 1328"/>
                <a:gd name="T112" fmla="*/ 1167 w 1398"/>
                <a:gd name="T113" fmla="*/ 964 h 1328"/>
                <a:gd name="T114" fmla="*/ 1254 w 1398"/>
                <a:gd name="T115" fmla="*/ 886 h 1328"/>
                <a:gd name="T116" fmla="*/ 1247 w 1398"/>
                <a:gd name="T117" fmla="*/ 855 h 1328"/>
                <a:gd name="T118" fmla="*/ 1275 w 1398"/>
                <a:gd name="T119" fmla="*/ 850 h 1328"/>
                <a:gd name="T120" fmla="*/ 1287 w 1398"/>
                <a:gd name="T121" fmla="*/ 869 h 1328"/>
                <a:gd name="T122" fmla="*/ 1382 w 1398"/>
                <a:gd name="T123" fmla="*/ 760 h 1328"/>
                <a:gd name="T124" fmla="*/ 1396 w 1398"/>
                <a:gd name="T125" fmla="*/ 677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98" h="1328">
                  <a:moveTo>
                    <a:pt x="1001" y="1222"/>
                  </a:moveTo>
                  <a:lnTo>
                    <a:pt x="1003" y="1226"/>
                  </a:lnTo>
                  <a:lnTo>
                    <a:pt x="1003" y="1229"/>
                  </a:lnTo>
                  <a:lnTo>
                    <a:pt x="1006" y="1231"/>
                  </a:lnTo>
                  <a:lnTo>
                    <a:pt x="1006" y="1234"/>
                  </a:lnTo>
                  <a:lnTo>
                    <a:pt x="1008" y="1241"/>
                  </a:lnTo>
                  <a:lnTo>
                    <a:pt x="1008" y="1243"/>
                  </a:lnTo>
                  <a:lnTo>
                    <a:pt x="1013" y="1248"/>
                  </a:lnTo>
                  <a:lnTo>
                    <a:pt x="1013" y="1250"/>
                  </a:lnTo>
                  <a:lnTo>
                    <a:pt x="1015" y="1260"/>
                  </a:lnTo>
                  <a:lnTo>
                    <a:pt x="1015" y="1262"/>
                  </a:lnTo>
                  <a:lnTo>
                    <a:pt x="1018" y="1267"/>
                  </a:lnTo>
                  <a:lnTo>
                    <a:pt x="1018" y="1269"/>
                  </a:lnTo>
                  <a:lnTo>
                    <a:pt x="1020" y="1293"/>
                  </a:lnTo>
                  <a:lnTo>
                    <a:pt x="1022" y="1295"/>
                  </a:lnTo>
                  <a:lnTo>
                    <a:pt x="1022" y="1295"/>
                  </a:lnTo>
                  <a:lnTo>
                    <a:pt x="1025" y="1295"/>
                  </a:lnTo>
                  <a:lnTo>
                    <a:pt x="1025" y="1293"/>
                  </a:lnTo>
                  <a:lnTo>
                    <a:pt x="1022" y="1286"/>
                  </a:lnTo>
                  <a:lnTo>
                    <a:pt x="1020" y="1281"/>
                  </a:lnTo>
                  <a:lnTo>
                    <a:pt x="1020" y="1279"/>
                  </a:lnTo>
                  <a:lnTo>
                    <a:pt x="1020" y="1274"/>
                  </a:lnTo>
                  <a:lnTo>
                    <a:pt x="1020" y="1271"/>
                  </a:lnTo>
                  <a:lnTo>
                    <a:pt x="1018" y="1267"/>
                  </a:lnTo>
                  <a:lnTo>
                    <a:pt x="1018" y="1260"/>
                  </a:lnTo>
                  <a:lnTo>
                    <a:pt x="1015" y="1255"/>
                  </a:lnTo>
                  <a:lnTo>
                    <a:pt x="1015" y="1255"/>
                  </a:lnTo>
                  <a:lnTo>
                    <a:pt x="1015" y="1252"/>
                  </a:lnTo>
                  <a:lnTo>
                    <a:pt x="1003" y="1215"/>
                  </a:lnTo>
                  <a:lnTo>
                    <a:pt x="999" y="1193"/>
                  </a:lnTo>
                  <a:lnTo>
                    <a:pt x="996" y="1160"/>
                  </a:lnTo>
                  <a:lnTo>
                    <a:pt x="996" y="1158"/>
                  </a:lnTo>
                  <a:lnTo>
                    <a:pt x="996" y="1160"/>
                  </a:lnTo>
                  <a:lnTo>
                    <a:pt x="996" y="1167"/>
                  </a:lnTo>
                  <a:lnTo>
                    <a:pt x="994" y="1170"/>
                  </a:lnTo>
                  <a:lnTo>
                    <a:pt x="996" y="1172"/>
                  </a:lnTo>
                  <a:lnTo>
                    <a:pt x="996" y="1174"/>
                  </a:lnTo>
                  <a:lnTo>
                    <a:pt x="994" y="1179"/>
                  </a:lnTo>
                  <a:lnTo>
                    <a:pt x="994" y="1181"/>
                  </a:lnTo>
                  <a:lnTo>
                    <a:pt x="996" y="1184"/>
                  </a:lnTo>
                  <a:lnTo>
                    <a:pt x="996" y="1196"/>
                  </a:lnTo>
                  <a:lnTo>
                    <a:pt x="996" y="1200"/>
                  </a:lnTo>
                  <a:lnTo>
                    <a:pt x="996" y="1205"/>
                  </a:lnTo>
                  <a:lnTo>
                    <a:pt x="999" y="1210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2"/>
                  </a:lnTo>
                  <a:lnTo>
                    <a:pt x="1001" y="1215"/>
                  </a:lnTo>
                  <a:lnTo>
                    <a:pt x="999" y="1215"/>
                  </a:lnTo>
                  <a:lnTo>
                    <a:pt x="999" y="1215"/>
                  </a:lnTo>
                  <a:lnTo>
                    <a:pt x="999" y="1215"/>
                  </a:lnTo>
                  <a:lnTo>
                    <a:pt x="1001" y="1217"/>
                  </a:lnTo>
                  <a:lnTo>
                    <a:pt x="1001" y="1217"/>
                  </a:lnTo>
                  <a:lnTo>
                    <a:pt x="1001" y="1217"/>
                  </a:lnTo>
                  <a:lnTo>
                    <a:pt x="1001" y="1219"/>
                  </a:lnTo>
                  <a:lnTo>
                    <a:pt x="1001" y="1222"/>
                  </a:lnTo>
                  <a:close/>
                  <a:moveTo>
                    <a:pt x="1029" y="1080"/>
                  </a:moveTo>
                  <a:lnTo>
                    <a:pt x="1029" y="1082"/>
                  </a:lnTo>
                  <a:lnTo>
                    <a:pt x="1029" y="1084"/>
                  </a:lnTo>
                  <a:lnTo>
                    <a:pt x="1025" y="1087"/>
                  </a:lnTo>
                  <a:lnTo>
                    <a:pt x="1020" y="1092"/>
                  </a:lnTo>
                  <a:lnTo>
                    <a:pt x="1015" y="1106"/>
                  </a:lnTo>
                  <a:lnTo>
                    <a:pt x="1015" y="1106"/>
                  </a:lnTo>
                  <a:lnTo>
                    <a:pt x="1013" y="1103"/>
                  </a:lnTo>
                  <a:lnTo>
                    <a:pt x="1013" y="1103"/>
                  </a:lnTo>
                  <a:lnTo>
                    <a:pt x="1010" y="1101"/>
                  </a:lnTo>
                  <a:lnTo>
                    <a:pt x="1010" y="1103"/>
                  </a:lnTo>
                  <a:lnTo>
                    <a:pt x="1010" y="1106"/>
                  </a:lnTo>
                  <a:lnTo>
                    <a:pt x="1010" y="1106"/>
                  </a:lnTo>
                  <a:lnTo>
                    <a:pt x="1008" y="1108"/>
                  </a:lnTo>
                  <a:lnTo>
                    <a:pt x="1010" y="1110"/>
                  </a:lnTo>
                  <a:lnTo>
                    <a:pt x="1008" y="1113"/>
                  </a:lnTo>
                  <a:lnTo>
                    <a:pt x="1006" y="1118"/>
                  </a:lnTo>
                  <a:lnTo>
                    <a:pt x="1003" y="1120"/>
                  </a:lnTo>
                  <a:lnTo>
                    <a:pt x="1003" y="1120"/>
                  </a:lnTo>
                  <a:lnTo>
                    <a:pt x="1001" y="1125"/>
                  </a:lnTo>
                  <a:lnTo>
                    <a:pt x="1001" y="1127"/>
                  </a:lnTo>
                  <a:lnTo>
                    <a:pt x="1001" y="1132"/>
                  </a:lnTo>
                  <a:lnTo>
                    <a:pt x="996" y="1141"/>
                  </a:lnTo>
                  <a:lnTo>
                    <a:pt x="996" y="1153"/>
                  </a:lnTo>
                  <a:lnTo>
                    <a:pt x="996" y="1155"/>
                  </a:lnTo>
                  <a:lnTo>
                    <a:pt x="996" y="1155"/>
                  </a:lnTo>
                  <a:lnTo>
                    <a:pt x="996" y="1155"/>
                  </a:lnTo>
                  <a:lnTo>
                    <a:pt x="999" y="1153"/>
                  </a:lnTo>
                  <a:lnTo>
                    <a:pt x="999" y="1151"/>
                  </a:lnTo>
                  <a:lnTo>
                    <a:pt x="1001" y="1139"/>
                  </a:lnTo>
                  <a:lnTo>
                    <a:pt x="1008" y="1122"/>
                  </a:lnTo>
                  <a:lnTo>
                    <a:pt x="1018" y="1101"/>
                  </a:lnTo>
                  <a:lnTo>
                    <a:pt x="1032" y="1080"/>
                  </a:lnTo>
                  <a:lnTo>
                    <a:pt x="1032" y="1080"/>
                  </a:lnTo>
                  <a:lnTo>
                    <a:pt x="1032" y="1077"/>
                  </a:lnTo>
                  <a:lnTo>
                    <a:pt x="1029" y="1080"/>
                  </a:lnTo>
                  <a:close/>
                  <a:moveTo>
                    <a:pt x="1053" y="1042"/>
                  </a:moveTo>
                  <a:lnTo>
                    <a:pt x="1051" y="1042"/>
                  </a:lnTo>
                  <a:lnTo>
                    <a:pt x="1048" y="1042"/>
                  </a:lnTo>
                  <a:lnTo>
                    <a:pt x="1048" y="1044"/>
                  </a:lnTo>
                  <a:lnTo>
                    <a:pt x="1048" y="1044"/>
                  </a:lnTo>
                  <a:lnTo>
                    <a:pt x="1048" y="1047"/>
                  </a:lnTo>
                  <a:lnTo>
                    <a:pt x="1046" y="1047"/>
                  </a:lnTo>
                  <a:lnTo>
                    <a:pt x="1039" y="1058"/>
                  </a:lnTo>
                  <a:lnTo>
                    <a:pt x="1039" y="1058"/>
                  </a:lnTo>
                  <a:lnTo>
                    <a:pt x="1041" y="1058"/>
                  </a:lnTo>
                  <a:lnTo>
                    <a:pt x="1041" y="1058"/>
                  </a:lnTo>
                  <a:lnTo>
                    <a:pt x="1041" y="1061"/>
                  </a:lnTo>
                  <a:lnTo>
                    <a:pt x="1041" y="1061"/>
                  </a:lnTo>
                  <a:lnTo>
                    <a:pt x="1036" y="1066"/>
                  </a:lnTo>
                  <a:lnTo>
                    <a:pt x="1034" y="1070"/>
                  </a:lnTo>
                  <a:lnTo>
                    <a:pt x="1032" y="1075"/>
                  </a:lnTo>
                  <a:lnTo>
                    <a:pt x="1034" y="1077"/>
                  </a:lnTo>
                  <a:lnTo>
                    <a:pt x="1034" y="1075"/>
                  </a:lnTo>
                  <a:lnTo>
                    <a:pt x="1036" y="1073"/>
                  </a:lnTo>
                  <a:lnTo>
                    <a:pt x="1039" y="1068"/>
                  </a:lnTo>
                  <a:lnTo>
                    <a:pt x="1044" y="1061"/>
                  </a:lnTo>
                  <a:lnTo>
                    <a:pt x="1053" y="1049"/>
                  </a:lnTo>
                  <a:lnTo>
                    <a:pt x="1053" y="1049"/>
                  </a:lnTo>
                  <a:lnTo>
                    <a:pt x="1053" y="1047"/>
                  </a:lnTo>
                  <a:lnTo>
                    <a:pt x="1053" y="1044"/>
                  </a:lnTo>
                  <a:lnTo>
                    <a:pt x="1053" y="1044"/>
                  </a:lnTo>
                  <a:lnTo>
                    <a:pt x="1053" y="1042"/>
                  </a:lnTo>
                  <a:close/>
                  <a:moveTo>
                    <a:pt x="1100" y="1009"/>
                  </a:moveTo>
                  <a:lnTo>
                    <a:pt x="1100" y="1009"/>
                  </a:lnTo>
                  <a:lnTo>
                    <a:pt x="1098" y="1009"/>
                  </a:lnTo>
                  <a:lnTo>
                    <a:pt x="1098" y="1009"/>
                  </a:lnTo>
                  <a:lnTo>
                    <a:pt x="1098" y="1009"/>
                  </a:lnTo>
                  <a:lnTo>
                    <a:pt x="1098" y="1011"/>
                  </a:lnTo>
                  <a:lnTo>
                    <a:pt x="1098" y="1013"/>
                  </a:lnTo>
                  <a:lnTo>
                    <a:pt x="1096" y="1013"/>
                  </a:lnTo>
                  <a:lnTo>
                    <a:pt x="1096" y="1016"/>
                  </a:lnTo>
                  <a:lnTo>
                    <a:pt x="1091" y="1016"/>
                  </a:lnTo>
                  <a:lnTo>
                    <a:pt x="1088" y="1016"/>
                  </a:lnTo>
                  <a:lnTo>
                    <a:pt x="1088" y="1016"/>
                  </a:lnTo>
                  <a:lnTo>
                    <a:pt x="1086" y="1018"/>
                  </a:lnTo>
                  <a:lnTo>
                    <a:pt x="1079" y="1021"/>
                  </a:lnTo>
                  <a:lnTo>
                    <a:pt x="1079" y="1023"/>
                  </a:lnTo>
                  <a:lnTo>
                    <a:pt x="1079" y="1023"/>
                  </a:lnTo>
                  <a:lnTo>
                    <a:pt x="1074" y="1025"/>
                  </a:lnTo>
                  <a:lnTo>
                    <a:pt x="1072" y="1028"/>
                  </a:lnTo>
                  <a:lnTo>
                    <a:pt x="1072" y="1028"/>
                  </a:lnTo>
                  <a:lnTo>
                    <a:pt x="1067" y="1032"/>
                  </a:lnTo>
                  <a:lnTo>
                    <a:pt x="1067" y="1032"/>
                  </a:lnTo>
                  <a:lnTo>
                    <a:pt x="1065" y="1032"/>
                  </a:lnTo>
                  <a:lnTo>
                    <a:pt x="1060" y="1035"/>
                  </a:lnTo>
                  <a:lnTo>
                    <a:pt x="1060" y="1035"/>
                  </a:lnTo>
                  <a:lnTo>
                    <a:pt x="1058" y="1035"/>
                  </a:lnTo>
                  <a:lnTo>
                    <a:pt x="1058" y="1037"/>
                  </a:lnTo>
                  <a:lnTo>
                    <a:pt x="1058" y="1039"/>
                  </a:lnTo>
                  <a:lnTo>
                    <a:pt x="1058" y="1042"/>
                  </a:lnTo>
                  <a:lnTo>
                    <a:pt x="1058" y="1042"/>
                  </a:lnTo>
                  <a:lnTo>
                    <a:pt x="1058" y="1042"/>
                  </a:lnTo>
                  <a:lnTo>
                    <a:pt x="1055" y="1044"/>
                  </a:lnTo>
                  <a:lnTo>
                    <a:pt x="1055" y="1047"/>
                  </a:lnTo>
                  <a:lnTo>
                    <a:pt x="1055" y="1049"/>
                  </a:lnTo>
                  <a:lnTo>
                    <a:pt x="1055" y="1049"/>
                  </a:lnTo>
                  <a:lnTo>
                    <a:pt x="1055" y="1047"/>
                  </a:lnTo>
                  <a:lnTo>
                    <a:pt x="1058" y="1047"/>
                  </a:lnTo>
                  <a:lnTo>
                    <a:pt x="1060" y="1042"/>
                  </a:lnTo>
                  <a:lnTo>
                    <a:pt x="1067" y="1037"/>
                  </a:lnTo>
                  <a:lnTo>
                    <a:pt x="1070" y="1035"/>
                  </a:lnTo>
                  <a:lnTo>
                    <a:pt x="1079" y="1030"/>
                  </a:lnTo>
                  <a:lnTo>
                    <a:pt x="1084" y="1023"/>
                  </a:lnTo>
                  <a:lnTo>
                    <a:pt x="1088" y="1021"/>
                  </a:lnTo>
                  <a:lnTo>
                    <a:pt x="1091" y="1021"/>
                  </a:lnTo>
                  <a:lnTo>
                    <a:pt x="1100" y="1016"/>
                  </a:lnTo>
                  <a:lnTo>
                    <a:pt x="1100" y="1016"/>
                  </a:lnTo>
                  <a:lnTo>
                    <a:pt x="1100" y="1013"/>
                  </a:lnTo>
                  <a:lnTo>
                    <a:pt x="1100" y="1013"/>
                  </a:lnTo>
                  <a:lnTo>
                    <a:pt x="1100" y="1011"/>
                  </a:lnTo>
                  <a:lnTo>
                    <a:pt x="1100" y="1009"/>
                  </a:lnTo>
                  <a:lnTo>
                    <a:pt x="1100" y="1009"/>
                  </a:lnTo>
                  <a:close/>
                  <a:moveTo>
                    <a:pt x="1115" y="997"/>
                  </a:moveTo>
                  <a:lnTo>
                    <a:pt x="1110" y="999"/>
                  </a:lnTo>
                  <a:lnTo>
                    <a:pt x="1105" y="1006"/>
                  </a:lnTo>
                  <a:lnTo>
                    <a:pt x="1105" y="1006"/>
                  </a:lnTo>
                  <a:lnTo>
                    <a:pt x="1107" y="1006"/>
                  </a:lnTo>
                  <a:lnTo>
                    <a:pt x="1107" y="1004"/>
                  </a:lnTo>
                  <a:lnTo>
                    <a:pt x="1112" y="1002"/>
                  </a:lnTo>
                  <a:lnTo>
                    <a:pt x="1115" y="1002"/>
                  </a:lnTo>
                  <a:lnTo>
                    <a:pt x="1115" y="999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7" y="997"/>
                  </a:lnTo>
                  <a:lnTo>
                    <a:pt x="1119" y="997"/>
                  </a:lnTo>
                  <a:lnTo>
                    <a:pt x="1119" y="997"/>
                  </a:lnTo>
                  <a:lnTo>
                    <a:pt x="1119" y="995"/>
                  </a:lnTo>
                  <a:lnTo>
                    <a:pt x="1115" y="997"/>
                  </a:lnTo>
                  <a:close/>
                  <a:moveTo>
                    <a:pt x="1268" y="881"/>
                  </a:move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8" y="881"/>
                  </a:lnTo>
                  <a:lnTo>
                    <a:pt x="1266" y="881"/>
                  </a:lnTo>
                  <a:lnTo>
                    <a:pt x="1266" y="883"/>
                  </a:lnTo>
                  <a:lnTo>
                    <a:pt x="1268" y="883"/>
                  </a:lnTo>
                  <a:lnTo>
                    <a:pt x="1268" y="886"/>
                  </a:lnTo>
                  <a:lnTo>
                    <a:pt x="1268" y="886"/>
                  </a:lnTo>
                  <a:lnTo>
                    <a:pt x="1268" y="888"/>
                  </a:lnTo>
                  <a:lnTo>
                    <a:pt x="1266" y="888"/>
                  </a:lnTo>
                  <a:lnTo>
                    <a:pt x="1264" y="888"/>
                  </a:lnTo>
                  <a:lnTo>
                    <a:pt x="1264" y="888"/>
                  </a:lnTo>
                  <a:lnTo>
                    <a:pt x="1264" y="890"/>
                  </a:lnTo>
                  <a:lnTo>
                    <a:pt x="1259" y="895"/>
                  </a:lnTo>
                  <a:lnTo>
                    <a:pt x="1259" y="895"/>
                  </a:lnTo>
                  <a:lnTo>
                    <a:pt x="1256" y="895"/>
                  </a:lnTo>
                  <a:lnTo>
                    <a:pt x="1256" y="895"/>
                  </a:lnTo>
                  <a:lnTo>
                    <a:pt x="1254" y="897"/>
                  </a:lnTo>
                  <a:lnTo>
                    <a:pt x="1254" y="897"/>
                  </a:lnTo>
                  <a:lnTo>
                    <a:pt x="1254" y="900"/>
                  </a:lnTo>
                  <a:lnTo>
                    <a:pt x="1245" y="905"/>
                  </a:lnTo>
                  <a:lnTo>
                    <a:pt x="1242" y="909"/>
                  </a:lnTo>
                  <a:lnTo>
                    <a:pt x="1240" y="912"/>
                  </a:lnTo>
                  <a:lnTo>
                    <a:pt x="1238" y="914"/>
                  </a:lnTo>
                  <a:lnTo>
                    <a:pt x="1240" y="914"/>
                  </a:lnTo>
                  <a:lnTo>
                    <a:pt x="1240" y="912"/>
                  </a:lnTo>
                  <a:lnTo>
                    <a:pt x="1256" y="900"/>
                  </a:lnTo>
                  <a:lnTo>
                    <a:pt x="1261" y="897"/>
                  </a:lnTo>
                  <a:lnTo>
                    <a:pt x="1275" y="883"/>
                  </a:lnTo>
                  <a:lnTo>
                    <a:pt x="1271" y="881"/>
                  </a:lnTo>
                  <a:lnTo>
                    <a:pt x="1268" y="881"/>
                  </a:lnTo>
                  <a:close/>
                  <a:moveTo>
                    <a:pt x="1398" y="663"/>
                  </a:moveTo>
                  <a:lnTo>
                    <a:pt x="1396" y="661"/>
                  </a:lnTo>
                  <a:lnTo>
                    <a:pt x="1394" y="658"/>
                  </a:lnTo>
                  <a:lnTo>
                    <a:pt x="1394" y="656"/>
                  </a:lnTo>
                  <a:lnTo>
                    <a:pt x="1394" y="654"/>
                  </a:lnTo>
                  <a:lnTo>
                    <a:pt x="1394" y="654"/>
                  </a:lnTo>
                  <a:lnTo>
                    <a:pt x="1394" y="647"/>
                  </a:lnTo>
                  <a:lnTo>
                    <a:pt x="1394" y="647"/>
                  </a:lnTo>
                  <a:lnTo>
                    <a:pt x="1391" y="644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7"/>
                  </a:lnTo>
                  <a:lnTo>
                    <a:pt x="1389" y="644"/>
                  </a:lnTo>
                  <a:lnTo>
                    <a:pt x="1389" y="644"/>
                  </a:lnTo>
                  <a:lnTo>
                    <a:pt x="1387" y="644"/>
                  </a:lnTo>
                  <a:lnTo>
                    <a:pt x="1387" y="642"/>
                  </a:lnTo>
                  <a:lnTo>
                    <a:pt x="1387" y="639"/>
                  </a:lnTo>
                  <a:lnTo>
                    <a:pt x="1387" y="639"/>
                  </a:lnTo>
                  <a:lnTo>
                    <a:pt x="1387" y="639"/>
                  </a:lnTo>
                  <a:lnTo>
                    <a:pt x="1387" y="637"/>
                  </a:lnTo>
                  <a:lnTo>
                    <a:pt x="1384" y="637"/>
                  </a:lnTo>
                  <a:lnTo>
                    <a:pt x="1384" y="637"/>
                  </a:lnTo>
                  <a:lnTo>
                    <a:pt x="1384" y="635"/>
                  </a:lnTo>
                  <a:lnTo>
                    <a:pt x="1384" y="635"/>
                  </a:lnTo>
                  <a:lnTo>
                    <a:pt x="1384" y="635"/>
                  </a:lnTo>
                  <a:lnTo>
                    <a:pt x="1379" y="632"/>
                  </a:lnTo>
                  <a:lnTo>
                    <a:pt x="1379" y="630"/>
                  </a:lnTo>
                  <a:lnTo>
                    <a:pt x="1379" y="630"/>
                  </a:lnTo>
                  <a:lnTo>
                    <a:pt x="1379" y="630"/>
                  </a:lnTo>
                  <a:lnTo>
                    <a:pt x="1379" y="628"/>
                  </a:lnTo>
                  <a:lnTo>
                    <a:pt x="1379" y="628"/>
                  </a:lnTo>
                  <a:lnTo>
                    <a:pt x="1379" y="625"/>
                  </a:lnTo>
                  <a:lnTo>
                    <a:pt x="1379" y="625"/>
                  </a:lnTo>
                  <a:lnTo>
                    <a:pt x="1382" y="623"/>
                  </a:lnTo>
                  <a:lnTo>
                    <a:pt x="1382" y="623"/>
                  </a:lnTo>
                  <a:lnTo>
                    <a:pt x="1382" y="623"/>
                  </a:lnTo>
                  <a:lnTo>
                    <a:pt x="1379" y="623"/>
                  </a:lnTo>
                  <a:lnTo>
                    <a:pt x="1377" y="621"/>
                  </a:lnTo>
                  <a:lnTo>
                    <a:pt x="1377" y="618"/>
                  </a:lnTo>
                  <a:lnTo>
                    <a:pt x="1377" y="618"/>
                  </a:lnTo>
                  <a:lnTo>
                    <a:pt x="1375" y="618"/>
                  </a:lnTo>
                  <a:lnTo>
                    <a:pt x="1375" y="616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5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2" y="613"/>
                  </a:lnTo>
                  <a:lnTo>
                    <a:pt x="1370" y="611"/>
                  </a:lnTo>
                  <a:lnTo>
                    <a:pt x="1370" y="611"/>
                  </a:lnTo>
                  <a:lnTo>
                    <a:pt x="1370" y="611"/>
                  </a:lnTo>
                  <a:lnTo>
                    <a:pt x="1370" y="609"/>
                  </a:lnTo>
                  <a:lnTo>
                    <a:pt x="1370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9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2" y="606"/>
                  </a:lnTo>
                  <a:lnTo>
                    <a:pt x="1370" y="606"/>
                  </a:lnTo>
                  <a:lnTo>
                    <a:pt x="1368" y="604"/>
                  </a:lnTo>
                  <a:lnTo>
                    <a:pt x="1368" y="604"/>
                  </a:lnTo>
                  <a:lnTo>
                    <a:pt x="1368" y="604"/>
                  </a:lnTo>
                  <a:lnTo>
                    <a:pt x="1365" y="604"/>
                  </a:lnTo>
                  <a:lnTo>
                    <a:pt x="1363" y="602"/>
                  </a:lnTo>
                  <a:lnTo>
                    <a:pt x="1363" y="599"/>
                  </a:lnTo>
                  <a:lnTo>
                    <a:pt x="1361" y="597"/>
                  </a:lnTo>
                  <a:lnTo>
                    <a:pt x="1361" y="597"/>
                  </a:lnTo>
                  <a:lnTo>
                    <a:pt x="1361" y="597"/>
                  </a:lnTo>
                  <a:lnTo>
                    <a:pt x="1361" y="595"/>
                  </a:lnTo>
                  <a:lnTo>
                    <a:pt x="1361" y="595"/>
                  </a:lnTo>
                  <a:lnTo>
                    <a:pt x="1361" y="592"/>
                  </a:lnTo>
                  <a:lnTo>
                    <a:pt x="1361" y="592"/>
                  </a:lnTo>
                  <a:lnTo>
                    <a:pt x="1361" y="592"/>
                  </a:lnTo>
                  <a:lnTo>
                    <a:pt x="1361" y="590"/>
                  </a:lnTo>
                  <a:lnTo>
                    <a:pt x="1361" y="587"/>
                  </a:lnTo>
                  <a:lnTo>
                    <a:pt x="1361" y="585"/>
                  </a:lnTo>
                  <a:lnTo>
                    <a:pt x="1363" y="583"/>
                  </a:lnTo>
                  <a:lnTo>
                    <a:pt x="1363" y="583"/>
                  </a:lnTo>
                  <a:lnTo>
                    <a:pt x="1363" y="583"/>
                  </a:lnTo>
                  <a:lnTo>
                    <a:pt x="1361" y="583"/>
                  </a:lnTo>
                  <a:lnTo>
                    <a:pt x="1361" y="580"/>
                  </a:lnTo>
                  <a:lnTo>
                    <a:pt x="1361" y="580"/>
                  </a:lnTo>
                  <a:lnTo>
                    <a:pt x="1361" y="580"/>
                  </a:lnTo>
                  <a:lnTo>
                    <a:pt x="1361" y="578"/>
                  </a:lnTo>
                  <a:lnTo>
                    <a:pt x="1358" y="573"/>
                  </a:lnTo>
                  <a:lnTo>
                    <a:pt x="1358" y="573"/>
                  </a:lnTo>
                  <a:lnTo>
                    <a:pt x="1356" y="568"/>
                  </a:lnTo>
                  <a:lnTo>
                    <a:pt x="1356" y="568"/>
                  </a:lnTo>
                  <a:lnTo>
                    <a:pt x="1353" y="566"/>
                  </a:lnTo>
                  <a:lnTo>
                    <a:pt x="1353" y="566"/>
                  </a:lnTo>
                  <a:lnTo>
                    <a:pt x="1353" y="564"/>
                  </a:lnTo>
                  <a:lnTo>
                    <a:pt x="1351" y="561"/>
                  </a:lnTo>
                  <a:lnTo>
                    <a:pt x="1349" y="559"/>
                  </a:lnTo>
                  <a:lnTo>
                    <a:pt x="1349" y="559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4" y="557"/>
                  </a:lnTo>
                  <a:lnTo>
                    <a:pt x="1342" y="552"/>
                  </a:lnTo>
                  <a:lnTo>
                    <a:pt x="1339" y="552"/>
                  </a:lnTo>
                  <a:lnTo>
                    <a:pt x="1339" y="552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7" y="550"/>
                  </a:lnTo>
                  <a:lnTo>
                    <a:pt x="1334" y="547"/>
                  </a:lnTo>
                  <a:lnTo>
                    <a:pt x="1334" y="540"/>
                  </a:lnTo>
                  <a:lnTo>
                    <a:pt x="1334" y="524"/>
                  </a:lnTo>
                  <a:lnTo>
                    <a:pt x="1334" y="509"/>
                  </a:lnTo>
                  <a:lnTo>
                    <a:pt x="1332" y="495"/>
                  </a:lnTo>
                  <a:lnTo>
                    <a:pt x="1332" y="481"/>
                  </a:lnTo>
                  <a:lnTo>
                    <a:pt x="1332" y="467"/>
                  </a:lnTo>
                  <a:lnTo>
                    <a:pt x="1330" y="436"/>
                  </a:lnTo>
                  <a:lnTo>
                    <a:pt x="1330" y="422"/>
                  </a:lnTo>
                  <a:lnTo>
                    <a:pt x="1327" y="408"/>
                  </a:lnTo>
                  <a:lnTo>
                    <a:pt x="1327" y="393"/>
                  </a:lnTo>
                  <a:lnTo>
                    <a:pt x="1325" y="377"/>
                  </a:lnTo>
                  <a:lnTo>
                    <a:pt x="1325" y="363"/>
                  </a:lnTo>
                  <a:lnTo>
                    <a:pt x="1325" y="355"/>
                  </a:lnTo>
                  <a:lnTo>
                    <a:pt x="1325" y="355"/>
                  </a:lnTo>
                  <a:lnTo>
                    <a:pt x="1323" y="353"/>
                  </a:lnTo>
                  <a:lnTo>
                    <a:pt x="1323" y="353"/>
                  </a:lnTo>
                  <a:lnTo>
                    <a:pt x="1318" y="351"/>
                  </a:lnTo>
                  <a:lnTo>
                    <a:pt x="1318" y="353"/>
                  </a:lnTo>
                  <a:lnTo>
                    <a:pt x="1316" y="353"/>
                  </a:lnTo>
                  <a:lnTo>
                    <a:pt x="1313" y="353"/>
                  </a:lnTo>
                  <a:lnTo>
                    <a:pt x="1308" y="351"/>
                  </a:lnTo>
                  <a:lnTo>
                    <a:pt x="1308" y="351"/>
                  </a:lnTo>
                  <a:lnTo>
                    <a:pt x="1306" y="353"/>
                  </a:lnTo>
                  <a:lnTo>
                    <a:pt x="1306" y="353"/>
                  </a:lnTo>
                  <a:lnTo>
                    <a:pt x="1299" y="351"/>
                  </a:lnTo>
                  <a:lnTo>
                    <a:pt x="1299" y="351"/>
                  </a:lnTo>
                  <a:lnTo>
                    <a:pt x="1297" y="353"/>
                  </a:lnTo>
                  <a:lnTo>
                    <a:pt x="1297" y="355"/>
                  </a:lnTo>
                  <a:lnTo>
                    <a:pt x="1297" y="355"/>
                  </a:lnTo>
                  <a:lnTo>
                    <a:pt x="1294" y="355"/>
                  </a:lnTo>
                  <a:lnTo>
                    <a:pt x="1292" y="355"/>
                  </a:lnTo>
                  <a:lnTo>
                    <a:pt x="1290" y="355"/>
                  </a:lnTo>
                  <a:lnTo>
                    <a:pt x="1290" y="353"/>
                  </a:lnTo>
                  <a:lnTo>
                    <a:pt x="1290" y="353"/>
                  </a:lnTo>
                  <a:lnTo>
                    <a:pt x="1290" y="353"/>
                  </a:lnTo>
                  <a:lnTo>
                    <a:pt x="1287" y="353"/>
                  </a:lnTo>
                  <a:lnTo>
                    <a:pt x="1285" y="351"/>
                  </a:lnTo>
                  <a:lnTo>
                    <a:pt x="1282" y="351"/>
                  </a:lnTo>
                  <a:lnTo>
                    <a:pt x="1282" y="348"/>
                  </a:lnTo>
                  <a:lnTo>
                    <a:pt x="1280" y="346"/>
                  </a:lnTo>
                  <a:lnTo>
                    <a:pt x="1278" y="346"/>
                  </a:lnTo>
                  <a:lnTo>
                    <a:pt x="1278" y="346"/>
                  </a:lnTo>
                  <a:lnTo>
                    <a:pt x="1275" y="346"/>
                  </a:lnTo>
                  <a:lnTo>
                    <a:pt x="1273" y="344"/>
                  </a:lnTo>
                  <a:lnTo>
                    <a:pt x="1273" y="346"/>
                  </a:lnTo>
                  <a:lnTo>
                    <a:pt x="1268" y="344"/>
                  </a:lnTo>
                  <a:lnTo>
                    <a:pt x="1268" y="344"/>
                  </a:lnTo>
                  <a:lnTo>
                    <a:pt x="1268" y="341"/>
                  </a:lnTo>
                  <a:lnTo>
                    <a:pt x="1268" y="341"/>
                  </a:lnTo>
                  <a:lnTo>
                    <a:pt x="1266" y="341"/>
                  </a:lnTo>
                  <a:lnTo>
                    <a:pt x="1264" y="341"/>
                  </a:lnTo>
                  <a:lnTo>
                    <a:pt x="1261" y="341"/>
                  </a:lnTo>
                  <a:lnTo>
                    <a:pt x="1261" y="341"/>
                  </a:lnTo>
                  <a:lnTo>
                    <a:pt x="1259" y="341"/>
                  </a:lnTo>
                  <a:lnTo>
                    <a:pt x="1259" y="339"/>
                  </a:lnTo>
                  <a:lnTo>
                    <a:pt x="1256" y="339"/>
                  </a:lnTo>
                  <a:lnTo>
                    <a:pt x="1256" y="341"/>
                  </a:lnTo>
                  <a:lnTo>
                    <a:pt x="1256" y="341"/>
                  </a:lnTo>
                  <a:lnTo>
                    <a:pt x="1254" y="341"/>
                  </a:lnTo>
                  <a:lnTo>
                    <a:pt x="1254" y="339"/>
                  </a:lnTo>
                  <a:lnTo>
                    <a:pt x="1252" y="339"/>
                  </a:lnTo>
                  <a:lnTo>
                    <a:pt x="1249" y="337"/>
                  </a:lnTo>
                  <a:lnTo>
                    <a:pt x="1249" y="334"/>
                  </a:lnTo>
                  <a:lnTo>
                    <a:pt x="1247" y="334"/>
                  </a:lnTo>
                  <a:lnTo>
                    <a:pt x="1245" y="334"/>
                  </a:lnTo>
                  <a:lnTo>
                    <a:pt x="1238" y="334"/>
                  </a:lnTo>
                  <a:lnTo>
                    <a:pt x="1233" y="329"/>
                  </a:lnTo>
                  <a:lnTo>
                    <a:pt x="1233" y="327"/>
                  </a:lnTo>
                  <a:lnTo>
                    <a:pt x="1230" y="327"/>
                  </a:lnTo>
                  <a:lnTo>
                    <a:pt x="1230" y="325"/>
                  </a:lnTo>
                  <a:lnTo>
                    <a:pt x="1230" y="325"/>
                  </a:lnTo>
                  <a:lnTo>
                    <a:pt x="1228" y="325"/>
                  </a:lnTo>
                  <a:lnTo>
                    <a:pt x="1228" y="322"/>
                  </a:lnTo>
                  <a:lnTo>
                    <a:pt x="1228" y="322"/>
                  </a:lnTo>
                  <a:lnTo>
                    <a:pt x="1228" y="322"/>
                  </a:lnTo>
                  <a:lnTo>
                    <a:pt x="1226" y="322"/>
                  </a:lnTo>
                  <a:lnTo>
                    <a:pt x="1226" y="320"/>
                  </a:lnTo>
                  <a:lnTo>
                    <a:pt x="1223" y="320"/>
                  </a:lnTo>
                  <a:lnTo>
                    <a:pt x="1221" y="320"/>
                  </a:lnTo>
                  <a:lnTo>
                    <a:pt x="1219" y="320"/>
                  </a:lnTo>
                  <a:lnTo>
                    <a:pt x="1216" y="315"/>
                  </a:lnTo>
                  <a:lnTo>
                    <a:pt x="1214" y="315"/>
                  </a:lnTo>
                  <a:lnTo>
                    <a:pt x="1211" y="315"/>
                  </a:lnTo>
                  <a:lnTo>
                    <a:pt x="1209" y="313"/>
                  </a:lnTo>
                  <a:lnTo>
                    <a:pt x="1209" y="313"/>
                  </a:lnTo>
                  <a:lnTo>
                    <a:pt x="1209" y="313"/>
                  </a:lnTo>
                  <a:lnTo>
                    <a:pt x="1207" y="310"/>
                  </a:lnTo>
                  <a:lnTo>
                    <a:pt x="1200" y="310"/>
                  </a:lnTo>
                  <a:lnTo>
                    <a:pt x="1200" y="310"/>
                  </a:lnTo>
                  <a:lnTo>
                    <a:pt x="1197" y="310"/>
                  </a:lnTo>
                  <a:lnTo>
                    <a:pt x="1197" y="313"/>
                  </a:lnTo>
                  <a:lnTo>
                    <a:pt x="1197" y="315"/>
                  </a:lnTo>
                  <a:lnTo>
                    <a:pt x="1195" y="318"/>
                  </a:lnTo>
                  <a:lnTo>
                    <a:pt x="1195" y="315"/>
                  </a:lnTo>
                  <a:lnTo>
                    <a:pt x="1195" y="318"/>
                  </a:lnTo>
                  <a:lnTo>
                    <a:pt x="1193" y="318"/>
                  </a:lnTo>
                  <a:lnTo>
                    <a:pt x="1193" y="318"/>
                  </a:lnTo>
                  <a:lnTo>
                    <a:pt x="1193" y="320"/>
                  </a:lnTo>
                  <a:lnTo>
                    <a:pt x="1190" y="318"/>
                  </a:lnTo>
                  <a:lnTo>
                    <a:pt x="1190" y="318"/>
                  </a:lnTo>
                  <a:lnTo>
                    <a:pt x="1190" y="320"/>
                  </a:lnTo>
                  <a:lnTo>
                    <a:pt x="1190" y="320"/>
                  </a:lnTo>
                  <a:lnTo>
                    <a:pt x="1188" y="320"/>
                  </a:lnTo>
                  <a:lnTo>
                    <a:pt x="1188" y="322"/>
                  </a:lnTo>
                  <a:lnTo>
                    <a:pt x="1188" y="322"/>
                  </a:lnTo>
                  <a:lnTo>
                    <a:pt x="1188" y="322"/>
                  </a:lnTo>
                  <a:lnTo>
                    <a:pt x="1178" y="322"/>
                  </a:lnTo>
                  <a:lnTo>
                    <a:pt x="1178" y="322"/>
                  </a:lnTo>
                  <a:lnTo>
                    <a:pt x="1176" y="322"/>
                  </a:lnTo>
                  <a:lnTo>
                    <a:pt x="1176" y="320"/>
                  </a:lnTo>
                  <a:lnTo>
                    <a:pt x="1176" y="320"/>
                  </a:lnTo>
                  <a:lnTo>
                    <a:pt x="1174" y="320"/>
                  </a:lnTo>
                  <a:lnTo>
                    <a:pt x="1174" y="320"/>
                  </a:lnTo>
                  <a:lnTo>
                    <a:pt x="1174" y="322"/>
                  </a:lnTo>
                  <a:lnTo>
                    <a:pt x="1174" y="322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71" y="320"/>
                  </a:lnTo>
                  <a:lnTo>
                    <a:pt x="1169" y="320"/>
                  </a:lnTo>
                  <a:lnTo>
                    <a:pt x="1167" y="320"/>
                  </a:lnTo>
                  <a:lnTo>
                    <a:pt x="1169" y="318"/>
                  </a:lnTo>
                  <a:lnTo>
                    <a:pt x="1167" y="315"/>
                  </a:lnTo>
                  <a:lnTo>
                    <a:pt x="1167" y="315"/>
                  </a:lnTo>
                  <a:lnTo>
                    <a:pt x="1164" y="313"/>
                  </a:lnTo>
                  <a:lnTo>
                    <a:pt x="1162" y="313"/>
                  </a:lnTo>
                  <a:lnTo>
                    <a:pt x="1162" y="313"/>
                  </a:lnTo>
                  <a:lnTo>
                    <a:pt x="1159" y="313"/>
                  </a:lnTo>
                  <a:lnTo>
                    <a:pt x="1159" y="315"/>
                  </a:lnTo>
                  <a:lnTo>
                    <a:pt x="1159" y="315"/>
                  </a:lnTo>
                  <a:lnTo>
                    <a:pt x="1157" y="315"/>
                  </a:lnTo>
                  <a:lnTo>
                    <a:pt x="1157" y="315"/>
                  </a:lnTo>
                  <a:lnTo>
                    <a:pt x="1155" y="318"/>
                  </a:lnTo>
                  <a:lnTo>
                    <a:pt x="1152" y="318"/>
                  </a:lnTo>
                  <a:lnTo>
                    <a:pt x="1152" y="318"/>
                  </a:lnTo>
                  <a:lnTo>
                    <a:pt x="1150" y="320"/>
                  </a:lnTo>
                  <a:lnTo>
                    <a:pt x="1150" y="320"/>
                  </a:lnTo>
                  <a:lnTo>
                    <a:pt x="1150" y="320"/>
                  </a:lnTo>
                  <a:lnTo>
                    <a:pt x="1148" y="320"/>
                  </a:lnTo>
                  <a:lnTo>
                    <a:pt x="1145" y="320"/>
                  </a:lnTo>
                  <a:lnTo>
                    <a:pt x="1143" y="320"/>
                  </a:lnTo>
                  <a:lnTo>
                    <a:pt x="1143" y="325"/>
                  </a:lnTo>
                  <a:lnTo>
                    <a:pt x="1143" y="325"/>
                  </a:lnTo>
                  <a:lnTo>
                    <a:pt x="1143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41" y="325"/>
                  </a:lnTo>
                  <a:lnTo>
                    <a:pt x="1138" y="325"/>
                  </a:lnTo>
                  <a:lnTo>
                    <a:pt x="1136" y="327"/>
                  </a:lnTo>
                  <a:lnTo>
                    <a:pt x="1136" y="325"/>
                  </a:lnTo>
                  <a:lnTo>
                    <a:pt x="1129" y="322"/>
                  </a:lnTo>
                  <a:lnTo>
                    <a:pt x="1129" y="320"/>
                  </a:lnTo>
                  <a:lnTo>
                    <a:pt x="1126" y="320"/>
                  </a:lnTo>
                  <a:lnTo>
                    <a:pt x="1126" y="322"/>
                  </a:lnTo>
                  <a:lnTo>
                    <a:pt x="1124" y="322"/>
                  </a:lnTo>
                  <a:lnTo>
                    <a:pt x="1124" y="325"/>
                  </a:lnTo>
                  <a:lnTo>
                    <a:pt x="1124" y="325"/>
                  </a:lnTo>
                  <a:lnTo>
                    <a:pt x="1122" y="325"/>
                  </a:lnTo>
                  <a:lnTo>
                    <a:pt x="1119" y="327"/>
                  </a:lnTo>
                  <a:lnTo>
                    <a:pt x="1117" y="327"/>
                  </a:lnTo>
                  <a:lnTo>
                    <a:pt x="1115" y="327"/>
                  </a:lnTo>
                  <a:lnTo>
                    <a:pt x="1110" y="327"/>
                  </a:lnTo>
                  <a:lnTo>
                    <a:pt x="1107" y="329"/>
                  </a:lnTo>
                  <a:lnTo>
                    <a:pt x="1107" y="329"/>
                  </a:lnTo>
                  <a:lnTo>
                    <a:pt x="1105" y="329"/>
                  </a:lnTo>
                  <a:lnTo>
                    <a:pt x="1105" y="332"/>
                  </a:lnTo>
                  <a:lnTo>
                    <a:pt x="1103" y="334"/>
                  </a:lnTo>
                  <a:lnTo>
                    <a:pt x="1103" y="337"/>
                  </a:lnTo>
                  <a:lnTo>
                    <a:pt x="1100" y="339"/>
                  </a:lnTo>
                  <a:lnTo>
                    <a:pt x="1098" y="339"/>
                  </a:lnTo>
                  <a:lnTo>
                    <a:pt x="1093" y="339"/>
                  </a:lnTo>
                  <a:lnTo>
                    <a:pt x="1091" y="339"/>
                  </a:lnTo>
                  <a:lnTo>
                    <a:pt x="1091" y="339"/>
                  </a:lnTo>
                  <a:lnTo>
                    <a:pt x="1091" y="341"/>
                  </a:lnTo>
                  <a:lnTo>
                    <a:pt x="1091" y="344"/>
                  </a:lnTo>
                  <a:lnTo>
                    <a:pt x="1086" y="346"/>
                  </a:lnTo>
                  <a:lnTo>
                    <a:pt x="1084" y="344"/>
                  </a:lnTo>
                  <a:lnTo>
                    <a:pt x="1081" y="339"/>
                  </a:lnTo>
                  <a:lnTo>
                    <a:pt x="1079" y="337"/>
                  </a:lnTo>
                  <a:lnTo>
                    <a:pt x="1077" y="337"/>
                  </a:lnTo>
                  <a:lnTo>
                    <a:pt x="1070" y="337"/>
                  </a:lnTo>
                  <a:lnTo>
                    <a:pt x="1070" y="337"/>
                  </a:lnTo>
                  <a:lnTo>
                    <a:pt x="1067" y="334"/>
                  </a:lnTo>
                  <a:lnTo>
                    <a:pt x="1067" y="334"/>
                  </a:lnTo>
                  <a:lnTo>
                    <a:pt x="1067" y="332"/>
                  </a:lnTo>
                  <a:lnTo>
                    <a:pt x="1067" y="332"/>
                  </a:lnTo>
                  <a:lnTo>
                    <a:pt x="1065" y="332"/>
                  </a:lnTo>
                  <a:lnTo>
                    <a:pt x="1060" y="329"/>
                  </a:lnTo>
                  <a:lnTo>
                    <a:pt x="1060" y="329"/>
                  </a:lnTo>
                  <a:lnTo>
                    <a:pt x="1058" y="329"/>
                  </a:lnTo>
                  <a:lnTo>
                    <a:pt x="1058" y="327"/>
                  </a:lnTo>
                  <a:lnTo>
                    <a:pt x="1058" y="327"/>
                  </a:lnTo>
                  <a:lnTo>
                    <a:pt x="1058" y="327"/>
                  </a:lnTo>
                  <a:lnTo>
                    <a:pt x="1058" y="325"/>
                  </a:lnTo>
                  <a:lnTo>
                    <a:pt x="1060" y="325"/>
                  </a:lnTo>
                  <a:lnTo>
                    <a:pt x="1060" y="322"/>
                  </a:lnTo>
                  <a:lnTo>
                    <a:pt x="1058" y="322"/>
                  </a:lnTo>
                  <a:lnTo>
                    <a:pt x="1055" y="320"/>
                  </a:lnTo>
                  <a:lnTo>
                    <a:pt x="1053" y="320"/>
                  </a:lnTo>
                  <a:lnTo>
                    <a:pt x="1053" y="320"/>
                  </a:lnTo>
                  <a:lnTo>
                    <a:pt x="1053" y="320"/>
                  </a:lnTo>
                  <a:lnTo>
                    <a:pt x="1053" y="322"/>
                  </a:lnTo>
                  <a:lnTo>
                    <a:pt x="1051" y="322"/>
                  </a:lnTo>
                  <a:lnTo>
                    <a:pt x="1051" y="327"/>
                  </a:lnTo>
                  <a:lnTo>
                    <a:pt x="1051" y="327"/>
                  </a:lnTo>
                  <a:lnTo>
                    <a:pt x="1051" y="327"/>
                  </a:lnTo>
                  <a:lnTo>
                    <a:pt x="1048" y="327"/>
                  </a:lnTo>
                  <a:lnTo>
                    <a:pt x="1048" y="329"/>
                  </a:lnTo>
                  <a:lnTo>
                    <a:pt x="1048" y="329"/>
                  </a:lnTo>
                  <a:lnTo>
                    <a:pt x="1046" y="329"/>
                  </a:lnTo>
                  <a:lnTo>
                    <a:pt x="1046" y="329"/>
                  </a:lnTo>
                  <a:lnTo>
                    <a:pt x="1044" y="329"/>
                  </a:lnTo>
                  <a:lnTo>
                    <a:pt x="1044" y="329"/>
                  </a:lnTo>
                  <a:lnTo>
                    <a:pt x="1044" y="329"/>
                  </a:lnTo>
                  <a:lnTo>
                    <a:pt x="1039" y="327"/>
                  </a:lnTo>
                  <a:lnTo>
                    <a:pt x="1039" y="327"/>
                  </a:lnTo>
                  <a:lnTo>
                    <a:pt x="1039" y="327"/>
                  </a:lnTo>
                  <a:lnTo>
                    <a:pt x="1034" y="327"/>
                  </a:lnTo>
                  <a:lnTo>
                    <a:pt x="1034" y="327"/>
                  </a:lnTo>
                  <a:lnTo>
                    <a:pt x="1032" y="327"/>
                  </a:lnTo>
                  <a:lnTo>
                    <a:pt x="1032" y="327"/>
                  </a:lnTo>
                  <a:lnTo>
                    <a:pt x="1029" y="325"/>
                  </a:lnTo>
                  <a:lnTo>
                    <a:pt x="1029" y="325"/>
                  </a:lnTo>
                  <a:lnTo>
                    <a:pt x="1029" y="322"/>
                  </a:lnTo>
                  <a:lnTo>
                    <a:pt x="1029" y="320"/>
                  </a:lnTo>
                  <a:lnTo>
                    <a:pt x="1027" y="318"/>
                  </a:lnTo>
                  <a:lnTo>
                    <a:pt x="1027" y="318"/>
                  </a:lnTo>
                  <a:lnTo>
                    <a:pt x="1027" y="318"/>
                  </a:lnTo>
                  <a:lnTo>
                    <a:pt x="1025" y="318"/>
                  </a:lnTo>
                  <a:lnTo>
                    <a:pt x="1025" y="318"/>
                  </a:lnTo>
                  <a:lnTo>
                    <a:pt x="1025" y="318"/>
                  </a:lnTo>
                  <a:lnTo>
                    <a:pt x="1020" y="318"/>
                  </a:lnTo>
                  <a:lnTo>
                    <a:pt x="1020" y="318"/>
                  </a:lnTo>
                  <a:lnTo>
                    <a:pt x="1020" y="318"/>
                  </a:lnTo>
                  <a:lnTo>
                    <a:pt x="1018" y="318"/>
                  </a:lnTo>
                  <a:lnTo>
                    <a:pt x="1018" y="320"/>
                  </a:lnTo>
                  <a:lnTo>
                    <a:pt x="1018" y="322"/>
                  </a:lnTo>
                  <a:lnTo>
                    <a:pt x="1018" y="327"/>
                  </a:lnTo>
                  <a:lnTo>
                    <a:pt x="1015" y="329"/>
                  </a:lnTo>
                  <a:lnTo>
                    <a:pt x="1013" y="329"/>
                  </a:lnTo>
                  <a:lnTo>
                    <a:pt x="1008" y="329"/>
                  </a:lnTo>
                  <a:lnTo>
                    <a:pt x="1008" y="332"/>
                  </a:lnTo>
                  <a:lnTo>
                    <a:pt x="1010" y="332"/>
                  </a:lnTo>
                  <a:lnTo>
                    <a:pt x="1010" y="332"/>
                  </a:lnTo>
                  <a:lnTo>
                    <a:pt x="1010" y="334"/>
                  </a:lnTo>
                  <a:lnTo>
                    <a:pt x="1010" y="334"/>
                  </a:lnTo>
                  <a:lnTo>
                    <a:pt x="1008" y="337"/>
                  </a:lnTo>
                  <a:lnTo>
                    <a:pt x="1008" y="337"/>
                  </a:lnTo>
                  <a:lnTo>
                    <a:pt x="1008" y="341"/>
                  </a:lnTo>
                  <a:lnTo>
                    <a:pt x="1008" y="344"/>
                  </a:lnTo>
                  <a:lnTo>
                    <a:pt x="1006" y="346"/>
                  </a:lnTo>
                  <a:lnTo>
                    <a:pt x="1003" y="346"/>
                  </a:lnTo>
                  <a:lnTo>
                    <a:pt x="999" y="344"/>
                  </a:lnTo>
                  <a:lnTo>
                    <a:pt x="999" y="341"/>
                  </a:lnTo>
                  <a:lnTo>
                    <a:pt x="996" y="339"/>
                  </a:lnTo>
                  <a:lnTo>
                    <a:pt x="996" y="337"/>
                  </a:lnTo>
                  <a:lnTo>
                    <a:pt x="996" y="334"/>
                  </a:lnTo>
                  <a:lnTo>
                    <a:pt x="999" y="329"/>
                  </a:lnTo>
                  <a:lnTo>
                    <a:pt x="999" y="327"/>
                  </a:lnTo>
                  <a:lnTo>
                    <a:pt x="999" y="327"/>
                  </a:lnTo>
                  <a:lnTo>
                    <a:pt x="996" y="325"/>
                  </a:lnTo>
                  <a:lnTo>
                    <a:pt x="996" y="325"/>
                  </a:lnTo>
                  <a:lnTo>
                    <a:pt x="994" y="322"/>
                  </a:lnTo>
                  <a:lnTo>
                    <a:pt x="994" y="322"/>
                  </a:lnTo>
                  <a:lnTo>
                    <a:pt x="994" y="325"/>
                  </a:lnTo>
                  <a:lnTo>
                    <a:pt x="992" y="325"/>
                  </a:lnTo>
                  <a:lnTo>
                    <a:pt x="992" y="325"/>
                  </a:lnTo>
                  <a:lnTo>
                    <a:pt x="992" y="327"/>
                  </a:lnTo>
                  <a:lnTo>
                    <a:pt x="989" y="329"/>
                  </a:lnTo>
                  <a:lnTo>
                    <a:pt x="989" y="329"/>
                  </a:lnTo>
                  <a:lnTo>
                    <a:pt x="987" y="327"/>
                  </a:lnTo>
                  <a:lnTo>
                    <a:pt x="984" y="327"/>
                  </a:lnTo>
                  <a:lnTo>
                    <a:pt x="984" y="329"/>
                  </a:lnTo>
                  <a:lnTo>
                    <a:pt x="982" y="329"/>
                  </a:lnTo>
                  <a:lnTo>
                    <a:pt x="982" y="329"/>
                  </a:lnTo>
                  <a:lnTo>
                    <a:pt x="982" y="329"/>
                  </a:lnTo>
                  <a:lnTo>
                    <a:pt x="982" y="332"/>
                  </a:lnTo>
                  <a:lnTo>
                    <a:pt x="980" y="332"/>
                  </a:lnTo>
                  <a:lnTo>
                    <a:pt x="980" y="332"/>
                  </a:lnTo>
                  <a:lnTo>
                    <a:pt x="980" y="334"/>
                  </a:lnTo>
                  <a:lnTo>
                    <a:pt x="977" y="334"/>
                  </a:lnTo>
                  <a:lnTo>
                    <a:pt x="973" y="334"/>
                  </a:lnTo>
                  <a:lnTo>
                    <a:pt x="970" y="334"/>
                  </a:lnTo>
                  <a:lnTo>
                    <a:pt x="970" y="329"/>
                  </a:lnTo>
                  <a:lnTo>
                    <a:pt x="968" y="327"/>
                  </a:lnTo>
                  <a:lnTo>
                    <a:pt x="968" y="327"/>
                  </a:lnTo>
                  <a:lnTo>
                    <a:pt x="965" y="325"/>
                  </a:lnTo>
                  <a:lnTo>
                    <a:pt x="963" y="325"/>
                  </a:lnTo>
                  <a:lnTo>
                    <a:pt x="958" y="325"/>
                  </a:lnTo>
                  <a:lnTo>
                    <a:pt x="956" y="325"/>
                  </a:lnTo>
                  <a:lnTo>
                    <a:pt x="956" y="322"/>
                  </a:lnTo>
                  <a:lnTo>
                    <a:pt x="956" y="318"/>
                  </a:lnTo>
                  <a:lnTo>
                    <a:pt x="954" y="315"/>
                  </a:lnTo>
                  <a:lnTo>
                    <a:pt x="949" y="313"/>
                  </a:lnTo>
                  <a:lnTo>
                    <a:pt x="947" y="315"/>
                  </a:lnTo>
                  <a:lnTo>
                    <a:pt x="942" y="318"/>
                  </a:lnTo>
                  <a:lnTo>
                    <a:pt x="935" y="327"/>
                  </a:lnTo>
                  <a:lnTo>
                    <a:pt x="930" y="329"/>
                  </a:lnTo>
                  <a:lnTo>
                    <a:pt x="925" y="329"/>
                  </a:lnTo>
                  <a:lnTo>
                    <a:pt x="921" y="329"/>
                  </a:lnTo>
                  <a:lnTo>
                    <a:pt x="918" y="327"/>
                  </a:lnTo>
                  <a:lnTo>
                    <a:pt x="918" y="327"/>
                  </a:lnTo>
                  <a:lnTo>
                    <a:pt x="918" y="325"/>
                  </a:lnTo>
                  <a:lnTo>
                    <a:pt x="918" y="325"/>
                  </a:lnTo>
                  <a:lnTo>
                    <a:pt x="918" y="322"/>
                  </a:lnTo>
                  <a:lnTo>
                    <a:pt x="918" y="320"/>
                  </a:lnTo>
                  <a:lnTo>
                    <a:pt x="918" y="320"/>
                  </a:lnTo>
                  <a:lnTo>
                    <a:pt x="918" y="318"/>
                  </a:lnTo>
                  <a:lnTo>
                    <a:pt x="918" y="318"/>
                  </a:lnTo>
                  <a:lnTo>
                    <a:pt x="918" y="315"/>
                  </a:lnTo>
                  <a:lnTo>
                    <a:pt x="918" y="315"/>
                  </a:lnTo>
                  <a:lnTo>
                    <a:pt x="916" y="315"/>
                  </a:lnTo>
                  <a:lnTo>
                    <a:pt x="913" y="313"/>
                  </a:lnTo>
                  <a:lnTo>
                    <a:pt x="909" y="313"/>
                  </a:lnTo>
                  <a:lnTo>
                    <a:pt x="904" y="310"/>
                  </a:lnTo>
                  <a:lnTo>
                    <a:pt x="904" y="306"/>
                  </a:lnTo>
                  <a:lnTo>
                    <a:pt x="902" y="303"/>
                  </a:lnTo>
                  <a:lnTo>
                    <a:pt x="904" y="301"/>
                  </a:lnTo>
                  <a:lnTo>
                    <a:pt x="904" y="296"/>
                  </a:lnTo>
                  <a:lnTo>
                    <a:pt x="902" y="296"/>
                  </a:lnTo>
                  <a:lnTo>
                    <a:pt x="899" y="296"/>
                  </a:lnTo>
                  <a:lnTo>
                    <a:pt x="895" y="296"/>
                  </a:lnTo>
                  <a:lnTo>
                    <a:pt x="890" y="299"/>
                  </a:lnTo>
                  <a:lnTo>
                    <a:pt x="878" y="296"/>
                  </a:lnTo>
                  <a:lnTo>
                    <a:pt x="876" y="296"/>
                  </a:lnTo>
                  <a:lnTo>
                    <a:pt x="873" y="299"/>
                  </a:lnTo>
                  <a:lnTo>
                    <a:pt x="871" y="301"/>
                  </a:lnTo>
                  <a:lnTo>
                    <a:pt x="871" y="303"/>
                  </a:lnTo>
                  <a:lnTo>
                    <a:pt x="869" y="303"/>
                  </a:lnTo>
                  <a:lnTo>
                    <a:pt x="866" y="306"/>
                  </a:lnTo>
                  <a:lnTo>
                    <a:pt x="861" y="306"/>
                  </a:lnTo>
                  <a:lnTo>
                    <a:pt x="861" y="303"/>
                  </a:lnTo>
                  <a:lnTo>
                    <a:pt x="857" y="301"/>
                  </a:lnTo>
                  <a:lnTo>
                    <a:pt x="854" y="299"/>
                  </a:lnTo>
                  <a:lnTo>
                    <a:pt x="854" y="299"/>
                  </a:lnTo>
                  <a:lnTo>
                    <a:pt x="852" y="296"/>
                  </a:lnTo>
                  <a:lnTo>
                    <a:pt x="852" y="294"/>
                  </a:lnTo>
                  <a:lnTo>
                    <a:pt x="850" y="294"/>
                  </a:lnTo>
                  <a:lnTo>
                    <a:pt x="847" y="294"/>
                  </a:lnTo>
                  <a:lnTo>
                    <a:pt x="845" y="294"/>
                  </a:lnTo>
                  <a:lnTo>
                    <a:pt x="838" y="299"/>
                  </a:lnTo>
                  <a:lnTo>
                    <a:pt x="838" y="296"/>
                  </a:lnTo>
                  <a:lnTo>
                    <a:pt x="824" y="294"/>
                  </a:lnTo>
                  <a:lnTo>
                    <a:pt x="821" y="294"/>
                  </a:lnTo>
                  <a:lnTo>
                    <a:pt x="814" y="289"/>
                  </a:lnTo>
                  <a:lnTo>
                    <a:pt x="812" y="289"/>
                  </a:lnTo>
                  <a:lnTo>
                    <a:pt x="809" y="289"/>
                  </a:lnTo>
                  <a:lnTo>
                    <a:pt x="809" y="289"/>
                  </a:lnTo>
                  <a:lnTo>
                    <a:pt x="807" y="289"/>
                  </a:lnTo>
                  <a:lnTo>
                    <a:pt x="805" y="289"/>
                  </a:lnTo>
                  <a:lnTo>
                    <a:pt x="800" y="289"/>
                  </a:lnTo>
                  <a:lnTo>
                    <a:pt x="798" y="287"/>
                  </a:lnTo>
                  <a:lnTo>
                    <a:pt x="793" y="289"/>
                  </a:lnTo>
                  <a:lnTo>
                    <a:pt x="790" y="287"/>
                  </a:lnTo>
                  <a:lnTo>
                    <a:pt x="788" y="287"/>
                  </a:lnTo>
                  <a:lnTo>
                    <a:pt x="788" y="284"/>
                  </a:lnTo>
                  <a:lnTo>
                    <a:pt x="788" y="277"/>
                  </a:lnTo>
                  <a:lnTo>
                    <a:pt x="788" y="275"/>
                  </a:lnTo>
                  <a:lnTo>
                    <a:pt x="788" y="275"/>
                  </a:lnTo>
                  <a:lnTo>
                    <a:pt x="788" y="273"/>
                  </a:lnTo>
                  <a:lnTo>
                    <a:pt x="783" y="270"/>
                  </a:lnTo>
                  <a:lnTo>
                    <a:pt x="783" y="268"/>
                  </a:lnTo>
                  <a:lnTo>
                    <a:pt x="783" y="266"/>
                  </a:lnTo>
                  <a:lnTo>
                    <a:pt x="781" y="263"/>
                  </a:lnTo>
                  <a:lnTo>
                    <a:pt x="779" y="263"/>
                  </a:lnTo>
                  <a:lnTo>
                    <a:pt x="779" y="263"/>
                  </a:lnTo>
                  <a:lnTo>
                    <a:pt x="776" y="263"/>
                  </a:lnTo>
                  <a:lnTo>
                    <a:pt x="776" y="263"/>
                  </a:lnTo>
                  <a:lnTo>
                    <a:pt x="774" y="261"/>
                  </a:lnTo>
                  <a:lnTo>
                    <a:pt x="774" y="261"/>
                  </a:lnTo>
                  <a:lnTo>
                    <a:pt x="774" y="261"/>
                  </a:lnTo>
                  <a:lnTo>
                    <a:pt x="774" y="258"/>
                  </a:lnTo>
                  <a:lnTo>
                    <a:pt x="772" y="258"/>
                  </a:lnTo>
                  <a:lnTo>
                    <a:pt x="769" y="258"/>
                  </a:lnTo>
                  <a:lnTo>
                    <a:pt x="769" y="258"/>
                  </a:lnTo>
                  <a:lnTo>
                    <a:pt x="769" y="266"/>
                  </a:lnTo>
                  <a:lnTo>
                    <a:pt x="767" y="268"/>
                  </a:lnTo>
                  <a:lnTo>
                    <a:pt x="767" y="268"/>
                  </a:lnTo>
                  <a:lnTo>
                    <a:pt x="764" y="268"/>
                  </a:lnTo>
                  <a:lnTo>
                    <a:pt x="762" y="268"/>
                  </a:lnTo>
                  <a:lnTo>
                    <a:pt x="757" y="266"/>
                  </a:lnTo>
                  <a:lnTo>
                    <a:pt x="753" y="263"/>
                  </a:lnTo>
                  <a:lnTo>
                    <a:pt x="753" y="263"/>
                  </a:lnTo>
                  <a:lnTo>
                    <a:pt x="750" y="266"/>
                  </a:lnTo>
                  <a:lnTo>
                    <a:pt x="750" y="266"/>
                  </a:lnTo>
                  <a:lnTo>
                    <a:pt x="748" y="268"/>
                  </a:lnTo>
                  <a:lnTo>
                    <a:pt x="748" y="268"/>
                  </a:lnTo>
                  <a:lnTo>
                    <a:pt x="741" y="268"/>
                  </a:lnTo>
                  <a:lnTo>
                    <a:pt x="738" y="266"/>
                  </a:lnTo>
                  <a:lnTo>
                    <a:pt x="738" y="266"/>
                  </a:lnTo>
                  <a:lnTo>
                    <a:pt x="736" y="261"/>
                  </a:lnTo>
                  <a:lnTo>
                    <a:pt x="717" y="244"/>
                  </a:lnTo>
                  <a:lnTo>
                    <a:pt x="717" y="244"/>
                  </a:lnTo>
                  <a:lnTo>
                    <a:pt x="715" y="244"/>
                  </a:lnTo>
                  <a:lnTo>
                    <a:pt x="715" y="244"/>
                  </a:lnTo>
                  <a:lnTo>
                    <a:pt x="712" y="242"/>
                  </a:lnTo>
                  <a:lnTo>
                    <a:pt x="708" y="244"/>
                  </a:lnTo>
                  <a:lnTo>
                    <a:pt x="705" y="244"/>
                  </a:lnTo>
                  <a:lnTo>
                    <a:pt x="705" y="237"/>
                  </a:lnTo>
                  <a:lnTo>
                    <a:pt x="705" y="223"/>
                  </a:lnTo>
                  <a:lnTo>
                    <a:pt x="705" y="209"/>
                  </a:lnTo>
                  <a:lnTo>
                    <a:pt x="705" y="195"/>
                  </a:lnTo>
                  <a:lnTo>
                    <a:pt x="705" y="180"/>
                  </a:lnTo>
                  <a:lnTo>
                    <a:pt x="705" y="166"/>
                  </a:lnTo>
                  <a:lnTo>
                    <a:pt x="705" y="152"/>
                  </a:lnTo>
                  <a:lnTo>
                    <a:pt x="705" y="138"/>
                  </a:lnTo>
                  <a:lnTo>
                    <a:pt x="705" y="124"/>
                  </a:lnTo>
                  <a:lnTo>
                    <a:pt x="705" y="109"/>
                  </a:lnTo>
                  <a:lnTo>
                    <a:pt x="705" y="95"/>
                  </a:lnTo>
                  <a:lnTo>
                    <a:pt x="705" y="81"/>
                  </a:lnTo>
                  <a:lnTo>
                    <a:pt x="705" y="67"/>
                  </a:lnTo>
                  <a:lnTo>
                    <a:pt x="705" y="53"/>
                  </a:lnTo>
                  <a:lnTo>
                    <a:pt x="705" y="38"/>
                  </a:lnTo>
                  <a:lnTo>
                    <a:pt x="705" y="24"/>
                  </a:lnTo>
                  <a:lnTo>
                    <a:pt x="705" y="10"/>
                  </a:lnTo>
                  <a:lnTo>
                    <a:pt x="705" y="5"/>
                  </a:lnTo>
                  <a:lnTo>
                    <a:pt x="705" y="5"/>
                  </a:lnTo>
                  <a:lnTo>
                    <a:pt x="686" y="5"/>
                  </a:lnTo>
                  <a:lnTo>
                    <a:pt x="672" y="5"/>
                  </a:lnTo>
                  <a:lnTo>
                    <a:pt x="653" y="5"/>
                  </a:lnTo>
                  <a:lnTo>
                    <a:pt x="630" y="5"/>
                  </a:lnTo>
                  <a:lnTo>
                    <a:pt x="606" y="3"/>
                  </a:lnTo>
                  <a:lnTo>
                    <a:pt x="580" y="3"/>
                  </a:lnTo>
                  <a:lnTo>
                    <a:pt x="552" y="3"/>
                  </a:lnTo>
                  <a:lnTo>
                    <a:pt x="523" y="3"/>
                  </a:lnTo>
                  <a:lnTo>
                    <a:pt x="497" y="3"/>
                  </a:lnTo>
                  <a:lnTo>
                    <a:pt x="471" y="3"/>
                  </a:lnTo>
                  <a:lnTo>
                    <a:pt x="450" y="0"/>
                  </a:lnTo>
                  <a:lnTo>
                    <a:pt x="431" y="0"/>
                  </a:lnTo>
                  <a:lnTo>
                    <a:pt x="417" y="0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400" y="0"/>
                  </a:lnTo>
                  <a:lnTo>
                    <a:pt x="400" y="3"/>
                  </a:lnTo>
                  <a:lnTo>
                    <a:pt x="400" y="5"/>
                  </a:lnTo>
                  <a:lnTo>
                    <a:pt x="398" y="24"/>
                  </a:lnTo>
                  <a:lnTo>
                    <a:pt x="398" y="41"/>
                  </a:lnTo>
                  <a:lnTo>
                    <a:pt x="398" y="57"/>
                  </a:lnTo>
                  <a:lnTo>
                    <a:pt x="398" y="76"/>
                  </a:lnTo>
                  <a:lnTo>
                    <a:pt x="395" y="93"/>
                  </a:lnTo>
                  <a:lnTo>
                    <a:pt x="395" y="109"/>
                  </a:lnTo>
                  <a:lnTo>
                    <a:pt x="395" y="128"/>
                  </a:lnTo>
                  <a:lnTo>
                    <a:pt x="395" y="145"/>
                  </a:lnTo>
                  <a:lnTo>
                    <a:pt x="395" y="161"/>
                  </a:lnTo>
                  <a:lnTo>
                    <a:pt x="393" y="180"/>
                  </a:lnTo>
                  <a:lnTo>
                    <a:pt x="393" y="197"/>
                  </a:lnTo>
                  <a:lnTo>
                    <a:pt x="393" y="213"/>
                  </a:lnTo>
                  <a:lnTo>
                    <a:pt x="393" y="230"/>
                  </a:lnTo>
                  <a:lnTo>
                    <a:pt x="391" y="249"/>
                  </a:lnTo>
                  <a:lnTo>
                    <a:pt x="391" y="266"/>
                  </a:lnTo>
                  <a:lnTo>
                    <a:pt x="391" y="282"/>
                  </a:lnTo>
                  <a:lnTo>
                    <a:pt x="391" y="301"/>
                  </a:lnTo>
                  <a:lnTo>
                    <a:pt x="388" y="318"/>
                  </a:lnTo>
                  <a:lnTo>
                    <a:pt x="388" y="334"/>
                  </a:lnTo>
                  <a:lnTo>
                    <a:pt x="388" y="353"/>
                  </a:lnTo>
                  <a:lnTo>
                    <a:pt x="388" y="370"/>
                  </a:lnTo>
                  <a:lnTo>
                    <a:pt x="386" y="386"/>
                  </a:lnTo>
                  <a:lnTo>
                    <a:pt x="386" y="405"/>
                  </a:lnTo>
                  <a:lnTo>
                    <a:pt x="386" y="422"/>
                  </a:lnTo>
                  <a:lnTo>
                    <a:pt x="386" y="438"/>
                  </a:lnTo>
                  <a:lnTo>
                    <a:pt x="386" y="457"/>
                  </a:lnTo>
                  <a:lnTo>
                    <a:pt x="384" y="474"/>
                  </a:lnTo>
                  <a:lnTo>
                    <a:pt x="384" y="490"/>
                  </a:lnTo>
                  <a:lnTo>
                    <a:pt x="384" y="509"/>
                  </a:lnTo>
                  <a:lnTo>
                    <a:pt x="384" y="526"/>
                  </a:lnTo>
                  <a:lnTo>
                    <a:pt x="381" y="542"/>
                  </a:lnTo>
                  <a:lnTo>
                    <a:pt x="381" y="561"/>
                  </a:lnTo>
                  <a:lnTo>
                    <a:pt x="358" y="559"/>
                  </a:lnTo>
                  <a:lnTo>
                    <a:pt x="334" y="559"/>
                  </a:lnTo>
                  <a:lnTo>
                    <a:pt x="310" y="559"/>
                  </a:lnTo>
                  <a:lnTo>
                    <a:pt x="287" y="557"/>
                  </a:lnTo>
                  <a:lnTo>
                    <a:pt x="265" y="557"/>
                  </a:lnTo>
                  <a:lnTo>
                    <a:pt x="242" y="557"/>
                  </a:lnTo>
                  <a:lnTo>
                    <a:pt x="218" y="554"/>
                  </a:lnTo>
                  <a:lnTo>
                    <a:pt x="194" y="554"/>
                  </a:lnTo>
                  <a:lnTo>
                    <a:pt x="171" y="552"/>
                  </a:lnTo>
                  <a:lnTo>
                    <a:pt x="147" y="552"/>
                  </a:lnTo>
                  <a:lnTo>
                    <a:pt x="123" y="550"/>
                  </a:lnTo>
                  <a:lnTo>
                    <a:pt x="100" y="550"/>
                  </a:lnTo>
                  <a:lnTo>
                    <a:pt x="76" y="547"/>
                  </a:lnTo>
                  <a:lnTo>
                    <a:pt x="52" y="547"/>
                  </a:lnTo>
                  <a:lnTo>
                    <a:pt x="29" y="545"/>
                  </a:lnTo>
                  <a:lnTo>
                    <a:pt x="5" y="545"/>
                  </a:lnTo>
                  <a:lnTo>
                    <a:pt x="3" y="545"/>
                  </a:lnTo>
                  <a:lnTo>
                    <a:pt x="0" y="545"/>
                  </a:lnTo>
                  <a:lnTo>
                    <a:pt x="0" y="545"/>
                  </a:lnTo>
                  <a:lnTo>
                    <a:pt x="3" y="550"/>
                  </a:lnTo>
                  <a:lnTo>
                    <a:pt x="3" y="552"/>
                  </a:lnTo>
                  <a:lnTo>
                    <a:pt x="5" y="557"/>
                  </a:lnTo>
                  <a:lnTo>
                    <a:pt x="5" y="559"/>
                  </a:lnTo>
                  <a:lnTo>
                    <a:pt x="8" y="561"/>
                  </a:lnTo>
                  <a:lnTo>
                    <a:pt x="5" y="564"/>
                  </a:lnTo>
                  <a:lnTo>
                    <a:pt x="8" y="564"/>
                  </a:lnTo>
                  <a:lnTo>
                    <a:pt x="8" y="566"/>
                  </a:lnTo>
                  <a:lnTo>
                    <a:pt x="10" y="566"/>
                  </a:lnTo>
                  <a:lnTo>
                    <a:pt x="10" y="566"/>
                  </a:lnTo>
                  <a:lnTo>
                    <a:pt x="12" y="568"/>
                  </a:lnTo>
                  <a:lnTo>
                    <a:pt x="17" y="576"/>
                  </a:lnTo>
                  <a:lnTo>
                    <a:pt x="19" y="576"/>
                  </a:lnTo>
                  <a:lnTo>
                    <a:pt x="24" y="576"/>
                  </a:lnTo>
                  <a:lnTo>
                    <a:pt x="29" y="578"/>
                  </a:lnTo>
                  <a:lnTo>
                    <a:pt x="31" y="580"/>
                  </a:lnTo>
                  <a:lnTo>
                    <a:pt x="34" y="585"/>
                  </a:lnTo>
                  <a:lnTo>
                    <a:pt x="36" y="590"/>
                  </a:lnTo>
                  <a:lnTo>
                    <a:pt x="38" y="599"/>
                  </a:lnTo>
                  <a:lnTo>
                    <a:pt x="38" y="602"/>
                  </a:lnTo>
                  <a:lnTo>
                    <a:pt x="43" y="606"/>
                  </a:lnTo>
                  <a:lnTo>
                    <a:pt x="45" y="609"/>
                  </a:lnTo>
                  <a:lnTo>
                    <a:pt x="45" y="609"/>
                  </a:lnTo>
                  <a:lnTo>
                    <a:pt x="45" y="611"/>
                  </a:lnTo>
                  <a:lnTo>
                    <a:pt x="45" y="611"/>
                  </a:lnTo>
                  <a:lnTo>
                    <a:pt x="45" y="611"/>
                  </a:lnTo>
                  <a:lnTo>
                    <a:pt x="50" y="613"/>
                  </a:lnTo>
                  <a:lnTo>
                    <a:pt x="50" y="616"/>
                  </a:lnTo>
                  <a:lnTo>
                    <a:pt x="52" y="616"/>
                  </a:lnTo>
                  <a:lnTo>
                    <a:pt x="57" y="618"/>
                  </a:lnTo>
                  <a:lnTo>
                    <a:pt x="60" y="621"/>
                  </a:lnTo>
                  <a:lnTo>
                    <a:pt x="62" y="621"/>
                  </a:lnTo>
                  <a:lnTo>
                    <a:pt x="64" y="623"/>
                  </a:lnTo>
                  <a:lnTo>
                    <a:pt x="67" y="623"/>
                  </a:lnTo>
                  <a:lnTo>
                    <a:pt x="71" y="625"/>
                  </a:lnTo>
                  <a:lnTo>
                    <a:pt x="71" y="628"/>
                  </a:lnTo>
                  <a:lnTo>
                    <a:pt x="74" y="628"/>
                  </a:lnTo>
                  <a:lnTo>
                    <a:pt x="74" y="630"/>
                  </a:lnTo>
                  <a:lnTo>
                    <a:pt x="74" y="632"/>
                  </a:lnTo>
                  <a:lnTo>
                    <a:pt x="76" y="632"/>
                  </a:lnTo>
                  <a:lnTo>
                    <a:pt x="78" y="635"/>
                  </a:lnTo>
                  <a:lnTo>
                    <a:pt x="78" y="635"/>
                  </a:lnTo>
                  <a:lnTo>
                    <a:pt x="78" y="635"/>
                  </a:lnTo>
                  <a:lnTo>
                    <a:pt x="81" y="637"/>
                  </a:lnTo>
                  <a:lnTo>
                    <a:pt x="88" y="647"/>
                  </a:lnTo>
                  <a:lnTo>
                    <a:pt x="90" y="649"/>
                  </a:lnTo>
                  <a:lnTo>
                    <a:pt x="90" y="651"/>
                  </a:lnTo>
                  <a:lnTo>
                    <a:pt x="97" y="656"/>
                  </a:lnTo>
                  <a:lnTo>
                    <a:pt x="100" y="658"/>
                  </a:lnTo>
                  <a:lnTo>
                    <a:pt x="100" y="658"/>
                  </a:lnTo>
                  <a:lnTo>
                    <a:pt x="105" y="661"/>
                  </a:lnTo>
                  <a:lnTo>
                    <a:pt x="105" y="663"/>
                  </a:lnTo>
                  <a:lnTo>
                    <a:pt x="107" y="663"/>
                  </a:lnTo>
                  <a:lnTo>
                    <a:pt x="109" y="666"/>
                  </a:lnTo>
                  <a:lnTo>
                    <a:pt x="109" y="668"/>
                  </a:lnTo>
                  <a:lnTo>
                    <a:pt x="112" y="673"/>
                  </a:lnTo>
                  <a:lnTo>
                    <a:pt x="112" y="675"/>
                  </a:lnTo>
                  <a:lnTo>
                    <a:pt x="114" y="675"/>
                  </a:lnTo>
                  <a:lnTo>
                    <a:pt x="119" y="680"/>
                  </a:lnTo>
                  <a:lnTo>
                    <a:pt x="126" y="687"/>
                  </a:lnTo>
                  <a:lnTo>
                    <a:pt x="131" y="694"/>
                  </a:lnTo>
                  <a:lnTo>
                    <a:pt x="131" y="694"/>
                  </a:lnTo>
                  <a:lnTo>
                    <a:pt x="135" y="696"/>
                  </a:lnTo>
                  <a:lnTo>
                    <a:pt x="140" y="699"/>
                  </a:lnTo>
                  <a:lnTo>
                    <a:pt x="142" y="699"/>
                  </a:lnTo>
                  <a:lnTo>
                    <a:pt x="142" y="701"/>
                  </a:lnTo>
                  <a:lnTo>
                    <a:pt x="142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5" y="701"/>
                  </a:lnTo>
                  <a:lnTo>
                    <a:pt x="147" y="701"/>
                  </a:lnTo>
                  <a:lnTo>
                    <a:pt x="147" y="701"/>
                  </a:lnTo>
                  <a:lnTo>
                    <a:pt x="149" y="701"/>
                  </a:lnTo>
                  <a:lnTo>
                    <a:pt x="149" y="703"/>
                  </a:lnTo>
                  <a:lnTo>
                    <a:pt x="149" y="703"/>
                  </a:lnTo>
                  <a:lnTo>
                    <a:pt x="152" y="703"/>
                  </a:lnTo>
                  <a:lnTo>
                    <a:pt x="152" y="703"/>
                  </a:lnTo>
                  <a:lnTo>
                    <a:pt x="152" y="706"/>
                  </a:lnTo>
                  <a:lnTo>
                    <a:pt x="152" y="706"/>
                  </a:lnTo>
                  <a:lnTo>
                    <a:pt x="154" y="706"/>
                  </a:lnTo>
                  <a:lnTo>
                    <a:pt x="154" y="706"/>
                  </a:lnTo>
                  <a:lnTo>
                    <a:pt x="154" y="708"/>
                  </a:lnTo>
                  <a:lnTo>
                    <a:pt x="157" y="708"/>
                  </a:lnTo>
                  <a:lnTo>
                    <a:pt x="157" y="708"/>
                  </a:lnTo>
                  <a:lnTo>
                    <a:pt x="161" y="713"/>
                  </a:lnTo>
                  <a:lnTo>
                    <a:pt x="164" y="715"/>
                  </a:lnTo>
                  <a:lnTo>
                    <a:pt x="164" y="715"/>
                  </a:lnTo>
                  <a:lnTo>
                    <a:pt x="166" y="715"/>
                  </a:lnTo>
                  <a:lnTo>
                    <a:pt x="168" y="718"/>
                  </a:lnTo>
                  <a:lnTo>
                    <a:pt x="171" y="720"/>
                  </a:lnTo>
                  <a:lnTo>
                    <a:pt x="171" y="720"/>
                  </a:lnTo>
                  <a:lnTo>
                    <a:pt x="171" y="722"/>
                  </a:lnTo>
                  <a:lnTo>
                    <a:pt x="171" y="725"/>
                  </a:lnTo>
                  <a:lnTo>
                    <a:pt x="171" y="725"/>
                  </a:lnTo>
                  <a:lnTo>
                    <a:pt x="173" y="725"/>
                  </a:lnTo>
                  <a:lnTo>
                    <a:pt x="175" y="725"/>
                  </a:lnTo>
                  <a:lnTo>
                    <a:pt x="175" y="727"/>
                  </a:lnTo>
                  <a:lnTo>
                    <a:pt x="178" y="727"/>
                  </a:lnTo>
                  <a:lnTo>
                    <a:pt x="180" y="732"/>
                  </a:lnTo>
                  <a:lnTo>
                    <a:pt x="180" y="734"/>
                  </a:lnTo>
                  <a:lnTo>
                    <a:pt x="180" y="734"/>
                  </a:lnTo>
                  <a:lnTo>
                    <a:pt x="180" y="739"/>
                  </a:lnTo>
                  <a:lnTo>
                    <a:pt x="183" y="739"/>
                  </a:lnTo>
                  <a:lnTo>
                    <a:pt x="183" y="741"/>
                  </a:lnTo>
                  <a:lnTo>
                    <a:pt x="183" y="741"/>
                  </a:lnTo>
                  <a:lnTo>
                    <a:pt x="183" y="741"/>
                  </a:lnTo>
                  <a:lnTo>
                    <a:pt x="183" y="744"/>
                  </a:lnTo>
                  <a:lnTo>
                    <a:pt x="183" y="744"/>
                  </a:lnTo>
                  <a:lnTo>
                    <a:pt x="183" y="746"/>
                  </a:lnTo>
                  <a:lnTo>
                    <a:pt x="185" y="746"/>
                  </a:lnTo>
                  <a:lnTo>
                    <a:pt x="185" y="748"/>
                  </a:lnTo>
                  <a:lnTo>
                    <a:pt x="185" y="751"/>
                  </a:lnTo>
                  <a:lnTo>
                    <a:pt x="183" y="751"/>
                  </a:lnTo>
                  <a:lnTo>
                    <a:pt x="185" y="751"/>
                  </a:lnTo>
                  <a:lnTo>
                    <a:pt x="185" y="753"/>
                  </a:lnTo>
                  <a:lnTo>
                    <a:pt x="185" y="753"/>
                  </a:lnTo>
                  <a:lnTo>
                    <a:pt x="187" y="755"/>
                  </a:lnTo>
                  <a:lnTo>
                    <a:pt x="187" y="755"/>
                  </a:lnTo>
                  <a:lnTo>
                    <a:pt x="187" y="755"/>
                  </a:lnTo>
                  <a:lnTo>
                    <a:pt x="187" y="758"/>
                  </a:lnTo>
                  <a:lnTo>
                    <a:pt x="187" y="760"/>
                  </a:lnTo>
                  <a:lnTo>
                    <a:pt x="187" y="760"/>
                  </a:lnTo>
                  <a:lnTo>
                    <a:pt x="190" y="760"/>
                  </a:lnTo>
                  <a:lnTo>
                    <a:pt x="192" y="765"/>
                  </a:lnTo>
                  <a:lnTo>
                    <a:pt x="192" y="767"/>
                  </a:lnTo>
                  <a:lnTo>
                    <a:pt x="194" y="770"/>
                  </a:lnTo>
                  <a:lnTo>
                    <a:pt x="194" y="772"/>
                  </a:lnTo>
                  <a:lnTo>
                    <a:pt x="197" y="772"/>
                  </a:lnTo>
                  <a:lnTo>
                    <a:pt x="197" y="772"/>
                  </a:lnTo>
                  <a:lnTo>
                    <a:pt x="199" y="777"/>
                  </a:lnTo>
                  <a:lnTo>
                    <a:pt x="201" y="779"/>
                  </a:lnTo>
                  <a:lnTo>
                    <a:pt x="201" y="781"/>
                  </a:lnTo>
                  <a:lnTo>
                    <a:pt x="201" y="786"/>
                  </a:lnTo>
                  <a:lnTo>
                    <a:pt x="201" y="789"/>
                  </a:lnTo>
                  <a:lnTo>
                    <a:pt x="199" y="793"/>
                  </a:lnTo>
                  <a:lnTo>
                    <a:pt x="199" y="796"/>
                  </a:lnTo>
                  <a:lnTo>
                    <a:pt x="199" y="800"/>
                  </a:lnTo>
                  <a:lnTo>
                    <a:pt x="199" y="808"/>
                  </a:lnTo>
                  <a:lnTo>
                    <a:pt x="199" y="808"/>
                  </a:lnTo>
                  <a:lnTo>
                    <a:pt x="199" y="810"/>
                  </a:lnTo>
                  <a:lnTo>
                    <a:pt x="199" y="810"/>
                  </a:lnTo>
                  <a:lnTo>
                    <a:pt x="201" y="812"/>
                  </a:lnTo>
                  <a:lnTo>
                    <a:pt x="201" y="812"/>
                  </a:lnTo>
                  <a:lnTo>
                    <a:pt x="201" y="815"/>
                  </a:lnTo>
                  <a:lnTo>
                    <a:pt x="201" y="815"/>
                  </a:lnTo>
                  <a:lnTo>
                    <a:pt x="204" y="817"/>
                  </a:lnTo>
                  <a:lnTo>
                    <a:pt x="206" y="824"/>
                  </a:lnTo>
                  <a:lnTo>
                    <a:pt x="206" y="824"/>
                  </a:lnTo>
                  <a:lnTo>
                    <a:pt x="209" y="826"/>
                  </a:lnTo>
                  <a:lnTo>
                    <a:pt x="209" y="829"/>
                  </a:lnTo>
                  <a:lnTo>
                    <a:pt x="211" y="831"/>
                  </a:lnTo>
                  <a:lnTo>
                    <a:pt x="211" y="836"/>
                  </a:lnTo>
                  <a:lnTo>
                    <a:pt x="213" y="838"/>
                  </a:lnTo>
                  <a:lnTo>
                    <a:pt x="213" y="841"/>
                  </a:lnTo>
                  <a:lnTo>
                    <a:pt x="213" y="843"/>
                  </a:lnTo>
                  <a:lnTo>
                    <a:pt x="213" y="845"/>
                  </a:lnTo>
                  <a:lnTo>
                    <a:pt x="216" y="845"/>
                  </a:lnTo>
                  <a:lnTo>
                    <a:pt x="216" y="848"/>
                  </a:lnTo>
                  <a:lnTo>
                    <a:pt x="220" y="850"/>
                  </a:lnTo>
                  <a:lnTo>
                    <a:pt x="223" y="852"/>
                  </a:lnTo>
                  <a:lnTo>
                    <a:pt x="223" y="852"/>
                  </a:lnTo>
                  <a:lnTo>
                    <a:pt x="223" y="855"/>
                  </a:lnTo>
                  <a:lnTo>
                    <a:pt x="223" y="855"/>
                  </a:lnTo>
                  <a:lnTo>
                    <a:pt x="225" y="857"/>
                  </a:lnTo>
                  <a:lnTo>
                    <a:pt x="225" y="857"/>
                  </a:lnTo>
                  <a:lnTo>
                    <a:pt x="235" y="862"/>
                  </a:lnTo>
                  <a:lnTo>
                    <a:pt x="235" y="864"/>
                  </a:lnTo>
                  <a:lnTo>
                    <a:pt x="237" y="864"/>
                  </a:lnTo>
                  <a:lnTo>
                    <a:pt x="239" y="864"/>
                  </a:lnTo>
                  <a:lnTo>
                    <a:pt x="242" y="864"/>
                  </a:lnTo>
                  <a:lnTo>
                    <a:pt x="244" y="867"/>
                  </a:lnTo>
                  <a:lnTo>
                    <a:pt x="246" y="869"/>
                  </a:lnTo>
                  <a:lnTo>
                    <a:pt x="249" y="869"/>
                  </a:lnTo>
                  <a:lnTo>
                    <a:pt x="249" y="869"/>
                  </a:lnTo>
                  <a:lnTo>
                    <a:pt x="251" y="874"/>
                  </a:lnTo>
                  <a:lnTo>
                    <a:pt x="254" y="879"/>
                  </a:lnTo>
                  <a:lnTo>
                    <a:pt x="256" y="881"/>
                  </a:lnTo>
                  <a:lnTo>
                    <a:pt x="261" y="883"/>
                  </a:lnTo>
                  <a:lnTo>
                    <a:pt x="265" y="888"/>
                  </a:lnTo>
                  <a:lnTo>
                    <a:pt x="268" y="890"/>
                  </a:lnTo>
                  <a:lnTo>
                    <a:pt x="280" y="895"/>
                  </a:lnTo>
                  <a:lnTo>
                    <a:pt x="284" y="897"/>
                  </a:lnTo>
                  <a:lnTo>
                    <a:pt x="294" y="897"/>
                  </a:lnTo>
                  <a:lnTo>
                    <a:pt x="294" y="897"/>
                  </a:lnTo>
                  <a:lnTo>
                    <a:pt x="296" y="897"/>
                  </a:lnTo>
                  <a:lnTo>
                    <a:pt x="296" y="900"/>
                  </a:lnTo>
                  <a:lnTo>
                    <a:pt x="294" y="902"/>
                  </a:lnTo>
                  <a:lnTo>
                    <a:pt x="296" y="902"/>
                  </a:lnTo>
                  <a:lnTo>
                    <a:pt x="296" y="905"/>
                  </a:lnTo>
                  <a:lnTo>
                    <a:pt x="298" y="905"/>
                  </a:lnTo>
                  <a:lnTo>
                    <a:pt x="303" y="909"/>
                  </a:lnTo>
                  <a:lnTo>
                    <a:pt x="306" y="912"/>
                  </a:lnTo>
                  <a:lnTo>
                    <a:pt x="315" y="914"/>
                  </a:lnTo>
                  <a:lnTo>
                    <a:pt x="317" y="914"/>
                  </a:lnTo>
                  <a:lnTo>
                    <a:pt x="320" y="914"/>
                  </a:lnTo>
                  <a:lnTo>
                    <a:pt x="320" y="914"/>
                  </a:lnTo>
                  <a:lnTo>
                    <a:pt x="320" y="914"/>
                  </a:lnTo>
                  <a:lnTo>
                    <a:pt x="320" y="916"/>
                  </a:lnTo>
                  <a:lnTo>
                    <a:pt x="322" y="916"/>
                  </a:lnTo>
                  <a:lnTo>
                    <a:pt x="327" y="924"/>
                  </a:lnTo>
                  <a:lnTo>
                    <a:pt x="332" y="926"/>
                  </a:lnTo>
                  <a:lnTo>
                    <a:pt x="332" y="926"/>
                  </a:lnTo>
                  <a:lnTo>
                    <a:pt x="334" y="926"/>
                  </a:lnTo>
                  <a:lnTo>
                    <a:pt x="336" y="931"/>
                  </a:lnTo>
                  <a:lnTo>
                    <a:pt x="339" y="931"/>
                  </a:lnTo>
                  <a:lnTo>
                    <a:pt x="339" y="931"/>
                  </a:lnTo>
                  <a:lnTo>
                    <a:pt x="341" y="928"/>
                  </a:lnTo>
                  <a:lnTo>
                    <a:pt x="341" y="928"/>
                  </a:lnTo>
                  <a:lnTo>
                    <a:pt x="343" y="931"/>
                  </a:lnTo>
                  <a:lnTo>
                    <a:pt x="343" y="931"/>
                  </a:lnTo>
                  <a:lnTo>
                    <a:pt x="346" y="931"/>
                  </a:lnTo>
                  <a:lnTo>
                    <a:pt x="343" y="933"/>
                  </a:lnTo>
                  <a:lnTo>
                    <a:pt x="346" y="933"/>
                  </a:lnTo>
                  <a:lnTo>
                    <a:pt x="353" y="933"/>
                  </a:lnTo>
                  <a:lnTo>
                    <a:pt x="358" y="935"/>
                  </a:lnTo>
                  <a:lnTo>
                    <a:pt x="362" y="935"/>
                  </a:lnTo>
                  <a:lnTo>
                    <a:pt x="365" y="935"/>
                  </a:lnTo>
                  <a:lnTo>
                    <a:pt x="367" y="931"/>
                  </a:lnTo>
                  <a:lnTo>
                    <a:pt x="367" y="926"/>
                  </a:lnTo>
                  <a:lnTo>
                    <a:pt x="367" y="926"/>
                  </a:lnTo>
                  <a:lnTo>
                    <a:pt x="367" y="926"/>
                  </a:lnTo>
                  <a:lnTo>
                    <a:pt x="369" y="926"/>
                  </a:lnTo>
                  <a:lnTo>
                    <a:pt x="369" y="926"/>
                  </a:lnTo>
                  <a:lnTo>
                    <a:pt x="369" y="924"/>
                  </a:lnTo>
                  <a:lnTo>
                    <a:pt x="372" y="924"/>
                  </a:lnTo>
                  <a:lnTo>
                    <a:pt x="374" y="921"/>
                  </a:lnTo>
                  <a:lnTo>
                    <a:pt x="377" y="919"/>
                  </a:lnTo>
                  <a:lnTo>
                    <a:pt x="377" y="919"/>
                  </a:lnTo>
                  <a:lnTo>
                    <a:pt x="377" y="919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1" y="912"/>
                  </a:lnTo>
                  <a:lnTo>
                    <a:pt x="384" y="912"/>
                  </a:lnTo>
                  <a:lnTo>
                    <a:pt x="386" y="912"/>
                  </a:lnTo>
                  <a:lnTo>
                    <a:pt x="391" y="907"/>
                  </a:lnTo>
                  <a:lnTo>
                    <a:pt x="393" y="907"/>
                  </a:lnTo>
                  <a:lnTo>
                    <a:pt x="395" y="907"/>
                  </a:lnTo>
                  <a:lnTo>
                    <a:pt x="395" y="907"/>
                  </a:lnTo>
                  <a:lnTo>
                    <a:pt x="393" y="905"/>
                  </a:lnTo>
                  <a:lnTo>
                    <a:pt x="391" y="902"/>
                  </a:lnTo>
                  <a:lnTo>
                    <a:pt x="391" y="902"/>
                  </a:lnTo>
                  <a:lnTo>
                    <a:pt x="391" y="900"/>
                  </a:lnTo>
                  <a:lnTo>
                    <a:pt x="391" y="895"/>
                  </a:lnTo>
                  <a:lnTo>
                    <a:pt x="393" y="893"/>
                  </a:lnTo>
                  <a:lnTo>
                    <a:pt x="393" y="893"/>
                  </a:lnTo>
                  <a:lnTo>
                    <a:pt x="393" y="890"/>
                  </a:lnTo>
                  <a:lnTo>
                    <a:pt x="393" y="890"/>
                  </a:lnTo>
                  <a:lnTo>
                    <a:pt x="395" y="890"/>
                  </a:lnTo>
                  <a:lnTo>
                    <a:pt x="395" y="890"/>
                  </a:lnTo>
                  <a:lnTo>
                    <a:pt x="395" y="890"/>
                  </a:lnTo>
                  <a:lnTo>
                    <a:pt x="398" y="890"/>
                  </a:lnTo>
                  <a:lnTo>
                    <a:pt x="398" y="890"/>
                  </a:lnTo>
                  <a:lnTo>
                    <a:pt x="398" y="888"/>
                  </a:lnTo>
                  <a:lnTo>
                    <a:pt x="395" y="888"/>
                  </a:lnTo>
                  <a:lnTo>
                    <a:pt x="395" y="886"/>
                  </a:lnTo>
                  <a:lnTo>
                    <a:pt x="398" y="886"/>
                  </a:lnTo>
                  <a:lnTo>
                    <a:pt x="398" y="883"/>
                  </a:lnTo>
                  <a:lnTo>
                    <a:pt x="398" y="881"/>
                  </a:lnTo>
                  <a:lnTo>
                    <a:pt x="398" y="881"/>
                  </a:lnTo>
                  <a:lnTo>
                    <a:pt x="398" y="879"/>
                  </a:lnTo>
                  <a:lnTo>
                    <a:pt x="398" y="879"/>
                  </a:lnTo>
                  <a:lnTo>
                    <a:pt x="398" y="876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3" y="867"/>
                  </a:lnTo>
                  <a:lnTo>
                    <a:pt x="405" y="864"/>
                  </a:lnTo>
                  <a:lnTo>
                    <a:pt x="403" y="864"/>
                  </a:lnTo>
                  <a:lnTo>
                    <a:pt x="405" y="864"/>
                  </a:lnTo>
                  <a:lnTo>
                    <a:pt x="405" y="862"/>
                  </a:lnTo>
                  <a:lnTo>
                    <a:pt x="405" y="862"/>
                  </a:lnTo>
                  <a:lnTo>
                    <a:pt x="405" y="860"/>
                  </a:lnTo>
                  <a:lnTo>
                    <a:pt x="407" y="860"/>
                  </a:lnTo>
                  <a:lnTo>
                    <a:pt x="407" y="860"/>
                  </a:lnTo>
                  <a:lnTo>
                    <a:pt x="407" y="857"/>
                  </a:lnTo>
                  <a:lnTo>
                    <a:pt x="407" y="857"/>
                  </a:lnTo>
                  <a:lnTo>
                    <a:pt x="410" y="855"/>
                  </a:lnTo>
                  <a:lnTo>
                    <a:pt x="410" y="855"/>
                  </a:lnTo>
                  <a:lnTo>
                    <a:pt x="410" y="852"/>
                  </a:lnTo>
                  <a:lnTo>
                    <a:pt x="414" y="848"/>
                  </a:lnTo>
                  <a:lnTo>
                    <a:pt x="414" y="845"/>
                  </a:lnTo>
                  <a:lnTo>
                    <a:pt x="414" y="845"/>
                  </a:lnTo>
                  <a:lnTo>
                    <a:pt x="414" y="843"/>
                  </a:lnTo>
                  <a:lnTo>
                    <a:pt x="414" y="843"/>
                  </a:lnTo>
                  <a:lnTo>
                    <a:pt x="417" y="843"/>
                  </a:lnTo>
                  <a:lnTo>
                    <a:pt x="419" y="843"/>
                  </a:lnTo>
                  <a:lnTo>
                    <a:pt x="421" y="843"/>
                  </a:lnTo>
                  <a:lnTo>
                    <a:pt x="426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29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1" y="841"/>
                  </a:lnTo>
                  <a:lnTo>
                    <a:pt x="433" y="838"/>
                  </a:lnTo>
                  <a:lnTo>
                    <a:pt x="433" y="838"/>
                  </a:lnTo>
                  <a:lnTo>
                    <a:pt x="445" y="838"/>
                  </a:lnTo>
                  <a:lnTo>
                    <a:pt x="445" y="838"/>
                  </a:lnTo>
                  <a:lnTo>
                    <a:pt x="445" y="838"/>
                  </a:lnTo>
                  <a:lnTo>
                    <a:pt x="447" y="836"/>
                  </a:lnTo>
                  <a:lnTo>
                    <a:pt x="447" y="834"/>
                  </a:lnTo>
                  <a:lnTo>
                    <a:pt x="450" y="831"/>
                  </a:lnTo>
                  <a:lnTo>
                    <a:pt x="450" y="829"/>
                  </a:lnTo>
                  <a:lnTo>
                    <a:pt x="450" y="829"/>
                  </a:lnTo>
                  <a:lnTo>
                    <a:pt x="452" y="829"/>
                  </a:lnTo>
                  <a:lnTo>
                    <a:pt x="452" y="829"/>
                  </a:lnTo>
                  <a:lnTo>
                    <a:pt x="455" y="826"/>
                  </a:lnTo>
                  <a:lnTo>
                    <a:pt x="455" y="824"/>
                  </a:lnTo>
                  <a:lnTo>
                    <a:pt x="457" y="826"/>
                  </a:lnTo>
                  <a:lnTo>
                    <a:pt x="457" y="826"/>
                  </a:lnTo>
                  <a:lnTo>
                    <a:pt x="459" y="829"/>
                  </a:lnTo>
                  <a:lnTo>
                    <a:pt x="462" y="826"/>
                  </a:lnTo>
                  <a:lnTo>
                    <a:pt x="462" y="829"/>
                  </a:lnTo>
                  <a:lnTo>
                    <a:pt x="464" y="831"/>
                  </a:lnTo>
                  <a:lnTo>
                    <a:pt x="466" y="831"/>
                  </a:lnTo>
                  <a:lnTo>
                    <a:pt x="471" y="834"/>
                  </a:lnTo>
                  <a:lnTo>
                    <a:pt x="474" y="836"/>
                  </a:lnTo>
                  <a:lnTo>
                    <a:pt x="478" y="836"/>
                  </a:lnTo>
                  <a:lnTo>
                    <a:pt x="488" y="836"/>
                  </a:lnTo>
                  <a:lnTo>
                    <a:pt x="490" y="836"/>
                  </a:lnTo>
                  <a:lnTo>
                    <a:pt x="492" y="836"/>
                  </a:lnTo>
                  <a:lnTo>
                    <a:pt x="495" y="836"/>
                  </a:lnTo>
                  <a:lnTo>
                    <a:pt x="495" y="836"/>
                  </a:lnTo>
                  <a:lnTo>
                    <a:pt x="497" y="838"/>
                  </a:lnTo>
                  <a:lnTo>
                    <a:pt x="497" y="838"/>
                  </a:lnTo>
                  <a:lnTo>
                    <a:pt x="500" y="838"/>
                  </a:lnTo>
                  <a:lnTo>
                    <a:pt x="500" y="836"/>
                  </a:lnTo>
                  <a:lnTo>
                    <a:pt x="500" y="836"/>
                  </a:lnTo>
                  <a:lnTo>
                    <a:pt x="502" y="836"/>
                  </a:lnTo>
                  <a:lnTo>
                    <a:pt x="502" y="836"/>
                  </a:lnTo>
                  <a:lnTo>
                    <a:pt x="504" y="836"/>
                  </a:lnTo>
                  <a:lnTo>
                    <a:pt x="509" y="836"/>
                  </a:lnTo>
                  <a:lnTo>
                    <a:pt x="509" y="836"/>
                  </a:lnTo>
                  <a:lnTo>
                    <a:pt x="511" y="836"/>
                  </a:lnTo>
                  <a:lnTo>
                    <a:pt x="511" y="838"/>
                  </a:lnTo>
                  <a:lnTo>
                    <a:pt x="511" y="838"/>
                  </a:lnTo>
                  <a:lnTo>
                    <a:pt x="528" y="841"/>
                  </a:lnTo>
                  <a:lnTo>
                    <a:pt x="535" y="841"/>
                  </a:lnTo>
                  <a:lnTo>
                    <a:pt x="537" y="841"/>
                  </a:lnTo>
                  <a:lnTo>
                    <a:pt x="537" y="838"/>
                  </a:lnTo>
                  <a:lnTo>
                    <a:pt x="537" y="838"/>
                  </a:lnTo>
                  <a:lnTo>
                    <a:pt x="537" y="836"/>
                  </a:lnTo>
                  <a:lnTo>
                    <a:pt x="537" y="836"/>
                  </a:lnTo>
                  <a:lnTo>
                    <a:pt x="537" y="836"/>
                  </a:lnTo>
                  <a:lnTo>
                    <a:pt x="540" y="836"/>
                  </a:lnTo>
                  <a:lnTo>
                    <a:pt x="540" y="836"/>
                  </a:lnTo>
                  <a:lnTo>
                    <a:pt x="540" y="838"/>
                  </a:lnTo>
                  <a:lnTo>
                    <a:pt x="540" y="838"/>
                  </a:lnTo>
                  <a:lnTo>
                    <a:pt x="540" y="841"/>
                  </a:lnTo>
                  <a:lnTo>
                    <a:pt x="540" y="841"/>
                  </a:lnTo>
                  <a:lnTo>
                    <a:pt x="542" y="843"/>
                  </a:lnTo>
                  <a:lnTo>
                    <a:pt x="542" y="841"/>
                  </a:lnTo>
                  <a:lnTo>
                    <a:pt x="544" y="841"/>
                  </a:lnTo>
                  <a:lnTo>
                    <a:pt x="547" y="838"/>
                  </a:lnTo>
                  <a:lnTo>
                    <a:pt x="547" y="841"/>
                  </a:lnTo>
                  <a:lnTo>
                    <a:pt x="549" y="841"/>
                  </a:lnTo>
                  <a:lnTo>
                    <a:pt x="549" y="841"/>
                  </a:lnTo>
                  <a:lnTo>
                    <a:pt x="549" y="843"/>
                  </a:lnTo>
                  <a:lnTo>
                    <a:pt x="552" y="841"/>
                  </a:lnTo>
                  <a:lnTo>
                    <a:pt x="552" y="841"/>
                  </a:lnTo>
                  <a:lnTo>
                    <a:pt x="554" y="841"/>
                  </a:lnTo>
                  <a:lnTo>
                    <a:pt x="554" y="843"/>
                  </a:lnTo>
                  <a:lnTo>
                    <a:pt x="554" y="843"/>
                  </a:lnTo>
                  <a:lnTo>
                    <a:pt x="554" y="845"/>
                  </a:lnTo>
                  <a:lnTo>
                    <a:pt x="556" y="848"/>
                  </a:lnTo>
                  <a:lnTo>
                    <a:pt x="556" y="850"/>
                  </a:lnTo>
                  <a:lnTo>
                    <a:pt x="559" y="852"/>
                  </a:lnTo>
                  <a:lnTo>
                    <a:pt x="559" y="855"/>
                  </a:lnTo>
                  <a:lnTo>
                    <a:pt x="559" y="855"/>
                  </a:lnTo>
                  <a:lnTo>
                    <a:pt x="561" y="857"/>
                  </a:lnTo>
                  <a:lnTo>
                    <a:pt x="563" y="857"/>
                  </a:lnTo>
                  <a:lnTo>
                    <a:pt x="566" y="857"/>
                  </a:lnTo>
                  <a:lnTo>
                    <a:pt x="563" y="860"/>
                  </a:lnTo>
                  <a:lnTo>
                    <a:pt x="563" y="862"/>
                  </a:lnTo>
                  <a:lnTo>
                    <a:pt x="563" y="864"/>
                  </a:lnTo>
                  <a:lnTo>
                    <a:pt x="563" y="864"/>
                  </a:lnTo>
                  <a:lnTo>
                    <a:pt x="566" y="862"/>
                  </a:lnTo>
                  <a:lnTo>
                    <a:pt x="568" y="860"/>
                  </a:lnTo>
                  <a:lnTo>
                    <a:pt x="573" y="860"/>
                  </a:lnTo>
                  <a:lnTo>
                    <a:pt x="573" y="862"/>
                  </a:lnTo>
                  <a:lnTo>
                    <a:pt x="573" y="864"/>
                  </a:lnTo>
                  <a:lnTo>
                    <a:pt x="573" y="869"/>
                  </a:lnTo>
                  <a:lnTo>
                    <a:pt x="573" y="871"/>
                  </a:lnTo>
                  <a:lnTo>
                    <a:pt x="575" y="871"/>
                  </a:lnTo>
                  <a:lnTo>
                    <a:pt x="575" y="871"/>
                  </a:lnTo>
                  <a:lnTo>
                    <a:pt x="578" y="871"/>
                  </a:lnTo>
                  <a:lnTo>
                    <a:pt x="578" y="874"/>
                  </a:lnTo>
                  <a:lnTo>
                    <a:pt x="580" y="876"/>
                  </a:lnTo>
                  <a:lnTo>
                    <a:pt x="582" y="879"/>
                  </a:lnTo>
                  <a:lnTo>
                    <a:pt x="589" y="881"/>
                  </a:lnTo>
                  <a:lnTo>
                    <a:pt x="594" y="881"/>
                  </a:lnTo>
                  <a:lnTo>
                    <a:pt x="594" y="883"/>
                  </a:lnTo>
                  <a:lnTo>
                    <a:pt x="594" y="886"/>
                  </a:lnTo>
                  <a:lnTo>
                    <a:pt x="594" y="888"/>
                  </a:lnTo>
                  <a:lnTo>
                    <a:pt x="594" y="890"/>
                  </a:lnTo>
                  <a:lnTo>
                    <a:pt x="596" y="890"/>
                  </a:lnTo>
                  <a:lnTo>
                    <a:pt x="596" y="893"/>
                  </a:lnTo>
                  <a:lnTo>
                    <a:pt x="599" y="893"/>
                  </a:lnTo>
                  <a:lnTo>
                    <a:pt x="606" y="897"/>
                  </a:lnTo>
                  <a:lnTo>
                    <a:pt x="608" y="900"/>
                  </a:lnTo>
                  <a:lnTo>
                    <a:pt x="611" y="902"/>
                  </a:lnTo>
                  <a:lnTo>
                    <a:pt x="611" y="902"/>
                  </a:lnTo>
                  <a:lnTo>
                    <a:pt x="618" y="905"/>
                  </a:lnTo>
                  <a:lnTo>
                    <a:pt x="620" y="907"/>
                  </a:lnTo>
                  <a:lnTo>
                    <a:pt x="620" y="909"/>
                  </a:lnTo>
                  <a:lnTo>
                    <a:pt x="623" y="912"/>
                  </a:lnTo>
                  <a:lnTo>
                    <a:pt x="623" y="916"/>
                  </a:lnTo>
                  <a:lnTo>
                    <a:pt x="623" y="916"/>
                  </a:lnTo>
                  <a:lnTo>
                    <a:pt x="627" y="921"/>
                  </a:lnTo>
                  <a:lnTo>
                    <a:pt x="630" y="924"/>
                  </a:lnTo>
                  <a:lnTo>
                    <a:pt x="630" y="924"/>
                  </a:lnTo>
                  <a:lnTo>
                    <a:pt x="630" y="924"/>
                  </a:lnTo>
                  <a:lnTo>
                    <a:pt x="632" y="924"/>
                  </a:lnTo>
                  <a:lnTo>
                    <a:pt x="632" y="924"/>
                  </a:lnTo>
                  <a:lnTo>
                    <a:pt x="634" y="926"/>
                  </a:lnTo>
                  <a:lnTo>
                    <a:pt x="634" y="933"/>
                  </a:lnTo>
                  <a:lnTo>
                    <a:pt x="637" y="938"/>
                  </a:lnTo>
                  <a:lnTo>
                    <a:pt x="637" y="940"/>
                  </a:lnTo>
                  <a:lnTo>
                    <a:pt x="637" y="942"/>
                  </a:lnTo>
                  <a:lnTo>
                    <a:pt x="637" y="945"/>
                  </a:lnTo>
                  <a:lnTo>
                    <a:pt x="637" y="945"/>
                  </a:lnTo>
                  <a:lnTo>
                    <a:pt x="637" y="947"/>
                  </a:lnTo>
                  <a:lnTo>
                    <a:pt x="637" y="947"/>
                  </a:lnTo>
                  <a:lnTo>
                    <a:pt x="639" y="950"/>
                  </a:lnTo>
                  <a:lnTo>
                    <a:pt x="639" y="950"/>
                  </a:lnTo>
                  <a:lnTo>
                    <a:pt x="641" y="952"/>
                  </a:lnTo>
                  <a:lnTo>
                    <a:pt x="641" y="954"/>
                  </a:lnTo>
                  <a:lnTo>
                    <a:pt x="641" y="954"/>
                  </a:lnTo>
                  <a:lnTo>
                    <a:pt x="644" y="954"/>
                  </a:lnTo>
                  <a:lnTo>
                    <a:pt x="644" y="954"/>
                  </a:lnTo>
                  <a:lnTo>
                    <a:pt x="644" y="957"/>
                  </a:lnTo>
                  <a:lnTo>
                    <a:pt x="644" y="957"/>
                  </a:lnTo>
                  <a:lnTo>
                    <a:pt x="644" y="959"/>
                  </a:lnTo>
                  <a:lnTo>
                    <a:pt x="644" y="959"/>
                  </a:lnTo>
                  <a:lnTo>
                    <a:pt x="646" y="959"/>
                  </a:lnTo>
                  <a:lnTo>
                    <a:pt x="646" y="959"/>
                  </a:lnTo>
                  <a:lnTo>
                    <a:pt x="646" y="959"/>
                  </a:lnTo>
                  <a:lnTo>
                    <a:pt x="649" y="961"/>
                  </a:lnTo>
                  <a:lnTo>
                    <a:pt x="649" y="961"/>
                  </a:lnTo>
                  <a:lnTo>
                    <a:pt x="649" y="964"/>
                  </a:lnTo>
                  <a:lnTo>
                    <a:pt x="651" y="976"/>
                  </a:lnTo>
                  <a:lnTo>
                    <a:pt x="653" y="978"/>
                  </a:lnTo>
                  <a:lnTo>
                    <a:pt x="658" y="983"/>
                  </a:lnTo>
                  <a:lnTo>
                    <a:pt x="658" y="985"/>
                  </a:lnTo>
                  <a:lnTo>
                    <a:pt x="658" y="985"/>
                  </a:lnTo>
                  <a:lnTo>
                    <a:pt x="660" y="987"/>
                  </a:lnTo>
                  <a:lnTo>
                    <a:pt x="663" y="987"/>
                  </a:lnTo>
                  <a:lnTo>
                    <a:pt x="663" y="990"/>
                  </a:lnTo>
                  <a:lnTo>
                    <a:pt x="663" y="992"/>
                  </a:lnTo>
                  <a:lnTo>
                    <a:pt x="663" y="995"/>
                  </a:lnTo>
                  <a:lnTo>
                    <a:pt x="663" y="997"/>
                  </a:lnTo>
                  <a:lnTo>
                    <a:pt x="665" y="997"/>
                  </a:lnTo>
                  <a:lnTo>
                    <a:pt x="670" y="999"/>
                  </a:lnTo>
                  <a:lnTo>
                    <a:pt x="670" y="999"/>
                  </a:lnTo>
                  <a:lnTo>
                    <a:pt x="667" y="1002"/>
                  </a:lnTo>
                  <a:lnTo>
                    <a:pt x="667" y="1002"/>
                  </a:lnTo>
                  <a:lnTo>
                    <a:pt x="667" y="1004"/>
                  </a:lnTo>
                  <a:lnTo>
                    <a:pt x="667" y="1004"/>
                  </a:lnTo>
                  <a:lnTo>
                    <a:pt x="667" y="1006"/>
                  </a:lnTo>
                  <a:lnTo>
                    <a:pt x="670" y="1006"/>
                  </a:lnTo>
                  <a:lnTo>
                    <a:pt x="670" y="1011"/>
                  </a:lnTo>
                  <a:lnTo>
                    <a:pt x="670" y="1016"/>
                  </a:lnTo>
                  <a:lnTo>
                    <a:pt x="675" y="1018"/>
                  </a:lnTo>
                  <a:lnTo>
                    <a:pt x="675" y="1023"/>
                  </a:lnTo>
                  <a:lnTo>
                    <a:pt x="675" y="1025"/>
                  </a:lnTo>
                  <a:lnTo>
                    <a:pt x="675" y="1028"/>
                  </a:lnTo>
                  <a:lnTo>
                    <a:pt x="675" y="1030"/>
                  </a:lnTo>
                  <a:lnTo>
                    <a:pt x="677" y="1030"/>
                  </a:lnTo>
                  <a:lnTo>
                    <a:pt x="679" y="1032"/>
                  </a:lnTo>
                  <a:lnTo>
                    <a:pt x="682" y="1032"/>
                  </a:lnTo>
                  <a:lnTo>
                    <a:pt x="684" y="1032"/>
                  </a:lnTo>
                  <a:lnTo>
                    <a:pt x="684" y="1035"/>
                  </a:lnTo>
                  <a:lnTo>
                    <a:pt x="684" y="1035"/>
                  </a:lnTo>
                  <a:lnTo>
                    <a:pt x="684" y="1037"/>
                  </a:lnTo>
                  <a:lnTo>
                    <a:pt x="684" y="1039"/>
                  </a:lnTo>
                  <a:lnTo>
                    <a:pt x="686" y="1039"/>
                  </a:lnTo>
                  <a:lnTo>
                    <a:pt x="698" y="1044"/>
                  </a:lnTo>
                  <a:lnTo>
                    <a:pt x="701" y="1047"/>
                  </a:lnTo>
                  <a:lnTo>
                    <a:pt x="701" y="1049"/>
                  </a:lnTo>
                  <a:lnTo>
                    <a:pt x="701" y="1051"/>
                  </a:lnTo>
                  <a:lnTo>
                    <a:pt x="701" y="1051"/>
                  </a:lnTo>
                  <a:lnTo>
                    <a:pt x="703" y="1054"/>
                  </a:lnTo>
                  <a:lnTo>
                    <a:pt x="703" y="1054"/>
                  </a:lnTo>
                  <a:lnTo>
                    <a:pt x="705" y="1054"/>
                  </a:lnTo>
                  <a:lnTo>
                    <a:pt x="705" y="1056"/>
                  </a:lnTo>
                  <a:lnTo>
                    <a:pt x="705" y="1056"/>
                  </a:lnTo>
                  <a:lnTo>
                    <a:pt x="705" y="1056"/>
                  </a:lnTo>
                  <a:lnTo>
                    <a:pt x="705" y="1058"/>
                  </a:lnTo>
                  <a:lnTo>
                    <a:pt x="705" y="1061"/>
                  </a:lnTo>
                  <a:lnTo>
                    <a:pt x="708" y="1063"/>
                  </a:lnTo>
                  <a:lnTo>
                    <a:pt x="708" y="1066"/>
                  </a:lnTo>
                  <a:lnTo>
                    <a:pt x="710" y="1066"/>
                  </a:lnTo>
                  <a:lnTo>
                    <a:pt x="712" y="1066"/>
                  </a:lnTo>
                  <a:lnTo>
                    <a:pt x="715" y="1066"/>
                  </a:lnTo>
                  <a:lnTo>
                    <a:pt x="712" y="1068"/>
                  </a:lnTo>
                  <a:lnTo>
                    <a:pt x="712" y="1070"/>
                  </a:lnTo>
                  <a:lnTo>
                    <a:pt x="715" y="1073"/>
                  </a:lnTo>
                  <a:lnTo>
                    <a:pt x="717" y="1075"/>
                  </a:lnTo>
                  <a:lnTo>
                    <a:pt x="719" y="1075"/>
                  </a:lnTo>
                  <a:lnTo>
                    <a:pt x="719" y="1075"/>
                  </a:lnTo>
                  <a:lnTo>
                    <a:pt x="719" y="1077"/>
                  </a:lnTo>
                  <a:lnTo>
                    <a:pt x="717" y="1080"/>
                  </a:lnTo>
                  <a:lnTo>
                    <a:pt x="717" y="1080"/>
                  </a:lnTo>
                  <a:lnTo>
                    <a:pt x="719" y="1082"/>
                  </a:lnTo>
                  <a:lnTo>
                    <a:pt x="719" y="1082"/>
                  </a:lnTo>
                  <a:lnTo>
                    <a:pt x="722" y="1082"/>
                  </a:lnTo>
                  <a:lnTo>
                    <a:pt x="722" y="1084"/>
                  </a:lnTo>
                  <a:lnTo>
                    <a:pt x="722" y="1087"/>
                  </a:lnTo>
                  <a:lnTo>
                    <a:pt x="722" y="1087"/>
                  </a:lnTo>
                  <a:lnTo>
                    <a:pt x="722" y="1087"/>
                  </a:lnTo>
                  <a:lnTo>
                    <a:pt x="722" y="1089"/>
                  </a:lnTo>
                  <a:lnTo>
                    <a:pt x="724" y="1092"/>
                  </a:lnTo>
                  <a:lnTo>
                    <a:pt x="724" y="1092"/>
                  </a:lnTo>
                  <a:lnTo>
                    <a:pt x="727" y="1092"/>
                  </a:lnTo>
                  <a:lnTo>
                    <a:pt x="729" y="1094"/>
                  </a:lnTo>
                  <a:lnTo>
                    <a:pt x="729" y="1094"/>
                  </a:lnTo>
                  <a:lnTo>
                    <a:pt x="731" y="1096"/>
                  </a:lnTo>
                  <a:lnTo>
                    <a:pt x="731" y="1096"/>
                  </a:lnTo>
                  <a:lnTo>
                    <a:pt x="734" y="1096"/>
                  </a:lnTo>
                  <a:lnTo>
                    <a:pt x="734" y="1099"/>
                  </a:lnTo>
                  <a:lnTo>
                    <a:pt x="736" y="1099"/>
                  </a:lnTo>
                  <a:lnTo>
                    <a:pt x="736" y="1101"/>
                  </a:lnTo>
                  <a:lnTo>
                    <a:pt x="736" y="1101"/>
                  </a:lnTo>
                  <a:lnTo>
                    <a:pt x="736" y="1103"/>
                  </a:lnTo>
                  <a:lnTo>
                    <a:pt x="738" y="1106"/>
                  </a:lnTo>
                  <a:lnTo>
                    <a:pt x="738" y="1106"/>
                  </a:lnTo>
                  <a:lnTo>
                    <a:pt x="743" y="1106"/>
                  </a:lnTo>
                  <a:lnTo>
                    <a:pt x="743" y="1106"/>
                  </a:lnTo>
                  <a:lnTo>
                    <a:pt x="746" y="1108"/>
                  </a:lnTo>
                  <a:lnTo>
                    <a:pt x="746" y="1108"/>
                  </a:lnTo>
                  <a:lnTo>
                    <a:pt x="746" y="1108"/>
                  </a:lnTo>
                  <a:lnTo>
                    <a:pt x="748" y="1108"/>
                  </a:lnTo>
                  <a:lnTo>
                    <a:pt x="750" y="1108"/>
                  </a:lnTo>
                  <a:lnTo>
                    <a:pt x="750" y="1108"/>
                  </a:lnTo>
                  <a:lnTo>
                    <a:pt x="753" y="1110"/>
                  </a:lnTo>
                  <a:lnTo>
                    <a:pt x="753" y="1110"/>
                  </a:lnTo>
                  <a:lnTo>
                    <a:pt x="755" y="1110"/>
                  </a:lnTo>
                  <a:lnTo>
                    <a:pt x="757" y="1113"/>
                  </a:lnTo>
                  <a:lnTo>
                    <a:pt x="760" y="1115"/>
                  </a:lnTo>
                  <a:lnTo>
                    <a:pt x="760" y="1115"/>
                  </a:lnTo>
                  <a:lnTo>
                    <a:pt x="760" y="1122"/>
                  </a:lnTo>
                  <a:lnTo>
                    <a:pt x="760" y="1125"/>
                  </a:lnTo>
                  <a:lnTo>
                    <a:pt x="760" y="1125"/>
                  </a:lnTo>
                  <a:lnTo>
                    <a:pt x="760" y="1127"/>
                  </a:lnTo>
                  <a:lnTo>
                    <a:pt x="762" y="1127"/>
                  </a:lnTo>
                  <a:lnTo>
                    <a:pt x="764" y="1127"/>
                  </a:lnTo>
                  <a:lnTo>
                    <a:pt x="764" y="1127"/>
                  </a:lnTo>
                  <a:lnTo>
                    <a:pt x="764" y="1129"/>
                  </a:lnTo>
                  <a:lnTo>
                    <a:pt x="764" y="1129"/>
                  </a:lnTo>
                  <a:lnTo>
                    <a:pt x="764" y="1134"/>
                  </a:lnTo>
                  <a:lnTo>
                    <a:pt x="764" y="1137"/>
                  </a:lnTo>
                  <a:lnTo>
                    <a:pt x="762" y="1139"/>
                  </a:lnTo>
                  <a:lnTo>
                    <a:pt x="762" y="1141"/>
                  </a:lnTo>
                  <a:lnTo>
                    <a:pt x="762" y="1144"/>
                  </a:lnTo>
                  <a:lnTo>
                    <a:pt x="762" y="1144"/>
                  </a:lnTo>
                  <a:lnTo>
                    <a:pt x="762" y="1146"/>
                  </a:lnTo>
                  <a:lnTo>
                    <a:pt x="760" y="1148"/>
                  </a:lnTo>
                  <a:lnTo>
                    <a:pt x="760" y="1148"/>
                  </a:lnTo>
                  <a:lnTo>
                    <a:pt x="760" y="1148"/>
                  </a:lnTo>
                  <a:lnTo>
                    <a:pt x="762" y="1151"/>
                  </a:lnTo>
                  <a:lnTo>
                    <a:pt x="762" y="1151"/>
                  </a:lnTo>
                  <a:lnTo>
                    <a:pt x="762" y="1151"/>
                  </a:lnTo>
                  <a:lnTo>
                    <a:pt x="762" y="1153"/>
                  </a:lnTo>
                  <a:lnTo>
                    <a:pt x="764" y="1153"/>
                  </a:lnTo>
                  <a:lnTo>
                    <a:pt x="764" y="1153"/>
                  </a:lnTo>
                  <a:lnTo>
                    <a:pt x="764" y="1153"/>
                  </a:lnTo>
                  <a:lnTo>
                    <a:pt x="767" y="1155"/>
                  </a:lnTo>
                  <a:lnTo>
                    <a:pt x="767" y="1158"/>
                  </a:lnTo>
                  <a:lnTo>
                    <a:pt x="769" y="1160"/>
                  </a:lnTo>
                  <a:lnTo>
                    <a:pt x="769" y="1163"/>
                  </a:lnTo>
                  <a:lnTo>
                    <a:pt x="769" y="1165"/>
                  </a:lnTo>
                  <a:lnTo>
                    <a:pt x="767" y="1170"/>
                  </a:lnTo>
                  <a:lnTo>
                    <a:pt x="767" y="1172"/>
                  </a:lnTo>
                  <a:lnTo>
                    <a:pt x="767" y="1172"/>
                  </a:lnTo>
                  <a:lnTo>
                    <a:pt x="767" y="1174"/>
                  </a:lnTo>
                  <a:lnTo>
                    <a:pt x="767" y="1174"/>
                  </a:lnTo>
                  <a:lnTo>
                    <a:pt x="769" y="1174"/>
                  </a:lnTo>
                  <a:lnTo>
                    <a:pt x="767" y="1177"/>
                  </a:lnTo>
                  <a:lnTo>
                    <a:pt x="764" y="1181"/>
                  </a:lnTo>
                  <a:lnTo>
                    <a:pt x="767" y="1184"/>
                  </a:lnTo>
                  <a:lnTo>
                    <a:pt x="769" y="1184"/>
                  </a:lnTo>
                  <a:lnTo>
                    <a:pt x="769" y="1186"/>
                  </a:lnTo>
                  <a:lnTo>
                    <a:pt x="772" y="1186"/>
                  </a:lnTo>
                  <a:lnTo>
                    <a:pt x="772" y="1186"/>
                  </a:lnTo>
                  <a:lnTo>
                    <a:pt x="772" y="1186"/>
                  </a:lnTo>
                  <a:lnTo>
                    <a:pt x="774" y="1186"/>
                  </a:lnTo>
                  <a:lnTo>
                    <a:pt x="774" y="1189"/>
                  </a:lnTo>
                  <a:lnTo>
                    <a:pt x="774" y="1191"/>
                  </a:lnTo>
                  <a:lnTo>
                    <a:pt x="774" y="1193"/>
                  </a:lnTo>
                  <a:lnTo>
                    <a:pt x="776" y="1193"/>
                  </a:lnTo>
                  <a:lnTo>
                    <a:pt x="779" y="1198"/>
                  </a:lnTo>
                  <a:lnTo>
                    <a:pt x="781" y="1198"/>
                  </a:lnTo>
                  <a:lnTo>
                    <a:pt x="783" y="1203"/>
                  </a:lnTo>
                  <a:lnTo>
                    <a:pt x="786" y="1205"/>
                  </a:lnTo>
                  <a:lnTo>
                    <a:pt x="788" y="1208"/>
                  </a:lnTo>
                  <a:lnTo>
                    <a:pt x="790" y="1210"/>
                  </a:lnTo>
                  <a:lnTo>
                    <a:pt x="790" y="1215"/>
                  </a:lnTo>
                  <a:lnTo>
                    <a:pt x="793" y="1219"/>
                  </a:lnTo>
                  <a:lnTo>
                    <a:pt x="798" y="1234"/>
                  </a:lnTo>
                  <a:lnTo>
                    <a:pt x="798" y="1236"/>
                  </a:lnTo>
                  <a:lnTo>
                    <a:pt x="798" y="1241"/>
                  </a:lnTo>
                  <a:lnTo>
                    <a:pt x="800" y="1245"/>
                  </a:lnTo>
                  <a:lnTo>
                    <a:pt x="802" y="1245"/>
                  </a:lnTo>
                  <a:lnTo>
                    <a:pt x="805" y="1245"/>
                  </a:lnTo>
                  <a:lnTo>
                    <a:pt x="807" y="1248"/>
                  </a:lnTo>
                  <a:lnTo>
                    <a:pt x="807" y="1252"/>
                  </a:lnTo>
                  <a:lnTo>
                    <a:pt x="807" y="1252"/>
                  </a:lnTo>
                  <a:lnTo>
                    <a:pt x="807" y="1255"/>
                  </a:lnTo>
                  <a:lnTo>
                    <a:pt x="807" y="1257"/>
                  </a:lnTo>
                  <a:lnTo>
                    <a:pt x="805" y="1257"/>
                  </a:lnTo>
                  <a:lnTo>
                    <a:pt x="807" y="1260"/>
                  </a:lnTo>
                  <a:lnTo>
                    <a:pt x="807" y="1262"/>
                  </a:lnTo>
                  <a:lnTo>
                    <a:pt x="809" y="1262"/>
                  </a:lnTo>
                  <a:lnTo>
                    <a:pt x="812" y="1262"/>
                  </a:lnTo>
                  <a:lnTo>
                    <a:pt x="814" y="1262"/>
                  </a:lnTo>
                  <a:lnTo>
                    <a:pt x="814" y="1262"/>
                  </a:lnTo>
                  <a:lnTo>
                    <a:pt x="816" y="1262"/>
                  </a:lnTo>
                  <a:lnTo>
                    <a:pt x="816" y="1262"/>
                  </a:lnTo>
                  <a:lnTo>
                    <a:pt x="816" y="1262"/>
                  </a:lnTo>
                  <a:lnTo>
                    <a:pt x="819" y="1262"/>
                  </a:lnTo>
                  <a:lnTo>
                    <a:pt x="821" y="1262"/>
                  </a:lnTo>
                  <a:lnTo>
                    <a:pt x="824" y="1262"/>
                  </a:lnTo>
                  <a:lnTo>
                    <a:pt x="824" y="1264"/>
                  </a:lnTo>
                  <a:lnTo>
                    <a:pt x="826" y="1262"/>
                  </a:lnTo>
                  <a:lnTo>
                    <a:pt x="831" y="1267"/>
                  </a:lnTo>
                  <a:lnTo>
                    <a:pt x="833" y="1264"/>
                  </a:lnTo>
                  <a:lnTo>
                    <a:pt x="833" y="1267"/>
                  </a:lnTo>
                  <a:lnTo>
                    <a:pt x="835" y="1267"/>
                  </a:lnTo>
                  <a:lnTo>
                    <a:pt x="835" y="1267"/>
                  </a:lnTo>
                  <a:lnTo>
                    <a:pt x="835" y="1264"/>
                  </a:lnTo>
                  <a:lnTo>
                    <a:pt x="835" y="1264"/>
                  </a:lnTo>
                  <a:lnTo>
                    <a:pt x="838" y="1267"/>
                  </a:lnTo>
                  <a:lnTo>
                    <a:pt x="838" y="1267"/>
                  </a:lnTo>
                  <a:lnTo>
                    <a:pt x="840" y="1264"/>
                  </a:lnTo>
                  <a:lnTo>
                    <a:pt x="840" y="1264"/>
                  </a:lnTo>
                  <a:lnTo>
                    <a:pt x="840" y="1267"/>
                  </a:lnTo>
                  <a:lnTo>
                    <a:pt x="842" y="1267"/>
                  </a:lnTo>
                  <a:lnTo>
                    <a:pt x="847" y="1269"/>
                  </a:lnTo>
                  <a:lnTo>
                    <a:pt x="847" y="1271"/>
                  </a:lnTo>
                  <a:lnTo>
                    <a:pt x="847" y="1274"/>
                  </a:lnTo>
                  <a:lnTo>
                    <a:pt x="850" y="1274"/>
                  </a:lnTo>
                  <a:lnTo>
                    <a:pt x="850" y="1274"/>
                  </a:lnTo>
                  <a:lnTo>
                    <a:pt x="852" y="1274"/>
                  </a:lnTo>
                  <a:lnTo>
                    <a:pt x="852" y="1276"/>
                  </a:lnTo>
                  <a:lnTo>
                    <a:pt x="852" y="1276"/>
                  </a:lnTo>
                  <a:lnTo>
                    <a:pt x="852" y="1279"/>
                  </a:lnTo>
                  <a:lnTo>
                    <a:pt x="852" y="1279"/>
                  </a:lnTo>
                  <a:lnTo>
                    <a:pt x="854" y="1279"/>
                  </a:lnTo>
                  <a:lnTo>
                    <a:pt x="857" y="1281"/>
                  </a:lnTo>
                  <a:lnTo>
                    <a:pt x="857" y="1281"/>
                  </a:lnTo>
                  <a:lnTo>
                    <a:pt x="859" y="1281"/>
                  </a:lnTo>
                  <a:lnTo>
                    <a:pt x="864" y="1279"/>
                  </a:lnTo>
                  <a:lnTo>
                    <a:pt x="869" y="1281"/>
                  </a:lnTo>
                  <a:lnTo>
                    <a:pt x="871" y="1281"/>
                  </a:lnTo>
                  <a:lnTo>
                    <a:pt x="876" y="1283"/>
                  </a:lnTo>
                  <a:lnTo>
                    <a:pt x="878" y="1286"/>
                  </a:lnTo>
                  <a:lnTo>
                    <a:pt x="878" y="1283"/>
                  </a:lnTo>
                  <a:lnTo>
                    <a:pt x="878" y="1283"/>
                  </a:lnTo>
                  <a:lnTo>
                    <a:pt x="883" y="1283"/>
                  </a:lnTo>
                  <a:lnTo>
                    <a:pt x="885" y="1286"/>
                  </a:lnTo>
                  <a:lnTo>
                    <a:pt x="890" y="1286"/>
                  </a:lnTo>
                  <a:lnTo>
                    <a:pt x="887" y="1288"/>
                  </a:lnTo>
                  <a:lnTo>
                    <a:pt x="887" y="1290"/>
                  </a:lnTo>
                  <a:lnTo>
                    <a:pt x="890" y="1290"/>
                  </a:lnTo>
                  <a:lnTo>
                    <a:pt x="892" y="1290"/>
                  </a:lnTo>
                  <a:lnTo>
                    <a:pt x="892" y="1293"/>
                  </a:lnTo>
                  <a:lnTo>
                    <a:pt x="895" y="1295"/>
                  </a:lnTo>
                  <a:lnTo>
                    <a:pt x="897" y="1297"/>
                  </a:lnTo>
                  <a:lnTo>
                    <a:pt x="906" y="1300"/>
                  </a:lnTo>
                  <a:lnTo>
                    <a:pt x="909" y="1302"/>
                  </a:lnTo>
                  <a:lnTo>
                    <a:pt x="913" y="1302"/>
                  </a:lnTo>
                  <a:lnTo>
                    <a:pt x="918" y="1300"/>
                  </a:lnTo>
                  <a:lnTo>
                    <a:pt x="921" y="1302"/>
                  </a:lnTo>
                  <a:lnTo>
                    <a:pt x="923" y="1305"/>
                  </a:lnTo>
                  <a:lnTo>
                    <a:pt x="923" y="1305"/>
                  </a:lnTo>
                  <a:lnTo>
                    <a:pt x="925" y="1305"/>
                  </a:lnTo>
                  <a:lnTo>
                    <a:pt x="930" y="1302"/>
                  </a:lnTo>
                  <a:lnTo>
                    <a:pt x="930" y="1302"/>
                  </a:lnTo>
                  <a:lnTo>
                    <a:pt x="937" y="1302"/>
                  </a:lnTo>
                  <a:lnTo>
                    <a:pt x="944" y="1302"/>
                  </a:lnTo>
                  <a:lnTo>
                    <a:pt x="954" y="1302"/>
                  </a:lnTo>
                  <a:lnTo>
                    <a:pt x="956" y="1302"/>
                  </a:lnTo>
                  <a:lnTo>
                    <a:pt x="956" y="1305"/>
                  </a:lnTo>
                  <a:lnTo>
                    <a:pt x="956" y="1305"/>
                  </a:lnTo>
                  <a:lnTo>
                    <a:pt x="968" y="1305"/>
                  </a:lnTo>
                  <a:lnTo>
                    <a:pt x="968" y="1305"/>
                  </a:lnTo>
                  <a:lnTo>
                    <a:pt x="970" y="1307"/>
                  </a:lnTo>
                  <a:lnTo>
                    <a:pt x="973" y="1307"/>
                  </a:lnTo>
                  <a:lnTo>
                    <a:pt x="975" y="1309"/>
                  </a:lnTo>
                  <a:lnTo>
                    <a:pt x="975" y="1312"/>
                  </a:lnTo>
                  <a:lnTo>
                    <a:pt x="977" y="1314"/>
                  </a:lnTo>
                  <a:lnTo>
                    <a:pt x="980" y="1314"/>
                  </a:lnTo>
                  <a:lnTo>
                    <a:pt x="984" y="1319"/>
                  </a:lnTo>
                  <a:lnTo>
                    <a:pt x="987" y="1321"/>
                  </a:lnTo>
                  <a:lnTo>
                    <a:pt x="989" y="1321"/>
                  </a:lnTo>
                  <a:lnTo>
                    <a:pt x="992" y="1321"/>
                  </a:lnTo>
                  <a:lnTo>
                    <a:pt x="994" y="1321"/>
                  </a:lnTo>
                  <a:lnTo>
                    <a:pt x="994" y="1323"/>
                  </a:lnTo>
                  <a:lnTo>
                    <a:pt x="994" y="1326"/>
                  </a:lnTo>
                  <a:lnTo>
                    <a:pt x="996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999" y="1326"/>
                  </a:lnTo>
                  <a:lnTo>
                    <a:pt x="1001" y="1326"/>
                  </a:lnTo>
                  <a:lnTo>
                    <a:pt x="1001" y="1326"/>
                  </a:lnTo>
                  <a:lnTo>
                    <a:pt x="1001" y="1328"/>
                  </a:lnTo>
                  <a:lnTo>
                    <a:pt x="1003" y="1328"/>
                  </a:lnTo>
                  <a:lnTo>
                    <a:pt x="1006" y="1326"/>
                  </a:lnTo>
                  <a:lnTo>
                    <a:pt x="1006" y="1323"/>
                  </a:lnTo>
                  <a:lnTo>
                    <a:pt x="1003" y="1321"/>
                  </a:lnTo>
                  <a:lnTo>
                    <a:pt x="1003" y="1319"/>
                  </a:lnTo>
                  <a:lnTo>
                    <a:pt x="1003" y="1319"/>
                  </a:lnTo>
                  <a:lnTo>
                    <a:pt x="1003" y="1319"/>
                  </a:lnTo>
                  <a:lnTo>
                    <a:pt x="1006" y="1316"/>
                  </a:lnTo>
                  <a:lnTo>
                    <a:pt x="1008" y="1319"/>
                  </a:lnTo>
                  <a:lnTo>
                    <a:pt x="1010" y="1316"/>
                  </a:lnTo>
                  <a:lnTo>
                    <a:pt x="1013" y="1316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3" y="1314"/>
                  </a:lnTo>
                  <a:lnTo>
                    <a:pt x="1015" y="1312"/>
                  </a:lnTo>
                  <a:lnTo>
                    <a:pt x="1020" y="1314"/>
                  </a:lnTo>
                  <a:lnTo>
                    <a:pt x="1027" y="1312"/>
                  </a:lnTo>
                  <a:lnTo>
                    <a:pt x="1027" y="1312"/>
                  </a:lnTo>
                  <a:lnTo>
                    <a:pt x="1027" y="1305"/>
                  </a:lnTo>
                  <a:lnTo>
                    <a:pt x="1027" y="1302"/>
                  </a:lnTo>
                  <a:lnTo>
                    <a:pt x="1027" y="1297"/>
                  </a:lnTo>
                  <a:lnTo>
                    <a:pt x="1025" y="1297"/>
                  </a:lnTo>
                  <a:lnTo>
                    <a:pt x="1022" y="1300"/>
                  </a:lnTo>
                  <a:lnTo>
                    <a:pt x="1022" y="1300"/>
                  </a:lnTo>
                  <a:lnTo>
                    <a:pt x="1022" y="1302"/>
                  </a:lnTo>
                  <a:lnTo>
                    <a:pt x="1022" y="1305"/>
                  </a:lnTo>
                  <a:lnTo>
                    <a:pt x="1022" y="1307"/>
                  </a:lnTo>
                  <a:lnTo>
                    <a:pt x="1020" y="1307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8" y="1309"/>
                  </a:lnTo>
                  <a:lnTo>
                    <a:pt x="1015" y="1309"/>
                  </a:lnTo>
                  <a:lnTo>
                    <a:pt x="1015" y="1309"/>
                  </a:lnTo>
                  <a:lnTo>
                    <a:pt x="1015" y="1309"/>
                  </a:lnTo>
                  <a:lnTo>
                    <a:pt x="1015" y="1307"/>
                  </a:lnTo>
                  <a:lnTo>
                    <a:pt x="1015" y="1305"/>
                  </a:lnTo>
                  <a:lnTo>
                    <a:pt x="1015" y="1302"/>
                  </a:lnTo>
                  <a:lnTo>
                    <a:pt x="1015" y="1300"/>
                  </a:lnTo>
                  <a:lnTo>
                    <a:pt x="1018" y="1300"/>
                  </a:lnTo>
                  <a:lnTo>
                    <a:pt x="1018" y="1300"/>
                  </a:lnTo>
                  <a:lnTo>
                    <a:pt x="1020" y="1297"/>
                  </a:lnTo>
                  <a:lnTo>
                    <a:pt x="1020" y="1297"/>
                  </a:lnTo>
                  <a:lnTo>
                    <a:pt x="1018" y="1295"/>
                  </a:lnTo>
                  <a:lnTo>
                    <a:pt x="1018" y="1295"/>
                  </a:lnTo>
                  <a:lnTo>
                    <a:pt x="1013" y="1295"/>
                  </a:lnTo>
                  <a:lnTo>
                    <a:pt x="1013" y="1295"/>
                  </a:lnTo>
                  <a:lnTo>
                    <a:pt x="1010" y="1295"/>
                  </a:lnTo>
                  <a:lnTo>
                    <a:pt x="1010" y="1295"/>
                  </a:lnTo>
                  <a:lnTo>
                    <a:pt x="1010" y="1295"/>
                  </a:lnTo>
                  <a:lnTo>
                    <a:pt x="1008" y="1293"/>
                  </a:lnTo>
                  <a:lnTo>
                    <a:pt x="1008" y="1290"/>
                  </a:lnTo>
                  <a:lnTo>
                    <a:pt x="1008" y="1286"/>
                  </a:lnTo>
                  <a:lnTo>
                    <a:pt x="1008" y="1283"/>
                  </a:lnTo>
                  <a:lnTo>
                    <a:pt x="1006" y="1281"/>
                  </a:lnTo>
                  <a:lnTo>
                    <a:pt x="1006" y="1281"/>
                  </a:lnTo>
                  <a:lnTo>
                    <a:pt x="1006" y="1279"/>
                  </a:lnTo>
                  <a:lnTo>
                    <a:pt x="1006" y="1276"/>
                  </a:lnTo>
                  <a:lnTo>
                    <a:pt x="1006" y="1276"/>
                  </a:lnTo>
                  <a:lnTo>
                    <a:pt x="1008" y="1276"/>
                  </a:lnTo>
                  <a:lnTo>
                    <a:pt x="1006" y="1274"/>
                  </a:lnTo>
                  <a:lnTo>
                    <a:pt x="1006" y="1274"/>
                  </a:lnTo>
                  <a:lnTo>
                    <a:pt x="1006" y="1274"/>
                  </a:lnTo>
                  <a:lnTo>
                    <a:pt x="1003" y="1274"/>
                  </a:lnTo>
                  <a:lnTo>
                    <a:pt x="1003" y="1274"/>
                  </a:lnTo>
                  <a:lnTo>
                    <a:pt x="1001" y="1274"/>
                  </a:lnTo>
                  <a:lnTo>
                    <a:pt x="1001" y="1271"/>
                  </a:lnTo>
                  <a:lnTo>
                    <a:pt x="1003" y="1267"/>
                  </a:lnTo>
                  <a:lnTo>
                    <a:pt x="1003" y="1267"/>
                  </a:lnTo>
                  <a:lnTo>
                    <a:pt x="1003" y="1267"/>
                  </a:lnTo>
                  <a:lnTo>
                    <a:pt x="1003" y="1264"/>
                  </a:lnTo>
                  <a:lnTo>
                    <a:pt x="1003" y="1264"/>
                  </a:lnTo>
                  <a:lnTo>
                    <a:pt x="1003" y="1264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1001" y="1267"/>
                  </a:lnTo>
                  <a:lnTo>
                    <a:pt x="999" y="1267"/>
                  </a:lnTo>
                  <a:lnTo>
                    <a:pt x="1001" y="1264"/>
                  </a:lnTo>
                  <a:lnTo>
                    <a:pt x="1001" y="1262"/>
                  </a:lnTo>
                  <a:lnTo>
                    <a:pt x="1001" y="1262"/>
                  </a:lnTo>
                  <a:lnTo>
                    <a:pt x="999" y="1262"/>
                  </a:lnTo>
                  <a:lnTo>
                    <a:pt x="996" y="1262"/>
                  </a:lnTo>
                  <a:lnTo>
                    <a:pt x="996" y="1260"/>
                  </a:lnTo>
                  <a:lnTo>
                    <a:pt x="996" y="1257"/>
                  </a:lnTo>
                  <a:lnTo>
                    <a:pt x="996" y="1257"/>
                  </a:lnTo>
                  <a:lnTo>
                    <a:pt x="994" y="1257"/>
                  </a:lnTo>
                  <a:lnTo>
                    <a:pt x="992" y="1257"/>
                  </a:lnTo>
                  <a:lnTo>
                    <a:pt x="992" y="1257"/>
                  </a:lnTo>
                  <a:lnTo>
                    <a:pt x="992" y="1255"/>
                  </a:lnTo>
                  <a:lnTo>
                    <a:pt x="992" y="1252"/>
                  </a:lnTo>
                  <a:lnTo>
                    <a:pt x="992" y="1250"/>
                  </a:lnTo>
                  <a:lnTo>
                    <a:pt x="992" y="1248"/>
                  </a:lnTo>
                  <a:lnTo>
                    <a:pt x="989" y="1248"/>
                  </a:lnTo>
                  <a:lnTo>
                    <a:pt x="992" y="1245"/>
                  </a:lnTo>
                  <a:lnTo>
                    <a:pt x="994" y="1245"/>
                  </a:lnTo>
                  <a:lnTo>
                    <a:pt x="994" y="1243"/>
                  </a:lnTo>
                  <a:lnTo>
                    <a:pt x="994" y="1245"/>
                  </a:lnTo>
                  <a:lnTo>
                    <a:pt x="994" y="1245"/>
                  </a:lnTo>
                  <a:lnTo>
                    <a:pt x="994" y="1245"/>
                  </a:lnTo>
                  <a:lnTo>
                    <a:pt x="994" y="1243"/>
                  </a:lnTo>
                  <a:lnTo>
                    <a:pt x="992" y="1234"/>
                  </a:lnTo>
                  <a:lnTo>
                    <a:pt x="989" y="1226"/>
                  </a:lnTo>
                  <a:lnTo>
                    <a:pt x="987" y="1217"/>
                  </a:lnTo>
                  <a:lnTo>
                    <a:pt x="987" y="1212"/>
                  </a:lnTo>
                  <a:lnTo>
                    <a:pt x="987" y="1210"/>
                  </a:lnTo>
                  <a:lnTo>
                    <a:pt x="984" y="1208"/>
                  </a:lnTo>
                  <a:lnTo>
                    <a:pt x="984" y="1208"/>
                  </a:lnTo>
                  <a:lnTo>
                    <a:pt x="982" y="1208"/>
                  </a:lnTo>
                  <a:lnTo>
                    <a:pt x="980" y="1208"/>
                  </a:lnTo>
                  <a:lnTo>
                    <a:pt x="980" y="1208"/>
                  </a:lnTo>
                  <a:lnTo>
                    <a:pt x="977" y="1205"/>
                  </a:lnTo>
                  <a:lnTo>
                    <a:pt x="977" y="1203"/>
                  </a:lnTo>
                  <a:lnTo>
                    <a:pt x="977" y="1200"/>
                  </a:lnTo>
                  <a:lnTo>
                    <a:pt x="977" y="1198"/>
                  </a:lnTo>
                  <a:lnTo>
                    <a:pt x="980" y="1198"/>
                  </a:lnTo>
                  <a:lnTo>
                    <a:pt x="980" y="1198"/>
                  </a:lnTo>
                  <a:lnTo>
                    <a:pt x="984" y="1203"/>
                  </a:lnTo>
                  <a:lnTo>
                    <a:pt x="987" y="1200"/>
                  </a:lnTo>
                  <a:lnTo>
                    <a:pt x="984" y="1198"/>
                  </a:lnTo>
                  <a:lnTo>
                    <a:pt x="980" y="1196"/>
                  </a:lnTo>
                  <a:lnTo>
                    <a:pt x="980" y="1196"/>
                  </a:lnTo>
                  <a:lnTo>
                    <a:pt x="977" y="1193"/>
                  </a:lnTo>
                  <a:lnTo>
                    <a:pt x="977" y="1191"/>
                  </a:lnTo>
                  <a:lnTo>
                    <a:pt x="977" y="1186"/>
                  </a:lnTo>
                  <a:lnTo>
                    <a:pt x="977" y="1184"/>
                  </a:lnTo>
                  <a:lnTo>
                    <a:pt x="980" y="1184"/>
                  </a:lnTo>
                  <a:lnTo>
                    <a:pt x="984" y="1184"/>
                  </a:lnTo>
                  <a:lnTo>
                    <a:pt x="987" y="1181"/>
                  </a:lnTo>
                  <a:lnTo>
                    <a:pt x="987" y="1179"/>
                  </a:lnTo>
                  <a:lnTo>
                    <a:pt x="984" y="1177"/>
                  </a:lnTo>
                  <a:lnTo>
                    <a:pt x="987" y="1174"/>
                  </a:lnTo>
                  <a:lnTo>
                    <a:pt x="984" y="1174"/>
                  </a:lnTo>
                  <a:lnTo>
                    <a:pt x="984" y="1172"/>
                  </a:lnTo>
                  <a:lnTo>
                    <a:pt x="984" y="1172"/>
                  </a:lnTo>
                  <a:lnTo>
                    <a:pt x="987" y="1172"/>
                  </a:lnTo>
                  <a:lnTo>
                    <a:pt x="987" y="1170"/>
                  </a:lnTo>
                  <a:lnTo>
                    <a:pt x="989" y="1170"/>
                  </a:lnTo>
                  <a:lnTo>
                    <a:pt x="989" y="1167"/>
                  </a:lnTo>
                  <a:lnTo>
                    <a:pt x="989" y="1167"/>
                  </a:lnTo>
                  <a:lnTo>
                    <a:pt x="989" y="1165"/>
                  </a:lnTo>
                  <a:lnTo>
                    <a:pt x="989" y="1163"/>
                  </a:lnTo>
                  <a:lnTo>
                    <a:pt x="989" y="1163"/>
                  </a:lnTo>
                  <a:lnTo>
                    <a:pt x="989" y="1160"/>
                  </a:lnTo>
                  <a:lnTo>
                    <a:pt x="989" y="1158"/>
                  </a:lnTo>
                  <a:lnTo>
                    <a:pt x="989" y="1155"/>
                  </a:lnTo>
                  <a:lnTo>
                    <a:pt x="989" y="1155"/>
                  </a:lnTo>
                  <a:lnTo>
                    <a:pt x="992" y="1155"/>
                  </a:lnTo>
                  <a:lnTo>
                    <a:pt x="992" y="1153"/>
                  </a:lnTo>
                  <a:lnTo>
                    <a:pt x="992" y="1151"/>
                  </a:lnTo>
                  <a:lnTo>
                    <a:pt x="992" y="1151"/>
                  </a:lnTo>
                  <a:lnTo>
                    <a:pt x="984" y="1153"/>
                  </a:lnTo>
                  <a:lnTo>
                    <a:pt x="982" y="1153"/>
                  </a:lnTo>
                  <a:lnTo>
                    <a:pt x="980" y="1155"/>
                  </a:lnTo>
                  <a:lnTo>
                    <a:pt x="977" y="1155"/>
                  </a:lnTo>
                  <a:lnTo>
                    <a:pt x="970" y="1153"/>
                  </a:lnTo>
                  <a:lnTo>
                    <a:pt x="968" y="1153"/>
                  </a:lnTo>
                  <a:lnTo>
                    <a:pt x="968" y="1151"/>
                  </a:lnTo>
                  <a:lnTo>
                    <a:pt x="965" y="1151"/>
                  </a:lnTo>
                  <a:lnTo>
                    <a:pt x="963" y="1151"/>
                  </a:lnTo>
                  <a:lnTo>
                    <a:pt x="956" y="1151"/>
                  </a:lnTo>
                  <a:lnTo>
                    <a:pt x="954" y="1151"/>
                  </a:lnTo>
                  <a:lnTo>
                    <a:pt x="954" y="1148"/>
                  </a:lnTo>
                  <a:lnTo>
                    <a:pt x="956" y="1148"/>
                  </a:lnTo>
                  <a:lnTo>
                    <a:pt x="958" y="1148"/>
                  </a:lnTo>
                  <a:lnTo>
                    <a:pt x="961" y="1148"/>
                  </a:lnTo>
                  <a:lnTo>
                    <a:pt x="963" y="1148"/>
                  </a:lnTo>
                  <a:lnTo>
                    <a:pt x="965" y="1146"/>
                  </a:lnTo>
                  <a:lnTo>
                    <a:pt x="963" y="1146"/>
                  </a:lnTo>
                  <a:lnTo>
                    <a:pt x="963" y="1144"/>
                  </a:lnTo>
                  <a:lnTo>
                    <a:pt x="961" y="1146"/>
                  </a:lnTo>
                  <a:lnTo>
                    <a:pt x="961" y="1146"/>
                  </a:lnTo>
                  <a:lnTo>
                    <a:pt x="961" y="1146"/>
                  </a:lnTo>
                  <a:lnTo>
                    <a:pt x="961" y="1144"/>
                  </a:lnTo>
                  <a:lnTo>
                    <a:pt x="963" y="1144"/>
                  </a:lnTo>
                  <a:lnTo>
                    <a:pt x="961" y="1141"/>
                  </a:lnTo>
                  <a:lnTo>
                    <a:pt x="956" y="1137"/>
                  </a:lnTo>
                  <a:lnTo>
                    <a:pt x="958" y="1137"/>
                  </a:lnTo>
                  <a:lnTo>
                    <a:pt x="956" y="1134"/>
                  </a:lnTo>
                  <a:lnTo>
                    <a:pt x="954" y="1129"/>
                  </a:lnTo>
                  <a:lnTo>
                    <a:pt x="954" y="1127"/>
                  </a:lnTo>
                  <a:lnTo>
                    <a:pt x="956" y="1129"/>
                  </a:lnTo>
                  <a:lnTo>
                    <a:pt x="958" y="1132"/>
                  </a:lnTo>
                  <a:lnTo>
                    <a:pt x="968" y="1144"/>
                  </a:lnTo>
                  <a:lnTo>
                    <a:pt x="968" y="1146"/>
                  </a:lnTo>
                  <a:lnTo>
                    <a:pt x="968" y="1146"/>
                  </a:lnTo>
                  <a:lnTo>
                    <a:pt x="968" y="1148"/>
                  </a:lnTo>
                  <a:lnTo>
                    <a:pt x="970" y="1148"/>
                  </a:lnTo>
                  <a:lnTo>
                    <a:pt x="973" y="1148"/>
                  </a:lnTo>
                  <a:lnTo>
                    <a:pt x="973" y="1146"/>
                  </a:lnTo>
                  <a:lnTo>
                    <a:pt x="973" y="1146"/>
                  </a:lnTo>
                  <a:lnTo>
                    <a:pt x="973" y="1146"/>
                  </a:lnTo>
                  <a:lnTo>
                    <a:pt x="975" y="1141"/>
                  </a:lnTo>
                  <a:lnTo>
                    <a:pt x="975" y="1141"/>
                  </a:lnTo>
                  <a:lnTo>
                    <a:pt x="975" y="1144"/>
                  </a:lnTo>
                  <a:lnTo>
                    <a:pt x="977" y="1141"/>
                  </a:lnTo>
                  <a:lnTo>
                    <a:pt x="977" y="1141"/>
                  </a:lnTo>
                  <a:lnTo>
                    <a:pt x="980" y="1141"/>
                  </a:lnTo>
                  <a:lnTo>
                    <a:pt x="980" y="1139"/>
                  </a:lnTo>
                  <a:lnTo>
                    <a:pt x="980" y="1139"/>
                  </a:lnTo>
                  <a:lnTo>
                    <a:pt x="982" y="1137"/>
                  </a:lnTo>
                  <a:lnTo>
                    <a:pt x="984" y="1134"/>
                  </a:lnTo>
                  <a:lnTo>
                    <a:pt x="984" y="1137"/>
                  </a:lnTo>
                  <a:lnTo>
                    <a:pt x="984" y="1139"/>
                  </a:lnTo>
                  <a:lnTo>
                    <a:pt x="984" y="1141"/>
                  </a:lnTo>
                  <a:lnTo>
                    <a:pt x="984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1"/>
                  </a:lnTo>
                  <a:lnTo>
                    <a:pt x="987" y="1144"/>
                  </a:lnTo>
                  <a:lnTo>
                    <a:pt x="987" y="1144"/>
                  </a:lnTo>
                  <a:lnTo>
                    <a:pt x="984" y="1144"/>
                  </a:lnTo>
                  <a:lnTo>
                    <a:pt x="982" y="1144"/>
                  </a:lnTo>
                  <a:lnTo>
                    <a:pt x="982" y="1144"/>
                  </a:lnTo>
                  <a:lnTo>
                    <a:pt x="982" y="1144"/>
                  </a:lnTo>
                  <a:lnTo>
                    <a:pt x="984" y="1144"/>
                  </a:lnTo>
                  <a:lnTo>
                    <a:pt x="984" y="1146"/>
                  </a:lnTo>
                  <a:lnTo>
                    <a:pt x="982" y="1146"/>
                  </a:lnTo>
                  <a:lnTo>
                    <a:pt x="980" y="1148"/>
                  </a:lnTo>
                  <a:lnTo>
                    <a:pt x="982" y="1151"/>
                  </a:lnTo>
                  <a:lnTo>
                    <a:pt x="982" y="1151"/>
                  </a:lnTo>
                  <a:lnTo>
                    <a:pt x="984" y="1146"/>
                  </a:lnTo>
                  <a:lnTo>
                    <a:pt x="992" y="1144"/>
                  </a:lnTo>
                  <a:lnTo>
                    <a:pt x="994" y="1144"/>
                  </a:lnTo>
                  <a:lnTo>
                    <a:pt x="994" y="1139"/>
                  </a:lnTo>
                  <a:lnTo>
                    <a:pt x="999" y="1127"/>
                  </a:lnTo>
                  <a:lnTo>
                    <a:pt x="999" y="1125"/>
                  </a:lnTo>
                  <a:lnTo>
                    <a:pt x="999" y="1125"/>
                  </a:lnTo>
                  <a:lnTo>
                    <a:pt x="1001" y="1122"/>
                  </a:lnTo>
                  <a:lnTo>
                    <a:pt x="1001" y="1115"/>
                  </a:lnTo>
                  <a:lnTo>
                    <a:pt x="1006" y="1110"/>
                  </a:lnTo>
                  <a:lnTo>
                    <a:pt x="1006" y="1108"/>
                  </a:lnTo>
                  <a:lnTo>
                    <a:pt x="1006" y="1106"/>
                  </a:lnTo>
                  <a:lnTo>
                    <a:pt x="1006" y="1103"/>
                  </a:lnTo>
                  <a:lnTo>
                    <a:pt x="1006" y="1103"/>
                  </a:lnTo>
                  <a:lnTo>
                    <a:pt x="1008" y="1101"/>
                  </a:lnTo>
                  <a:lnTo>
                    <a:pt x="1008" y="1099"/>
                  </a:lnTo>
                  <a:lnTo>
                    <a:pt x="1008" y="1099"/>
                  </a:lnTo>
                  <a:lnTo>
                    <a:pt x="1008" y="1096"/>
                  </a:lnTo>
                  <a:lnTo>
                    <a:pt x="999" y="1092"/>
                  </a:lnTo>
                  <a:lnTo>
                    <a:pt x="996" y="1092"/>
                  </a:lnTo>
                  <a:lnTo>
                    <a:pt x="994" y="1087"/>
                  </a:lnTo>
                  <a:lnTo>
                    <a:pt x="994" y="1087"/>
                  </a:lnTo>
                  <a:lnTo>
                    <a:pt x="994" y="1084"/>
                  </a:lnTo>
                  <a:lnTo>
                    <a:pt x="994" y="1082"/>
                  </a:lnTo>
                  <a:lnTo>
                    <a:pt x="994" y="1080"/>
                  </a:lnTo>
                  <a:lnTo>
                    <a:pt x="994" y="1080"/>
                  </a:lnTo>
                  <a:lnTo>
                    <a:pt x="992" y="1082"/>
                  </a:lnTo>
                  <a:lnTo>
                    <a:pt x="992" y="1082"/>
                  </a:lnTo>
                  <a:lnTo>
                    <a:pt x="989" y="1080"/>
                  </a:lnTo>
                  <a:lnTo>
                    <a:pt x="987" y="1082"/>
                  </a:lnTo>
                  <a:lnTo>
                    <a:pt x="984" y="1080"/>
                  </a:lnTo>
                  <a:lnTo>
                    <a:pt x="982" y="1080"/>
                  </a:lnTo>
                  <a:lnTo>
                    <a:pt x="980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5"/>
                  </a:lnTo>
                  <a:lnTo>
                    <a:pt x="982" y="1077"/>
                  </a:lnTo>
                  <a:lnTo>
                    <a:pt x="984" y="1077"/>
                  </a:lnTo>
                  <a:lnTo>
                    <a:pt x="984" y="1077"/>
                  </a:lnTo>
                  <a:lnTo>
                    <a:pt x="984" y="1077"/>
                  </a:lnTo>
                  <a:lnTo>
                    <a:pt x="987" y="1077"/>
                  </a:lnTo>
                  <a:lnTo>
                    <a:pt x="987" y="1077"/>
                  </a:lnTo>
                  <a:lnTo>
                    <a:pt x="987" y="1077"/>
                  </a:lnTo>
                  <a:lnTo>
                    <a:pt x="987" y="1075"/>
                  </a:lnTo>
                  <a:lnTo>
                    <a:pt x="989" y="1075"/>
                  </a:lnTo>
                  <a:lnTo>
                    <a:pt x="996" y="1075"/>
                  </a:lnTo>
                  <a:lnTo>
                    <a:pt x="999" y="1075"/>
                  </a:lnTo>
                  <a:lnTo>
                    <a:pt x="999" y="1075"/>
                  </a:lnTo>
                  <a:lnTo>
                    <a:pt x="999" y="1077"/>
                  </a:lnTo>
                  <a:lnTo>
                    <a:pt x="999" y="1077"/>
                  </a:lnTo>
                  <a:lnTo>
                    <a:pt x="999" y="1077"/>
                  </a:lnTo>
                  <a:lnTo>
                    <a:pt x="1001" y="1077"/>
                  </a:lnTo>
                  <a:lnTo>
                    <a:pt x="1006" y="1075"/>
                  </a:lnTo>
                  <a:lnTo>
                    <a:pt x="1008" y="1075"/>
                  </a:lnTo>
                  <a:lnTo>
                    <a:pt x="1010" y="1075"/>
                  </a:lnTo>
                  <a:lnTo>
                    <a:pt x="1010" y="1077"/>
                  </a:lnTo>
                  <a:lnTo>
                    <a:pt x="1013" y="1077"/>
                  </a:lnTo>
                  <a:lnTo>
                    <a:pt x="1013" y="1080"/>
                  </a:lnTo>
                  <a:lnTo>
                    <a:pt x="1010" y="1080"/>
                  </a:lnTo>
                  <a:lnTo>
                    <a:pt x="1010" y="1082"/>
                  </a:lnTo>
                  <a:lnTo>
                    <a:pt x="1015" y="1082"/>
                  </a:lnTo>
                  <a:lnTo>
                    <a:pt x="1018" y="1080"/>
                  </a:lnTo>
                  <a:lnTo>
                    <a:pt x="1025" y="1068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29" y="1061"/>
                  </a:lnTo>
                  <a:lnTo>
                    <a:pt x="1032" y="1056"/>
                  </a:lnTo>
                  <a:lnTo>
                    <a:pt x="1032" y="1056"/>
                  </a:lnTo>
                  <a:lnTo>
                    <a:pt x="1034" y="1054"/>
                  </a:lnTo>
                  <a:lnTo>
                    <a:pt x="1034" y="1054"/>
                  </a:lnTo>
                  <a:lnTo>
                    <a:pt x="1034" y="1054"/>
                  </a:lnTo>
                  <a:lnTo>
                    <a:pt x="1034" y="1051"/>
                  </a:lnTo>
                  <a:lnTo>
                    <a:pt x="1034" y="1047"/>
                  </a:lnTo>
                  <a:lnTo>
                    <a:pt x="1034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4"/>
                  </a:lnTo>
                  <a:lnTo>
                    <a:pt x="1032" y="1047"/>
                  </a:lnTo>
                  <a:lnTo>
                    <a:pt x="1029" y="1049"/>
                  </a:lnTo>
                  <a:lnTo>
                    <a:pt x="1025" y="1051"/>
                  </a:lnTo>
                  <a:lnTo>
                    <a:pt x="1025" y="1051"/>
                  </a:lnTo>
                  <a:lnTo>
                    <a:pt x="1025" y="1054"/>
                  </a:lnTo>
                  <a:lnTo>
                    <a:pt x="1022" y="1056"/>
                  </a:lnTo>
                  <a:lnTo>
                    <a:pt x="1022" y="1056"/>
                  </a:lnTo>
                  <a:lnTo>
                    <a:pt x="1022" y="1058"/>
                  </a:lnTo>
                  <a:lnTo>
                    <a:pt x="1020" y="1058"/>
                  </a:lnTo>
                  <a:lnTo>
                    <a:pt x="1020" y="1058"/>
                  </a:lnTo>
                  <a:lnTo>
                    <a:pt x="1020" y="1056"/>
                  </a:lnTo>
                  <a:lnTo>
                    <a:pt x="1020" y="1056"/>
                  </a:lnTo>
                  <a:lnTo>
                    <a:pt x="1020" y="1054"/>
                  </a:lnTo>
                  <a:lnTo>
                    <a:pt x="1018" y="1051"/>
                  </a:lnTo>
                  <a:lnTo>
                    <a:pt x="1015" y="1051"/>
                  </a:lnTo>
                  <a:lnTo>
                    <a:pt x="1013" y="1051"/>
                  </a:lnTo>
                  <a:lnTo>
                    <a:pt x="1013" y="1051"/>
                  </a:lnTo>
                  <a:lnTo>
                    <a:pt x="1015" y="1047"/>
                  </a:lnTo>
                  <a:lnTo>
                    <a:pt x="1020" y="1042"/>
                  </a:lnTo>
                  <a:lnTo>
                    <a:pt x="1018" y="1042"/>
                  </a:lnTo>
                  <a:lnTo>
                    <a:pt x="1018" y="1042"/>
                  </a:lnTo>
                  <a:lnTo>
                    <a:pt x="1018" y="1039"/>
                  </a:lnTo>
                  <a:lnTo>
                    <a:pt x="1018" y="1039"/>
                  </a:lnTo>
                  <a:lnTo>
                    <a:pt x="1020" y="1039"/>
                  </a:lnTo>
                  <a:lnTo>
                    <a:pt x="1020" y="1039"/>
                  </a:lnTo>
                  <a:lnTo>
                    <a:pt x="1022" y="1039"/>
                  </a:lnTo>
                  <a:lnTo>
                    <a:pt x="1020" y="1042"/>
                  </a:lnTo>
                  <a:lnTo>
                    <a:pt x="1025" y="1039"/>
                  </a:lnTo>
                  <a:lnTo>
                    <a:pt x="1029" y="1037"/>
                  </a:lnTo>
                  <a:lnTo>
                    <a:pt x="1032" y="1035"/>
                  </a:lnTo>
                  <a:lnTo>
                    <a:pt x="1034" y="1032"/>
                  </a:lnTo>
                  <a:lnTo>
                    <a:pt x="1034" y="1032"/>
                  </a:lnTo>
                  <a:lnTo>
                    <a:pt x="1034" y="1035"/>
                  </a:lnTo>
                  <a:lnTo>
                    <a:pt x="1034" y="1039"/>
                  </a:lnTo>
                  <a:lnTo>
                    <a:pt x="1036" y="1039"/>
                  </a:lnTo>
                  <a:lnTo>
                    <a:pt x="1034" y="1039"/>
                  </a:lnTo>
                  <a:lnTo>
                    <a:pt x="1034" y="1042"/>
                  </a:lnTo>
                  <a:lnTo>
                    <a:pt x="1034" y="1042"/>
                  </a:lnTo>
                  <a:lnTo>
                    <a:pt x="1034" y="1042"/>
                  </a:lnTo>
                  <a:lnTo>
                    <a:pt x="1039" y="1042"/>
                  </a:lnTo>
                  <a:lnTo>
                    <a:pt x="1039" y="1042"/>
                  </a:lnTo>
                  <a:lnTo>
                    <a:pt x="1041" y="1039"/>
                  </a:lnTo>
                  <a:lnTo>
                    <a:pt x="1041" y="1037"/>
                  </a:lnTo>
                  <a:lnTo>
                    <a:pt x="1041" y="1035"/>
                  </a:lnTo>
                  <a:lnTo>
                    <a:pt x="1041" y="1032"/>
                  </a:lnTo>
                  <a:lnTo>
                    <a:pt x="1041" y="1032"/>
                  </a:lnTo>
                  <a:lnTo>
                    <a:pt x="1044" y="1028"/>
                  </a:lnTo>
                  <a:lnTo>
                    <a:pt x="1044" y="1025"/>
                  </a:lnTo>
                  <a:lnTo>
                    <a:pt x="1046" y="1025"/>
                  </a:lnTo>
                  <a:lnTo>
                    <a:pt x="1046" y="1028"/>
                  </a:lnTo>
                  <a:lnTo>
                    <a:pt x="1046" y="1030"/>
                  </a:lnTo>
                  <a:lnTo>
                    <a:pt x="1044" y="1032"/>
                  </a:lnTo>
                  <a:lnTo>
                    <a:pt x="1046" y="1035"/>
                  </a:lnTo>
                  <a:lnTo>
                    <a:pt x="1044" y="1037"/>
                  </a:lnTo>
                  <a:lnTo>
                    <a:pt x="1044" y="1039"/>
                  </a:lnTo>
                  <a:lnTo>
                    <a:pt x="1041" y="1044"/>
                  </a:lnTo>
                  <a:lnTo>
                    <a:pt x="1044" y="1042"/>
                  </a:lnTo>
                  <a:lnTo>
                    <a:pt x="1048" y="1042"/>
                  </a:lnTo>
                  <a:lnTo>
                    <a:pt x="1048" y="1039"/>
                  </a:lnTo>
                  <a:lnTo>
                    <a:pt x="1053" y="1035"/>
                  </a:lnTo>
                  <a:lnTo>
                    <a:pt x="1055" y="1032"/>
                  </a:lnTo>
                  <a:lnTo>
                    <a:pt x="1058" y="1030"/>
                  </a:lnTo>
                  <a:lnTo>
                    <a:pt x="1060" y="1028"/>
                  </a:lnTo>
                  <a:lnTo>
                    <a:pt x="1058" y="1023"/>
                  </a:lnTo>
                  <a:lnTo>
                    <a:pt x="1058" y="1021"/>
                  </a:lnTo>
                  <a:lnTo>
                    <a:pt x="1060" y="1018"/>
                  </a:lnTo>
                  <a:lnTo>
                    <a:pt x="1060" y="1016"/>
                  </a:lnTo>
                  <a:lnTo>
                    <a:pt x="1058" y="1013"/>
                  </a:lnTo>
                  <a:lnTo>
                    <a:pt x="1055" y="1011"/>
                  </a:lnTo>
                  <a:lnTo>
                    <a:pt x="1053" y="1006"/>
                  </a:lnTo>
                  <a:lnTo>
                    <a:pt x="1053" y="1004"/>
                  </a:lnTo>
                  <a:lnTo>
                    <a:pt x="1055" y="1006"/>
                  </a:lnTo>
                  <a:lnTo>
                    <a:pt x="1058" y="1006"/>
                  </a:lnTo>
                  <a:lnTo>
                    <a:pt x="1060" y="1009"/>
                  </a:lnTo>
                  <a:lnTo>
                    <a:pt x="1060" y="1006"/>
                  </a:lnTo>
                  <a:lnTo>
                    <a:pt x="1060" y="1006"/>
                  </a:lnTo>
                  <a:lnTo>
                    <a:pt x="1060" y="1004"/>
                  </a:lnTo>
                  <a:lnTo>
                    <a:pt x="1058" y="1002"/>
                  </a:lnTo>
                  <a:lnTo>
                    <a:pt x="1055" y="1002"/>
                  </a:lnTo>
                  <a:lnTo>
                    <a:pt x="1055" y="1002"/>
                  </a:lnTo>
                  <a:lnTo>
                    <a:pt x="1055" y="999"/>
                  </a:lnTo>
                  <a:lnTo>
                    <a:pt x="1058" y="999"/>
                  </a:lnTo>
                  <a:lnTo>
                    <a:pt x="1058" y="999"/>
                  </a:lnTo>
                  <a:lnTo>
                    <a:pt x="1058" y="999"/>
                  </a:lnTo>
                  <a:lnTo>
                    <a:pt x="1060" y="1002"/>
                  </a:lnTo>
                  <a:lnTo>
                    <a:pt x="1060" y="1004"/>
                  </a:lnTo>
                  <a:lnTo>
                    <a:pt x="1062" y="1004"/>
                  </a:lnTo>
                  <a:lnTo>
                    <a:pt x="1062" y="1004"/>
                  </a:lnTo>
                  <a:lnTo>
                    <a:pt x="1062" y="1004"/>
                  </a:lnTo>
                  <a:lnTo>
                    <a:pt x="1062" y="1006"/>
                  </a:lnTo>
                  <a:lnTo>
                    <a:pt x="1062" y="1006"/>
                  </a:lnTo>
                  <a:lnTo>
                    <a:pt x="1065" y="1006"/>
                  </a:lnTo>
                  <a:lnTo>
                    <a:pt x="1067" y="1009"/>
                  </a:lnTo>
                  <a:lnTo>
                    <a:pt x="1067" y="1009"/>
                  </a:lnTo>
                  <a:lnTo>
                    <a:pt x="1067" y="1009"/>
                  </a:lnTo>
                  <a:lnTo>
                    <a:pt x="1067" y="1013"/>
                  </a:lnTo>
                  <a:lnTo>
                    <a:pt x="1070" y="1016"/>
                  </a:lnTo>
                  <a:lnTo>
                    <a:pt x="1070" y="1018"/>
                  </a:lnTo>
                  <a:lnTo>
                    <a:pt x="1072" y="1016"/>
                  </a:lnTo>
                  <a:lnTo>
                    <a:pt x="1074" y="1018"/>
                  </a:lnTo>
                  <a:lnTo>
                    <a:pt x="1086" y="1011"/>
                  </a:lnTo>
                  <a:lnTo>
                    <a:pt x="1086" y="1011"/>
                  </a:lnTo>
                  <a:lnTo>
                    <a:pt x="1091" y="1009"/>
                  </a:lnTo>
                  <a:lnTo>
                    <a:pt x="1093" y="1006"/>
                  </a:lnTo>
                  <a:lnTo>
                    <a:pt x="1100" y="1004"/>
                  </a:lnTo>
                  <a:lnTo>
                    <a:pt x="1100" y="999"/>
                  </a:lnTo>
                  <a:lnTo>
                    <a:pt x="1098" y="997"/>
                  </a:lnTo>
                  <a:lnTo>
                    <a:pt x="1093" y="997"/>
                  </a:lnTo>
                  <a:lnTo>
                    <a:pt x="1088" y="997"/>
                  </a:lnTo>
                  <a:lnTo>
                    <a:pt x="1088" y="997"/>
                  </a:lnTo>
                  <a:lnTo>
                    <a:pt x="1086" y="999"/>
                  </a:lnTo>
                  <a:lnTo>
                    <a:pt x="1084" y="999"/>
                  </a:lnTo>
                  <a:lnTo>
                    <a:pt x="1084" y="997"/>
                  </a:lnTo>
                  <a:lnTo>
                    <a:pt x="1084" y="997"/>
                  </a:lnTo>
                  <a:lnTo>
                    <a:pt x="1091" y="995"/>
                  </a:lnTo>
                  <a:lnTo>
                    <a:pt x="1088" y="992"/>
                  </a:lnTo>
                  <a:lnTo>
                    <a:pt x="1088" y="990"/>
                  </a:lnTo>
                  <a:lnTo>
                    <a:pt x="1088" y="990"/>
                  </a:lnTo>
                  <a:lnTo>
                    <a:pt x="1088" y="990"/>
                  </a:lnTo>
                  <a:lnTo>
                    <a:pt x="1086" y="987"/>
                  </a:lnTo>
                  <a:lnTo>
                    <a:pt x="1081" y="985"/>
                  </a:lnTo>
                  <a:lnTo>
                    <a:pt x="1081" y="985"/>
                  </a:lnTo>
                  <a:lnTo>
                    <a:pt x="1079" y="987"/>
                  </a:lnTo>
                  <a:lnTo>
                    <a:pt x="1079" y="987"/>
                  </a:lnTo>
                  <a:lnTo>
                    <a:pt x="1077" y="985"/>
                  </a:lnTo>
                  <a:lnTo>
                    <a:pt x="1077" y="985"/>
                  </a:lnTo>
                  <a:lnTo>
                    <a:pt x="1079" y="983"/>
                  </a:lnTo>
                  <a:lnTo>
                    <a:pt x="1079" y="980"/>
                  </a:lnTo>
                  <a:lnTo>
                    <a:pt x="1077" y="980"/>
                  </a:lnTo>
                  <a:lnTo>
                    <a:pt x="1077" y="978"/>
                  </a:lnTo>
                  <a:lnTo>
                    <a:pt x="1074" y="973"/>
                  </a:lnTo>
                  <a:lnTo>
                    <a:pt x="1072" y="973"/>
                  </a:lnTo>
                  <a:lnTo>
                    <a:pt x="1072" y="971"/>
                  </a:lnTo>
                  <a:lnTo>
                    <a:pt x="1072" y="966"/>
                  </a:lnTo>
                  <a:lnTo>
                    <a:pt x="1074" y="968"/>
                  </a:lnTo>
                  <a:lnTo>
                    <a:pt x="1074" y="968"/>
                  </a:lnTo>
                  <a:lnTo>
                    <a:pt x="1074" y="968"/>
                  </a:lnTo>
                  <a:lnTo>
                    <a:pt x="1077" y="968"/>
                  </a:lnTo>
                  <a:lnTo>
                    <a:pt x="1077" y="968"/>
                  </a:lnTo>
                  <a:lnTo>
                    <a:pt x="1079" y="968"/>
                  </a:lnTo>
                  <a:lnTo>
                    <a:pt x="1081" y="968"/>
                  </a:lnTo>
                  <a:lnTo>
                    <a:pt x="1081" y="971"/>
                  </a:lnTo>
                  <a:lnTo>
                    <a:pt x="1081" y="971"/>
                  </a:lnTo>
                  <a:lnTo>
                    <a:pt x="1081" y="971"/>
                  </a:lnTo>
                  <a:lnTo>
                    <a:pt x="1081" y="973"/>
                  </a:lnTo>
                  <a:lnTo>
                    <a:pt x="1081" y="976"/>
                  </a:lnTo>
                  <a:lnTo>
                    <a:pt x="1081" y="976"/>
                  </a:lnTo>
                  <a:lnTo>
                    <a:pt x="1084" y="976"/>
                  </a:lnTo>
                  <a:lnTo>
                    <a:pt x="1084" y="978"/>
                  </a:lnTo>
                  <a:lnTo>
                    <a:pt x="1084" y="978"/>
                  </a:lnTo>
                  <a:lnTo>
                    <a:pt x="1086" y="978"/>
                  </a:lnTo>
                  <a:lnTo>
                    <a:pt x="1086" y="978"/>
                  </a:lnTo>
                  <a:lnTo>
                    <a:pt x="1086" y="978"/>
                  </a:lnTo>
                  <a:lnTo>
                    <a:pt x="1088" y="978"/>
                  </a:lnTo>
                  <a:lnTo>
                    <a:pt x="1088" y="978"/>
                  </a:lnTo>
                  <a:lnTo>
                    <a:pt x="1091" y="978"/>
                  </a:lnTo>
                  <a:lnTo>
                    <a:pt x="1091" y="980"/>
                  </a:lnTo>
                  <a:lnTo>
                    <a:pt x="1096" y="978"/>
                  </a:lnTo>
                  <a:lnTo>
                    <a:pt x="1096" y="980"/>
                  </a:lnTo>
                  <a:lnTo>
                    <a:pt x="1096" y="983"/>
                  </a:lnTo>
                  <a:lnTo>
                    <a:pt x="1093" y="983"/>
                  </a:lnTo>
                  <a:lnTo>
                    <a:pt x="1091" y="983"/>
                  </a:lnTo>
                  <a:lnTo>
                    <a:pt x="1091" y="985"/>
                  </a:lnTo>
                  <a:lnTo>
                    <a:pt x="1093" y="985"/>
                  </a:lnTo>
                  <a:lnTo>
                    <a:pt x="1098" y="983"/>
                  </a:lnTo>
                  <a:lnTo>
                    <a:pt x="1103" y="978"/>
                  </a:lnTo>
                  <a:lnTo>
                    <a:pt x="1100" y="978"/>
                  </a:lnTo>
                  <a:lnTo>
                    <a:pt x="1098" y="978"/>
                  </a:lnTo>
                  <a:lnTo>
                    <a:pt x="1098" y="976"/>
                  </a:lnTo>
                  <a:lnTo>
                    <a:pt x="1098" y="973"/>
                  </a:lnTo>
                  <a:lnTo>
                    <a:pt x="1098" y="973"/>
                  </a:lnTo>
                  <a:lnTo>
                    <a:pt x="1098" y="973"/>
                  </a:lnTo>
                  <a:lnTo>
                    <a:pt x="1098" y="971"/>
                  </a:lnTo>
                  <a:lnTo>
                    <a:pt x="1098" y="971"/>
                  </a:lnTo>
                  <a:lnTo>
                    <a:pt x="1100" y="971"/>
                  </a:lnTo>
                  <a:lnTo>
                    <a:pt x="1100" y="968"/>
                  </a:lnTo>
                  <a:lnTo>
                    <a:pt x="1100" y="968"/>
                  </a:lnTo>
                  <a:lnTo>
                    <a:pt x="1100" y="968"/>
                  </a:lnTo>
                  <a:lnTo>
                    <a:pt x="1098" y="968"/>
                  </a:lnTo>
                  <a:lnTo>
                    <a:pt x="1098" y="968"/>
                  </a:lnTo>
                  <a:lnTo>
                    <a:pt x="1098" y="968"/>
                  </a:lnTo>
                  <a:lnTo>
                    <a:pt x="1096" y="968"/>
                  </a:lnTo>
                  <a:lnTo>
                    <a:pt x="1096" y="966"/>
                  </a:lnTo>
                  <a:lnTo>
                    <a:pt x="1096" y="964"/>
                  </a:lnTo>
                  <a:lnTo>
                    <a:pt x="1096" y="961"/>
                  </a:lnTo>
                  <a:lnTo>
                    <a:pt x="1096" y="961"/>
                  </a:lnTo>
                  <a:lnTo>
                    <a:pt x="1096" y="964"/>
                  </a:lnTo>
                  <a:lnTo>
                    <a:pt x="1098" y="966"/>
                  </a:lnTo>
                  <a:lnTo>
                    <a:pt x="1098" y="966"/>
                  </a:lnTo>
                  <a:lnTo>
                    <a:pt x="1100" y="966"/>
                  </a:lnTo>
                  <a:lnTo>
                    <a:pt x="1100" y="964"/>
                  </a:lnTo>
                  <a:lnTo>
                    <a:pt x="1103" y="966"/>
                  </a:lnTo>
                  <a:lnTo>
                    <a:pt x="1103" y="968"/>
                  </a:lnTo>
                  <a:lnTo>
                    <a:pt x="1103" y="971"/>
                  </a:lnTo>
                  <a:lnTo>
                    <a:pt x="1100" y="971"/>
                  </a:lnTo>
                  <a:lnTo>
                    <a:pt x="1103" y="973"/>
                  </a:lnTo>
                  <a:lnTo>
                    <a:pt x="1105" y="976"/>
                  </a:lnTo>
                  <a:lnTo>
                    <a:pt x="1105" y="976"/>
                  </a:lnTo>
                  <a:lnTo>
                    <a:pt x="1105" y="978"/>
                  </a:lnTo>
                  <a:lnTo>
                    <a:pt x="1105" y="978"/>
                  </a:lnTo>
                  <a:lnTo>
                    <a:pt x="1107" y="978"/>
                  </a:lnTo>
                  <a:lnTo>
                    <a:pt x="1110" y="976"/>
                  </a:lnTo>
                  <a:lnTo>
                    <a:pt x="1112" y="971"/>
                  </a:lnTo>
                  <a:lnTo>
                    <a:pt x="1115" y="971"/>
                  </a:lnTo>
                  <a:lnTo>
                    <a:pt x="1115" y="973"/>
                  </a:lnTo>
                  <a:lnTo>
                    <a:pt x="1117" y="971"/>
                  </a:lnTo>
                  <a:lnTo>
                    <a:pt x="1119" y="971"/>
                  </a:lnTo>
                  <a:lnTo>
                    <a:pt x="1119" y="971"/>
                  </a:lnTo>
                  <a:lnTo>
                    <a:pt x="1122" y="971"/>
                  </a:lnTo>
                  <a:lnTo>
                    <a:pt x="1124" y="971"/>
                  </a:lnTo>
                  <a:lnTo>
                    <a:pt x="1122" y="971"/>
                  </a:lnTo>
                  <a:lnTo>
                    <a:pt x="1119" y="976"/>
                  </a:lnTo>
                  <a:lnTo>
                    <a:pt x="1119" y="978"/>
                  </a:lnTo>
                  <a:lnTo>
                    <a:pt x="1119" y="978"/>
                  </a:lnTo>
                  <a:lnTo>
                    <a:pt x="1122" y="978"/>
                  </a:lnTo>
                  <a:lnTo>
                    <a:pt x="1124" y="978"/>
                  </a:lnTo>
                  <a:lnTo>
                    <a:pt x="1126" y="978"/>
                  </a:lnTo>
                  <a:lnTo>
                    <a:pt x="1126" y="978"/>
                  </a:lnTo>
                  <a:lnTo>
                    <a:pt x="1129" y="978"/>
                  </a:lnTo>
                  <a:lnTo>
                    <a:pt x="1129" y="978"/>
                  </a:lnTo>
                  <a:lnTo>
                    <a:pt x="1129" y="978"/>
                  </a:lnTo>
                  <a:lnTo>
                    <a:pt x="1126" y="980"/>
                  </a:lnTo>
                  <a:lnTo>
                    <a:pt x="1122" y="980"/>
                  </a:lnTo>
                  <a:lnTo>
                    <a:pt x="1119" y="980"/>
                  </a:lnTo>
                  <a:lnTo>
                    <a:pt x="1119" y="983"/>
                  </a:lnTo>
                  <a:lnTo>
                    <a:pt x="1122" y="983"/>
                  </a:lnTo>
                  <a:lnTo>
                    <a:pt x="1126" y="983"/>
                  </a:lnTo>
                  <a:lnTo>
                    <a:pt x="1133" y="978"/>
                  </a:lnTo>
                  <a:lnTo>
                    <a:pt x="1136" y="978"/>
                  </a:lnTo>
                  <a:lnTo>
                    <a:pt x="1136" y="978"/>
                  </a:lnTo>
                  <a:lnTo>
                    <a:pt x="1141" y="976"/>
                  </a:lnTo>
                  <a:lnTo>
                    <a:pt x="1143" y="973"/>
                  </a:lnTo>
                  <a:lnTo>
                    <a:pt x="1145" y="976"/>
                  </a:lnTo>
                  <a:lnTo>
                    <a:pt x="1145" y="978"/>
                  </a:lnTo>
                  <a:lnTo>
                    <a:pt x="1145" y="978"/>
                  </a:lnTo>
                  <a:lnTo>
                    <a:pt x="1145" y="980"/>
                  </a:lnTo>
                  <a:lnTo>
                    <a:pt x="1143" y="980"/>
                  </a:lnTo>
                  <a:lnTo>
                    <a:pt x="1126" y="990"/>
                  </a:lnTo>
                  <a:lnTo>
                    <a:pt x="1124" y="992"/>
                  </a:lnTo>
                  <a:lnTo>
                    <a:pt x="1122" y="995"/>
                  </a:lnTo>
                  <a:lnTo>
                    <a:pt x="1124" y="995"/>
                  </a:lnTo>
                  <a:lnTo>
                    <a:pt x="1131" y="990"/>
                  </a:lnTo>
                  <a:lnTo>
                    <a:pt x="1138" y="987"/>
                  </a:lnTo>
                  <a:lnTo>
                    <a:pt x="1143" y="980"/>
                  </a:lnTo>
                  <a:lnTo>
                    <a:pt x="1155" y="978"/>
                  </a:lnTo>
                  <a:lnTo>
                    <a:pt x="1162" y="973"/>
                  </a:lnTo>
                  <a:lnTo>
                    <a:pt x="1174" y="966"/>
                  </a:lnTo>
                  <a:lnTo>
                    <a:pt x="1171" y="966"/>
                  </a:lnTo>
                  <a:lnTo>
                    <a:pt x="1167" y="968"/>
                  </a:lnTo>
                  <a:lnTo>
                    <a:pt x="1152" y="976"/>
                  </a:lnTo>
                  <a:lnTo>
                    <a:pt x="1152" y="978"/>
                  </a:lnTo>
                  <a:lnTo>
                    <a:pt x="1150" y="978"/>
                  </a:lnTo>
                  <a:lnTo>
                    <a:pt x="1150" y="978"/>
                  </a:lnTo>
                  <a:lnTo>
                    <a:pt x="1150" y="978"/>
                  </a:lnTo>
                  <a:lnTo>
                    <a:pt x="1150" y="976"/>
                  </a:lnTo>
                  <a:lnTo>
                    <a:pt x="1150" y="976"/>
                  </a:lnTo>
                  <a:lnTo>
                    <a:pt x="1150" y="976"/>
                  </a:lnTo>
                  <a:lnTo>
                    <a:pt x="1150" y="973"/>
                  </a:lnTo>
                  <a:lnTo>
                    <a:pt x="1150" y="973"/>
                  </a:lnTo>
                  <a:lnTo>
                    <a:pt x="1150" y="971"/>
                  </a:lnTo>
                  <a:lnTo>
                    <a:pt x="1150" y="968"/>
                  </a:lnTo>
                  <a:lnTo>
                    <a:pt x="1164" y="964"/>
                  </a:lnTo>
                  <a:lnTo>
                    <a:pt x="1167" y="964"/>
                  </a:lnTo>
                  <a:lnTo>
                    <a:pt x="1174" y="964"/>
                  </a:lnTo>
                  <a:lnTo>
                    <a:pt x="1178" y="964"/>
                  </a:lnTo>
                  <a:lnTo>
                    <a:pt x="1183" y="961"/>
                  </a:lnTo>
                  <a:lnTo>
                    <a:pt x="1188" y="959"/>
                  </a:lnTo>
                  <a:lnTo>
                    <a:pt x="1200" y="950"/>
                  </a:lnTo>
                  <a:lnTo>
                    <a:pt x="1207" y="945"/>
                  </a:lnTo>
                  <a:lnTo>
                    <a:pt x="1209" y="942"/>
                  </a:lnTo>
                  <a:lnTo>
                    <a:pt x="1211" y="942"/>
                  </a:lnTo>
                  <a:lnTo>
                    <a:pt x="1211" y="942"/>
                  </a:lnTo>
                  <a:lnTo>
                    <a:pt x="1219" y="938"/>
                  </a:lnTo>
                  <a:lnTo>
                    <a:pt x="1223" y="931"/>
                  </a:lnTo>
                  <a:lnTo>
                    <a:pt x="1226" y="928"/>
                  </a:lnTo>
                  <a:lnTo>
                    <a:pt x="1233" y="921"/>
                  </a:lnTo>
                  <a:lnTo>
                    <a:pt x="1235" y="921"/>
                  </a:lnTo>
                  <a:lnTo>
                    <a:pt x="1235" y="919"/>
                  </a:lnTo>
                  <a:lnTo>
                    <a:pt x="1235" y="916"/>
                  </a:lnTo>
                  <a:lnTo>
                    <a:pt x="1233" y="912"/>
                  </a:lnTo>
                  <a:lnTo>
                    <a:pt x="1233" y="909"/>
                  </a:lnTo>
                  <a:lnTo>
                    <a:pt x="1235" y="905"/>
                  </a:lnTo>
                  <a:lnTo>
                    <a:pt x="1233" y="902"/>
                  </a:lnTo>
                  <a:lnTo>
                    <a:pt x="1233" y="902"/>
                  </a:lnTo>
                  <a:lnTo>
                    <a:pt x="1233" y="902"/>
                  </a:lnTo>
                  <a:lnTo>
                    <a:pt x="1235" y="902"/>
                  </a:lnTo>
                  <a:lnTo>
                    <a:pt x="1238" y="902"/>
                  </a:lnTo>
                  <a:lnTo>
                    <a:pt x="1238" y="905"/>
                  </a:lnTo>
                  <a:lnTo>
                    <a:pt x="1240" y="905"/>
                  </a:lnTo>
                  <a:lnTo>
                    <a:pt x="1242" y="902"/>
                  </a:lnTo>
                  <a:lnTo>
                    <a:pt x="1249" y="893"/>
                  </a:lnTo>
                  <a:lnTo>
                    <a:pt x="1249" y="893"/>
                  </a:lnTo>
                  <a:lnTo>
                    <a:pt x="1249" y="890"/>
                  </a:lnTo>
                  <a:lnTo>
                    <a:pt x="1249" y="890"/>
                  </a:lnTo>
                  <a:lnTo>
                    <a:pt x="1249" y="890"/>
                  </a:lnTo>
                  <a:lnTo>
                    <a:pt x="1252" y="890"/>
                  </a:lnTo>
                  <a:lnTo>
                    <a:pt x="1252" y="890"/>
                  </a:lnTo>
                  <a:lnTo>
                    <a:pt x="1254" y="890"/>
                  </a:lnTo>
                  <a:lnTo>
                    <a:pt x="1254" y="888"/>
                  </a:lnTo>
                  <a:lnTo>
                    <a:pt x="1254" y="886"/>
                  </a:lnTo>
                  <a:lnTo>
                    <a:pt x="1256" y="886"/>
                  </a:lnTo>
                  <a:lnTo>
                    <a:pt x="1256" y="888"/>
                  </a:lnTo>
                  <a:lnTo>
                    <a:pt x="1259" y="888"/>
                  </a:lnTo>
                  <a:lnTo>
                    <a:pt x="1261" y="883"/>
                  </a:lnTo>
                  <a:lnTo>
                    <a:pt x="1261" y="881"/>
                  </a:lnTo>
                  <a:lnTo>
                    <a:pt x="1261" y="879"/>
                  </a:lnTo>
                  <a:lnTo>
                    <a:pt x="1264" y="879"/>
                  </a:lnTo>
                  <a:lnTo>
                    <a:pt x="1266" y="879"/>
                  </a:lnTo>
                  <a:lnTo>
                    <a:pt x="1268" y="881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8" y="879"/>
                  </a:lnTo>
                  <a:lnTo>
                    <a:pt x="1264" y="876"/>
                  </a:lnTo>
                  <a:lnTo>
                    <a:pt x="1261" y="876"/>
                  </a:lnTo>
                  <a:lnTo>
                    <a:pt x="1261" y="876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9" y="871"/>
                  </a:lnTo>
                  <a:lnTo>
                    <a:pt x="1256" y="871"/>
                  </a:lnTo>
                  <a:lnTo>
                    <a:pt x="1256" y="871"/>
                  </a:lnTo>
                  <a:lnTo>
                    <a:pt x="1256" y="871"/>
                  </a:lnTo>
                  <a:lnTo>
                    <a:pt x="1259" y="874"/>
                  </a:lnTo>
                  <a:lnTo>
                    <a:pt x="1259" y="874"/>
                  </a:lnTo>
                  <a:lnTo>
                    <a:pt x="1256" y="874"/>
                  </a:lnTo>
                  <a:lnTo>
                    <a:pt x="1254" y="871"/>
                  </a:lnTo>
                  <a:lnTo>
                    <a:pt x="1254" y="869"/>
                  </a:lnTo>
                  <a:lnTo>
                    <a:pt x="1252" y="869"/>
                  </a:lnTo>
                  <a:lnTo>
                    <a:pt x="1252" y="869"/>
                  </a:lnTo>
                  <a:lnTo>
                    <a:pt x="1254" y="867"/>
                  </a:lnTo>
                  <a:lnTo>
                    <a:pt x="1256" y="867"/>
                  </a:lnTo>
                  <a:lnTo>
                    <a:pt x="1256" y="864"/>
                  </a:lnTo>
                  <a:lnTo>
                    <a:pt x="1256" y="864"/>
                  </a:lnTo>
                  <a:lnTo>
                    <a:pt x="1249" y="862"/>
                  </a:lnTo>
                  <a:lnTo>
                    <a:pt x="1245" y="860"/>
                  </a:lnTo>
                  <a:lnTo>
                    <a:pt x="1247" y="855"/>
                  </a:lnTo>
                  <a:lnTo>
                    <a:pt x="1247" y="855"/>
                  </a:lnTo>
                  <a:lnTo>
                    <a:pt x="1249" y="852"/>
                  </a:lnTo>
                  <a:lnTo>
                    <a:pt x="1249" y="850"/>
                  </a:lnTo>
                  <a:lnTo>
                    <a:pt x="1247" y="848"/>
                  </a:lnTo>
                  <a:lnTo>
                    <a:pt x="1245" y="845"/>
                  </a:lnTo>
                  <a:lnTo>
                    <a:pt x="1245" y="843"/>
                  </a:lnTo>
                  <a:lnTo>
                    <a:pt x="1247" y="843"/>
                  </a:lnTo>
                  <a:lnTo>
                    <a:pt x="1247" y="841"/>
                  </a:lnTo>
                  <a:lnTo>
                    <a:pt x="1247" y="841"/>
                  </a:lnTo>
                  <a:lnTo>
                    <a:pt x="1245" y="841"/>
                  </a:lnTo>
                  <a:lnTo>
                    <a:pt x="1245" y="841"/>
                  </a:lnTo>
                  <a:lnTo>
                    <a:pt x="1242" y="841"/>
                  </a:lnTo>
                  <a:lnTo>
                    <a:pt x="1242" y="841"/>
                  </a:lnTo>
                  <a:lnTo>
                    <a:pt x="1240" y="838"/>
                  </a:lnTo>
                  <a:lnTo>
                    <a:pt x="1240" y="838"/>
                  </a:lnTo>
                  <a:lnTo>
                    <a:pt x="1247" y="838"/>
                  </a:lnTo>
                  <a:lnTo>
                    <a:pt x="1252" y="838"/>
                  </a:lnTo>
                  <a:lnTo>
                    <a:pt x="1254" y="843"/>
                  </a:lnTo>
                  <a:lnTo>
                    <a:pt x="1259" y="843"/>
                  </a:lnTo>
                  <a:lnTo>
                    <a:pt x="1261" y="841"/>
                  </a:lnTo>
                  <a:lnTo>
                    <a:pt x="1264" y="836"/>
                  </a:lnTo>
                  <a:lnTo>
                    <a:pt x="1264" y="834"/>
                  </a:lnTo>
                  <a:lnTo>
                    <a:pt x="1264" y="831"/>
                  </a:lnTo>
                  <a:lnTo>
                    <a:pt x="1266" y="831"/>
                  </a:lnTo>
                  <a:lnTo>
                    <a:pt x="1271" y="829"/>
                  </a:lnTo>
                  <a:lnTo>
                    <a:pt x="1273" y="826"/>
                  </a:lnTo>
                  <a:lnTo>
                    <a:pt x="1273" y="826"/>
                  </a:lnTo>
                  <a:lnTo>
                    <a:pt x="1275" y="826"/>
                  </a:lnTo>
                  <a:lnTo>
                    <a:pt x="1275" y="829"/>
                  </a:lnTo>
                  <a:lnTo>
                    <a:pt x="1275" y="831"/>
                  </a:lnTo>
                  <a:lnTo>
                    <a:pt x="1278" y="831"/>
                  </a:lnTo>
                  <a:lnTo>
                    <a:pt x="1278" y="831"/>
                  </a:lnTo>
                  <a:lnTo>
                    <a:pt x="1278" y="834"/>
                  </a:lnTo>
                  <a:lnTo>
                    <a:pt x="1280" y="836"/>
                  </a:lnTo>
                  <a:lnTo>
                    <a:pt x="1278" y="838"/>
                  </a:lnTo>
                  <a:lnTo>
                    <a:pt x="1278" y="845"/>
                  </a:lnTo>
                  <a:lnTo>
                    <a:pt x="1275" y="850"/>
                  </a:lnTo>
                  <a:lnTo>
                    <a:pt x="1275" y="852"/>
                  </a:lnTo>
                  <a:lnTo>
                    <a:pt x="1273" y="855"/>
                  </a:lnTo>
                  <a:lnTo>
                    <a:pt x="1273" y="855"/>
                  </a:lnTo>
                  <a:lnTo>
                    <a:pt x="1271" y="857"/>
                  </a:lnTo>
                  <a:lnTo>
                    <a:pt x="1268" y="857"/>
                  </a:lnTo>
                  <a:lnTo>
                    <a:pt x="1268" y="857"/>
                  </a:lnTo>
                  <a:lnTo>
                    <a:pt x="1271" y="860"/>
                  </a:lnTo>
                  <a:lnTo>
                    <a:pt x="1271" y="860"/>
                  </a:lnTo>
                  <a:lnTo>
                    <a:pt x="1273" y="860"/>
                  </a:lnTo>
                  <a:lnTo>
                    <a:pt x="1278" y="857"/>
                  </a:lnTo>
                  <a:lnTo>
                    <a:pt x="1294" y="852"/>
                  </a:lnTo>
                  <a:lnTo>
                    <a:pt x="1297" y="852"/>
                  </a:lnTo>
                  <a:lnTo>
                    <a:pt x="1297" y="852"/>
                  </a:lnTo>
                  <a:lnTo>
                    <a:pt x="1299" y="855"/>
                  </a:lnTo>
                  <a:lnTo>
                    <a:pt x="1301" y="855"/>
                  </a:lnTo>
                  <a:lnTo>
                    <a:pt x="1304" y="855"/>
                  </a:lnTo>
                  <a:lnTo>
                    <a:pt x="1304" y="852"/>
                  </a:lnTo>
                  <a:lnTo>
                    <a:pt x="1304" y="855"/>
                  </a:lnTo>
                  <a:lnTo>
                    <a:pt x="1304" y="857"/>
                  </a:lnTo>
                  <a:lnTo>
                    <a:pt x="1301" y="860"/>
                  </a:lnTo>
                  <a:lnTo>
                    <a:pt x="1301" y="860"/>
                  </a:lnTo>
                  <a:lnTo>
                    <a:pt x="1294" y="860"/>
                  </a:lnTo>
                  <a:lnTo>
                    <a:pt x="1294" y="860"/>
                  </a:lnTo>
                  <a:lnTo>
                    <a:pt x="1292" y="860"/>
                  </a:lnTo>
                  <a:lnTo>
                    <a:pt x="1290" y="864"/>
                  </a:lnTo>
                  <a:lnTo>
                    <a:pt x="1290" y="864"/>
                  </a:lnTo>
                  <a:lnTo>
                    <a:pt x="1287" y="864"/>
                  </a:lnTo>
                  <a:lnTo>
                    <a:pt x="1287" y="864"/>
                  </a:lnTo>
                  <a:lnTo>
                    <a:pt x="1285" y="867"/>
                  </a:lnTo>
                  <a:lnTo>
                    <a:pt x="1282" y="867"/>
                  </a:lnTo>
                  <a:lnTo>
                    <a:pt x="1273" y="876"/>
                  </a:lnTo>
                  <a:lnTo>
                    <a:pt x="1273" y="879"/>
                  </a:lnTo>
                  <a:lnTo>
                    <a:pt x="1273" y="879"/>
                  </a:lnTo>
                  <a:lnTo>
                    <a:pt x="1275" y="881"/>
                  </a:lnTo>
                  <a:lnTo>
                    <a:pt x="1278" y="879"/>
                  </a:lnTo>
                  <a:lnTo>
                    <a:pt x="1282" y="871"/>
                  </a:lnTo>
                  <a:lnTo>
                    <a:pt x="1287" y="869"/>
                  </a:lnTo>
                  <a:lnTo>
                    <a:pt x="1320" y="850"/>
                  </a:lnTo>
                  <a:lnTo>
                    <a:pt x="1332" y="845"/>
                  </a:lnTo>
                  <a:lnTo>
                    <a:pt x="1342" y="841"/>
                  </a:lnTo>
                  <a:lnTo>
                    <a:pt x="1344" y="838"/>
                  </a:lnTo>
                  <a:lnTo>
                    <a:pt x="1349" y="836"/>
                  </a:lnTo>
                  <a:lnTo>
                    <a:pt x="1351" y="836"/>
                  </a:lnTo>
                  <a:lnTo>
                    <a:pt x="1365" y="836"/>
                  </a:lnTo>
                  <a:lnTo>
                    <a:pt x="1368" y="836"/>
                  </a:lnTo>
                  <a:lnTo>
                    <a:pt x="1370" y="836"/>
                  </a:lnTo>
                  <a:lnTo>
                    <a:pt x="1370" y="834"/>
                  </a:lnTo>
                  <a:lnTo>
                    <a:pt x="1370" y="831"/>
                  </a:lnTo>
                  <a:lnTo>
                    <a:pt x="1363" y="824"/>
                  </a:lnTo>
                  <a:lnTo>
                    <a:pt x="1361" y="819"/>
                  </a:lnTo>
                  <a:lnTo>
                    <a:pt x="1361" y="815"/>
                  </a:lnTo>
                  <a:lnTo>
                    <a:pt x="1368" y="803"/>
                  </a:lnTo>
                  <a:lnTo>
                    <a:pt x="1370" y="800"/>
                  </a:lnTo>
                  <a:lnTo>
                    <a:pt x="1370" y="798"/>
                  </a:lnTo>
                  <a:lnTo>
                    <a:pt x="1370" y="796"/>
                  </a:lnTo>
                  <a:lnTo>
                    <a:pt x="1375" y="796"/>
                  </a:lnTo>
                  <a:lnTo>
                    <a:pt x="1375" y="796"/>
                  </a:lnTo>
                  <a:lnTo>
                    <a:pt x="1375" y="796"/>
                  </a:lnTo>
                  <a:lnTo>
                    <a:pt x="1377" y="793"/>
                  </a:lnTo>
                  <a:lnTo>
                    <a:pt x="1384" y="786"/>
                  </a:lnTo>
                  <a:lnTo>
                    <a:pt x="1382" y="784"/>
                  </a:lnTo>
                  <a:lnTo>
                    <a:pt x="1382" y="781"/>
                  </a:lnTo>
                  <a:lnTo>
                    <a:pt x="1384" y="779"/>
                  </a:lnTo>
                  <a:lnTo>
                    <a:pt x="1384" y="777"/>
                  </a:lnTo>
                  <a:lnTo>
                    <a:pt x="1384" y="774"/>
                  </a:lnTo>
                  <a:lnTo>
                    <a:pt x="1384" y="774"/>
                  </a:lnTo>
                  <a:lnTo>
                    <a:pt x="1384" y="772"/>
                  </a:lnTo>
                  <a:lnTo>
                    <a:pt x="1384" y="770"/>
                  </a:lnTo>
                  <a:lnTo>
                    <a:pt x="1382" y="767"/>
                  </a:lnTo>
                  <a:lnTo>
                    <a:pt x="1382" y="767"/>
                  </a:lnTo>
                  <a:lnTo>
                    <a:pt x="1382" y="765"/>
                  </a:lnTo>
                  <a:lnTo>
                    <a:pt x="1382" y="763"/>
                  </a:lnTo>
                  <a:lnTo>
                    <a:pt x="1384" y="763"/>
                  </a:lnTo>
                  <a:lnTo>
                    <a:pt x="1382" y="760"/>
                  </a:lnTo>
                  <a:lnTo>
                    <a:pt x="1382" y="758"/>
                  </a:lnTo>
                  <a:lnTo>
                    <a:pt x="1379" y="755"/>
                  </a:lnTo>
                  <a:lnTo>
                    <a:pt x="1377" y="753"/>
                  </a:lnTo>
                  <a:lnTo>
                    <a:pt x="1377" y="748"/>
                  </a:lnTo>
                  <a:lnTo>
                    <a:pt x="1377" y="746"/>
                  </a:lnTo>
                  <a:lnTo>
                    <a:pt x="1379" y="744"/>
                  </a:lnTo>
                  <a:lnTo>
                    <a:pt x="1382" y="741"/>
                  </a:lnTo>
                  <a:lnTo>
                    <a:pt x="1382" y="739"/>
                  </a:lnTo>
                  <a:lnTo>
                    <a:pt x="1382" y="737"/>
                  </a:lnTo>
                  <a:lnTo>
                    <a:pt x="1382" y="734"/>
                  </a:lnTo>
                  <a:lnTo>
                    <a:pt x="1379" y="732"/>
                  </a:lnTo>
                  <a:lnTo>
                    <a:pt x="1379" y="732"/>
                  </a:lnTo>
                  <a:lnTo>
                    <a:pt x="1379" y="729"/>
                  </a:lnTo>
                  <a:lnTo>
                    <a:pt x="1379" y="727"/>
                  </a:lnTo>
                  <a:lnTo>
                    <a:pt x="1379" y="727"/>
                  </a:lnTo>
                  <a:lnTo>
                    <a:pt x="1379" y="727"/>
                  </a:lnTo>
                  <a:lnTo>
                    <a:pt x="1379" y="725"/>
                  </a:lnTo>
                  <a:lnTo>
                    <a:pt x="1379" y="722"/>
                  </a:lnTo>
                  <a:lnTo>
                    <a:pt x="1382" y="720"/>
                  </a:lnTo>
                  <a:lnTo>
                    <a:pt x="1384" y="720"/>
                  </a:lnTo>
                  <a:lnTo>
                    <a:pt x="1384" y="718"/>
                  </a:lnTo>
                  <a:lnTo>
                    <a:pt x="1384" y="713"/>
                  </a:lnTo>
                  <a:lnTo>
                    <a:pt x="1384" y="710"/>
                  </a:lnTo>
                  <a:lnTo>
                    <a:pt x="1389" y="708"/>
                  </a:lnTo>
                  <a:lnTo>
                    <a:pt x="1389" y="706"/>
                  </a:lnTo>
                  <a:lnTo>
                    <a:pt x="1391" y="699"/>
                  </a:lnTo>
                  <a:lnTo>
                    <a:pt x="1394" y="692"/>
                  </a:lnTo>
                  <a:lnTo>
                    <a:pt x="1394" y="689"/>
                  </a:lnTo>
                  <a:lnTo>
                    <a:pt x="1394" y="689"/>
                  </a:lnTo>
                  <a:lnTo>
                    <a:pt x="1394" y="687"/>
                  </a:lnTo>
                  <a:lnTo>
                    <a:pt x="1394" y="687"/>
                  </a:lnTo>
                  <a:lnTo>
                    <a:pt x="1394" y="684"/>
                  </a:lnTo>
                  <a:lnTo>
                    <a:pt x="1394" y="682"/>
                  </a:lnTo>
                  <a:lnTo>
                    <a:pt x="1394" y="682"/>
                  </a:lnTo>
                  <a:lnTo>
                    <a:pt x="1394" y="680"/>
                  </a:lnTo>
                  <a:lnTo>
                    <a:pt x="1396" y="677"/>
                  </a:lnTo>
                  <a:lnTo>
                    <a:pt x="1396" y="677"/>
                  </a:lnTo>
                  <a:lnTo>
                    <a:pt x="1396" y="677"/>
                  </a:lnTo>
                  <a:lnTo>
                    <a:pt x="1396" y="675"/>
                  </a:lnTo>
                  <a:lnTo>
                    <a:pt x="1396" y="675"/>
                  </a:lnTo>
                  <a:lnTo>
                    <a:pt x="1394" y="673"/>
                  </a:lnTo>
                  <a:lnTo>
                    <a:pt x="1391" y="668"/>
                  </a:lnTo>
                  <a:lnTo>
                    <a:pt x="1394" y="668"/>
                  </a:lnTo>
                  <a:lnTo>
                    <a:pt x="1394" y="668"/>
                  </a:lnTo>
                  <a:lnTo>
                    <a:pt x="1398" y="666"/>
                  </a:lnTo>
                  <a:lnTo>
                    <a:pt x="1398" y="666"/>
                  </a:lnTo>
                  <a:lnTo>
                    <a:pt x="1398" y="663"/>
                  </a:lnTo>
                  <a:lnTo>
                    <a:pt x="1398" y="66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9390768" y="3815303"/>
              <a:ext cx="836783" cy="306261"/>
            </a:xfrm>
            <a:custGeom>
              <a:avLst/>
              <a:gdLst>
                <a:gd name="T0" fmla="*/ 719 w 847"/>
                <a:gd name="T1" fmla="*/ 24 h 310"/>
                <a:gd name="T2" fmla="*/ 802 w 847"/>
                <a:gd name="T3" fmla="*/ 10 h 310"/>
                <a:gd name="T4" fmla="*/ 838 w 847"/>
                <a:gd name="T5" fmla="*/ 2 h 310"/>
                <a:gd name="T6" fmla="*/ 842 w 847"/>
                <a:gd name="T7" fmla="*/ 26 h 310"/>
                <a:gd name="T8" fmla="*/ 847 w 847"/>
                <a:gd name="T9" fmla="*/ 36 h 310"/>
                <a:gd name="T10" fmla="*/ 826 w 847"/>
                <a:gd name="T11" fmla="*/ 45 h 310"/>
                <a:gd name="T12" fmla="*/ 814 w 847"/>
                <a:gd name="T13" fmla="*/ 71 h 310"/>
                <a:gd name="T14" fmla="*/ 809 w 847"/>
                <a:gd name="T15" fmla="*/ 69 h 310"/>
                <a:gd name="T16" fmla="*/ 805 w 847"/>
                <a:gd name="T17" fmla="*/ 66 h 310"/>
                <a:gd name="T18" fmla="*/ 798 w 847"/>
                <a:gd name="T19" fmla="*/ 69 h 310"/>
                <a:gd name="T20" fmla="*/ 783 w 847"/>
                <a:gd name="T21" fmla="*/ 76 h 310"/>
                <a:gd name="T22" fmla="*/ 776 w 847"/>
                <a:gd name="T23" fmla="*/ 90 h 310"/>
                <a:gd name="T24" fmla="*/ 767 w 847"/>
                <a:gd name="T25" fmla="*/ 95 h 310"/>
                <a:gd name="T26" fmla="*/ 764 w 847"/>
                <a:gd name="T27" fmla="*/ 88 h 310"/>
                <a:gd name="T28" fmla="*/ 757 w 847"/>
                <a:gd name="T29" fmla="*/ 88 h 310"/>
                <a:gd name="T30" fmla="*/ 748 w 847"/>
                <a:gd name="T31" fmla="*/ 97 h 310"/>
                <a:gd name="T32" fmla="*/ 743 w 847"/>
                <a:gd name="T33" fmla="*/ 102 h 310"/>
                <a:gd name="T34" fmla="*/ 734 w 847"/>
                <a:gd name="T35" fmla="*/ 104 h 310"/>
                <a:gd name="T36" fmla="*/ 736 w 847"/>
                <a:gd name="T37" fmla="*/ 109 h 310"/>
                <a:gd name="T38" fmla="*/ 731 w 847"/>
                <a:gd name="T39" fmla="*/ 123 h 310"/>
                <a:gd name="T40" fmla="*/ 717 w 847"/>
                <a:gd name="T41" fmla="*/ 128 h 310"/>
                <a:gd name="T42" fmla="*/ 705 w 847"/>
                <a:gd name="T43" fmla="*/ 137 h 310"/>
                <a:gd name="T44" fmla="*/ 698 w 847"/>
                <a:gd name="T45" fmla="*/ 145 h 310"/>
                <a:gd name="T46" fmla="*/ 686 w 847"/>
                <a:gd name="T47" fmla="*/ 154 h 310"/>
                <a:gd name="T48" fmla="*/ 675 w 847"/>
                <a:gd name="T49" fmla="*/ 159 h 310"/>
                <a:gd name="T50" fmla="*/ 667 w 847"/>
                <a:gd name="T51" fmla="*/ 161 h 310"/>
                <a:gd name="T52" fmla="*/ 658 w 847"/>
                <a:gd name="T53" fmla="*/ 163 h 310"/>
                <a:gd name="T54" fmla="*/ 644 w 847"/>
                <a:gd name="T55" fmla="*/ 171 h 310"/>
                <a:gd name="T56" fmla="*/ 637 w 847"/>
                <a:gd name="T57" fmla="*/ 180 h 310"/>
                <a:gd name="T58" fmla="*/ 634 w 847"/>
                <a:gd name="T59" fmla="*/ 189 h 310"/>
                <a:gd name="T60" fmla="*/ 632 w 847"/>
                <a:gd name="T61" fmla="*/ 201 h 310"/>
                <a:gd name="T62" fmla="*/ 618 w 847"/>
                <a:gd name="T63" fmla="*/ 208 h 310"/>
                <a:gd name="T64" fmla="*/ 613 w 847"/>
                <a:gd name="T65" fmla="*/ 208 h 310"/>
                <a:gd name="T66" fmla="*/ 608 w 847"/>
                <a:gd name="T67" fmla="*/ 223 h 310"/>
                <a:gd name="T68" fmla="*/ 580 w 847"/>
                <a:gd name="T69" fmla="*/ 244 h 310"/>
                <a:gd name="T70" fmla="*/ 478 w 847"/>
                <a:gd name="T71" fmla="*/ 258 h 310"/>
                <a:gd name="T72" fmla="*/ 350 w 847"/>
                <a:gd name="T73" fmla="*/ 272 h 310"/>
                <a:gd name="T74" fmla="*/ 220 w 847"/>
                <a:gd name="T75" fmla="*/ 287 h 310"/>
                <a:gd name="T76" fmla="*/ 173 w 847"/>
                <a:gd name="T77" fmla="*/ 294 h 310"/>
                <a:gd name="T78" fmla="*/ 67 w 847"/>
                <a:gd name="T79" fmla="*/ 305 h 310"/>
                <a:gd name="T80" fmla="*/ 3 w 847"/>
                <a:gd name="T81" fmla="*/ 308 h 310"/>
                <a:gd name="T82" fmla="*/ 15 w 847"/>
                <a:gd name="T83" fmla="*/ 294 h 310"/>
                <a:gd name="T84" fmla="*/ 17 w 847"/>
                <a:gd name="T85" fmla="*/ 265 h 310"/>
                <a:gd name="T86" fmla="*/ 26 w 847"/>
                <a:gd name="T87" fmla="*/ 244 h 310"/>
                <a:gd name="T88" fmla="*/ 31 w 847"/>
                <a:gd name="T89" fmla="*/ 232 h 310"/>
                <a:gd name="T90" fmla="*/ 31 w 847"/>
                <a:gd name="T91" fmla="*/ 216 h 310"/>
                <a:gd name="T92" fmla="*/ 48 w 847"/>
                <a:gd name="T93" fmla="*/ 192 h 310"/>
                <a:gd name="T94" fmla="*/ 50 w 847"/>
                <a:gd name="T95" fmla="*/ 180 h 310"/>
                <a:gd name="T96" fmla="*/ 60 w 847"/>
                <a:gd name="T97" fmla="*/ 163 h 310"/>
                <a:gd name="T98" fmla="*/ 62 w 847"/>
                <a:gd name="T99" fmla="*/ 145 h 310"/>
                <a:gd name="T100" fmla="*/ 64 w 847"/>
                <a:gd name="T101" fmla="*/ 135 h 310"/>
                <a:gd name="T102" fmla="*/ 67 w 847"/>
                <a:gd name="T103" fmla="*/ 116 h 310"/>
                <a:gd name="T104" fmla="*/ 74 w 847"/>
                <a:gd name="T105" fmla="*/ 116 h 310"/>
                <a:gd name="T106" fmla="*/ 211 w 847"/>
                <a:gd name="T107" fmla="*/ 102 h 310"/>
                <a:gd name="T108" fmla="*/ 206 w 847"/>
                <a:gd name="T109" fmla="*/ 78 h 310"/>
                <a:gd name="T110" fmla="*/ 230 w 847"/>
                <a:gd name="T111" fmla="*/ 83 h 310"/>
                <a:gd name="T112" fmla="*/ 263 w 847"/>
                <a:gd name="T113" fmla="*/ 78 h 310"/>
                <a:gd name="T114" fmla="*/ 343 w 847"/>
                <a:gd name="T115" fmla="*/ 69 h 310"/>
                <a:gd name="T116" fmla="*/ 369 w 847"/>
                <a:gd name="T117" fmla="*/ 64 h 310"/>
                <a:gd name="T118" fmla="*/ 528 w 847"/>
                <a:gd name="T119" fmla="*/ 50 h 310"/>
                <a:gd name="T120" fmla="*/ 641 w 847"/>
                <a:gd name="T121" fmla="*/ 36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47" h="310">
                  <a:moveTo>
                    <a:pt x="646" y="33"/>
                  </a:moveTo>
                  <a:lnTo>
                    <a:pt x="658" y="31"/>
                  </a:lnTo>
                  <a:lnTo>
                    <a:pt x="667" y="31"/>
                  </a:lnTo>
                  <a:lnTo>
                    <a:pt x="677" y="29"/>
                  </a:lnTo>
                  <a:lnTo>
                    <a:pt x="689" y="26"/>
                  </a:lnTo>
                  <a:lnTo>
                    <a:pt x="698" y="26"/>
                  </a:lnTo>
                  <a:lnTo>
                    <a:pt x="710" y="24"/>
                  </a:lnTo>
                  <a:lnTo>
                    <a:pt x="719" y="24"/>
                  </a:lnTo>
                  <a:lnTo>
                    <a:pt x="729" y="21"/>
                  </a:lnTo>
                  <a:lnTo>
                    <a:pt x="741" y="19"/>
                  </a:lnTo>
                  <a:lnTo>
                    <a:pt x="750" y="19"/>
                  </a:lnTo>
                  <a:lnTo>
                    <a:pt x="762" y="17"/>
                  </a:lnTo>
                  <a:lnTo>
                    <a:pt x="771" y="14"/>
                  </a:lnTo>
                  <a:lnTo>
                    <a:pt x="781" y="12"/>
                  </a:lnTo>
                  <a:lnTo>
                    <a:pt x="793" y="12"/>
                  </a:lnTo>
                  <a:lnTo>
                    <a:pt x="802" y="10"/>
                  </a:lnTo>
                  <a:lnTo>
                    <a:pt x="812" y="7"/>
                  </a:lnTo>
                  <a:lnTo>
                    <a:pt x="816" y="7"/>
                  </a:lnTo>
                  <a:lnTo>
                    <a:pt x="819" y="7"/>
                  </a:lnTo>
                  <a:lnTo>
                    <a:pt x="821" y="5"/>
                  </a:lnTo>
                  <a:lnTo>
                    <a:pt x="821" y="5"/>
                  </a:lnTo>
                  <a:lnTo>
                    <a:pt x="821" y="5"/>
                  </a:lnTo>
                  <a:lnTo>
                    <a:pt x="828" y="2"/>
                  </a:lnTo>
                  <a:lnTo>
                    <a:pt x="838" y="2"/>
                  </a:lnTo>
                  <a:lnTo>
                    <a:pt x="847" y="0"/>
                  </a:lnTo>
                  <a:lnTo>
                    <a:pt x="842" y="10"/>
                  </a:lnTo>
                  <a:lnTo>
                    <a:pt x="842" y="12"/>
                  </a:lnTo>
                  <a:lnTo>
                    <a:pt x="842" y="12"/>
                  </a:lnTo>
                  <a:lnTo>
                    <a:pt x="845" y="14"/>
                  </a:lnTo>
                  <a:lnTo>
                    <a:pt x="845" y="17"/>
                  </a:lnTo>
                  <a:lnTo>
                    <a:pt x="845" y="21"/>
                  </a:lnTo>
                  <a:lnTo>
                    <a:pt x="842" y="26"/>
                  </a:lnTo>
                  <a:lnTo>
                    <a:pt x="842" y="29"/>
                  </a:lnTo>
                  <a:lnTo>
                    <a:pt x="842" y="29"/>
                  </a:lnTo>
                  <a:lnTo>
                    <a:pt x="842" y="29"/>
                  </a:lnTo>
                  <a:lnTo>
                    <a:pt x="845" y="31"/>
                  </a:lnTo>
                  <a:lnTo>
                    <a:pt x="845" y="33"/>
                  </a:lnTo>
                  <a:lnTo>
                    <a:pt x="845" y="33"/>
                  </a:lnTo>
                  <a:lnTo>
                    <a:pt x="847" y="33"/>
                  </a:lnTo>
                  <a:lnTo>
                    <a:pt x="847" y="36"/>
                  </a:lnTo>
                  <a:lnTo>
                    <a:pt x="845" y="36"/>
                  </a:lnTo>
                  <a:lnTo>
                    <a:pt x="842" y="36"/>
                  </a:lnTo>
                  <a:lnTo>
                    <a:pt x="838" y="33"/>
                  </a:lnTo>
                  <a:lnTo>
                    <a:pt x="835" y="33"/>
                  </a:lnTo>
                  <a:lnTo>
                    <a:pt x="835" y="33"/>
                  </a:lnTo>
                  <a:lnTo>
                    <a:pt x="828" y="40"/>
                  </a:lnTo>
                  <a:lnTo>
                    <a:pt x="826" y="43"/>
                  </a:lnTo>
                  <a:lnTo>
                    <a:pt x="826" y="45"/>
                  </a:lnTo>
                  <a:lnTo>
                    <a:pt x="819" y="64"/>
                  </a:lnTo>
                  <a:lnTo>
                    <a:pt x="819" y="66"/>
                  </a:lnTo>
                  <a:lnTo>
                    <a:pt x="819" y="66"/>
                  </a:lnTo>
                  <a:lnTo>
                    <a:pt x="816" y="66"/>
                  </a:lnTo>
                  <a:lnTo>
                    <a:pt x="816" y="69"/>
                  </a:lnTo>
                  <a:lnTo>
                    <a:pt x="814" y="71"/>
                  </a:lnTo>
                  <a:lnTo>
                    <a:pt x="814" y="71"/>
                  </a:lnTo>
                  <a:lnTo>
                    <a:pt x="814" y="71"/>
                  </a:lnTo>
                  <a:lnTo>
                    <a:pt x="812" y="71"/>
                  </a:lnTo>
                  <a:lnTo>
                    <a:pt x="812" y="71"/>
                  </a:lnTo>
                  <a:lnTo>
                    <a:pt x="809" y="71"/>
                  </a:lnTo>
                  <a:lnTo>
                    <a:pt x="809" y="71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9" y="69"/>
                  </a:lnTo>
                  <a:lnTo>
                    <a:pt x="807" y="69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7" y="66"/>
                  </a:lnTo>
                  <a:lnTo>
                    <a:pt x="805" y="66"/>
                  </a:lnTo>
                  <a:lnTo>
                    <a:pt x="805" y="66"/>
                  </a:lnTo>
                  <a:lnTo>
                    <a:pt x="802" y="66"/>
                  </a:lnTo>
                  <a:lnTo>
                    <a:pt x="802" y="66"/>
                  </a:lnTo>
                  <a:lnTo>
                    <a:pt x="802" y="66"/>
                  </a:lnTo>
                  <a:lnTo>
                    <a:pt x="802" y="64"/>
                  </a:lnTo>
                  <a:lnTo>
                    <a:pt x="800" y="66"/>
                  </a:lnTo>
                  <a:lnTo>
                    <a:pt x="800" y="66"/>
                  </a:lnTo>
                  <a:lnTo>
                    <a:pt x="800" y="66"/>
                  </a:lnTo>
                  <a:lnTo>
                    <a:pt x="798" y="69"/>
                  </a:lnTo>
                  <a:lnTo>
                    <a:pt x="795" y="69"/>
                  </a:lnTo>
                  <a:lnTo>
                    <a:pt x="793" y="69"/>
                  </a:lnTo>
                  <a:lnTo>
                    <a:pt x="793" y="69"/>
                  </a:lnTo>
                  <a:lnTo>
                    <a:pt x="790" y="71"/>
                  </a:lnTo>
                  <a:lnTo>
                    <a:pt x="788" y="74"/>
                  </a:lnTo>
                  <a:lnTo>
                    <a:pt x="786" y="74"/>
                  </a:lnTo>
                  <a:lnTo>
                    <a:pt x="786" y="74"/>
                  </a:lnTo>
                  <a:lnTo>
                    <a:pt x="783" y="76"/>
                  </a:lnTo>
                  <a:lnTo>
                    <a:pt x="781" y="81"/>
                  </a:lnTo>
                  <a:lnTo>
                    <a:pt x="779" y="83"/>
                  </a:lnTo>
                  <a:lnTo>
                    <a:pt x="779" y="85"/>
                  </a:lnTo>
                  <a:lnTo>
                    <a:pt x="779" y="85"/>
                  </a:lnTo>
                  <a:lnTo>
                    <a:pt x="776" y="88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6" y="90"/>
                  </a:lnTo>
                  <a:lnTo>
                    <a:pt x="771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9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5"/>
                  </a:lnTo>
                  <a:lnTo>
                    <a:pt x="767" y="92"/>
                  </a:lnTo>
                  <a:lnTo>
                    <a:pt x="764" y="92"/>
                  </a:lnTo>
                  <a:lnTo>
                    <a:pt x="764" y="92"/>
                  </a:lnTo>
                  <a:lnTo>
                    <a:pt x="764" y="90"/>
                  </a:lnTo>
                  <a:lnTo>
                    <a:pt x="764" y="90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4" y="88"/>
                  </a:lnTo>
                  <a:lnTo>
                    <a:pt x="762" y="85"/>
                  </a:lnTo>
                  <a:lnTo>
                    <a:pt x="762" y="85"/>
                  </a:lnTo>
                  <a:lnTo>
                    <a:pt x="762" y="85"/>
                  </a:lnTo>
                  <a:lnTo>
                    <a:pt x="760" y="85"/>
                  </a:lnTo>
                  <a:lnTo>
                    <a:pt x="757" y="88"/>
                  </a:lnTo>
                  <a:lnTo>
                    <a:pt x="755" y="90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5"/>
                  </a:lnTo>
                  <a:lnTo>
                    <a:pt x="748" y="97"/>
                  </a:lnTo>
                  <a:lnTo>
                    <a:pt x="748" y="97"/>
                  </a:lnTo>
                  <a:lnTo>
                    <a:pt x="748" y="97"/>
                  </a:lnTo>
                  <a:lnTo>
                    <a:pt x="745" y="100"/>
                  </a:lnTo>
                  <a:lnTo>
                    <a:pt x="745" y="100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5" y="102"/>
                  </a:lnTo>
                  <a:lnTo>
                    <a:pt x="743" y="102"/>
                  </a:lnTo>
                  <a:lnTo>
                    <a:pt x="743" y="102"/>
                  </a:lnTo>
                  <a:lnTo>
                    <a:pt x="741" y="102"/>
                  </a:lnTo>
                  <a:lnTo>
                    <a:pt x="741" y="102"/>
                  </a:lnTo>
                  <a:lnTo>
                    <a:pt x="738" y="102"/>
                  </a:lnTo>
                  <a:lnTo>
                    <a:pt x="738" y="102"/>
                  </a:lnTo>
                  <a:lnTo>
                    <a:pt x="736" y="102"/>
                  </a:lnTo>
                  <a:lnTo>
                    <a:pt x="736" y="102"/>
                  </a:lnTo>
                  <a:lnTo>
                    <a:pt x="736" y="102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4"/>
                  </a:lnTo>
                  <a:lnTo>
                    <a:pt x="734" y="107"/>
                  </a:lnTo>
                  <a:lnTo>
                    <a:pt x="734" y="107"/>
                  </a:lnTo>
                  <a:lnTo>
                    <a:pt x="736" y="107"/>
                  </a:lnTo>
                  <a:lnTo>
                    <a:pt x="736" y="109"/>
                  </a:lnTo>
                  <a:lnTo>
                    <a:pt x="736" y="109"/>
                  </a:lnTo>
                  <a:lnTo>
                    <a:pt x="736" y="111"/>
                  </a:lnTo>
                  <a:lnTo>
                    <a:pt x="736" y="111"/>
                  </a:lnTo>
                  <a:lnTo>
                    <a:pt x="736" y="114"/>
                  </a:lnTo>
                  <a:lnTo>
                    <a:pt x="736" y="114"/>
                  </a:lnTo>
                  <a:lnTo>
                    <a:pt x="736" y="114"/>
                  </a:lnTo>
                  <a:lnTo>
                    <a:pt x="734" y="116"/>
                  </a:lnTo>
                  <a:lnTo>
                    <a:pt x="734" y="121"/>
                  </a:lnTo>
                  <a:lnTo>
                    <a:pt x="731" y="123"/>
                  </a:lnTo>
                  <a:lnTo>
                    <a:pt x="729" y="123"/>
                  </a:lnTo>
                  <a:lnTo>
                    <a:pt x="729" y="123"/>
                  </a:lnTo>
                  <a:lnTo>
                    <a:pt x="727" y="123"/>
                  </a:lnTo>
                  <a:lnTo>
                    <a:pt x="724" y="123"/>
                  </a:lnTo>
                  <a:lnTo>
                    <a:pt x="722" y="123"/>
                  </a:lnTo>
                  <a:lnTo>
                    <a:pt x="722" y="123"/>
                  </a:lnTo>
                  <a:lnTo>
                    <a:pt x="722" y="126"/>
                  </a:lnTo>
                  <a:lnTo>
                    <a:pt x="717" y="128"/>
                  </a:lnTo>
                  <a:lnTo>
                    <a:pt x="712" y="130"/>
                  </a:lnTo>
                  <a:lnTo>
                    <a:pt x="712" y="130"/>
                  </a:lnTo>
                  <a:lnTo>
                    <a:pt x="712" y="130"/>
                  </a:lnTo>
                  <a:lnTo>
                    <a:pt x="710" y="133"/>
                  </a:lnTo>
                  <a:lnTo>
                    <a:pt x="708" y="135"/>
                  </a:lnTo>
                  <a:lnTo>
                    <a:pt x="705" y="135"/>
                  </a:lnTo>
                  <a:lnTo>
                    <a:pt x="705" y="135"/>
                  </a:lnTo>
                  <a:lnTo>
                    <a:pt x="705" y="137"/>
                  </a:lnTo>
                  <a:lnTo>
                    <a:pt x="705" y="137"/>
                  </a:lnTo>
                  <a:lnTo>
                    <a:pt x="703" y="140"/>
                  </a:lnTo>
                  <a:lnTo>
                    <a:pt x="701" y="142"/>
                  </a:lnTo>
                  <a:lnTo>
                    <a:pt x="701" y="142"/>
                  </a:lnTo>
                  <a:lnTo>
                    <a:pt x="701" y="142"/>
                  </a:lnTo>
                  <a:lnTo>
                    <a:pt x="698" y="142"/>
                  </a:lnTo>
                  <a:lnTo>
                    <a:pt x="698" y="142"/>
                  </a:lnTo>
                  <a:lnTo>
                    <a:pt x="698" y="145"/>
                  </a:lnTo>
                  <a:lnTo>
                    <a:pt x="696" y="145"/>
                  </a:lnTo>
                  <a:lnTo>
                    <a:pt x="696" y="147"/>
                  </a:lnTo>
                  <a:lnTo>
                    <a:pt x="693" y="147"/>
                  </a:lnTo>
                  <a:lnTo>
                    <a:pt x="693" y="149"/>
                  </a:lnTo>
                  <a:lnTo>
                    <a:pt x="689" y="152"/>
                  </a:lnTo>
                  <a:lnTo>
                    <a:pt x="686" y="152"/>
                  </a:lnTo>
                  <a:lnTo>
                    <a:pt x="686" y="154"/>
                  </a:lnTo>
                  <a:lnTo>
                    <a:pt x="686" y="154"/>
                  </a:lnTo>
                  <a:lnTo>
                    <a:pt x="684" y="156"/>
                  </a:lnTo>
                  <a:lnTo>
                    <a:pt x="684" y="159"/>
                  </a:lnTo>
                  <a:lnTo>
                    <a:pt x="682" y="159"/>
                  </a:lnTo>
                  <a:lnTo>
                    <a:pt x="677" y="161"/>
                  </a:lnTo>
                  <a:lnTo>
                    <a:pt x="675" y="161"/>
                  </a:lnTo>
                  <a:lnTo>
                    <a:pt x="675" y="161"/>
                  </a:lnTo>
                  <a:lnTo>
                    <a:pt x="675" y="161"/>
                  </a:lnTo>
                  <a:lnTo>
                    <a:pt x="675" y="159"/>
                  </a:lnTo>
                  <a:lnTo>
                    <a:pt x="672" y="159"/>
                  </a:lnTo>
                  <a:lnTo>
                    <a:pt x="672" y="159"/>
                  </a:lnTo>
                  <a:lnTo>
                    <a:pt x="672" y="159"/>
                  </a:lnTo>
                  <a:lnTo>
                    <a:pt x="670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7" y="161"/>
                  </a:lnTo>
                  <a:lnTo>
                    <a:pt x="665" y="161"/>
                  </a:lnTo>
                  <a:lnTo>
                    <a:pt x="665" y="161"/>
                  </a:lnTo>
                  <a:lnTo>
                    <a:pt x="665" y="161"/>
                  </a:lnTo>
                  <a:lnTo>
                    <a:pt x="663" y="161"/>
                  </a:lnTo>
                  <a:lnTo>
                    <a:pt x="663" y="161"/>
                  </a:lnTo>
                  <a:lnTo>
                    <a:pt x="660" y="161"/>
                  </a:lnTo>
                  <a:lnTo>
                    <a:pt x="658" y="161"/>
                  </a:lnTo>
                  <a:lnTo>
                    <a:pt x="658" y="163"/>
                  </a:lnTo>
                  <a:lnTo>
                    <a:pt x="656" y="163"/>
                  </a:lnTo>
                  <a:lnTo>
                    <a:pt x="653" y="166"/>
                  </a:lnTo>
                  <a:lnTo>
                    <a:pt x="651" y="168"/>
                  </a:lnTo>
                  <a:lnTo>
                    <a:pt x="651" y="168"/>
                  </a:lnTo>
                  <a:lnTo>
                    <a:pt x="651" y="168"/>
                  </a:lnTo>
                  <a:lnTo>
                    <a:pt x="646" y="171"/>
                  </a:lnTo>
                  <a:lnTo>
                    <a:pt x="646" y="171"/>
                  </a:lnTo>
                  <a:lnTo>
                    <a:pt x="644" y="171"/>
                  </a:lnTo>
                  <a:lnTo>
                    <a:pt x="644" y="171"/>
                  </a:lnTo>
                  <a:lnTo>
                    <a:pt x="644" y="175"/>
                  </a:lnTo>
                  <a:lnTo>
                    <a:pt x="641" y="175"/>
                  </a:lnTo>
                  <a:lnTo>
                    <a:pt x="641" y="178"/>
                  </a:lnTo>
                  <a:lnTo>
                    <a:pt x="641" y="178"/>
                  </a:lnTo>
                  <a:lnTo>
                    <a:pt x="637" y="180"/>
                  </a:lnTo>
                  <a:lnTo>
                    <a:pt x="637" y="180"/>
                  </a:lnTo>
                  <a:lnTo>
                    <a:pt x="637" y="180"/>
                  </a:lnTo>
                  <a:lnTo>
                    <a:pt x="634" y="182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5"/>
                  </a:lnTo>
                  <a:lnTo>
                    <a:pt x="634" y="187"/>
                  </a:lnTo>
                  <a:lnTo>
                    <a:pt x="634" y="187"/>
                  </a:lnTo>
                  <a:lnTo>
                    <a:pt x="634" y="189"/>
                  </a:lnTo>
                  <a:lnTo>
                    <a:pt x="634" y="189"/>
                  </a:lnTo>
                  <a:lnTo>
                    <a:pt x="634" y="189"/>
                  </a:lnTo>
                  <a:lnTo>
                    <a:pt x="632" y="192"/>
                  </a:lnTo>
                  <a:lnTo>
                    <a:pt x="632" y="194"/>
                  </a:lnTo>
                  <a:lnTo>
                    <a:pt x="632" y="194"/>
                  </a:lnTo>
                  <a:lnTo>
                    <a:pt x="632" y="194"/>
                  </a:lnTo>
                  <a:lnTo>
                    <a:pt x="632" y="199"/>
                  </a:lnTo>
                  <a:lnTo>
                    <a:pt x="632" y="201"/>
                  </a:lnTo>
                  <a:lnTo>
                    <a:pt x="632" y="201"/>
                  </a:lnTo>
                  <a:lnTo>
                    <a:pt x="630" y="204"/>
                  </a:lnTo>
                  <a:lnTo>
                    <a:pt x="630" y="204"/>
                  </a:lnTo>
                  <a:lnTo>
                    <a:pt x="627" y="206"/>
                  </a:lnTo>
                  <a:lnTo>
                    <a:pt x="627" y="206"/>
                  </a:lnTo>
                  <a:lnTo>
                    <a:pt x="625" y="206"/>
                  </a:lnTo>
                  <a:lnTo>
                    <a:pt x="620" y="206"/>
                  </a:lnTo>
                  <a:lnTo>
                    <a:pt x="618" y="208"/>
                  </a:lnTo>
                  <a:lnTo>
                    <a:pt x="618" y="208"/>
                  </a:lnTo>
                  <a:lnTo>
                    <a:pt x="618" y="206"/>
                  </a:lnTo>
                  <a:lnTo>
                    <a:pt x="618" y="206"/>
                  </a:lnTo>
                  <a:lnTo>
                    <a:pt x="615" y="206"/>
                  </a:lnTo>
                  <a:lnTo>
                    <a:pt x="615" y="206"/>
                  </a:lnTo>
                  <a:lnTo>
                    <a:pt x="615" y="206"/>
                  </a:lnTo>
                  <a:lnTo>
                    <a:pt x="613" y="206"/>
                  </a:lnTo>
                  <a:lnTo>
                    <a:pt x="613" y="208"/>
                  </a:lnTo>
                  <a:lnTo>
                    <a:pt x="611" y="208"/>
                  </a:lnTo>
                  <a:lnTo>
                    <a:pt x="611" y="211"/>
                  </a:lnTo>
                  <a:lnTo>
                    <a:pt x="608" y="211"/>
                  </a:lnTo>
                  <a:lnTo>
                    <a:pt x="608" y="213"/>
                  </a:lnTo>
                  <a:lnTo>
                    <a:pt x="608" y="213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08" y="223"/>
                  </a:lnTo>
                  <a:lnTo>
                    <a:pt x="608" y="230"/>
                  </a:lnTo>
                  <a:lnTo>
                    <a:pt x="608" y="237"/>
                  </a:lnTo>
                  <a:lnTo>
                    <a:pt x="611" y="242"/>
                  </a:lnTo>
                  <a:lnTo>
                    <a:pt x="601" y="244"/>
                  </a:lnTo>
                  <a:lnTo>
                    <a:pt x="592" y="244"/>
                  </a:lnTo>
                  <a:lnTo>
                    <a:pt x="585" y="244"/>
                  </a:lnTo>
                  <a:lnTo>
                    <a:pt x="582" y="244"/>
                  </a:lnTo>
                  <a:lnTo>
                    <a:pt x="580" y="244"/>
                  </a:lnTo>
                  <a:lnTo>
                    <a:pt x="568" y="246"/>
                  </a:lnTo>
                  <a:lnTo>
                    <a:pt x="554" y="249"/>
                  </a:lnTo>
                  <a:lnTo>
                    <a:pt x="542" y="251"/>
                  </a:lnTo>
                  <a:lnTo>
                    <a:pt x="528" y="251"/>
                  </a:lnTo>
                  <a:lnTo>
                    <a:pt x="516" y="253"/>
                  </a:lnTo>
                  <a:lnTo>
                    <a:pt x="504" y="256"/>
                  </a:lnTo>
                  <a:lnTo>
                    <a:pt x="490" y="256"/>
                  </a:lnTo>
                  <a:lnTo>
                    <a:pt x="478" y="258"/>
                  </a:lnTo>
                  <a:lnTo>
                    <a:pt x="462" y="260"/>
                  </a:lnTo>
                  <a:lnTo>
                    <a:pt x="445" y="263"/>
                  </a:lnTo>
                  <a:lnTo>
                    <a:pt x="431" y="263"/>
                  </a:lnTo>
                  <a:lnTo>
                    <a:pt x="414" y="265"/>
                  </a:lnTo>
                  <a:lnTo>
                    <a:pt x="398" y="268"/>
                  </a:lnTo>
                  <a:lnTo>
                    <a:pt x="381" y="270"/>
                  </a:lnTo>
                  <a:lnTo>
                    <a:pt x="365" y="272"/>
                  </a:lnTo>
                  <a:lnTo>
                    <a:pt x="350" y="272"/>
                  </a:lnTo>
                  <a:lnTo>
                    <a:pt x="334" y="275"/>
                  </a:lnTo>
                  <a:lnTo>
                    <a:pt x="317" y="277"/>
                  </a:lnTo>
                  <a:lnTo>
                    <a:pt x="301" y="277"/>
                  </a:lnTo>
                  <a:lnTo>
                    <a:pt x="284" y="279"/>
                  </a:lnTo>
                  <a:lnTo>
                    <a:pt x="270" y="282"/>
                  </a:lnTo>
                  <a:lnTo>
                    <a:pt x="253" y="282"/>
                  </a:lnTo>
                  <a:lnTo>
                    <a:pt x="237" y="284"/>
                  </a:lnTo>
                  <a:lnTo>
                    <a:pt x="220" y="287"/>
                  </a:lnTo>
                  <a:lnTo>
                    <a:pt x="218" y="287"/>
                  </a:lnTo>
                  <a:lnTo>
                    <a:pt x="216" y="287"/>
                  </a:lnTo>
                  <a:lnTo>
                    <a:pt x="218" y="289"/>
                  </a:lnTo>
                  <a:lnTo>
                    <a:pt x="218" y="289"/>
                  </a:lnTo>
                  <a:lnTo>
                    <a:pt x="213" y="289"/>
                  </a:lnTo>
                  <a:lnTo>
                    <a:pt x="199" y="291"/>
                  </a:lnTo>
                  <a:lnTo>
                    <a:pt x="187" y="294"/>
                  </a:lnTo>
                  <a:lnTo>
                    <a:pt x="173" y="294"/>
                  </a:lnTo>
                  <a:lnTo>
                    <a:pt x="161" y="296"/>
                  </a:lnTo>
                  <a:lnTo>
                    <a:pt x="147" y="296"/>
                  </a:lnTo>
                  <a:lnTo>
                    <a:pt x="133" y="298"/>
                  </a:lnTo>
                  <a:lnTo>
                    <a:pt x="121" y="298"/>
                  </a:lnTo>
                  <a:lnTo>
                    <a:pt x="107" y="301"/>
                  </a:lnTo>
                  <a:lnTo>
                    <a:pt x="95" y="303"/>
                  </a:lnTo>
                  <a:lnTo>
                    <a:pt x="81" y="303"/>
                  </a:lnTo>
                  <a:lnTo>
                    <a:pt x="67" y="305"/>
                  </a:lnTo>
                  <a:lnTo>
                    <a:pt x="55" y="305"/>
                  </a:lnTo>
                  <a:lnTo>
                    <a:pt x="41" y="308"/>
                  </a:lnTo>
                  <a:lnTo>
                    <a:pt x="29" y="308"/>
                  </a:lnTo>
                  <a:lnTo>
                    <a:pt x="15" y="310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0" y="308"/>
                  </a:lnTo>
                  <a:lnTo>
                    <a:pt x="3" y="308"/>
                  </a:lnTo>
                  <a:lnTo>
                    <a:pt x="5" y="305"/>
                  </a:lnTo>
                  <a:lnTo>
                    <a:pt x="10" y="303"/>
                  </a:lnTo>
                  <a:lnTo>
                    <a:pt x="10" y="303"/>
                  </a:lnTo>
                  <a:lnTo>
                    <a:pt x="12" y="301"/>
                  </a:lnTo>
                  <a:lnTo>
                    <a:pt x="12" y="298"/>
                  </a:lnTo>
                  <a:lnTo>
                    <a:pt x="12" y="296"/>
                  </a:lnTo>
                  <a:lnTo>
                    <a:pt x="12" y="294"/>
                  </a:lnTo>
                  <a:lnTo>
                    <a:pt x="15" y="294"/>
                  </a:lnTo>
                  <a:lnTo>
                    <a:pt x="17" y="294"/>
                  </a:lnTo>
                  <a:lnTo>
                    <a:pt x="19" y="294"/>
                  </a:lnTo>
                  <a:lnTo>
                    <a:pt x="22" y="289"/>
                  </a:lnTo>
                  <a:lnTo>
                    <a:pt x="22" y="284"/>
                  </a:lnTo>
                  <a:lnTo>
                    <a:pt x="19" y="279"/>
                  </a:lnTo>
                  <a:lnTo>
                    <a:pt x="17" y="275"/>
                  </a:lnTo>
                  <a:lnTo>
                    <a:pt x="17" y="272"/>
                  </a:lnTo>
                  <a:lnTo>
                    <a:pt x="17" y="265"/>
                  </a:lnTo>
                  <a:lnTo>
                    <a:pt x="17" y="263"/>
                  </a:lnTo>
                  <a:lnTo>
                    <a:pt x="17" y="260"/>
                  </a:lnTo>
                  <a:lnTo>
                    <a:pt x="22" y="256"/>
                  </a:lnTo>
                  <a:lnTo>
                    <a:pt x="24" y="253"/>
                  </a:lnTo>
                  <a:lnTo>
                    <a:pt x="24" y="251"/>
                  </a:lnTo>
                  <a:lnTo>
                    <a:pt x="26" y="249"/>
                  </a:lnTo>
                  <a:lnTo>
                    <a:pt x="24" y="246"/>
                  </a:lnTo>
                  <a:lnTo>
                    <a:pt x="26" y="244"/>
                  </a:lnTo>
                  <a:lnTo>
                    <a:pt x="26" y="244"/>
                  </a:lnTo>
                  <a:lnTo>
                    <a:pt x="29" y="242"/>
                  </a:lnTo>
                  <a:lnTo>
                    <a:pt x="31" y="242"/>
                  </a:lnTo>
                  <a:lnTo>
                    <a:pt x="34" y="242"/>
                  </a:lnTo>
                  <a:lnTo>
                    <a:pt x="34" y="239"/>
                  </a:lnTo>
                  <a:lnTo>
                    <a:pt x="34" y="237"/>
                  </a:lnTo>
                  <a:lnTo>
                    <a:pt x="31" y="234"/>
                  </a:lnTo>
                  <a:lnTo>
                    <a:pt x="31" y="232"/>
                  </a:lnTo>
                  <a:lnTo>
                    <a:pt x="31" y="232"/>
                  </a:lnTo>
                  <a:lnTo>
                    <a:pt x="34" y="230"/>
                  </a:lnTo>
                  <a:lnTo>
                    <a:pt x="34" y="227"/>
                  </a:lnTo>
                  <a:lnTo>
                    <a:pt x="34" y="225"/>
                  </a:lnTo>
                  <a:lnTo>
                    <a:pt x="31" y="223"/>
                  </a:lnTo>
                  <a:lnTo>
                    <a:pt x="29" y="220"/>
                  </a:lnTo>
                  <a:lnTo>
                    <a:pt x="29" y="218"/>
                  </a:lnTo>
                  <a:lnTo>
                    <a:pt x="31" y="216"/>
                  </a:lnTo>
                  <a:lnTo>
                    <a:pt x="45" y="208"/>
                  </a:lnTo>
                  <a:lnTo>
                    <a:pt x="50" y="201"/>
                  </a:lnTo>
                  <a:lnTo>
                    <a:pt x="50" y="199"/>
                  </a:lnTo>
                  <a:lnTo>
                    <a:pt x="48" y="199"/>
                  </a:lnTo>
                  <a:lnTo>
                    <a:pt x="45" y="197"/>
                  </a:lnTo>
                  <a:lnTo>
                    <a:pt x="45" y="194"/>
                  </a:lnTo>
                  <a:lnTo>
                    <a:pt x="45" y="192"/>
                  </a:lnTo>
                  <a:lnTo>
                    <a:pt x="48" y="192"/>
                  </a:lnTo>
                  <a:lnTo>
                    <a:pt x="50" y="192"/>
                  </a:lnTo>
                  <a:lnTo>
                    <a:pt x="55" y="194"/>
                  </a:lnTo>
                  <a:lnTo>
                    <a:pt x="55" y="194"/>
                  </a:lnTo>
                  <a:lnTo>
                    <a:pt x="55" y="192"/>
                  </a:lnTo>
                  <a:lnTo>
                    <a:pt x="55" y="187"/>
                  </a:lnTo>
                  <a:lnTo>
                    <a:pt x="50" y="185"/>
                  </a:lnTo>
                  <a:lnTo>
                    <a:pt x="50" y="182"/>
                  </a:lnTo>
                  <a:lnTo>
                    <a:pt x="50" y="180"/>
                  </a:lnTo>
                  <a:lnTo>
                    <a:pt x="50" y="178"/>
                  </a:lnTo>
                  <a:lnTo>
                    <a:pt x="52" y="171"/>
                  </a:lnTo>
                  <a:lnTo>
                    <a:pt x="52" y="168"/>
                  </a:lnTo>
                  <a:lnTo>
                    <a:pt x="52" y="168"/>
                  </a:lnTo>
                  <a:lnTo>
                    <a:pt x="55" y="166"/>
                  </a:lnTo>
                  <a:lnTo>
                    <a:pt x="57" y="166"/>
                  </a:lnTo>
                  <a:lnTo>
                    <a:pt x="57" y="166"/>
                  </a:lnTo>
                  <a:lnTo>
                    <a:pt x="60" y="163"/>
                  </a:lnTo>
                  <a:lnTo>
                    <a:pt x="55" y="15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60" y="149"/>
                  </a:lnTo>
                  <a:lnTo>
                    <a:pt x="62" y="147"/>
                  </a:lnTo>
                  <a:lnTo>
                    <a:pt x="62" y="147"/>
                  </a:lnTo>
                  <a:lnTo>
                    <a:pt x="62" y="145"/>
                  </a:lnTo>
                  <a:lnTo>
                    <a:pt x="62" y="145"/>
                  </a:lnTo>
                  <a:lnTo>
                    <a:pt x="60" y="145"/>
                  </a:lnTo>
                  <a:lnTo>
                    <a:pt x="57" y="142"/>
                  </a:lnTo>
                  <a:lnTo>
                    <a:pt x="55" y="140"/>
                  </a:lnTo>
                  <a:lnTo>
                    <a:pt x="55" y="137"/>
                  </a:lnTo>
                  <a:lnTo>
                    <a:pt x="57" y="137"/>
                  </a:lnTo>
                  <a:lnTo>
                    <a:pt x="60" y="137"/>
                  </a:lnTo>
                  <a:lnTo>
                    <a:pt x="62" y="135"/>
                  </a:lnTo>
                  <a:lnTo>
                    <a:pt x="64" y="135"/>
                  </a:lnTo>
                  <a:lnTo>
                    <a:pt x="64" y="133"/>
                  </a:lnTo>
                  <a:lnTo>
                    <a:pt x="64" y="130"/>
                  </a:lnTo>
                  <a:lnTo>
                    <a:pt x="62" y="123"/>
                  </a:lnTo>
                  <a:lnTo>
                    <a:pt x="60" y="123"/>
                  </a:lnTo>
                  <a:lnTo>
                    <a:pt x="62" y="121"/>
                  </a:lnTo>
                  <a:lnTo>
                    <a:pt x="60" y="118"/>
                  </a:lnTo>
                  <a:lnTo>
                    <a:pt x="60" y="118"/>
                  </a:lnTo>
                  <a:lnTo>
                    <a:pt x="67" y="116"/>
                  </a:lnTo>
                  <a:lnTo>
                    <a:pt x="67" y="118"/>
                  </a:lnTo>
                  <a:lnTo>
                    <a:pt x="64" y="121"/>
                  </a:lnTo>
                  <a:lnTo>
                    <a:pt x="67" y="123"/>
                  </a:lnTo>
                  <a:lnTo>
                    <a:pt x="69" y="123"/>
                  </a:lnTo>
                  <a:lnTo>
                    <a:pt x="69" y="121"/>
                  </a:lnTo>
                  <a:lnTo>
                    <a:pt x="71" y="121"/>
                  </a:lnTo>
                  <a:lnTo>
                    <a:pt x="74" y="118"/>
                  </a:lnTo>
                  <a:lnTo>
                    <a:pt x="74" y="116"/>
                  </a:lnTo>
                  <a:lnTo>
                    <a:pt x="90" y="114"/>
                  </a:lnTo>
                  <a:lnTo>
                    <a:pt x="107" y="114"/>
                  </a:lnTo>
                  <a:lnTo>
                    <a:pt x="126" y="111"/>
                  </a:lnTo>
                  <a:lnTo>
                    <a:pt x="142" y="109"/>
                  </a:lnTo>
                  <a:lnTo>
                    <a:pt x="159" y="109"/>
                  </a:lnTo>
                  <a:lnTo>
                    <a:pt x="178" y="107"/>
                  </a:lnTo>
                  <a:lnTo>
                    <a:pt x="194" y="104"/>
                  </a:lnTo>
                  <a:lnTo>
                    <a:pt x="211" y="102"/>
                  </a:lnTo>
                  <a:lnTo>
                    <a:pt x="211" y="100"/>
                  </a:lnTo>
                  <a:lnTo>
                    <a:pt x="211" y="95"/>
                  </a:lnTo>
                  <a:lnTo>
                    <a:pt x="211" y="92"/>
                  </a:lnTo>
                  <a:lnTo>
                    <a:pt x="209" y="88"/>
                  </a:lnTo>
                  <a:lnTo>
                    <a:pt x="206" y="81"/>
                  </a:lnTo>
                  <a:lnTo>
                    <a:pt x="206" y="81"/>
                  </a:lnTo>
                  <a:lnTo>
                    <a:pt x="206" y="78"/>
                  </a:lnTo>
                  <a:lnTo>
                    <a:pt x="206" y="78"/>
                  </a:lnTo>
                  <a:lnTo>
                    <a:pt x="206" y="78"/>
                  </a:lnTo>
                  <a:lnTo>
                    <a:pt x="213" y="78"/>
                  </a:lnTo>
                  <a:lnTo>
                    <a:pt x="220" y="78"/>
                  </a:lnTo>
                  <a:lnTo>
                    <a:pt x="227" y="78"/>
                  </a:lnTo>
                  <a:lnTo>
                    <a:pt x="227" y="78"/>
                  </a:lnTo>
                  <a:lnTo>
                    <a:pt x="227" y="81"/>
                  </a:lnTo>
                  <a:lnTo>
                    <a:pt x="230" y="81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30" y="83"/>
                  </a:lnTo>
                  <a:lnTo>
                    <a:pt x="235" y="81"/>
                  </a:lnTo>
                  <a:lnTo>
                    <a:pt x="237" y="81"/>
                  </a:lnTo>
                  <a:lnTo>
                    <a:pt x="239" y="81"/>
                  </a:lnTo>
                  <a:lnTo>
                    <a:pt x="246" y="81"/>
                  </a:lnTo>
                  <a:lnTo>
                    <a:pt x="253" y="78"/>
                  </a:lnTo>
                  <a:lnTo>
                    <a:pt x="263" y="78"/>
                  </a:lnTo>
                  <a:lnTo>
                    <a:pt x="272" y="76"/>
                  </a:lnTo>
                  <a:lnTo>
                    <a:pt x="284" y="76"/>
                  </a:lnTo>
                  <a:lnTo>
                    <a:pt x="294" y="74"/>
                  </a:lnTo>
                  <a:lnTo>
                    <a:pt x="306" y="74"/>
                  </a:lnTo>
                  <a:lnTo>
                    <a:pt x="317" y="71"/>
                  </a:lnTo>
                  <a:lnTo>
                    <a:pt x="327" y="71"/>
                  </a:lnTo>
                  <a:lnTo>
                    <a:pt x="336" y="69"/>
                  </a:lnTo>
                  <a:lnTo>
                    <a:pt x="343" y="69"/>
                  </a:lnTo>
                  <a:lnTo>
                    <a:pt x="348" y="66"/>
                  </a:lnTo>
                  <a:lnTo>
                    <a:pt x="353" y="66"/>
                  </a:lnTo>
                  <a:lnTo>
                    <a:pt x="355" y="66"/>
                  </a:lnTo>
                  <a:lnTo>
                    <a:pt x="358" y="66"/>
                  </a:lnTo>
                  <a:lnTo>
                    <a:pt x="362" y="64"/>
                  </a:lnTo>
                  <a:lnTo>
                    <a:pt x="362" y="64"/>
                  </a:lnTo>
                  <a:lnTo>
                    <a:pt x="367" y="64"/>
                  </a:lnTo>
                  <a:lnTo>
                    <a:pt x="369" y="64"/>
                  </a:lnTo>
                  <a:lnTo>
                    <a:pt x="379" y="64"/>
                  </a:lnTo>
                  <a:lnTo>
                    <a:pt x="393" y="62"/>
                  </a:lnTo>
                  <a:lnTo>
                    <a:pt x="410" y="59"/>
                  </a:lnTo>
                  <a:lnTo>
                    <a:pt x="429" y="59"/>
                  </a:lnTo>
                  <a:lnTo>
                    <a:pt x="452" y="57"/>
                  </a:lnTo>
                  <a:lnTo>
                    <a:pt x="476" y="55"/>
                  </a:lnTo>
                  <a:lnTo>
                    <a:pt x="502" y="52"/>
                  </a:lnTo>
                  <a:lnTo>
                    <a:pt x="528" y="50"/>
                  </a:lnTo>
                  <a:lnTo>
                    <a:pt x="552" y="45"/>
                  </a:lnTo>
                  <a:lnTo>
                    <a:pt x="573" y="43"/>
                  </a:lnTo>
                  <a:lnTo>
                    <a:pt x="594" y="43"/>
                  </a:lnTo>
                  <a:lnTo>
                    <a:pt x="611" y="40"/>
                  </a:lnTo>
                  <a:lnTo>
                    <a:pt x="625" y="38"/>
                  </a:lnTo>
                  <a:lnTo>
                    <a:pt x="632" y="38"/>
                  </a:lnTo>
                  <a:lnTo>
                    <a:pt x="637" y="38"/>
                  </a:lnTo>
                  <a:lnTo>
                    <a:pt x="641" y="36"/>
                  </a:lnTo>
                  <a:lnTo>
                    <a:pt x="644" y="36"/>
                  </a:lnTo>
                  <a:lnTo>
                    <a:pt x="646" y="33"/>
                  </a:lnTo>
                  <a:lnTo>
                    <a:pt x="646" y="3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8040257" y="2831317"/>
              <a:ext cx="698472" cy="410982"/>
            </a:xfrm>
            <a:custGeom>
              <a:avLst/>
              <a:gdLst>
                <a:gd name="T0" fmla="*/ 686 w 707"/>
                <a:gd name="T1" fmla="*/ 12 h 416"/>
                <a:gd name="T2" fmla="*/ 679 w 707"/>
                <a:gd name="T3" fmla="*/ 23 h 416"/>
                <a:gd name="T4" fmla="*/ 663 w 707"/>
                <a:gd name="T5" fmla="*/ 38 h 416"/>
                <a:gd name="T6" fmla="*/ 670 w 707"/>
                <a:gd name="T7" fmla="*/ 52 h 416"/>
                <a:gd name="T8" fmla="*/ 691 w 707"/>
                <a:gd name="T9" fmla="*/ 68 h 416"/>
                <a:gd name="T10" fmla="*/ 700 w 707"/>
                <a:gd name="T11" fmla="*/ 78 h 416"/>
                <a:gd name="T12" fmla="*/ 703 w 707"/>
                <a:gd name="T13" fmla="*/ 189 h 416"/>
                <a:gd name="T14" fmla="*/ 693 w 707"/>
                <a:gd name="T15" fmla="*/ 296 h 416"/>
                <a:gd name="T16" fmla="*/ 693 w 707"/>
                <a:gd name="T17" fmla="*/ 303 h 416"/>
                <a:gd name="T18" fmla="*/ 698 w 707"/>
                <a:gd name="T19" fmla="*/ 310 h 416"/>
                <a:gd name="T20" fmla="*/ 698 w 707"/>
                <a:gd name="T21" fmla="*/ 322 h 416"/>
                <a:gd name="T22" fmla="*/ 696 w 707"/>
                <a:gd name="T23" fmla="*/ 324 h 416"/>
                <a:gd name="T24" fmla="*/ 696 w 707"/>
                <a:gd name="T25" fmla="*/ 326 h 416"/>
                <a:gd name="T26" fmla="*/ 698 w 707"/>
                <a:gd name="T27" fmla="*/ 329 h 416"/>
                <a:gd name="T28" fmla="*/ 705 w 707"/>
                <a:gd name="T29" fmla="*/ 331 h 416"/>
                <a:gd name="T30" fmla="*/ 707 w 707"/>
                <a:gd name="T31" fmla="*/ 341 h 416"/>
                <a:gd name="T32" fmla="*/ 703 w 707"/>
                <a:gd name="T33" fmla="*/ 350 h 416"/>
                <a:gd name="T34" fmla="*/ 705 w 707"/>
                <a:gd name="T35" fmla="*/ 355 h 416"/>
                <a:gd name="T36" fmla="*/ 703 w 707"/>
                <a:gd name="T37" fmla="*/ 359 h 416"/>
                <a:gd name="T38" fmla="*/ 700 w 707"/>
                <a:gd name="T39" fmla="*/ 367 h 416"/>
                <a:gd name="T40" fmla="*/ 698 w 707"/>
                <a:gd name="T41" fmla="*/ 371 h 416"/>
                <a:gd name="T42" fmla="*/ 696 w 707"/>
                <a:gd name="T43" fmla="*/ 376 h 416"/>
                <a:gd name="T44" fmla="*/ 696 w 707"/>
                <a:gd name="T45" fmla="*/ 378 h 416"/>
                <a:gd name="T46" fmla="*/ 691 w 707"/>
                <a:gd name="T47" fmla="*/ 388 h 416"/>
                <a:gd name="T48" fmla="*/ 700 w 707"/>
                <a:gd name="T49" fmla="*/ 397 h 416"/>
                <a:gd name="T50" fmla="*/ 703 w 707"/>
                <a:gd name="T51" fmla="*/ 400 h 416"/>
                <a:gd name="T52" fmla="*/ 703 w 707"/>
                <a:gd name="T53" fmla="*/ 404 h 416"/>
                <a:gd name="T54" fmla="*/ 705 w 707"/>
                <a:gd name="T55" fmla="*/ 407 h 416"/>
                <a:gd name="T56" fmla="*/ 696 w 707"/>
                <a:gd name="T57" fmla="*/ 414 h 416"/>
                <a:gd name="T58" fmla="*/ 686 w 707"/>
                <a:gd name="T59" fmla="*/ 402 h 416"/>
                <a:gd name="T60" fmla="*/ 686 w 707"/>
                <a:gd name="T61" fmla="*/ 397 h 416"/>
                <a:gd name="T62" fmla="*/ 677 w 707"/>
                <a:gd name="T63" fmla="*/ 395 h 416"/>
                <a:gd name="T64" fmla="*/ 663 w 707"/>
                <a:gd name="T65" fmla="*/ 388 h 416"/>
                <a:gd name="T66" fmla="*/ 653 w 707"/>
                <a:gd name="T67" fmla="*/ 385 h 416"/>
                <a:gd name="T68" fmla="*/ 639 w 707"/>
                <a:gd name="T69" fmla="*/ 378 h 416"/>
                <a:gd name="T70" fmla="*/ 608 w 707"/>
                <a:gd name="T71" fmla="*/ 376 h 416"/>
                <a:gd name="T72" fmla="*/ 592 w 707"/>
                <a:gd name="T73" fmla="*/ 376 h 416"/>
                <a:gd name="T74" fmla="*/ 575 w 707"/>
                <a:gd name="T75" fmla="*/ 378 h 416"/>
                <a:gd name="T76" fmla="*/ 570 w 707"/>
                <a:gd name="T77" fmla="*/ 385 h 416"/>
                <a:gd name="T78" fmla="*/ 556 w 707"/>
                <a:gd name="T79" fmla="*/ 383 h 416"/>
                <a:gd name="T80" fmla="*/ 532 w 707"/>
                <a:gd name="T81" fmla="*/ 369 h 416"/>
                <a:gd name="T82" fmla="*/ 518 w 707"/>
                <a:gd name="T83" fmla="*/ 362 h 416"/>
                <a:gd name="T84" fmla="*/ 431 w 707"/>
                <a:gd name="T85" fmla="*/ 362 h 416"/>
                <a:gd name="T86" fmla="*/ 334 w 707"/>
                <a:gd name="T87" fmla="*/ 362 h 416"/>
                <a:gd name="T88" fmla="*/ 239 w 707"/>
                <a:gd name="T89" fmla="*/ 362 h 416"/>
                <a:gd name="T90" fmla="*/ 145 w 707"/>
                <a:gd name="T91" fmla="*/ 359 h 416"/>
                <a:gd name="T92" fmla="*/ 48 w 707"/>
                <a:gd name="T93" fmla="*/ 357 h 416"/>
                <a:gd name="T94" fmla="*/ 3 w 707"/>
                <a:gd name="T95" fmla="*/ 310 h 416"/>
                <a:gd name="T96" fmla="*/ 5 w 707"/>
                <a:gd name="T97" fmla="*/ 217 h 416"/>
                <a:gd name="T98" fmla="*/ 7 w 707"/>
                <a:gd name="T99" fmla="*/ 128 h 416"/>
                <a:gd name="T100" fmla="*/ 12 w 707"/>
                <a:gd name="T101" fmla="*/ 78 h 416"/>
                <a:gd name="T102" fmla="*/ 14 w 707"/>
                <a:gd name="T103" fmla="*/ 0 h 416"/>
                <a:gd name="T104" fmla="*/ 142 w 707"/>
                <a:gd name="T105" fmla="*/ 2 h 416"/>
                <a:gd name="T106" fmla="*/ 267 w 707"/>
                <a:gd name="T107" fmla="*/ 4 h 416"/>
                <a:gd name="T108" fmla="*/ 393 w 707"/>
                <a:gd name="T109" fmla="*/ 4 h 416"/>
                <a:gd name="T110" fmla="*/ 518 w 707"/>
                <a:gd name="T111" fmla="*/ 4 h 416"/>
                <a:gd name="T112" fmla="*/ 646 w 707"/>
                <a:gd name="T113" fmla="*/ 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7" h="416">
                  <a:moveTo>
                    <a:pt x="689" y="0"/>
                  </a:moveTo>
                  <a:lnTo>
                    <a:pt x="686" y="2"/>
                  </a:lnTo>
                  <a:lnTo>
                    <a:pt x="686" y="2"/>
                  </a:lnTo>
                  <a:lnTo>
                    <a:pt x="686" y="2"/>
                  </a:lnTo>
                  <a:lnTo>
                    <a:pt x="686" y="4"/>
                  </a:lnTo>
                  <a:lnTo>
                    <a:pt x="686" y="12"/>
                  </a:lnTo>
                  <a:lnTo>
                    <a:pt x="686" y="14"/>
                  </a:lnTo>
                  <a:lnTo>
                    <a:pt x="684" y="16"/>
                  </a:lnTo>
                  <a:lnTo>
                    <a:pt x="681" y="21"/>
                  </a:lnTo>
                  <a:lnTo>
                    <a:pt x="681" y="23"/>
                  </a:lnTo>
                  <a:lnTo>
                    <a:pt x="679" y="23"/>
                  </a:lnTo>
                  <a:lnTo>
                    <a:pt x="679" y="23"/>
                  </a:lnTo>
                  <a:lnTo>
                    <a:pt x="677" y="26"/>
                  </a:lnTo>
                  <a:lnTo>
                    <a:pt x="670" y="30"/>
                  </a:lnTo>
                  <a:lnTo>
                    <a:pt x="670" y="30"/>
                  </a:lnTo>
                  <a:lnTo>
                    <a:pt x="667" y="33"/>
                  </a:lnTo>
                  <a:lnTo>
                    <a:pt x="665" y="35"/>
                  </a:lnTo>
                  <a:lnTo>
                    <a:pt x="663" y="38"/>
                  </a:lnTo>
                  <a:lnTo>
                    <a:pt x="663" y="38"/>
                  </a:lnTo>
                  <a:lnTo>
                    <a:pt x="663" y="40"/>
                  </a:lnTo>
                  <a:lnTo>
                    <a:pt x="660" y="42"/>
                  </a:lnTo>
                  <a:lnTo>
                    <a:pt x="663" y="45"/>
                  </a:lnTo>
                  <a:lnTo>
                    <a:pt x="667" y="49"/>
                  </a:lnTo>
                  <a:lnTo>
                    <a:pt x="670" y="52"/>
                  </a:lnTo>
                  <a:lnTo>
                    <a:pt x="674" y="59"/>
                  </a:lnTo>
                  <a:lnTo>
                    <a:pt x="677" y="64"/>
                  </a:lnTo>
                  <a:lnTo>
                    <a:pt x="677" y="66"/>
                  </a:lnTo>
                  <a:lnTo>
                    <a:pt x="684" y="66"/>
                  </a:lnTo>
                  <a:lnTo>
                    <a:pt x="689" y="66"/>
                  </a:lnTo>
                  <a:lnTo>
                    <a:pt x="691" y="68"/>
                  </a:lnTo>
                  <a:lnTo>
                    <a:pt x="693" y="68"/>
                  </a:lnTo>
                  <a:lnTo>
                    <a:pt x="696" y="71"/>
                  </a:lnTo>
                  <a:lnTo>
                    <a:pt x="696" y="71"/>
                  </a:lnTo>
                  <a:lnTo>
                    <a:pt x="698" y="75"/>
                  </a:lnTo>
                  <a:lnTo>
                    <a:pt x="698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00" y="83"/>
                  </a:lnTo>
                  <a:lnTo>
                    <a:pt x="700" y="109"/>
                  </a:lnTo>
                  <a:lnTo>
                    <a:pt x="700" y="135"/>
                  </a:lnTo>
                  <a:lnTo>
                    <a:pt x="703" y="163"/>
                  </a:lnTo>
                  <a:lnTo>
                    <a:pt x="703" y="189"/>
                  </a:lnTo>
                  <a:lnTo>
                    <a:pt x="703" y="215"/>
                  </a:lnTo>
                  <a:lnTo>
                    <a:pt x="705" y="241"/>
                  </a:lnTo>
                  <a:lnTo>
                    <a:pt x="705" y="270"/>
                  </a:lnTo>
                  <a:lnTo>
                    <a:pt x="707" y="296"/>
                  </a:lnTo>
                  <a:lnTo>
                    <a:pt x="693" y="296"/>
                  </a:lnTo>
                  <a:lnTo>
                    <a:pt x="693" y="296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300"/>
                  </a:lnTo>
                  <a:lnTo>
                    <a:pt x="693" y="300"/>
                  </a:lnTo>
                  <a:lnTo>
                    <a:pt x="693" y="303"/>
                  </a:lnTo>
                  <a:lnTo>
                    <a:pt x="693" y="303"/>
                  </a:lnTo>
                  <a:lnTo>
                    <a:pt x="693" y="305"/>
                  </a:lnTo>
                  <a:lnTo>
                    <a:pt x="696" y="305"/>
                  </a:lnTo>
                  <a:lnTo>
                    <a:pt x="696" y="307"/>
                  </a:lnTo>
                  <a:lnTo>
                    <a:pt x="698" y="307"/>
                  </a:lnTo>
                  <a:lnTo>
                    <a:pt x="698" y="310"/>
                  </a:lnTo>
                  <a:lnTo>
                    <a:pt x="698" y="310"/>
                  </a:lnTo>
                  <a:lnTo>
                    <a:pt x="700" y="310"/>
                  </a:lnTo>
                  <a:lnTo>
                    <a:pt x="700" y="317"/>
                  </a:lnTo>
                  <a:lnTo>
                    <a:pt x="700" y="319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8" y="322"/>
                  </a:lnTo>
                  <a:lnTo>
                    <a:pt x="696" y="322"/>
                  </a:lnTo>
                  <a:lnTo>
                    <a:pt x="696" y="322"/>
                  </a:lnTo>
                  <a:lnTo>
                    <a:pt x="696" y="322"/>
                  </a:lnTo>
                  <a:lnTo>
                    <a:pt x="696" y="324"/>
                  </a:lnTo>
                  <a:lnTo>
                    <a:pt x="696" y="324"/>
                  </a:lnTo>
                  <a:lnTo>
                    <a:pt x="698" y="324"/>
                  </a:lnTo>
                  <a:lnTo>
                    <a:pt x="698" y="326"/>
                  </a:lnTo>
                  <a:lnTo>
                    <a:pt x="698" y="326"/>
                  </a:lnTo>
                  <a:lnTo>
                    <a:pt x="698" y="326"/>
                  </a:lnTo>
                  <a:lnTo>
                    <a:pt x="696" y="326"/>
                  </a:lnTo>
                  <a:lnTo>
                    <a:pt x="696" y="329"/>
                  </a:lnTo>
                  <a:lnTo>
                    <a:pt x="696" y="329"/>
                  </a:lnTo>
                  <a:lnTo>
                    <a:pt x="696" y="329"/>
                  </a:lnTo>
                  <a:lnTo>
                    <a:pt x="698" y="329"/>
                  </a:lnTo>
                  <a:lnTo>
                    <a:pt x="698" y="329"/>
                  </a:lnTo>
                  <a:lnTo>
                    <a:pt x="698" y="329"/>
                  </a:lnTo>
                  <a:lnTo>
                    <a:pt x="700" y="329"/>
                  </a:lnTo>
                  <a:lnTo>
                    <a:pt x="703" y="331"/>
                  </a:lnTo>
                  <a:lnTo>
                    <a:pt x="703" y="331"/>
                  </a:lnTo>
                  <a:lnTo>
                    <a:pt x="703" y="329"/>
                  </a:lnTo>
                  <a:lnTo>
                    <a:pt x="705" y="329"/>
                  </a:lnTo>
                  <a:lnTo>
                    <a:pt x="705" y="331"/>
                  </a:lnTo>
                  <a:lnTo>
                    <a:pt x="705" y="331"/>
                  </a:lnTo>
                  <a:lnTo>
                    <a:pt x="705" y="331"/>
                  </a:lnTo>
                  <a:lnTo>
                    <a:pt x="705" y="333"/>
                  </a:lnTo>
                  <a:lnTo>
                    <a:pt x="707" y="338"/>
                  </a:lnTo>
                  <a:lnTo>
                    <a:pt x="707" y="338"/>
                  </a:lnTo>
                  <a:lnTo>
                    <a:pt x="707" y="341"/>
                  </a:lnTo>
                  <a:lnTo>
                    <a:pt x="707" y="341"/>
                  </a:lnTo>
                  <a:lnTo>
                    <a:pt x="707" y="341"/>
                  </a:lnTo>
                  <a:lnTo>
                    <a:pt x="707" y="348"/>
                  </a:lnTo>
                  <a:lnTo>
                    <a:pt x="707" y="348"/>
                  </a:lnTo>
                  <a:lnTo>
                    <a:pt x="705" y="348"/>
                  </a:lnTo>
                  <a:lnTo>
                    <a:pt x="703" y="350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2"/>
                  </a:lnTo>
                  <a:lnTo>
                    <a:pt x="703" y="355"/>
                  </a:lnTo>
                  <a:lnTo>
                    <a:pt x="705" y="355"/>
                  </a:lnTo>
                  <a:lnTo>
                    <a:pt x="703" y="355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7"/>
                  </a:lnTo>
                  <a:lnTo>
                    <a:pt x="703" y="359"/>
                  </a:lnTo>
                  <a:lnTo>
                    <a:pt x="703" y="362"/>
                  </a:lnTo>
                  <a:lnTo>
                    <a:pt x="703" y="362"/>
                  </a:lnTo>
                  <a:lnTo>
                    <a:pt x="703" y="362"/>
                  </a:lnTo>
                  <a:lnTo>
                    <a:pt x="700" y="364"/>
                  </a:lnTo>
                  <a:lnTo>
                    <a:pt x="700" y="364"/>
                  </a:lnTo>
                  <a:lnTo>
                    <a:pt x="700" y="367"/>
                  </a:lnTo>
                  <a:lnTo>
                    <a:pt x="700" y="369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700" y="371"/>
                  </a:lnTo>
                  <a:lnTo>
                    <a:pt x="698" y="371"/>
                  </a:lnTo>
                  <a:lnTo>
                    <a:pt x="698" y="374"/>
                  </a:lnTo>
                  <a:lnTo>
                    <a:pt x="698" y="374"/>
                  </a:lnTo>
                  <a:lnTo>
                    <a:pt x="698" y="376"/>
                  </a:lnTo>
                  <a:lnTo>
                    <a:pt x="698" y="376"/>
                  </a:lnTo>
                  <a:lnTo>
                    <a:pt x="698" y="376"/>
                  </a:lnTo>
                  <a:lnTo>
                    <a:pt x="696" y="376"/>
                  </a:lnTo>
                  <a:lnTo>
                    <a:pt x="696" y="376"/>
                  </a:lnTo>
                  <a:lnTo>
                    <a:pt x="696" y="376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78"/>
                  </a:lnTo>
                  <a:lnTo>
                    <a:pt x="696" y="381"/>
                  </a:lnTo>
                  <a:lnTo>
                    <a:pt x="696" y="381"/>
                  </a:lnTo>
                  <a:lnTo>
                    <a:pt x="693" y="383"/>
                  </a:lnTo>
                  <a:lnTo>
                    <a:pt x="693" y="385"/>
                  </a:lnTo>
                  <a:lnTo>
                    <a:pt x="693" y="385"/>
                  </a:lnTo>
                  <a:lnTo>
                    <a:pt x="691" y="388"/>
                  </a:lnTo>
                  <a:lnTo>
                    <a:pt x="693" y="388"/>
                  </a:lnTo>
                  <a:lnTo>
                    <a:pt x="693" y="390"/>
                  </a:lnTo>
                  <a:lnTo>
                    <a:pt x="693" y="393"/>
                  </a:lnTo>
                  <a:lnTo>
                    <a:pt x="696" y="393"/>
                  </a:lnTo>
                  <a:lnTo>
                    <a:pt x="696" y="393"/>
                  </a:lnTo>
                  <a:lnTo>
                    <a:pt x="700" y="397"/>
                  </a:lnTo>
                  <a:lnTo>
                    <a:pt x="703" y="397"/>
                  </a:lnTo>
                  <a:lnTo>
                    <a:pt x="703" y="397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0"/>
                  </a:lnTo>
                  <a:lnTo>
                    <a:pt x="703" y="402"/>
                  </a:lnTo>
                  <a:lnTo>
                    <a:pt x="700" y="402"/>
                  </a:lnTo>
                  <a:lnTo>
                    <a:pt x="700" y="402"/>
                  </a:lnTo>
                  <a:lnTo>
                    <a:pt x="703" y="402"/>
                  </a:lnTo>
                  <a:lnTo>
                    <a:pt x="703" y="402"/>
                  </a:lnTo>
                  <a:lnTo>
                    <a:pt x="703" y="404"/>
                  </a:lnTo>
                  <a:lnTo>
                    <a:pt x="705" y="404"/>
                  </a:lnTo>
                  <a:lnTo>
                    <a:pt x="705" y="404"/>
                  </a:lnTo>
                  <a:lnTo>
                    <a:pt x="705" y="404"/>
                  </a:lnTo>
                  <a:lnTo>
                    <a:pt x="705" y="407"/>
                  </a:lnTo>
                  <a:lnTo>
                    <a:pt x="705" y="407"/>
                  </a:lnTo>
                  <a:lnTo>
                    <a:pt x="705" y="407"/>
                  </a:lnTo>
                  <a:lnTo>
                    <a:pt x="705" y="409"/>
                  </a:lnTo>
                  <a:lnTo>
                    <a:pt x="705" y="409"/>
                  </a:lnTo>
                  <a:lnTo>
                    <a:pt x="707" y="409"/>
                  </a:lnTo>
                  <a:lnTo>
                    <a:pt x="707" y="412"/>
                  </a:lnTo>
                  <a:lnTo>
                    <a:pt x="707" y="416"/>
                  </a:lnTo>
                  <a:lnTo>
                    <a:pt x="696" y="414"/>
                  </a:lnTo>
                  <a:lnTo>
                    <a:pt x="693" y="414"/>
                  </a:lnTo>
                  <a:lnTo>
                    <a:pt x="693" y="412"/>
                  </a:lnTo>
                  <a:lnTo>
                    <a:pt x="693" y="409"/>
                  </a:lnTo>
                  <a:lnTo>
                    <a:pt x="691" y="407"/>
                  </a:lnTo>
                  <a:lnTo>
                    <a:pt x="686" y="404"/>
                  </a:lnTo>
                  <a:lnTo>
                    <a:pt x="686" y="402"/>
                  </a:lnTo>
                  <a:lnTo>
                    <a:pt x="686" y="402"/>
                  </a:lnTo>
                  <a:lnTo>
                    <a:pt x="686" y="400"/>
                  </a:lnTo>
                  <a:lnTo>
                    <a:pt x="686" y="400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86" y="397"/>
                  </a:lnTo>
                  <a:lnTo>
                    <a:pt x="684" y="395"/>
                  </a:lnTo>
                  <a:lnTo>
                    <a:pt x="684" y="395"/>
                  </a:lnTo>
                  <a:lnTo>
                    <a:pt x="679" y="397"/>
                  </a:lnTo>
                  <a:lnTo>
                    <a:pt x="679" y="397"/>
                  </a:lnTo>
                  <a:lnTo>
                    <a:pt x="677" y="395"/>
                  </a:lnTo>
                  <a:lnTo>
                    <a:pt x="677" y="395"/>
                  </a:lnTo>
                  <a:lnTo>
                    <a:pt x="677" y="395"/>
                  </a:lnTo>
                  <a:lnTo>
                    <a:pt x="674" y="393"/>
                  </a:lnTo>
                  <a:lnTo>
                    <a:pt x="674" y="393"/>
                  </a:lnTo>
                  <a:lnTo>
                    <a:pt x="674" y="390"/>
                  </a:lnTo>
                  <a:lnTo>
                    <a:pt x="672" y="390"/>
                  </a:lnTo>
                  <a:lnTo>
                    <a:pt x="663" y="388"/>
                  </a:lnTo>
                  <a:lnTo>
                    <a:pt x="660" y="388"/>
                  </a:lnTo>
                  <a:lnTo>
                    <a:pt x="660" y="388"/>
                  </a:lnTo>
                  <a:lnTo>
                    <a:pt x="660" y="388"/>
                  </a:lnTo>
                  <a:lnTo>
                    <a:pt x="658" y="385"/>
                  </a:lnTo>
                  <a:lnTo>
                    <a:pt x="655" y="385"/>
                  </a:lnTo>
                  <a:lnTo>
                    <a:pt x="653" y="385"/>
                  </a:lnTo>
                  <a:lnTo>
                    <a:pt x="653" y="385"/>
                  </a:lnTo>
                  <a:lnTo>
                    <a:pt x="648" y="385"/>
                  </a:lnTo>
                  <a:lnTo>
                    <a:pt x="646" y="383"/>
                  </a:lnTo>
                  <a:lnTo>
                    <a:pt x="644" y="383"/>
                  </a:lnTo>
                  <a:lnTo>
                    <a:pt x="641" y="381"/>
                  </a:lnTo>
                  <a:lnTo>
                    <a:pt x="639" y="378"/>
                  </a:lnTo>
                  <a:lnTo>
                    <a:pt x="636" y="376"/>
                  </a:lnTo>
                  <a:lnTo>
                    <a:pt x="634" y="374"/>
                  </a:lnTo>
                  <a:lnTo>
                    <a:pt x="632" y="374"/>
                  </a:lnTo>
                  <a:lnTo>
                    <a:pt x="629" y="371"/>
                  </a:lnTo>
                  <a:lnTo>
                    <a:pt x="610" y="376"/>
                  </a:lnTo>
                  <a:lnTo>
                    <a:pt x="608" y="376"/>
                  </a:lnTo>
                  <a:lnTo>
                    <a:pt x="601" y="374"/>
                  </a:lnTo>
                  <a:lnTo>
                    <a:pt x="599" y="376"/>
                  </a:lnTo>
                  <a:lnTo>
                    <a:pt x="596" y="378"/>
                  </a:lnTo>
                  <a:lnTo>
                    <a:pt x="594" y="378"/>
                  </a:lnTo>
                  <a:lnTo>
                    <a:pt x="592" y="376"/>
                  </a:lnTo>
                  <a:lnTo>
                    <a:pt x="592" y="376"/>
                  </a:lnTo>
                  <a:lnTo>
                    <a:pt x="589" y="376"/>
                  </a:lnTo>
                  <a:lnTo>
                    <a:pt x="584" y="376"/>
                  </a:lnTo>
                  <a:lnTo>
                    <a:pt x="580" y="376"/>
                  </a:lnTo>
                  <a:lnTo>
                    <a:pt x="577" y="376"/>
                  </a:lnTo>
                  <a:lnTo>
                    <a:pt x="575" y="376"/>
                  </a:lnTo>
                  <a:lnTo>
                    <a:pt x="575" y="378"/>
                  </a:lnTo>
                  <a:lnTo>
                    <a:pt x="575" y="378"/>
                  </a:lnTo>
                  <a:lnTo>
                    <a:pt x="573" y="381"/>
                  </a:lnTo>
                  <a:lnTo>
                    <a:pt x="573" y="383"/>
                  </a:lnTo>
                  <a:lnTo>
                    <a:pt x="573" y="383"/>
                  </a:lnTo>
                  <a:lnTo>
                    <a:pt x="573" y="383"/>
                  </a:lnTo>
                  <a:lnTo>
                    <a:pt x="570" y="385"/>
                  </a:lnTo>
                  <a:lnTo>
                    <a:pt x="568" y="385"/>
                  </a:lnTo>
                  <a:lnTo>
                    <a:pt x="566" y="385"/>
                  </a:lnTo>
                  <a:lnTo>
                    <a:pt x="563" y="385"/>
                  </a:lnTo>
                  <a:lnTo>
                    <a:pt x="556" y="383"/>
                  </a:lnTo>
                  <a:lnTo>
                    <a:pt x="556" y="383"/>
                  </a:lnTo>
                  <a:lnTo>
                    <a:pt x="556" y="383"/>
                  </a:lnTo>
                  <a:lnTo>
                    <a:pt x="554" y="381"/>
                  </a:lnTo>
                  <a:lnTo>
                    <a:pt x="542" y="376"/>
                  </a:lnTo>
                  <a:lnTo>
                    <a:pt x="537" y="374"/>
                  </a:lnTo>
                  <a:lnTo>
                    <a:pt x="532" y="371"/>
                  </a:lnTo>
                  <a:lnTo>
                    <a:pt x="532" y="369"/>
                  </a:lnTo>
                  <a:lnTo>
                    <a:pt x="532" y="369"/>
                  </a:lnTo>
                  <a:lnTo>
                    <a:pt x="530" y="369"/>
                  </a:lnTo>
                  <a:lnTo>
                    <a:pt x="521" y="364"/>
                  </a:lnTo>
                  <a:lnTo>
                    <a:pt x="521" y="364"/>
                  </a:lnTo>
                  <a:lnTo>
                    <a:pt x="518" y="362"/>
                  </a:lnTo>
                  <a:lnTo>
                    <a:pt x="518" y="362"/>
                  </a:lnTo>
                  <a:lnTo>
                    <a:pt x="518" y="362"/>
                  </a:lnTo>
                  <a:lnTo>
                    <a:pt x="509" y="362"/>
                  </a:lnTo>
                  <a:lnTo>
                    <a:pt x="495" y="362"/>
                  </a:lnTo>
                  <a:lnTo>
                    <a:pt x="478" y="362"/>
                  </a:lnTo>
                  <a:lnTo>
                    <a:pt x="461" y="362"/>
                  </a:lnTo>
                  <a:lnTo>
                    <a:pt x="447" y="362"/>
                  </a:lnTo>
                  <a:lnTo>
                    <a:pt x="431" y="362"/>
                  </a:lnTo>
                  <a:lnTo>
                    <a:pt x="414" y="362"/>
                  </a:lnTo>
                  <a:lnTo>
                    <a:pt x="398" y="362"/>
                  </a:lnTo>
                  <a:lnTo>
                    <a:pt x="383" y="362"/>
                  </a:lnTo>
                  <a:lnTo>
                    <a:pt x="367" y="362"/>
                  </a:lnTo>
                  <a:lnTo>
                    <a:pt x="350" y="362"/>
                  </a:lnTo>
                  <a:lnTo>
                    <a:pt x="334" y="362"/>
                  </a:lnTo>
                  <a:lnTo>
                    <a:pt x="320" y="362"/>
                  </a:lnTo>
                  <a:lnTo>
                    <a:pt x="303" y="362"/>
                  </a:lnTo>
                  <a:lnTo>
                    <a:pt x="286" y="362"/>
                  </a:lnTo>
                  <a:lnTo>
                    <a:pt x="270" y="362"/>
                  </a:lnTo>
                  <a:lnTo>
                    <a:pt x="256" y="362"/>
                  </a:lnTo>
                  <a:lnTo>
                    <a:pt x="239" y="362"/>
                  </a:lnTo>
                  <a:lnTo>
                    <a:pt x="223" y="359"/>
                  </a:lnTo>
                  <a:lnTo>
                    <a:pt x="208" y="359"/>
                  </a:lnTo>
                  <a:lnTo>
                    <a:pt x="192" y="359"/>
                  </a:lnTo>
                  <a:lnTo>
                    <a:pt x="175" y="359"/>
                  </a:lnTo>
                  <a:lnTo>
                    <a:pt x="159" y="359"/>
                  </a:lnTo>
                  <a:lnTo>
                    <a:pt x="145" y="359"/>
                  </a:lnTo>
                  <a:lnTo>
                    <a:pt x="128" y="359"/>
                  </a:lnTo>
                  <a:lnTo>
                    <a:pt x="111" y="357"/>
                  </a:lnTo>
                  <a:lnTo>
                    <a:pt x="95" y="357"/>
                  </a:lnTo>
                  <a:lnTo>
                    <a:pt x="81" y="357"/>
                  </a:lnTo>
                  <a:lnTo>
                    <a:pt x="64" y="357"/>
                  </a:lnTo>
                  <a:lnTo>
                    <a:pt x="48" y="357"/>
                  </a:lnTo>
                  <a:lnTo>
                    <a:pt x="31" y="357"/>
                  </a:lnTo>
                  <a:lnTo>
                    <a:pt x="17" y="355"/>
                  </a:lnTo>
                  <a:lnTo>
                    <a:pt x="0" y="355"/>
                  </a:lnTo>
                  <a:lnTo>
                    <a:pt x="0" y="341"/>
                  </a:lnTo>
                  <a:lnTo>
                    <a:pt x="0" y="324"/>
                  </a:lnTo>
                  <a:lnTo>
                    <a:pt x="3" y="310"/>
                  </a:lnTo>
                  <a:lnTo>
                    <a:pt x="3" y="293"/>
                  </a:lnTo>
                  <a:lnTo>
                    <a:pt x="3" y="279"/>
                  </a:lnTo>
                  <a:lnTo>
                    <a:pt x="3" y="262"/>
                  </a:lnTo>
                  <a:lnTo>
                    <a:pt x="5" y="248"/>
                  </a:lnTo>
                  <a:lnTo>
                    <a:pt x="5" y="234"/>
                  </a:lnTo>
                  <a:lnTo>
                    <a:pt x="5" y="217"/>
                  </a:lnTo>
                  <a:lnTo>
                    <a:pt x="5" y="203"/>
                  </a:lnTo>
                  <a:lnTo>
                    <a:pt x="5" y="187"/>
                  </a:lnTo>
                  <a:lnTo>
                    <a:pt x="7" y="172"/>
                  </a:lnTo>
                  <a:lnTo>
                    <a:pt x="7" y="158"/>
                  </a:lnTo>
                  <a:lnTo>
                    <a:pt x="7" y="142"/>
                  </a:lnTo>
                  <a:lnTo>
                    <a:pt x="7" y="128"/>
                  </a:lnTo>
                  <a:lnTo>
                    <a:pt x="7" y="111"/>
                  </a:lnTo>
                  <a:lnTo>
                    <a:pt x="12" y="113"/>
                  </a:lnTo>
                  <a:lnTo>
                    <a:pt x="12" y="111"/>
                  </a:lnTo>
                  <a:lnTo>
                    <a:pt x="12" y="104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4"/>
                  </a:lnTo>
                  <a:lnTo>
                    <a:pt x="14" y="52"/>
                  </a:lnTo>
                  <a:lnTo>
                    <a:pt x="14" y="38"/>
                  </a:lnTo>
                  <a:lnTo>
                    <a:pt x="14" y="26"/>
                  </a:lnTo>
                  <a:lnTo>
                    <a:pt x="14" y="12"/>
                  </a:lnTo>
                  <a:lnTo>
                    <a:pt x="14" y="0"/>
                  </a:lnTo>
                  <a:lnTo>
                    <a:pt x="36" y="0"/>
                  </a:lnTo>
                  <a:lnTo>
                    <a:pt x="57" y="0"/>
                  </a:lnTo>
                  <a:lnTo>
                    <a:pt x="78" y="0"/>
                  </a:lnTo>
                  <a:lnTo>
                    <a:pt x="100" y="2"/>
                  </a:lnTo>
                  <a:lnTo>
                    <a:pt x="121" y="2"/>
                  </a:lnTo>
                  <a:lnTo>
                    <a:pt x="142" y="2"/>
                  </a:lnTo>
                  <a:lnTo>
                    <a:pt x="161" y="2"/>
                  </a:lnTo>
                  <a:lnTo>
                    <a:pt x="182" y="4"/>
                  </a:lnTo>
                  <a:lnTo>
                    <a:pt x="204" y="4"/>
                  </a:lnTo>
                  <a:lnTo>
                    <a:pt x="225" y="4"/>
                  </a:lnTo>
                  <a:lnTo>
                    <a:pt x="246" y="4"/>
                  </a:lnTo>
                  <a:lnTo>
                    <a:pt x="267" y="4"/>
                  </a:lnTo>
                  <a:lnTo>
                    <a:pt x="289" y="4"/>
                  </a:lnTo>
                  <a:lnTo>
                    <a:pt x="310" y="4"/>
                  </a:lnTo>
                  <a:lnTo>
                    <a:pt x="329" y="4"/>
                  </a:lnTo>
                  <a:lnTo>
                    <a:pt x="350" y="4"/>
                  </a:lnTo>
                  <a:lnTo>
                    <a:pt x="372" y="4"/>
                  </a:lnTo>
                  <a:lnTo>
                    <a:pt x="393" y="4"/>
                  </a:lnTo>
                  <a:lnTo>
                    <a:pt x="414" y="4"/>
                  </a:lnTo>
                  <a:lnTo>
                    <a:pt x="435" y="4"/>
                  </a:lnTo>
                  <a:lnTo>
                    <a:pt x="457" y="4"/>
                  </a:lnTo>
                  <a:lnTo>
                    <a:pt x="478" y="4"/>
                  </a:lnTo>
                  <a:lnTo>
                    <a:pt x="499" y="4"/>
                  </a:lnTo>
                  <a:lnTo>
                    <a:pt x="518" y="4"/>
                  </a:lnTo>
                  <a:lnTo>
                    <a:pt x="540" y="4"/>
                  </a:lnTo>
                  <a:lnTo>
                    <a:pt x="561" y="4"/>
                  </a:lnTo>
                  <a:lnTo>
                    <a:pt x="582" y="2"/>
                  </a:lnTo>
                  <a:lnTo>
                    <a:pt x="603" y="2"/>
                  </a:lnTo>
                  <a:lnTo>
                    <a:pt x="625" y="2"/>
                  </a:lnTo>
                  <a:lnTo>
                    <a:pt x="646" y="2"/>
                  </a:lnTo>
                  <a:lnTo>
                    <a:pt x="667" y="2"/>
                  </a:lnTo>
                  <a:lnTo>
                    <a:pt x="689" y="0"/>
                  </a:lnTo>
                  <a:lnTo>
                    <a:pt x="689" y="0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10094180" y="3984240"/>
              <a:ext cx="500885" cy="373440"/>
            </a:xfrm>
            <a:custGeom>
              <a:avLst/>
              <a:gdLst>
                <a:gd name="T0" fmla="*/ 447 w 507"/>
                <a:gd name="T1" fmla="*/ 222 h 378"/>
                <a:gd name="T2" fmla="*/ 473 w 507"/>
                <a:gd name="T3" fmla="*/ 85 h 378"/>
                <a:gd name="T4" fmla="*/ 374 w 507"/>
                <a:gd name="T5" fmla="*/ 16 h 378"/>
                <a:gd name="T6" fmla="*/ 315 w 507"/>
                <a:gd name="T7" fmla="*/ 26 h 378"/>
                <a:gd name="T8" fmla="*/ 258 w 507"/>
                <a:gd name="T9" fmla="*/ 33 h 378"/>
                <a:gd name="T10" fmla="*/ 237 w 507"/>
                <a:gd name="T11" fmla="*/ 2 h 378"/>
                <a:gd name="T12" fmla="*/ 227 w 507"/>
                <a:gd name="T13" fmla="*/ 7 h 378"/>
                <a:gd name="T14" fmla="*/ 225 w 507"/>
                <a:gd name="T15" fmla="*/ 0 h 378"/>
                <a:gd name="T16" fmla="*/ 145 w 507"/>
                <a:gd name="T17" fmla="*/ 7 h 378"/>
                <a:gd name="T18" fmla="*/ 90 w 507"/>
                <a:gd name="T19" fmla="*/ 14 h 378"/>
                <a:gd name="T20" fmla="*/ 86 w 507"/>
                <a:gd name="T21" fmla="*/ 18 h 378"/>
                <a:gd name="T22" fmla="*/ 67 w 507"/>
                <a:gd name="T23" fmla="*/ 28 h 378"/>
                <a:gd name="T24" fmla="*/ 57 w 507"/>
                <a:gd name="T25" fmla="*/ 35 h 378"/>
                <a:gd name="T26" fmla="*/ 19 w 507"/>
                <a:gd name="T27" fmla="*/ 54 h 378"/>
                <a:gd name="T28" fmla="*/ 5 w 507"/>
                <a:gd name="T29" fmla="*/ 75 h 378"/>
                <a:gd name="T30" fmla="*/ 15 w 507"/>
                <a:gd name="T31" fmla="*/ 99 h 378"/>
                <a:gd name="T32" fmla="*/ 41 w 507"/>
                <a:gd name="T33" fmla="*/ 113 h 378"/>
                <a:gd name="T34" fmla="*/ 76 w 507"/>
                <a:gd name="T35" fmla="*/ 146 h 378"/>
                <a:gd name="T36" fmla="*/ 93 w 507"/>
                <a:gd name="T37" fmla="*/ 163 h 378"/>
                <a:gd name="T38" fmla="*/ 119 w 507"/>
                <a:gd name="T39" fmla="*/ 182 h 378"/>
                <a:gd name="T40" fmla="*/ 154 w 507"/>
                <a:gd name="T41" fmla="*/ 208 h 378"/>
                <a:gd name="T42" fmla="*/ 171 w 507"/>
                <a:gd name="T43" fmla="*/ 229 h 378"/>
                <a:gd name="T44" fmla="*/ 182 w 507"/>
                <a:gd name="T45" fmla="*/ 239 h 378"/>
                <a:gd name="T46" fmla="*/ 194 w 507"/>
                <a:gd name="T47" fmla="*/ 255 h 378"/>
                <a:gd name="T48" fmla="*/ 225 w 507"/>
                <a:gd name="T49" fmla="*/ 272 h 378"/>
                <a:gd name="T50" fmla="*/ 239 w 507"/>
                <a:gd name="T51" fmla="*/ 302 h 378"/>
                <a:gd name="T52" fmla="*/ 242 w 507"/>
                <a:gd name="T53" fmla="*/ 314 h 378"/>
                <a:gd name="T54" fmla="*/ 258 w 507"/>
                <a:gd name="T55" fmla="*/ 324 h 378"/>
                <a:gd name="T56" fmla="*/ 275 w 507"/>
                <a:gd name="T57" fmla="*/ 345 h 378"/>
                <a:gd name="T58" fmla="*/ 277 w 507"/>
                <a:gd name="T59" fmla="*/ 364 h 378"/>
                <a:gd name="T60" fmla="*/ 287 w 507"/>
                <a:gd name="T61" fmla="*/ 376 h 378"/>
                <a:gd name="T62" fmla="*/ 308 w 507"/>
                <a:gd name="T63" fmla="*/ 376 h 378"/>
                <a:gd name="T64" fmla="*/ 315 w 507"/>
                <a:gd name="T65" fmla="*/ 350 h 378"/>
                <a:gd name="T66" fmla="*/ 320 w 507"/>
                <a:gd name="T67" fmla="*/ 347 h 378"/>
                <a:gd name="T68" fmla="*/ 305 w 507"/>
                <a:gd name="T69" fmla="*/ 321 h 378"/>
                <a:gd name="T70" fmla="*/ 310 w 507"/>
                <a:gd name="T71" fmla="*/ 321 h 378"/>
                <a:gd name="T72" fmla="*/ 324 w 507"/>
                <a:gd name="T73" fmla="*/ 336 h 378"/>
                <a:gd name="T74" fmla="*/ 324 w 507"/>
                <a:gd name="T75" fmla="*/ 324 h 378"/>
                <a:gd name="T76" fmla="*/ 339 w 507"/>
                <a:gd name="T77" fmla="*/ 343 h 378"/>
                <a:gd name="T78" fmla="*/ 348 w 507"/>
                <a:gd name="T79" fmla="*/ 326 h 378"/>
                <a:gd name="T80" fmla="*/ 339 w 507"/>
                <a:gd name="T81" fmla="*/ 331 h 378"/>
                <a:gd name="T82" fmla="*/ 341 w 507"/>
                <a:gd name="T83" fmla="*/ 317 h 378"/>
                <a:gd name="T84" fmla="*/ 320 w 507"/>
                <a:gd name="T85" fmla="*/ 314 h 378"/>
                <a:gd name="T86" fmla="*/ 336 w 507"/>
                <a:gd name="T87" fmla="*/ 310 h 378"/>
                <a:gd name="T88" fmla="*/ 353 w 507"/>
                <a:gd name="T89" fmla="*/ 310 h 378"/>
                <a:gd name="T90" fmla="*/ 367 w 507"/>
                <a:gd name="T91" fmla="*/ 302 h 378"/>
                <a:gd name="T92" fmla="*/ 372 w 507"/>
                <a:gd name="T93" fmla="*/ 300 h 378"/>
                <a:gd name="T94" fmla="*/ 386 w 507"/>
                <a:gd name="T95" fmla="*/ 286 h 378"/>
                <a:gd name="T96" fmla="*/ 395 w 507"/>
                <a:gd name="T97" fmla="*/ 274 h 378"/>
                <a:gd name="T98" fmla="*/ 391 w 507"/>
                <a:gd name="T99" fmla="*/ 265 h 378"/>
                <a:gd name="T100" fmla="*/ 393 w 507"/>
                <a:gd name="T101" fmla="*/ 267 h 378"/>
                <a:gd name="T102" fmla="*/ 414 w 507"/>
                <a:gd name="T103" fmla="*/ 255 h 378"/>
                <a:gd name="T104" fmla="*/ 424 w 507"/>
                <a:gd name="T105" fmla="*/ 243 h 378"/>
                <a:gd name="T106" fmla="*/ 428 w 507"/>
                <a:gd name="T107" fmla="*/ 231 h 378"/>
                <a:gd name="T108" fmla="*/ 443 w 507"/>
                <a:gd name="T109" fmla="*/ 224 h 378"/>
                <a:gd name="T110" fmla="*/ 452 w 507"/>
                <a:gd name="T111" fmla="*/ 215 h 378"/>
                <a:gd name="T112" fmla="*/ 455 w 507"/>
                <a:gd name="T113" fmla="*/ 210 h 378"/>
                <a:gd name="T114" fmla="*/ 452 w 507"/>
                <a:gd name="T115" fmla="*/ 198 h 378"/>
                <a:gd name="T116" fmla="*/ 452 w 507"/>
                <a:gd name="T117" fmla="*/ 177 h 378"/>
                <a:gd name="T118" fmla="*/ 459 w 507"/>
                <a:gd name="T119" fmla="*/ 201 h 378"/>
                <a:gd name="T120" fmla="*/ 502 w 507"/>
                <a:gd name="T121" fmla="*/ 11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7" h="378">
                  <a:moveTo>
                    <a:pt x="445" y="222"/>
                  </a:moveTo>
                  <a:lnTo>
                    <a:pt x="445" y="224"/>
                  </a:lnTo>
                  <a:lnTo>
                    <a:pt x="445" y="227"/>
                  </a:lnTo>
                  <a:lnTo>
                    <a:pt x="443" y="229"/>
                  </a:lnTo>
                  <a:lnTo>
                    <a:pt x="445" y="231"/>
                  </a:lnTo>
                  <a:lnTo>
                    <a:pt x="445" y="231"/>
                  </a:lnTo>
                  <a:lnTo>
                    <a:pt x="445" y="224"/>
                  </a:lnTo>
                  <a:lnTo>
                    <a:pt x="445" y="224"/>
                  </a:lnTo>
                  <a:lnTo>
                    <a:pt x="447" y="224"/>
                  </a:lnTo>
                  <a:lnTo>
                    <a:pt x="447" y="222"/>
                  </a:lnTo>
                  <a:lnTo>
                    <a:pt x="447" y="222"/>
                  </a:lnTo>
                  <a:lnTo>
                    <a:pt x="445" y="222"/>
                  </a:lnTo>
                  <a:close/>
                  <a:moveTo>
                    <a:pt x="504" y="111"/>
                  </a:moveTo>
                  <a:lnTo>
                    <a:pt x="504" y="111"/>
                  </a:lnTo>
                  <a:lnTo>
                    <a:pt x="504" y="111"/>
                  </a:lnTo>
                  <a:lnTo>
                    <a:pt x="502" y="111"/>
                  </a:lnTo>
                  <a:lnTo>
                    <a:pt x="502" y="108"/>
                  </a:lnTo>
                  <a:lnTo>
                    <a:pt x="504" y="108"/>
                  </a:lnTo>
                  <a:lnTo>
                    <a:pt x="497" y="101"/>
                  </a:lnTo>
                  <a:lnTo>
                    <a:pt x="490" y="97"/>
                  </a:lnTo>
                  <a:lnTo>
                    <a:pt x="481" y="92"/>
                  </a:lnTo>
                  <a:lnTo>
                    <a:pt x="473" y="85"/>
                  </a:lnTo>
                  <a:lnTo>
                    <a:pt x="464" y="80"/>
                  </a:lnTo>
                  <a:lnTo>
                    <a:pt x="457" y="75"/>
                  </a:lnTo>
                  <a:lnTo>
                    <a:pt x="450" y="68"/>
                  </a:lnTo>
                  <a:lnTo>
                    <a:pt x="440" y="63"/>
                  </a:lnTo>
                  <a:lnTo>
                    <a:pt x="433" y="59"/>
                  </a:lnTo>
                  <a:lnTo>
                    <a:pt x="417" y="47"/>
                  </a:lnTo>
                  <a:lnTo>
                    <a:pt x="402" y="35"/>
                  </a:lnTo>
                  <a:lnTo>
                    <a:pt x="393" y="30"/>
                  </a:lnTo>
                  <a:lnTo>
                    <a:pt x="386" y="26"/>
                  </a:lnTo>
                  <a:lnTo>
                    <a:pt x="379" y="18"/>
                  </a:lnTo>
                  <a:lnTo>
                    <a:pt x="374" y="16"/>
                  </a:lnTo>
                  <a:lnTo>
                    <a:pt x="372" y="16"/>
                  </a:lnTo>
                  <a:lnTo>
                    <a:pt x="369" y="16"/>
                  </a:lnTo>
                  <a:lnTo>
                    <a:pt x="365" y="16"/>
                  </a:lnTo>
                  <a:lnTo>
                    <a:pt x="365" y="18"/>
                  </a:lnTo>
                  <a:lnTo>
                    <a:pt x="360" y="18"/>
                  </a:lnTo>
                  <a:lnTo>
                    <a:pt x="355" y="18"/>
                  </a:lnTo>
                  <a:lnTo>
                    <a:pt x="350" y="21"/>
                  </a:lnTo>
                  <a:lnTo>
                    <a:pt x="341" y="21"/>
                  </a:lnTo>
                  <a:lnTo>
                    <a:pt x="334" y="23"/>
                  </a:lnTo>
                  <a:lnTo>
                    <a:pt x="324" y="23"/>
                  </a:lnTo>
                  <a:lnTo>
                    <a:pt x="315" y="26"/>
                  </a:lnTo>
                  <a:lnTo>
                    <a:pt x="305" y="26"/>
                  </a:lnTo>
                  <a:lnTo>
                    <a:pt x="296" y="28"/>
                  </a:lnTo>
                  <a:lnTo>
                    <a:pt x="287" y="30"/>
                  </a:lnTo>
                  <a:lnTo>
                    <a:pt x="279" y="30"/>
                  </a:lnTo>
                  <a:lnTo>
                    <a:pt x="272" y="33"/>
                  </a:lnTo>
                  <a:lnTo>
                    <a:pt x="268" y="33"/>
                  </a:lnTo>
                  <a:lnTo>
                    <a:pt x="265" y="33"/>
                  </a:lnTo>
                  <a:lnTo>
                    <a:pt x="265" y="33"/>
                  </a:lnTo>
                  <a:lnTo>
                    <a:pt x="261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8" y="33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51" y="11"/>
                  </a:lnTo>
                  <a:lnTo>
                    <a:pt x="244" y="7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37" y="2"/>
                  </a:lnTo>
                  <a:lnTo>
                    <a:pt x="237" y="2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7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2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23" y="0"/>
                  </a:lnTo>
                  <a:lnTo>
                    <a:pt x="218" y="0"/>
                  </a:lnTo>
                  <a:lnTo>
                    <a:pt x="211" y="0"/>
                  </a:lnTo>
                  <a:lnTo>
                    <a:pt x="206" y="2"/>
                  </a:lnTo>
                  <a:lnTo>
                    <a:pt x="197" y="2"/>
                  </a:lnTo>
                  <a:lnTo>
                    <a:pt x="190" y="2"/>
                  </a:lnTo>
                  <a:lnTo>
                    <a:pt x="180" y="4"/>
                  </a:lnTo>
                  <a:lnTo>
                    <a:pt x="171" y="4"/>
                  </a:lnTo>
                  <a:lnTo>
                    <a:pt x="161" y="7"/>
                  </a:lnTo>
                  <a:lnTo>
                    <a:pt x="154" y="7"/>
                  </a:lnTo>
                  <a:lnTo>
                    <a:pt x="145" y="7"/>
                  </a:lnTo>
                  <a:lnTo>
                    <a:pt x="135" y="9"/>
                  </a:lnTo>
                  <a:lnTo>
                    <a:pt x="128" y="9"/>
                  </a:lnTo>
                  <a:lnTo>
                    <a:pt x="121" y="11"/>
                  </a:lnTo>
                  <a:lnTo>
                    <a:pt x="116" y="11"/>
                  </a:lnTo>
                  <a:lnTo>
                    <a:pt x="112" y="11"/>
                  </a:lnTo>
                  <a:lnTo>
                    <a:pt x="107" y="11"/>
                  </a:lnTo>
                  <a:lnTo>
                    <a:pt x="107" y="11"/>
                  </a:lnTo>
                  <a:lnTo>
                    <a:pt x="100" y="14"/>
                  </a:lnTo>
                  <a:lnTo>
                    <a:pt x="93" y="14"/>
                  </a:lnTo>
                  <a:lnTo>
                    <a:pt x="93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1" y="18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69" y="26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59" y="33"/>
                  </a:lnTo>
                  <a:lnTo>
                    <a:pt x="59" y="33"/>
                  </a:lnTo>
                  <a:lnTo>
                    <a:pt x="57" y="35"/>
                  </a:lnTo>
                  <a:lnTo>
                    <a:pt x="57" y="35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55" y="35"/>
                  </a:lnTo>
                  <a:lnTo>
                    <a:pt x="52" y="35"/>
                  </a:lnTo>
                  <a:lnTo>
                    <a:pt x="50" y="37"/>
                  </a:lnTo>
                  <a:lnTo>
                    <a:pt x="22" y="52"/>
                  </a:lnTo>
                  <a:lnTo>
                    <a:pt x="19" y="52"/>
                  </a:lnTo>
                  <a:lnTo>
                    <a:pt x="19" y="52"/>
                  </a:lnTo>
                  <a:lnTo>
                    <a:pt x="19" y="54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5" y="59"/>
                  </a:lnTo>
                  <a:lnTo>
                    <a:pt x="15" y="59"/>
                  </a:lnTo>
                  <a:lnTo>
                    <a:pt x="10" y="63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1"/>
                  </a:lnTo>
                  <a:lnTo>
                    <a:pt x="7" y="73"/>
                  </a:lnTo>
                  <a:lnTo>
                    <a:pt x="7" y="73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3" y="78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80"/>
                  </a:lnTo>
                  <a:lnTo>
                    <a:pt x="3" y="82"/>
                  </a:lnTo>
                  <a:lnTo>
                    <a:pt x="3" y="82"/>
                  </a:lnTo>
                  <a:lnTo>
                    <a:pt x="0" y="85"/>
                  </a:lnTo>
                  <a:lnTo>
                    <a:pt x="0" y="92"/>
                  </a:lnTo>
                  <a:lnTo>
                    <a:pt x="5" y="94"/>
                  </a:lnTo>
                  <a:lnTo>
                    <a:pt x="15" y="99"/>
                  </a:lnTo>
                  <a:lnTo>
                    <a:pt x="19" y="101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2" y="101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31" y="106"/>
                  </a:lnTo>
                  <a:lnTo>
                    <a:pt x="33" y="108"/>
                  </a:lnTo>
                  <a:lnTo>
                    <a:pt x="33" y="111"/>
                  </a:lnTo>
                  <a:lnTo>
                    <a:pt x="36" y="113"/>
                  </a:lnTo>
                  <a:lnTo>
                    <a:pt x="41" y="113"/>
                  </a:lnTo>
                  <a:lnTo>
                    <a:pt x="45" y="113"/>
                  </a:lnTo>
                  <a:lnTo>
                    <a:pt x="52" y="111"/>
                  </a:lnTo>
                  <a:lnTo>
                    <a:pt x="57" y="113"/>
                  </a:lnTo>
                  <a:lnTo>
                    <a:pt x="57" y="116"/>
                  </a:lnTo>
                  <a:lnTo>
                    <a:pt x="59" y="120"/>
                  </a:lnTo>
                  <a:lnTo>
                    <a:pt x="62" y="123"/>
                  </a:lnTo>
                  <a:lnTo>
                    <a:pt x="62" y="125"/>
                  </a:lnTo>
                  <a:lnTo>
                    <a:pt x="69" y="132"/>
                  </a:lnTo>
                  <a:lnTo>
                    <a:pt x="71" y="134"/>
                  </a:lnTo>
                  <a:lnTo>
                    <a:pt x="74" y="146"/>
                  </a:lnTo>
                  <a:lnTo>
                    <a:pt x="76" y="146"/>
                  </a:lnTo>
                  <a:lnTo>
                    <a:pt x="76" y="149"/>
                  </a:lnTo>
                  <a:lnTo>
                    <a:pt x="78" y="149"/>
                  </a:lnTo>
                  <a:lnTo>
                    <a:pt x="81" y="151"/>
                  </a:lnTo>
                  <a:lnTo>
                    <a:pt x="83" y="151"/>
                  </a:lnTo>
                  <a:lnTo>
                    <a:pt x="83" y="153"/>
                  </a:lnTo>
                  <a:lnTo>
                    <a:pt x="86" y="153"/>
                  </a:lnTo>
                  <a:lnTo>
                    <a:pt x="86" y="156"/>
                  </a:lnTo>
                  <a:lnTo>
                    <a:pt x="88" y="158"/>
                  </a:lnTo>
                  <a:lnTo>
                    <a:pt x="90" y="160"/>
                  </a:lnTo>
                  <a:lnTo>
                    <a:pt x="90" y="160"/>
                  </a:lnTo>
                  <a:lnTo>
                    <a:pt x="93" y="163"/>
                  </a:lnTo>
                  <a:lnTo>
                    <a:pt x="95" y="168"/>
                  </a:lnTo>
                  <a:lnTo>
                    <a:pt x="95" y="170"/>
                  </a:lnTo>
                  <a:lnTo>
                    <a:pt x="97" y="170"/>
                  </a:lnTo>
                  <a:lnTo>
                    <a:pt x="100" y="170"/>
                  </a:lnTo>
                  <a:lnTo>
                    <a:pt x="100" y="170"/>
                  </a:lnTo>
                  <a:lnTo>
                    <a:pt x="102" y="172"/>
                  </a:lnTo>
                  <a:lnTo>
                    <a:pt x="104" y="175"/>
                  </a:lnTo>
                  <a:lnTo>
                    <a:pt x="107" y="177"/>
                  </a:lnTo>
                  <a:lnTo>
                    <a:pt x="112" y="179"/>
                  </a:lnTo>
                  <a:lnTo>
                    <a:pt x="114" y="179"/>
                  </a:lnTo>
                  <a:lnTo>
                    <a:pt x="119" y="182"/>
                  </a:lnTo>
                  <a:lnTo>
                    <a:pt x="123" y="184"/>
                  </a:lnTo>
                  <a:lnTo>
                    <a:pt x="130" y="189"/>
                  </a:lnTo>
                  <a:lnTo>
                    <a:pt x="133" y="191"/>
                  </a:lnTo>
                  <a:lnTo>
                    <a:pt x="135" y="196"/>
                  </a:lnTo>
                  <a:lnTo>
                    <a:pt x="138" y="198"/>
                  </a:lnTo>
                  <a:lnTo>
                    <a:pt x="138" y="201"/>
                  </a:lnTo>
                  <a:lnTo>
                    <a:pt x="140" y="205"/>
                  </a:lnTo>
                  <a:lnTo>
                    <a:pt x="142" y="205"/>
                  </a:lnTo>
                  <a:lnTo>
                    <a:pt x="145" y="208"/>
                  </a:lnTo>
                  <a:lnTo>
                    <a:pt x="147" y="208"/>
                  </a:lnTo>
                  <a:lnTo>
                    <a:pt x="154" y="208"/>
                  </a:lnTo>
                  <a:lnTo>
                    <a:pt x="154" y="210"/>
                  </a:lnTo>
                  <a:lnTo>
                    <a:pt x="159" y="210"/>
                  </a:lnTo>
                  <a:lnTo>
                    <a:pt x="164" y="215"/>
                  </a:lnTo>
                  <a:lnTo>
                    <a:pt x="166" y="217"/>
                  </a:lnTo>
                  <a:lnTo>
                    <a:pt x="171" y="220"/>
                  </a:lnTo>
                  <a:lnTo>
                    <a:pt x="171" y="222"/>
                  </a:lnTo>
                  <a:lnTo>
                    <a:pt x="171" y="224"/>
                  </a:lnTo>
                  <a:lnTo>
                    <a:pt x="173" y="224"/>
                  </a:lnTo>
                  <a:lnTo>
                    <a:pt x="173" y="227"/>
                  </a:lnTo>
                  <a:lnTo>
                    <a:pt x="171" y="227"/>
                  </a:lnTo>
                  <a:lnTo>
                    <a:pt x="171" y="229"/>
                  </a:lnTo>
                  <a:lnTo>
                    <a:pt x="173" y="231"/>
                  </a:lnTo>
                  <a:lnTo>
                    <a:pt x="173" y="231"/>
                  </a:lnTo>
                  <a:lnTo>
                    <a:pt x="173" y="234"/>
                  </a:lnTo>
                  <a:lnTo>
                    <a:pt x="178" y="239"/>
                  </a:lnTo>
                  <a:lnTo>
                    <a:pt x="180" y="239"/>
                  </a:lnTo>
                  <a:lnTo>
                    <a:pt x="180" y="239"/>
                  </a:lnTo>
                  <a:lnTo>
                    <a:pt x="180" y="239"/>
                  </a:lnTo>
                  <a:lnTo>
                    <a:pt x="180" y="236"/>
                  </a:lnTo>
                  <a:lnTo>
                    <a:pt x="182" y="239"/>
                  </a:lnTo>
                  <a:lnTo>
                    <a:pt x="182" y="239"/>
                  </a:lnTo>
                  <a:lnTo>
                    <a:pt x="182" y="239"/>
                  </a:lnTo>
                  <a:lnTo>
                    <a:pt x="182" y="241"/>
                  </a:lnTo>
                  <a:lnTo>
                    <a:pt x="185" y="241"/>
                  </a:lnTo>
                  <a:lnTo>
                    <a:pt x="185" y="243"/>
                  </a:lnTo>
                  <a:lnTo>
                    <a:pt x="185" y="243"/>
                  </a:lnTo>
                  <a:lnTo>
                    <a:pt x="182" y="246"/>
                  </a:lnTo>
                  <a:lnTo>
                    <a:pt x="185" y="248"/>
                  </a:lnTo>
                  <a:lnTo>
                    <a:pt x="187" y="248"/>
                  </a:lnTo>
                  <a:lnTo>
                    <a:pt x="190" y="248"/>
                  </a:lnTo>
                  <a:lnTo>
                    <a:pt x="192" y="248"/>
                  </a:lnTo>
                  <a:lnTo>
                    <a:pt x="192" y="250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9" y="258"/>
                  </a:lnTo>
                  <a:lnTo>
                    <a:pt x="209" y="260"/>
                  </a:lnTo>
                  <a:lnTo>
                    <a:pt x="213" y="262"/>
                  </a:lnTo>
                  <a:lnTo>
                    <a:pt x="216" y="265"/>
                  </a:lnTo>
                  <a:lnTo>
                    <a:pt x="218" y="265"/>
                  </a:lnTo>
                  <a:lnTo>
                    <a:pt x="220" y="265"/>
                  </a:lnTo>
                  <a:lnTo>
                    <a:pt x="223" y="267"/>
                  </a:lnTo>
                  <a:lnTo>
                    <a:pt x="223" y="267"/>
                  </a:lnTo>
                  <a:lnTo>
                    <a:pt x="225" y="269"/>
                  </a:lnTo>
                  <a:lnTo>
                    <a:pt x="225" y="272"/>
                  </a:lnTo>
                  <a:lnTo>
                    <a:pt x="225" y="276"/>
                  </a:lnTo>
                  <a:lnTo>
                    <a:pt x="225" y="279"/>
                  </a:lnTo>
                  <a:lnTo>
                    <a:pt x="227" y="279"/>
                  </a:lnTo>
                  <a:lnTo>
                    <a:pt x="235" y="288"/>
                  </a:lnTo>
                  <a:lnTo>
                    <a:pt x="237" y="291"/>
                  </a:lnTo>
                  <a:lnTo>
                    <a:pt x="237" y="293"/>
                  </a:lnTo>
                  <a:lnTo>
                    <a:pt x="237" y="295"/>
                  </a:lnTo>
                  <a:lnTo>
                    <a:pt x="237" y="298"/>
                  </a:lnTo>
                  <a:lnTo>
                    <a:pt x="239" y="298"/>
                  </a:lnTo>
                  <a:lnTo>
                    <a:pt x="239" y="300"/>
                  </a:lnTo>
                  <a:lnTo>
                    <a:pt x="239" y="302"/>
                  </a:lnTo>
                  <a:lnTo>
                    <a:pt x="239" y="302"/>
                  </a:lnTo>
                  <a:lnTo>
                    <a:pt x="239" y="305"/>
                  </a:lnTo>
                  <a:lnTo>
                    <a:pt x="239" y="305"/>
                  </a:lnTo>
                  <a:lnTo>
                    <a:pt x="239" y="307"/>
                  </a:lnTo>
                  <a:lnTo>
                    <a:pt x="242" y="307"/>
                  </a:lnTo>
                  <a:lnTo>
                    <a:pt x="242" y="307"/>
                  </a:lnTo>
                  <a:lnTo>
                    <a:pt x="242" y="307"/>
                  </a:lnTo>
                  <a:lnTo>
                    <a:pt x="242" y="310"/>
                  </a:lnTo>
                  <a:lnTo>
                    <a:pt x="242" y="312"/>
                  </a:lnTo>
                  <a:lnTo>
                    <a:pt x="242" y="314"/>
                  </a:lnTo>
                  <a:lnTo>
                    <a:pt x="242" y="314"/>
                  </a:lnTo>
                  <a:lnTo>
                    <a:pt x="244" y="317"/>
                  </a:lnTo>
                  <a:lnTo>
                    <a:pt x="246" y="319"/>
                  </a:lnTo>
                  <a:lnTo>
                    <a:pt x="246" y="319"/>
                  </a:lnTo>
                  <a:lnTo>
                    <a:pt x="249" y="319"/>
                  </a:lnTo>
                  <a:lnTo>
                    <a:pt x="253" y="319"/>
                  </a:lnTo>
                  <a:lnTo>
                    <a:pt x="253" y="319"/>
                  </a:lnTo>
                  <a:lnTo>
                    <a:pt x="256" y="321"/>
                  </a:lnTo>
                  <a:lnTo>
                    <a:pt x="256" y="321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61" y="324"/>
                  </a:lnTo>
                  <a:lnTo>
                    <a:pt x="261" y="324"/>
                  </a:lnTo>
                  <a:lnTo>
                    <a:pt x="263" y="326"/>
                  </a:lnTo>
                  <a:lnTo>
                    <a:pt x="263" y="326"/>
                  </a:lnTo>
                  <a:lnTo>
                    <a:pt x="263" y="329"/>
                  </a:lnTo>
                  <a:lnTo>
                    <a:pt x="265" y="329"/>
                  </a:lnTo>
                  <a:lnTo>
                    <a:pt x="268" y="329"/>
                  </a:lnTo>
                  <a:lnTo>
                    <a:pt x="268" y="331"/>
                  </a:lnTo>
                  <a:lnTo>
                    <a:pt x="268" y="336"/>
                  </a:lnTo>
                  <a:lnTo>
                    <a:pt x="272" y="345"/>
                  </a:lnTo>
                  <a:lnTo>
                    <a:pt x="275" y="345"/>
                  </a:lnTo>
                  <a:lnTo>
                    <a:pt x="277" y="345"/>
                  </a:lnTo>
                  <a:lnTo>
                    <a:pt x="277" y="347"/>
                  </a:lnTo>
                  <a:lnTo>
                    <a:pt x="277" y="350"/>
                  </a:lnTo>
                  <a:lnTo>
                    <a:pt x="277" y="352"/>
                  </a:lnTo>
                  <a:lnTo>
                    <a:pt x="277" y="355"/>
                  </a:lnTo>
                  <a:lnTo>
                    <a:pt x="277" y="355"/>
                  </a:lnTo>
                  <a:lnTo>
                    <a:pt x="277" y="357"/>
                  </a:lnTo>
                  <a:lnTo>
                    <a:pt x="277" y="359"/>
                  </a:lnTo>
                  <a:lnTo>
                    <a:pt x="277" y="359"/>
                  </a:lnTo>
                  <a:lnTo>
                    <a:pt x="277" y="362"/>
                  </a:lnTo>
                  <a:lnTo>
                    <a:pt x="277" y="364"/>
                  </a:lnTo>
                  <a:lnTo>
                    <a:pt x="277" y="364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79" y="369"/>
                  </a:lnTo>
                  <a:lnTo>
                    <a:pt x="282" y="371"/>
                  </a:lnTo>
                  <a:lnTo>
                    <a:pt x="282" y="371"/>
                  </a:lnTo>
                  <a:lnTo>
                    <a:pt x="282" y="371"/>
                  </a:lnTo>
                  <a:lnTo>
                    <a:pt x="284" y="371"/>
                  </a:lnTo>
                  <a:lnTo>
                    <a:pt x="287" y="376"/>
                  </a:lnTo>
                  <a:lnTo>
                    <a:pt x="287" y="376"/>
                  </a:lnTo>
                  <a:lnTo>
                    <a:pt x="294" y="374"/>
                  </a:lnTo>
                  <a:lnTo>
                    <a:pt x="296" y="374"/>
                  </a:lnTo>
                  <a:lnTo>
                    <a:pt x="301" y="376"/>
                  </a:lnTo>
                  <a:lnTo>
                    <a:pt x="301" y="376"/>
                  </a:lnTo>
                  <a:lnTo>
                    <a:pt x="303" y="378"/>
                  </a:lnTo>
                  <a:lnTo>
                    <a:pt x="303" y="378"/>
                  </a:lnTo>
                  <a:lnTo>
                    <a:pt x="305" y="378"/>
                  </a:lnTo>
                  <a:lnTo>
                    <a:pt x="308" y="378"/>
                  </a:lnTo>
                  <a:lnTo>
                    <a:pt x="308" y="378"/>
                  </a:lnTo>
                  <a:lnTo>
                    <a:pt x="308" y="378"/>
                  </a:lnTo>
                  <a:lnTo>
                    <a:pt x="308" y="376"/>
                  </a:lnTo>
                  <a:lnTo>
                    <a:pt x="308" y="374"/>
                  </a:lnTo>
                  <a:lnTo>
                    <a:pt x="313" y="369"/>
                  </a:lnTo>
                  <a:lnTo>
                    <a:pt x="313" y="364"/>
                  </a:lnTo>
                  <a:lnTo>
                    <a:pt x="313" y="362"/>
                  </a:lnTo>
                  <a:lnTo>
                    <a:pt x="313" y="362"/>
                  </a:lnTo>
                  <a:lnTo>
                    <a:pt x="315" y="359"/>
                  </a:lnTo>
                  <a:lnTo>
                    <a:pt x="315" y="357"/>
                  </a:lnTo>
                  <a:lnTo>
                    <a:pt x="315" y="355"/>
                  </a:lnTo>
                  <a:lnTo>
                    <a:pt x="315" y="352"/>
                  </a:lnTo>
                  <a:lnTo>
                    <a:pt x="315" y="352"/>
                  </a:lnTo>
                  <a:lnTo>
                    <a:pt x="315" y="350"/>
                  </a:lnTo>
                  <a:lnTo>
                    <a:pt x="317" y="355"/>
                  </a:lnTo>
                  <a:lnTo>
                    <a:pt x="315" y="364"/>
                  </a:lnTo>
                  <a:lnTo>
                    <a:pt x="315" y="369"/>
                  </a:lnTo>
                  <a:lnTo>
                    <a:pt x="322" y="362"/>
                  </a:lnTo>
                  <a:lnTo>
                    <a:pt x="324" y="357"/>
                  </a:lnTo>
                  <a:lnTo>
                    <a:pt x="327" y="352"/>
                  </a:lnTo>
                  <a:lnTo>
                    <a:pt x="327" y="352"/>
                  </a:lnTo>
                  <a:lnTo>
                    <a:pt x="324" y="350"/>
                  </a:lnTo>
                  <a:lnTo>
                    <a:pt x="324" y="347"/>
                  </a:lnTo>
                  <a:lnTo>
                    <a:pt x="322" y="347"/>
                  </a:lnTo>
                  <a:lnTo>
                    <a:pt x="320" y="347"/>
                  </a:lnTo>
                  <a:lnTo>
                    <a:pt x="320" y="347"/>
                  </a:lnTo>
                  <a:lnTo>
                    <a:pt x="315" y="343"/>
                  </a:lnTo>
                  <a:lnTo>
                    <a:pt x="313" y="343"/>
                  </a:lnTo>
                  <a:lnTo>
                    <a:pt x="313" y="343"/>
                  </a:lnTo>
                  <a:lnTo>
                    <a:pt x="313" y="340"/>
                  </a:lnTo>
                  <a:lnTo>
                    <a:pt x="313" y="338"/>
                  </a:lnTo>
                  <a:lnTo>
                    <a:pt x="310" y="333"/>
                  </a:lnTo>
                  <a:lnTo>
                    <a:pt x="308" y="331"/>
                  </a:lnTo>
                  <a:lnTo>
                    <a:pt x="305" y="326"/>
                  </a:lnTo>
                  <a:lnTo>
                    <a:pt x="305" y="324"/>
                  </a:lnTo>
                  <a:lnTo>
                    <a:pt x="305" y="321"/>
                  </a:lnTo>
                  <a:lnTo>
                    <a:pt x="305" y="321"/>
                  </a:lnTo>
                  <a:lnTo>
                    <a:pt x="303" y="317"/>
                  </a:lnTo>
                  <a:lnTo>
                    <a:pt x="301" y="317"/>
                  </a:lnTo>
                  <a:lnTo>
                    <a:pt x="301" y="317"/>
                  </a:lnTo>
                  <a:lnTo>
                    <a:pt x="303" y="314"/>
                  </a:lnTo>
                  <a:lnTo>
                    <a:pt x="303" y="317"/>
                  </a:lnTo>
                  <a:lnTo>
                    <a:pt x="305" y="317"/>
                  </a:lnTo>
                  <a:lnTo>
                    <a:pt x="305" y="319"/>
                  </a:lnTo>
                  <a:lnTo>
                    <a:pt x="308" y="319"/>
                  </a:lnTo>
                  <a:lnTo>
                    <a:pt x="310" y="319"/>
                  </a:lnTo>
                  <a:lnTo>
                    <a:pt x="310" y="321"/>
                  </a:lnTo>
                  <a:lnTo>
                    <a:pt x="308" y="324"/>
                  </a:lnTo>
                  <a:lnTo>
                    <a:pt x="310" y="326"/>
                  </a:lnTo>
                  <a:lnTo>
                    <a:pt x="310" y="329"/>
                  </a:lnTo>
                  <a:lnTo>
                    <a:pt x="315" y="336"/>
                  </a:lnTo>
                  <a:lnTo>
                    <a:pt x="322" y="340"/>
                  </a:lnTo>
                  <a:lnTo>
                    <a:pt x="324" y="343"/>
                  </a:lnTo>
                  <a:lnTo>
                    <a:pt x="327" y="340"/>
                  </a:lnTo>
                  <a:lnTo>
                    <a:pt x="327" y="338"/>
                  </a:lnTo>
                  <a:lnTo>
                    <a:pt x="324" y="338"/>
                  </a:lnTo>
                  <a:lnTo>
                    <a:pt x="324" y="336"/>
                  </a:lnTo>
                  <a:lnTo>
                    <a:pt x="324" y="336"/>
                  </a:lnTo>
                  <a:lnTo>
                    <a:pt x="322" y="326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1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2" y="324"/>
                  </a:lnTo>
                  <a:lnTo>
                    <a:pt x="320" y="321"/>
                  </a:lnTo>
                  <a:lnTo>
                    <a:pt x="324" y="321"/>
                  </a:lnTo>
                  <a:lnTo>
                    <a:pt x="324" y="324"/>
                  </a:lnTo>
                  <a:lnTo>
                    <a:pt x="324" y="333"/>
                  </a:lnTo>
                  <a:lnTo>
                    <a:pt x="324" y="333"/>
                  </a:lnTo>
                  <a:lnTo>
                    <a:pt x="329" y="331"/>
                  </a:lnTo>
                  <a:lnTo>
                    <a:pt x="329" y="338"/>
                  </a:lnTo>
                  <a:lnTo>
                    <a:pt x="329" y="343"/>
                  </a:lnTo>
                  <a:lnTo>
                    <a:pt x="329" y="345"/>
                  </a:lnTo>
                  <a:lnTo>
                    <a:pt x="332" y="345"/>
                  </a:lnTo>
                  <a:lnTo>
                    <a:pt x="334" y="343"/>
                  </a:lnTo>
                  <a:lnTo>
                    <a:pt x="336" y="343"/>
                  </a:lnTo>
                  <a:lnTo>
                    <a:pt x="336" y="343"/>
                  </a:lnTo>
                  <a:lnTo>
                    <a:pt x="339" y="343"/>
                  </a:lnTo>
                  <a:lnTo>
                    <a:pt x="346" y="336"/>
                  </a:lnTo>
                  <a:lnTo>
                    <a:pt x="346" y="333"/>
                  </a:lnTo>
                  <a:lnTo>
                    <a:pt x="343" y="333"/>
                  </a:lnTo>
                  <a:lnTo>
                    <a:pt x="346" y="333"/>
                  </a:lnTo>
                  <a:lnTo>
                    <a:pt x="346" y="333"/>
                  </a:lnTo>
                  <a:lnTo>
                    <a:pt x="346" y="331"/>
                  </a:lnTo>
                  <a:lnTo>
                    <a:pt x="346" y="331"/>
                  </a:lnTo>
                  <a:lnTo>
                    <a:pt x="346" y="331"/>
                  </a:lnTo>
                  <a:lnTo>
                    <a:pt x="348" y="331"/>
                  </a:lnTo>
                  <a:lnTo>
                    <a:pt x="348" y="329"/>
                  </a:lnTo>
                  <a:lnTo>
                    <a:pt x="348" y="326"/>
                  </a:lnTo>
                  <a:lnTo>
                    <a:pt x="348" y="324"/>
                  </a:lnTo>
                  <a:lnTo>
                    <a:pt x="348" y="324"/>
                  </a:lnTo>
                  <a:lnTo>
                    <a:pt x="348" y="326"/>
                  </a:lnTo>
                  <a:lnTo>
                    <a:pt x="346" y="326"/>
                  </a:lnTo>
                  <a:lnTo>
                    <a:pt x="346" y="329"/>
                  </a:lnTo>
                  <a:lnTo>
                    <a:pt x="343" y="329"/>
                  </a:lnTo>
                  <a:lnTo>
                    <a:pt x="341" y="331"/>
                  </a:lnTo>
                  <a:lnTo>
                    <a:pt x="339" y="333"/>
                  </a:lnTo>
                  <a:lnTo>
                    <a:pt x="336" y="333"/>
                  </a:lnTo>
                  <a:lnTo>
                    <a:pt x="336" y="333"/>
                  </a:lnTo>
                  <a:lnTo>
                    <a:pt x="339" y="331"/>
                  </a:lnTo>
                  <a:lnTo>
                    <a:pt x="341" y="329"/>
                  </a:lnTo>
                  <a:lnTo>
                    <a:pt x="346" y="326"/>
                  </a:lnTo>
                  <a:lnTo>
                    <a:pt x="346" y="324"/>
                  </a:lnTo>
                  <a:lnTo>
                    <a:pt x="343" y="321"/>
                  </a:lnTo>
                  <a:lnTo>
                    <a:pt x="341" y="319"/>
                  </a:lnTo>
                  <a:lnTo>
                    <a:pt x="332" y="321"/>
                  </a:lnTo>
                  <a:lnTo>
                    <a:pt x="334" y="319"/>
                  </a:lnTo>
                  <a:lnTo>
                    <a:pt x="336" y="319"/>
                  </a:lnTo>
                  <a:lnTo>
                    <a:pt x="339" y="317"/>
                  </a:lnTo>
                  <a:lnTo>
                    <a:pt x="341" y="317"/>
                  </a:lnTo>
                  <a:lnTo>
                    <a:pt x="341" y="317"/>
                  </a:lnTo>
                  <a:lnTo>
                    <a:pt x="341" y="317"/>
                  </a:lnTo>
                  <a:lnTo>
                    <a:pt x="336" y="314"/>
                  </a:lnTo>
                  <a:lnTo>
                    <a:pt x="336" y="314"/>
                  </a:lnTo>
                  <a:lnTo>
                    <a:pt x="334" y="314"/>
                  </a:lnTo>
                  <a:lnTo>
                    <a:pt x="334" y="317"/>
                  </a:lnTo>
                  <a:lnTo>
                    <a:pt x="332" y="317"/>
                  </a:lnTo>
                  <a:lnTo>
                    <a:pt x="322" y="317"/>
                  </a:lnTo>
                  <a:lnTo>
                    <a:pt x="320" y="317"/>
                  </a:lnTo>
                  <a:lnTo>
                    <a:pt x="320" y="317"/>
                  </a:lnTo>
                  <a:lnTo>
                    <a:pt x="320" y="317"/>
                  </a:lnTo>
                  <a:lnTo>
                    <a:pt x="320" y="314"/>
                  </a:lnTo>
                  <a:lnTo>
                    <a:pt x="322" y="314"/>
                  </a:lnTo>
                  <a:lnTo>
                    <a:pt x="324" y="314"/>
                  </a:lnTo>
                  <a:lnTo>
                    <a:pt x="332" y="314"/>
                  </a:lnTo>
                  <a:lnTo>
                    <a:pt x="334" y="312"/>
                  </a:lnTo>
                  <a:lnTo>
                    <a:pt x="334" y="312"/>
                  </a:lnTo>
                  <a:lnTo>
                    <a:pt x="334" y="310"/>
                  </a:lnTo>
                  <a:lnTo>
                    <a:pt x="334" y="310"/>
                  </a:lnTo>
                  <a:lnTo>
                    <a:pt x="334" y="307"/>
                  </a:lnTo>
                  <a:lnTo>
                    <a:pt x="334" y="307"/>
                  </a:lnTo>
                  <a:lnTo>
                    <a:pt x="334" y="310"/>
                  </a:lnTo>
                  <a:lnTo>
                    <a:pt x="336" y="310"/>
                  </a:lnTo>
                  <a:lnTo>
                    <a:pt x="341" y="312"/>
                  </a:lnTo>
                  <a:lnTo>
                    <a:pt x="341" y="312"/>
                  </a:lnTo>
                  <a:lnTo>
                    <a:pt x="343" y="312"/>
                  </a:lnTo>
                  <a:lnTo>
                    <a:pt x="346" y="312"/>
                  </a:lnTo>
                  <a:lnTo>
                    <a:pt x="346" y="314"/>
                  </a:lnTo>
                  <a:lnTo>
                    <a:pt x="348" y="314"/>
                  </a:lnTo>
                  <a:lnTo>
                    <a:pt x="348" y="314"/>
                  </a:lnTo>
                  <a:lnTo>
                    <a:pt x="350" y="314"/>
                  </a:lnTo>
                  <a:lnTo>
                    <a:pt x="353" y="314"/>
                  </a:lnTo>
                  <a:lnTo>
                    <a:pt x="353" y="312"/>
                  </a:lnTo>
                  <a:lnTo>
                    <a:pt x="353" y="310"/>
                  </a:lnTo>
                  <a:lnTo>
                    <a:pt x="353" y="307"/>
                  </a:lnTo>
                  <a:lnTo>
                    <a:pt x="353" y="307"/>
                  </a:lnTo>
                  <a:lnTo>
                    <a:pt x="353" y="310"/>
                  </a:lnTo>
                  <a:lnTo>
                    <a:pt x="355" y="310"/>
                  </a:lnTo>
                  <a:lnTo>
                    <a:pt x="355" y="312"/>
                  </a:lnTo>
                  <a:lnTo>
                    <a:pt x="358" y="312"/>
                  </a:lnTo>
                  <a:lnTo>
                    <a:pt x="358" y="312"/>
                  </a:lnTo>
                  <a:lnTo>
                    <a:pt x="358" y="312"/>
                  </a:lnTo>
                  <a:lnTo>
                    <a:pt x="360" y="310"/>
                  </a:lnTo>
                  <a:lnTo>
                    <a:pt x="365" y="305"/>
                  </a:lnTo>
                  <a:lnTo>
                    <a:pt x="367" y="302"/>
                  </a:lnTo>
                  <a:lnTo>
                    <a:pt x="367" y="302"/>
                  </a:lnTo>
                  <a:lnTo>
                    <a:pt x="367" y="300"/>
                  </a:lnTo>
                  <a:lnTo>
                    <a:pt x="369" y="300"/>
                  </a:lnTo>
                  <a:lnTo>
                    <a:pt x="367" y="300"/>
                  </a:lnTo>
                  <a:lnTo>
                    <a:pt x="367" y="300"/>
                  </a:lnTo>
                  <a:lnTo>
                    <a:pt x="362" y="295"/>
                  </a:lnTo>
                  <a:lnTo>
                    <a:pt x="360" y="295"/>
                  </a:lnTo>
                  <a:lnTo>
                    <a:pt x="362" y="295"/>
                  </a:lnTo>
                  <a:lnTo>
                    <a:pt x="365" y="295"/>
                  </a:lnTo>
                  <a:lnTo>
                    <a:pt x="367" y="298"/>
                  </a:lnTo>
                  <a:lnTo>
                    <a:pt x="372" y="300"/>
                  </a:lnTo>
                  <a:lnTo>
                    <a:pt x="372" y="300"/>
                  </a:lnTo>
                  <a:lnTo>
                    <a:pt x="374" y="298"/>
                  </a:lnTo>
                  <a:lnTo>
                    <a:pt x="376" y="295"/>
                  </a:lnTo>
                  <a:lnTo>
                    <a:pt x="379" y="295"/>
                  </a:lnTo>
                  <a:lnTo>
                    <a:pt x="381" y="293"/>
                  </a:lnTo>
                  <a:lnTo>
                    <a:pt x="388" y="291"/>
                  </a:lnTo>
                  <a:lnTo>
                    <a:pt x="388" y="291"/>
                  </a:lnTo>
                  <a:lnTo>
                    <a:pt x="388" y="288"/>
                  </a:lnTo>
                  <a:lnTo>
                    <a:pt x="386" y="288"/>
                  </a:lnTo>
                  <a:lnTo>
                    <a:pt x="384" y="286"/>
                  </a:lnTo>
                  <a:lnTo>
                    <a:pt x="386" y="286"/>
                  </a:lnTo>
                  <a:lnTo>
                    <a:pt x="386" y="286"/>
                  </a:lnTo>
                  <a:lnTo>
                    <a:pt x="388" y="286"/>
                  </a:lnTo>
                  <a:lnTo>
                    <a:pt x="393" y="286"/>
                  </a:lnTo>
                  <a:lnTo>
                    <a:pt x="393" y="286"/>
                  </a:lnTo>
                  <a:lnTo>
                    <a:pt x="398" y="279"/>
                  </a:lnTo>
                  <a:lnTo>
                    <a:pt x="400" y="276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8" y="274"/>
                  </a:lnTo>
                  <a:lnTo>
                    <a:pt x="395" y="274"/>
                  </a:lnTo>
                  <a:lnTo>
                    <a:pt x="395" y="272"/>
                  </a:lnTo>
                  <a:lnTo>
                    <a:pt x="395" y="272"/>
                  </a:lnTo>
                  <a:lnTo>
                    <a:pt x="391" y="272"/>
                  </a:lnTo>
                  <a:lnTo>
                    <a:pt x="388" y="272"/>
                  </a:lnTo>
                  <a:lnTo>
                    <a:pt x="388" y="269"/>
                  </a:lnTo>
                  <a:lnTo>
                    <a:pt x="386" y="267"/>
                  </a:lnTo>
                  <a:lnTo>
                    <a:pt x="388" y="269"/>
                  </a:lnTo>
                  <a:lnTo>
                    <a:pt x="391" y="269"/>
                  </a:lnTo>
                  <a:lnTo>
                    <a:pt x="391" y="269"/>
                  </a:lnTo>
                  <a:lnTo>
                    <a:pt x="391" y="267"/>
                  </a:lnTo>
                  <a:lnTo>
                    <a:pt x="391" y="265"/>
                  </a:lnTo>
                  <a:lnTo>
                    <a:pt x="388" y="262"/>
                  </a:lnTo>
                  <a:lnTo>
                    <a:pt x="388" y="260"/>
                  </a:lnTo>
                  <a:lnTo>
                    <a:pt x="388" y="260"/>
                  </a:lnTo>
                  <a:lnTo>
                    <a:pt x="393" y="262"/>
                  </a:lnTo>
                  <a:lnTo>
                    <a:pt x="393" y="262"/>
                  </a:lnTo>
                  <a:lnTo>
                    <a:pt x="393" y="260"/>
                  </a:lnTo>
                  <a:lnTo>
                    <a:pt x="393" y="260"/>
                  </a:lnTo>
                  <a:lnTo>
                    <a:pt x="393" y="260"/>
                  </a:lnTo>
                  <a:lnTo>
                    <a:pt x="395" y="260"/>
                  </a:lnTo>
                  <a:lnTo>
                    <a:pt x="393" y="265"/>
                  </a:lnTo>
                  <a:lnTo>
                    <a:pt x="393" y="267"/>
                  </a:lnTo>
                  <a:lnTo>
                    <a:pt x="395" y="267"/>
                  </a:lnTo>
                  <a:lnTo>
                    <a:pt x="395" y="267"/>
                  </a:lnTo>
                  <a:lnTo>
                    <a:pt x="398" y="269"/>
                  </a:lnTo>
                  <a:lnTo>
                    <a:pt x="400" y="269"/>
                  </a:lnTo>
                  <a:lnTo>
                    <a:pt x="400" y="269"/>
                  </a:lnTo>
                  <a:lnTo>
                    <a:pt x="402" y="269"/>
                  </a:lnTo>
                  <a:lnTo>
                    <a:pt x="405" y="267"/>
                  </a:lnTo>
                  <a:lnTo>
                    <a:pt x="410" y="262"/>
                  </a:lnTo>
                  <a:lnTo>
                    <a:pt x="412" y="260"/>
                  </a:lnTo>
                  <a:lnTo>
                    <a:pt x="412" y="258"/>
                  </a:lnTo>
                  <a:lnTo>
                    <a:pt x="414" y="255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0"/>
                  </a:lnTo>
                  <a:lnTo>
                    <a:pt x="419" y="250"/>
                  </a:lnTo>
                  <a:lnTo>
                    <a:pt x="419" y="250"/>
                  </a:lnTo>
                  <a:lnTo>
                    <a:pt x="424" y="246"/>
                  </a:lnTo>
                  <a:lnTo>
                    <a:pt x="424" y="246"/>
                  </a:lnTo>
                  <a:lnTo>
                    <a:pt x="424" y="243"/>
                  </a:lnTo>
                  <a:lnTo>
                    <a:pt x="424" y="243"/>
                  </a:lnTo>
                  <a:lnTo>
                    <a:pt x="424" y="243"/>
                  </a:lnTo>
                  <a:lnTo>
                    <a:pt x="421" y="246"/>
                  </a:lnTo>
                  <a:lnTo>
                    <a:pt x="421" y="246"/>
                  </a:lnTo>
                  <a:lnTo>
                    <a:pt x="419" y="246"/>
                  </a:lnTo>
                  <a:lnTo>
                    <a:pt x="419" y="243"/>
                  </a:lnTo>
                  <a:lnTo>
                    <a:pt x="419" y="241"/>
                  </a:lnTo>
                  <a:lnTo>
                    <a:pt x="421" y="236"/>
                  </a:lnTo>
                  <a:lnTo>
                    <a:pt x="421" y="234"/>
                  </a:lnTo>
                  <a:lnTo>
                    <a:pt x="424" y="234"/>
                  </a:lnTo>
                  <a:lnTo>
                    <a:pt x="426" y="229"/>
                  </a:lnTo>
                  <a:lnTo>
                    <a:pt x="428" y="229"/>
                  </a:lnTo>
                  <a:lnTo>
                    <a:pt x="428" y="231"/>
                  </a:lnTo>
                  <a:lnTo>
                    <a:pt x="428" y="231"/>
                  </a:lnTo>
                  <a:lnTo>
                    <a:pt x="431" y="234"/>
                  </a:lnTo>
                  <a:lnTo>
                    <a:pt x="431" y="234"/>
                  </a:lnTo>
                  <a:lnTo>
                    <a:pt x="433" y="234"/>
                  </a:lnTo>
                  <a:lnTo>
                    <a:pt x="436" y="231"/>
                  </a:lnTo>
                  <a:lnTo>
                    <a:pt x="438" y="231"/>
                  </a:lnTo>
                  <a:lnTo>
                    <a:pt x="440" y="231"/>
                  </a:lnTo>
                  <a:lnTo>
                    <a:pt x="443" y="229"/>
                  </a:lnTo>
                  <a:lnTo>
                    <a:pt x="443" y="229"/>
                  </a:lnTo>
                  <a:lnTo>
                    <a:pt x="443" y="227"/>
                  </a:lnTo>
                  <a:lnTo>
                    <a:pt x="443" y="224"/>
                  </a:lnTo>
                  <a:lnTo>
                    <a:pt x="445" y="222"/>
                  </a:lnTo>
                  <a:lnTo>
                    <a:pt x="447" y="220"/>
                  </a:lnTo>
                  <a:lnTo>
                    <a:pt x="450" y="217"/>
                  </a:lnTo>
                  <a:lnTo>
                    <a:pt x="450" y="215"/>
                  </a:lnTo>
                  <a:lnTo>
                    <a:pt x="447" y="213"/>
                  </a:lnTo>
                  <a:lnTo>
                    <a:pt x="445" y="213"/>
                  </a:lnTo>
                  <a:lnTo>
                    <a:pt x="443" y="213"/>
                  </a:lnTo>
                  <a:lnTo>
                    <a:pt x="445" y="213"/>
                  </a:lnTo>
                  <a:lnTo>
                    <a:pt x="447" y="213"/>
                  </a:lnTo>
                  <a:lnTo>
                    <a:pt x="450" y="213"/>
                  </a:lnTo>
                  <a:lnTo>
                    <a:pt x="452" y="215"/>
                  </a:lnTo>
                  <a:lnTo>
                    <a:pt x="452" y="215"/>
                  </a:lnTo>
                  <a:lnTo>
                    <a:pt x="452" y="215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0" y="210"/>
                  </a:lnTo>
                  <a:lnTo>
                    <a:pt x="450" y="210"/>
                  </a:lnTo>
                  <a:lnTo>
                    <a:pt x="452" y="208"/>
                  </a:lnTo>
                  <a:lnTo>
                    <a:pt x="452" y="208"/>
                  </a:lnTo>
                  <a:lnTo>
                    <a:pt x="455" y="210"/>
                  </a:lnTo>
                  <a:lnTo>
                    <a:pt x="455" y="210"/>
                  </a:lnTo>
                  <a:lnTo>
                    <a:pt x="457" y="210"/>
                  </a:lnTo>
                  <a:lnTo>
                    <a:pt x="457" y="208"/>
                  </a:lnTo>
                  <a:lnTo>
                    <a:pt x="457" y="205"/>
                  </a:lnTo>
                  <a:lnTo>
                    <a:pt x="459" y="205"/>
                  </a:lnTo>
                  <a:lnTo>
                    <a:pt x="457" y="205"/>
                  </a:lnTo>
                  <a:lnTo>
                    <a:pt x="457" y="205"/>
                  </a:lnTo>
                  <a:lnTo>
                    <a:pt x="457" y="203"/>
                  </a:lnTo>
                  <a:lnTo>
                    <a:pt x="455" y="201"/>
                  </a:lnTo>
                  <a:lnTo>
                    <a:pt x="455" y="201"/>
                  </a:lnTo>
                  <a:lnTo>
                    <a:pt x="455" y="198"/>
                  </a:lnTo>
                  <a:lnTo>
                    <a:pt x="452" y="198"/>
                  </a:lnTo>
                  <a:lnTo>
                    <a:pt x="447" y="198"/>
                  </a:lnTo>
                  <a:lnTo>
                    <a:pt x="445" y="196"/>
                  </a:lnTo>
                  <a:lnTo>
                    <a:pt x="445" y="194"/>
                  </a:lnTo>
                  <a:lnTo>
                    <a:pt x="445" y="191"/>
                  </a:lnTo>
                  <a:lnTo>
                    <a:pt x="445" y="189"/>
                  </a:lnTo>
                  <a:lnTo>
                    <a:pt x="445" y="187"/>
                  </a:lnTo>
                  <a:lnTo>
                    <a:pt x="450" y="177"/>
                  </a:lnTo>
                  <a:lnTo>
                    <a:pt x="450" y="177"/>
                  </a:lnTo>
                  <a:lnTo>
                    <a:pt x="452" y="175"/>
                  </a:lnTo>
                  <a:lnTo>
                    <a:pt x="452" y="175"/>
                  </a:lnTo>
                  <a:lnTo>
                    <a:pt x="452" y="177"/>
                  </a:lnTo>
                  <a:lnTo>
                    <a:pt x="450" y="182"/>
                  </a:lnTo>
                  <a:lnTo>
                    <a:pt x="447" y="187"/>
                  </a:lnTo>
                  <a:lnTo>
                    <a:pt x="447" y="191"/>
                  </a:lnTo>
                  <a:lnTo>
                    <a:pt x="447" y="191"/>
                  </a:lnTo>
                  <a:lnTo>
                    <a:pt x="452" y="191"/>
                  </a:lnTo>
                  <a:lnTo>
                    <a:pt x="452" y="191"/>
                  </a:lnTo>
                  <a:lnTo>
                    <a:pt x="455" y="194"/>
                  </a:lnTo>
                  <a:lnTo>
                    <a:pt x="455" y="196"/>
                  </a:lnTo>
                  <a:lnTo>
                    <a:pt x="457" y="201"/>
                  </a:lnTo>
                  <a:lnTo>
                    <a:pt x="457" y="201"/>
                  </a:lnTo>
                  <a:lnTo>
                    <a:pt x="459" y="201"/>
                  </a:lnTo>
                  <a:lnTo>
                    <a:pt x="457" y="198"/>
                  </a:lnTo>
                  <a:lnTo>
                    <a:pt x="457" y="184"/>
                  </a:lnTo>
                  <a:lnTo>
                    <a:pt x="459" y="182"/>
                  </a:lnTo>
                  <a:lnTo>
                    <a:pt x="457" y="182"/>
                  </a:lnTo>
                  <a:lnTo>
                    <a:pt x="459" y="175"/>
                  </a:lnTo>
                  <a:lnTo>
                    <a:pt x="466" y="160"/>
                  </a:lnTo>
                  <a:lnTo>
                    <a:pt x="473" y="144"/>
                  </a:lnTo>
                  <a:lnTo>
                    <a:pt x="478" y="134"/>
                  </a:lnTo>
                  <a:lnTo>
                    <a:pt x="488" y="125"/>
                  </a:lnTo>
                  <a:lnTo>
                    <a:pt x="497" y="116"/>
                  </a:lnTo>
                  <a:lnTo>
                    <a:pt x="502" y="113"/>
                  </a:lnTo>
                  <a:lnTo>
                    <a:pt x="507" y="111"/>
                  </a:lnTo>
                  <a:lnTo>
                    <a:pt x="504" y="111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11017901" y="2964689"/>
              <a:ext cx="67180" cy="104721"/>
            </a:xfrm>
            <a:custGeom>
              <a:avLst/>
              <a:gdLst>
                <a:gd name="T0" fmla="*/ 47 w 68"/>
                <a:gd name="T1" fmla="*/ 99 h 106"/>
                <a:gd name="T2" fmla="*/ 45 w 68"/>
                <a:gd name="T3" fmla="*/ 99 h 106"/>
                <a:gd name="T4" fmla="*/ 42 w 68"/>
                <a:gd name="T5" fmla="*/ 104 h 106"/>
                <a:gd name="T6" fmla="*/ 49 w 68"/>
                <a:gd name="T7" fmla="*/ 106 h 106"/>
                <a:gd name="T8" fmla="*/ 49 w 68"/>
                <a:gd name="T9" fmla="*/ 101 h 106"/>
                <a:gd name="T10" fmla="*/ 54 w 68"/>
                <a:gd name="T11" fmla="*/ 52 h 106"/>
                <a:gd name="T12" fmla="*/ 54 w 68"/>
                <a:gd name="T13" fmla="*/ 56 h 106"/>
                <a:gd name="T14" fmla="*/ 54 w 68"/>
                <a:gd name="T15" fmla="*/ 59 h 106"/>
                <a:gd name="T16" fmla="*/ 54 w 68"/>
                <a:gd name="T17" fmla="*/ 66 h 106"/>
                <a:gd name="T18" fmla="*/ 56 w 68"/>
                <a:gd name="T19" fmla="*/ 61 h 106"/>
                <a:gd name="T20" fmla="*/ 68 w 68"/>
                <a:gd name="T21" fmla="*/ 56 h 106"/>
                <a:gd name="T22" fmla="*/ 66 w 68"/>
                <a:gd name="T23" fmla="*/ 45 h 106"/>
                <a:gd name="T24" fmla="*/ 61 w 68"/>
                <a:gd name="T25" fmla="*/ 40 h 106"/>
                <a:gd name="T26" fmla="*/ 61 w 68"/>
                <a:gd name="T27" fmla="*/ 47 h 106"/>
                <a:gd name="T28" fmla="*/ 61 w 68"/>
                <a:gd name="T29" fmla="*/ 52 h 106"/>
                <a:gd name="T30" fmla="*/ 59 w 68"/>
                <a:gd name="T31" fmla="*/ 56 h 106"/>
                <a:gd name="T32" fmla="*/ 59 w 68"/>
                <a:gd name="T33" fmla="*/ 61 h 106"/>
                <a:gd name="T34" fmla="*/ 61 w 68"/>
                <a:gd name="T35" fmla="*/ 64 h 106"/>
                <a:gd name="T36" fmla="*/ 66 w 68"/>
                <a:gd name="T37" fmla="*/ 59 h 106"/>
                <a:gd name="T38" fmla="*/ 61 w 68"/>
                <a:gd name="T39" fmla="*/ 35 h 106"/>
                <a:gd name="T40" fmla="*/ 61 w 68"/>
                <a:gd name="T41" fmla="*/ 33 h 106"/>
                <a:gd name="T42" fmla="*/ 54 w 68"/>
                <a:gd name="T43" fmla="*/ 26 h 106"/>
                <a:gd name="T44" fmla="*/ 49 w 68"/>
                <a:gd name="T45" fmla="*/ 23 h 106"/>
                <a:gd name="T46" fmla="*/ 47 w 68"/>
                <a:gd name="T47" fmla="*/ 16 h 106"/>
                <a:gd name="T48" fmla="*/ 47 w 68"/>
                <a:gd name="T49" fmla="*/ 14 h 106"/>
                <a:gd name="T50" fmla="*/ 45 w 68"/>
                <a:gd name="T51" fmla="*/ 14 h 106"/>
                <a:gd name="T52" fmla="*/ 40 w 68"/>
                <a:gd name="T53" fmla="*/ 4 h 106"/>
                <a:gd name="T54" fmla="*/ 26 w 68"/>
                <a:gd name="T55" fmla="*/ 2 h 106"/>
                <a:gd name="T56" fmla="*/ 2 w 68"/>
                <a:gd name="T57" fmla="*/ 16 h 106"/>
                <a:gd name="T58" fmla="*/ 9 w 68"/>
                <a:gd name="T59" fmla="*/ 45 h 106"/>
                <a:gd name="T60" fmla="*/ 16 w 68"/>
                <a:gd name="T61" fmla="*/ 68 h 106"/>
                <a:gd name="T62" fmla="*/ 16 w 68"/>
                <a:gd name="T63" fmla="*/ 82 h 106"/>
                <a:gd name="T64" fmla="*/ 26 w 68"/>
                <a:gd name="T65" fmla="*/ 90 h 106"/>
                <a:gd name="T66" fmla="*/ 47 w 68"/>
                <a:gd name="T67" fmla="*/ 78 h 106"/>
                <a:gd name="T68" fmla="*/ 49 w 68"/>
                <a:gd name="T69" fmla="*/ 75 h 106"/>
                <a:gd name="T70" fmla="*/ 49 w 68"/>
                <a:gd name="T71" fmla="*/ 56 h 106"/>
                <a:gd name="T72" fmla="*/ 49 w 68"/>
                <a:gd name="T73" fmla="*/ 49 h 106"/>
                <a:gd name="T74" fmla="*/ 47 w 68"/>
                <a:gd name="T75" fmla="*/ 42 h 106"/>
                <a:gd name="T76" fmla="*/ 45 w 68"/>
                <a:gd name="T77" fmla="*/ 37 h 106"/>
                <a:gd name="T78" fmla="*/ 49 w 68"/>
                <a:gd name="T79" fmla="*/ 40 h 106"/>
                <a:gd name="T80" fmla="*/ 49 w 68"/>
                <a:gd name="T81" fmla="*/ 33 h 106"/>
                <a:gd name="T82" fmla="*/ 47 w 68"/>
                <a:gd name="T83" fmla="*/ 30 h 106"/>
                <a:gd name="T84" fmla="*/ 47 w 68"/>
                <a:gd name="T85" fmla="*/ 23 h 106"/>
                <a:gd name="T86" fmla="*/ 49 w 68"/>
                <a:gd name="T87" fmla="*/ 30 h 106"/>
                <a:gd name="T88" fmla="*/ 54 w 68"/>
                <a:gd name="T89" fmla="*/ 30 h 106"/>
                <a:gd name="T90" fmla="*/ 56 w 68"/>
                <a:gd name="T91" fmla="*/ 28 h 106"/>
                <a:gd name="T92" fmla="*/ 56 w 68"/>
                <a:gd name="T93" fmla="*/ 37 h 106"/>
                <a:gd name="T94" fmla="*/ 61 w 68"/>
                <a:gd name="T95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" h="106">
                  <a:moveTo>
                    <a:pt x="49" y="101"/>
                  </a:moveTo>
                  <a:lnTo>
                    <a:pt x="47" y="101"/>
                  </a:lnTo>
                  <a:lnTo>
                    <a:pt x="47" y="99"/>
                  </a:lnTo>
                  <a:lnTo>
                    <a:pt x="47" y="99"/>
                  </a:lnTo>
                  <a:lnTo>
                    <a:pt x="47" y="97"/>
                  </a:lnTo>
                  <a:lnTo>
                    <a:pt x="47" y="97"/>
                  </a:lnTo>
                  <a:lnTo>
                    <a:pt x="45" y="97"/>
                  </a:lnTo>
                  <a:lnTo>
                    <a:pt x="45" y="99"/>
                  </a:lnTo>
                  <a:lnTo>
                    <a:pt x="47" y="99"/>
                  </a:lnTo>
                  <a:lnTo>
                    <a:pt x="45" y="101"/>
                  </a:lnTo>
                  <a:lnTo>
                    <a:pt x="45" y="101"/>
                  </a:lnTo>
                  <a:lnTo>
                    <a:pt x="42" y="104"/>
                  </a:lnTo>
                  <a:lnTo>
                    <a:pt x="45" y="104"/>
                  </a:lnTo>
                  <a:lnTo>
                    <a:pt x="45" y="106"/>
                  </a:lnTo>
                  <a:lnTo>
                    <a:pt x="47" y="106"/>
                  </a:lnTo>
                  <a:lnTo>
                    <a:pt x="49" y="106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49" y="104"/>
                  </a:lnTo>
                  <a:lnTo>
                    <a:pt x="49" y="101"/>
                  </a:lnTo>
                  <a:close/>
                  <a:moveTo>
                    <a:pt x="56" y="54"/>
                  </a:moveTo>
                  <a:lnTo>
                    <a:pt x="56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59"/>
                  </a:lnTo>
                  <a:lnTo>
                    <a:pt x="54" y="61"/>
                  </a:lnTo>
                  <a:lnTo>
                    <a:pt x="54" y="61"/>
                  </a:lnTo>
                  <a:lnTo>
                    <a:pt x="54" y="64"/>
                  </a:lnTo>
                  <a:lnTo>
                    <a:pt x="54" y="66"/>
                  </a:lnTo>
                  <a:lnTo>
                    <a:pt x="54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59"/>
                  </a:lnTo>
                  <a:lnTo>
                    <a:pt x="56" y="54"/>
                  </a:lnTo>
                  <a:close/>
                  <a:moveTo>
                    <a:pt x="68" y="56"/>
                  </a:moveTo>
                  <a:lnTo>
                    <a:pt x="68" y="56"/>
                  </a:lnTo>
                  <a:lnTo>
                    <a:pt x="68" y="54"/>
                  </a:lnTo>
                  <a:lnTo>
                    <a:pt x="68" y="52"/>
                  </a:lnTo>
                  <a:lnTo>
                    <a:pt x="66" y="45"/>
                  </a:lnTo>
                  <a:lnTo>
                    <a:pt x="66" y="40"/>
                  </a:lnTo>
                  <a:lnTo>
                    <a:pt x="66" y="37"/>
                  </a:lnTo>
                  <a:lnTo>
                    <a:pt x="64" y="37"/>
                  </a:lnTo>
                  <a:lnTo>
                    <a:pt x="61" y="40"/>
                  </a:lnTo>
                  <a:lnTo>
                    <a:pt x="61" y="42"/>
                  </a:lnTo>
                  <a:lnTo>
                    <a:pt x="61" y="42"/>
                  </a:lnTo>
                  <a:lnTo>
                    <a:pt x="61" y="47"/>
                  </a:lnTo>
                  <a:lnTo>
                    <a:pt x="61" y="47"/>
                  </a:lnTo>
                  <a:lnTo>
                    <a:pt x="61" y="49"/>
                  </a:lnTo>
                  <a:lnTo>
                    <a:pt x="59" y="49"/>
                  </a:lnTo>
                  <a:lnTo>
                    <a:pt x="59" y="49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54"/>
                  </a:lnTo>
                  <a:lnTo>
                    <a:pt x="59" y="54"/>
                  </a:lnTo>
                  <a:lnTo>
                    <a:pt x="59" y="56"/>
                  </a:lnTo>
                  <a:lnTo>
                    <a:pt x="61" y="56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59" y="61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59" y="64"/>
                  </a:lnTo>
                  <a:lnTo>
                    <a:pt x="61" y="64"/>
                  </a:lnTo>
                  <a:lnTo>
                    <a:pt x="61" y="61"/>
                  </a:lnTo>
                  <a:lnTo>
                    <a:pt x="64" y="61"/>
                  </a:lnTo>
                  <a:lnTo>
                    <a:pt x="64" y="59"/>
                  </a:lnTo>
                  <a:lnTo>
                    <a:pt x="66" y="59"/>
                  </a:lnTo>
                  <a:lnTo>
                    <a:pt x="68" y="59"/>
                  </a:lnTo>
                  <a:lnTo>
                    <a:pt x="68" y="56"/>
                  </a:lnTo>
                  <a:close/>
                  <a:moveTo>
                    <a:pt x="61" y="37"/>
                  </a:moveTo>
                  <a:lnTo>
                    <a:pt x="61" y="35"/>
                  </a:lnTo>
                  <a:lnTo>
                    <a:pt x="64" y="35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61" y="33"/>
                  </a:lnTo>
                  <a:lnTo>
                    <a:pt x="59" y="28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2" y="26"/>
                  </a:lnTo>
                  <a:lnTo>
                    <a:pt x="49" y="26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23"/>
                  </a:lnTo>
                  <a:lnTo>
                    <a:pt x="49" y="19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1"/>
                  </a:lnTo>
                  <a:lnTo>
                    <a:pt x="45" y="11"/>
                  </a:lnTo>
                  <a:lnTo>
                    <a:pt x="45" y="14"/>
                  </a:lnTo>
                  <a:lnTo>
                    <a:pt x="42" y="14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6" y="2"/>
                  </a:lnTo>
                  <a:lnTo>
                    <a:pt x="16" y="4"/>
                  </a:lnTo>
                  <a:lnTo>
                    <a:pt x="9" y="7"/>
                  </a:lnTo>
                  <a:lnTo>
                    <a:pt x="0" y="9"/>
                  </a:lnTo>
                  <a:lnTo>
                    <a:pt x="2" y="16"/>
                  </a:lnTo>
                  <a:lnTo>
                    <a:pt x="4" y="23"/>
                  </a:lnTo>
                  <a:lnTo>
                    <a:pt x="7" y="30"/>
                  </a:lnTo>
                  <a:lnTo>
                    <a:pt x="9" y="37"/>
                  </a:lnTo>
                  <a:lnTo>
                    <a:pt x="9" y="45"/>
                  </a:lnTo>
                  <a:lnTo>
                    <a:pt x="12" y="52"/>
                  </a:lnTo>
                  <a:lnTo>
                    <a:pt x="14" y="56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16" y="73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82"/>
                  </a:lnTo>
                  <a:lnTo>
                    <a:pt x="16" y="85"/>
                  </a:lnTo>
                  <a:lnTo>
                    <a:pt x="19" y="90"/>
                  </a:lnTo>
                  <a:lnTo>
                    <a:pt x="19" y="92"/>
                  </a:lnTo>
                  <a:lnTo>
                    <a:pt x="26" y="90"/>
                  </a:lnTo>
                  <a:lnTo>
                    <a:pt x="40" y="80"/>
                  </a:lnTo>
                  <a:lnTo>
                    <a:pt x="45" y="78"/>
                  </a:lnTo>
                  <a:lnTo>
                    <a:pt x="45" y="78"/>
                  </a:lnTo>
                  <a:lnTo>
                    <a:pt x="47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8"/>
                  </a:lnTo>
                  <a:lnTo>
                    <a:pt x="49" y="75"/>
                  </a:lnTo>
                  <a:lnTo>
                    <a:pt x="49" y="75"/>
                  </a:lnTo>
                  <a:lnTo>
                    <a:pt x="52" y="66"/>
                  </a:lnTo>
                  <a:lnTo>
                    <a:pt x="52" y="64"/>
                  </a:lnTo>
                  <a:lnTo>
                    <a:pt x="49" y="56"/>
                  </a:lnTo>
                  <a:lnTo>
                    <a:pt x="49" y="54"/>
                  </a:lnTo>
                  <a:lnTo>
                    <a:pt x="47" y="52"/>
                  </a:lnTo>
                  <a:lnTo>
                    <a:pt x="47" y="52"/>
                  </a:lnTo>
                  <a:lnTo>
                    <a:pt x="49" y="49"/>
                  </a:lnTo>
                  <a:lnTo>
                    <a:pt x="49" y="47"/>
                  </a:lnTo>
                  <a:lnTo>
                    <a:pt x="49" y="45"/>
                  </a:lnTo>
                  <a:lnTo>
                    <a:pt x="47" y="42"/>
                  </a:lnTo>
                  <a:lnTo>
                    <a:pt x="47" y="42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9" y="37"/>
                  </a:lnTo>
                  <a:lnTo>
                    <a:pt x="49" y="40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7" y="30"/>
                  </a:lnTo>
                  <a:lnTo>
                    <a:pt x="47" y="30"/>
                  </a:lnTo>
                  <a:lnTo>
                    <a:pt x="45" y="26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7" y="23"/>
                  </a:lnTo>
                  <a:lnTo>
                    <a:pt x="47" y="26"/>
                  </a:lnTo>
                  <a:lnTo>
                    <a:pt x="47" y="26"/>
                  </a:lnTo>
                  <a:lnTo>
                    <a:pt x="49" y="28"/>
                  </a:lnTo>
                  <a:lnTo>
                    <a:pt x="49" y="30"/>
                  </a:lnTo>
                  <a:lnTo>
                    <a:pt x="52" y="30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6" y="33"/>
                  </a:lnTo>
                  <a:lnTo>
                    <a:pt x="56" y="35"/>
                  </a:lnTo>
                  <a:lnTo>
                    <a:pt x="56" y="37"/>
                  </a:lnTo>
                  <a:lnTo>
                    <a:pt x="56" y="37"/>
                  </a:lnTo>
                  <a:lnTo>
                    <a:pt x="56" y="40"/>
                  </a:lnTo>
                  <a:lnTo>
                    <a:pt x="59" y="40"/>
                  </a:lnTo>
                  <a:lnTo>
                    <a:pt x="61" y="37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10222612" y="3053603"/>
              <a:ext cx="581896" cy="369489"/>
            </a:xfrm>
            <a:custGeom>
              <a:avLst/>
              <a:gdLst>
                <a:gd name="T0" fmla="*/ 568 w 589"/>
                <a:gd name="T1" fmla="*/ 191 h 374"/>
                <a:gd name="T2" fmla="*/ 549 w 589"/>
                <a:gd name="T3" fmla="*/ 182 h 374"/>
                <a:gd name="T4" fmla="*/ 535 w 589"/>
                <a:gd name="T5" fmla="*/ 168 h 374"/>
                <a:gd name="T6" fmla="*/ 530 w 589"/>
                <a:gd name="T7" fmla="*/ 156 h 374"/>
                <a:gd name="T8" fmla="*/ 530 w 589"/>
                <a:gd name="T9" fmla="*/ 146 h 374"/>
                <a:gd name="T10" fmla="*/ 530 w 589"/>
                <a:gd name="T11" fmla="*/ 142 h 374"/>
                <a:gd name="T12" fmla="*/ 537 w 589"/>
                <a:gd name="T13" fmla="*/ 132 h 374"/>
                <a:gd name="T14" fmla="*/ 533 w 589"/>
                <a:gd name="T15" fmla="*/ 123 h 374"/>
                <a:gd name="T16" fmla="*/ 530 w 589"/>
                <a:gd name="T17" fmla="*/ 123 h 374"/>
                <a:gd name="T18" fmla="*/ 528 w 589"/>
                <a:gd name="T19" fmla="*/ 116 h 374"/>
                <a:gd name="T20" fmla="*/ 540 w 589"/>
                <a:gd name="T21" fmla="*/ 101 h 374"/>
                <a:gd name="T22" fmla="*/ 540 w 589"/>
                <a:gd name="T23" fmla="*/ 97 h 374"/>
                <a:gd name="T24" fmla="*/ 547 w 589"/>
                <a:gd name="T25" fmla="*/ 78 h 374"/>
                <a:gd name="T26" fmla="*/ 552 w 589"/>
                <a:gd name="T27" fmla="*/ 68 h 374"/>
                <a:gd name="T28" fmla="*/ 559 w 589"/>
                <a:gd name="T29" fmla="*/ 63 h 374"/>
                <a:gd name="T30" fmla="*/ 552 w 589"/>
                <a:gd name="T31" fmla="*/ 54 h 374"/>
                <a:gd name="T32" fmla="*/ 540 w 589"/>
                <a:gd name="T33" fmla="*/ 56 h 374"/>
                <a:gd name="T34" fmla="*/ 528 w 589"/>
                <a:gd name="T35" fmla="*/ 52 h 374"/>
                <a:gd name="T36" fmla="*/ 516 w 589"/>
                <a:gd name="T37" fmla="*/ 30 h 374"/>
                <a:gd name="T38" fmla="*/ 511 w 589"/>
                <a:gd name="T39" fmla="*/ 21 h 374"/>
                <a:gd name="T40" fmla="*/ 507 w 589"/>
                <a:gd name="T41" fmla="*/ 14 h 374"/>
                <a:gd name="T42" fmla="*/ 492 w 589"/>
                <a:gd name="T43" fmla="*/ 11 h 374"/>
                <a:gd name="T44" fmla="*/ 481 w 589"/>
                <a:gd name="T45" fmla="*/ 2 h 374"/>
                <a:gd name="T46" fmla="*/ 440 w 589"/>
                <a:gd name="T47" fmla="*/ 9 h 374"/>
                <a:gd name="T48" fmla="*/ 365 w 589"/>
                <a:gd name="T49" fmla="*/ 26 h 374"/>
                <a:gd name="T50" fmla="*/ 289 w 589"/>
                <a:gd name="T51" fmla="*/ 42 h 374"/>
                <a:gd name="T52" fmla="*/ 213 w 589"/>
                <a:gd name="T53" fmla="*/ 56 h 374"/>
                <a:gd name="T54" fmla="*/ 138 w 589"/>
                <a:gd name="T55" fmla="*/ 73 h 374"/>
                <a:gd name="T56" fmla="*/ 71 w 589"/>
                <a:gd name="T57" fmla="*/ 85 h 374"/>
                <a:gd name="T58" fmla="*/ 67 w 589"/>
                <a:gd name="T59" fmla="*/ 63 h 374"/>
                <a:gd name="T60" fmla="*/ 50 w 589"/>
                <a:gd name="T61" fmla="*/ 63 h 374"/>
                <a:gd name="T62" fmla="*/ 34 w 589"/>
                <a:gd name="T63" fmla="*/ 75 h 374"/>
                <a:gd name="T64" fmla="*/ 38 w 589"/>
                <a:gd name="T65" fmla="*/ 71 h 374"/>
                <a:gd name="T66" fmla="*/ 31 w 589"/>
                <a:gd name="T67" fmla="*/ 78 h 374"/>
                <a:gd name="T68" fmla="*/ 5 w 589"/>
                <a:gd name="T69" fmla="*/ 97 h 374"/>
                <a:gd name="T70" fmla="*/ 17 w 589"/>
                <a:gd name="T71" fmla="*/ 184 h 374"/>
                <a:gd name="T72" fmla="*/ 29 w 589"/>
                <a:gd name="T73" fmla="*/ 260 h 374"/>
                <a:gd name="T74" fmla="*/ 29 w 589"/>
                <a:gd name="T75" fmla="*/ 262 h 374"/>
                <a:gd name="T76" fmla="*/ 38 w 589"/>
                <a:gd name="T77" fmla="*/ 310 h 374"/>
                <a:gd name="T78" fmla="*/ 48 w 589"/>
                <a:gd name="T79" fmla="*/ 364 h 374"/>
                <a:gd name="T80" fmla="*/ 112 w 589"/>
                <a:gd name="T81" fmla="*/ 362 h 374"/>
                <a:gd name="T82" fmla="*/ 183 w 589"/>
                <a:gd name="T83" fmla="*/ 347 h 374"/>
                <a:gd name="T84" fmla="*/ 249 w 589"/>
                <a:gd name="T85" fmla="*/ 336 h 374"/>
                <a:gd name="T86" fmla="*/ 315 w 589"/>
                <a:gd name="T87" fmla="*/ 321 h 374"/>
                <a:gd name="T88" fmla="*/ 381 w 589"/>
                <a:gd name="T89" fmla="*/ 310 h 374"/>
                <a:gd name="T90" fmla="*/ 445 w 589"/>
                <a:gd name="T91" fmla="*/ 295 h 374"/>
                <a:gd name="T92" fmla="*/ 502 w 589"/>
                <a:gd name="T93" fmla="*/ 284 h 374"/>
                <a:gd name="T94" fmla="*/ 509 w 589"/>
                <a:gd name="T95" fmla="*/ 267 h 374"/>
                <a:gd name="T96" fmla="*/ 528 w 589"/>
                <a:gd name="T97" fmla="*/ 262 h 374"/>
                <a:gd name="T98" fmla="*/ 537 w 589"/>
                <a:gd name="T99" fmla="*/ 258 h 374"/>
                <a:gd name="T100" fmla="*/ 556 w 589"/>
                <a:gd name="T101" fmla="*/ 246 h 374"/>
                <a:gd name="T102" fmla="*/ 563 w 589"/>
                <a:gd name="T103" fmla="*/ 231 h 374"/>
                <a:gd name="T104" fmla="*/ 575 w 589"/>
                <a:gd name="T105" fmla="*/ 220 h 374"/>
                <a:gd name="T106" fmla="*/ 587 w 589"/>
                <a:gd name="T107" fmla="*/ 21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9" h="374">
                  <a:moveTo>
                    <a:pt x="585" y="203"/>
                  </a:moveTo>
                  <a:lnTo>
                    <a:pt x="578" y="201"/>
                  </a:lnTo>
                  <a:lnTo>
                    <a:pt x="573" y="196"/>
                  </a:lnTo>
                  <a:lnTo>
                    <a:pt x="571" y="194"/>
                  </a:lnTo>
                  <a:lnTo>
                    <a:pt x="571" y="191"/>
                  </a:lnTo>
                  <a:lnTo>
                    <a:pt x="568" y="191"/>
                  </a:lnTo>
                  <a:lnTo>
                    <a:pt x="563" y="189"/>
                  </a:lnTo>
                  <a:lnTo>
                    <a:pt x="561" y="184"/>
                  </a:lnTo>
                  <a:lnTo>
                    <a:pt x="559" y="182"/>
                  </a:lnTo>
                  <a:lnTo>
                    <a:pt x="554" y="184"/>
                  </a:lnTo>
                  <a:lnTo>
                    <a:pt x="552" y="184"/>
                  </a:lnTo>
                  <a:lnTo>
                    <a:pt x="549" y="182"/>
                  </a:lnTo>
                  <a:lnTo>
                    <a:pt x="549" y="179"/>
                  </a:lnTo>
                  <a:lnTo>
                    <a:pt x="547" y="170"/>
                  </a:lnTo>
                  <a:lnTo>
                    <a:pt x="544" y="168"/>
                  </a:lnTo>
                  <a:lnTo>
                    <a:pt x="537" y="168"/>
                  </a:lnTo>
                  <a:lnTo>
                    <a:pt x="535" y="168"/>
                  </a:lnTo>
                  <a:lnTo>
                    <a:pt x="535" y="168"/>
                  </a:lnTo>
                  <a:lnTo>
                    <a:pt x="533" y="165"/>
                  </a:lnTo>
                  <a:lnTo>
                    <a:pt x="533" y="163"/>
                  </a:lnTo>
                  <a:lnTo>
                    <a:pt x="533" y="163"/>
                  </a:lnTo>
                  <a:lnTo>
                    <a:pt x="533" y="160"/>
                  </a:lnTo>
                  <a:lnTo>
                    <a:pt x="530" y="158"/>
                  </a:lnTo>
                  <a:lnTo>
                    <a:pt x="530" y="156"/>
                  </a:lnTo>
                  <a:lnTo>
                    <a:pt x="530" y="156"/>
                  </a:lnTo>
                  <a:lnTo>
                    <a:pt x="530" y="153"/>
                  </a:lnTo>
                  <a:lnTo>
                    <a:pt x="530" y="153"/>
                  </a:lnTo>
                  <a:lnTo>
                    <a:pt x="530" y="151"/>
                  </a:lnTo>
                  <a:lnTo>
                    <a:pt x="530" y="146"/>
                  </a:lnTo>
                  <a:lnTo>
                    <a:pt x="530" y="146"/>
                  </a:lnTo>
                  <a:lnTo>
                    <a:pt x="528" y="146"/>
                  </a:lnTo>
                  <a:lnTo>
                    <a:pt x="528" y="146"/>
                  </a:lnTo>
                  <a:lnTo>
                    <a:pt x="528" y="144"/>
                  </a:lnTo>
                  <a:lnTo>
                    <a:pt x="530" y="144"/>
                  </a:lnTo>
                  <a:lnTo>
                    <a:pt x="530" y="144"/>
                  </a:lnTo>
                  <a:lnTo>
                    <a:pt x="530" y="142"/>
                  </a:lnTo>
                  <a:lnTo>
                    <a:pt x="533" y="142"/>
                  </a:lnTo>
                  <a:lnTo>
                    <a:pt x="535" y="142"/>
                  </a:lnTo>
                  <a:lnTo>
                    <a:pt x="535" y="139"/>
                  </a:lnTo>
                  <a:lnTo>
                    <a:pt x="535" y="137"/>
                  </a:lnTo>
                  <a:lnTo>
                    <a:pt x="535" y="134"/>
                  </a:lnTo>
                  <a:lnTo>
                    <a:pt x="537" y="132"/>
                  </a:lnTo>
                  <a:lnTo>
                    <a:pt x="537" y="132"/>
                  </a:lnTo>
                  <a:lnTo>
                    <a:pt x="537" y="130"/>
                  </a:lnTo>
                  <a:lnTo>
                    <a:pt x="537" y="127"/>
                  </a:lnTo>
                  <a:lnTo>
                    <a:pt x="535" y="125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3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3"/>
                  </a:lnTo>
                  <a:lnTo>
                    <a:pt x="530" y="120"/>
                  </a:lnTo>
                  <a:lnTo>
                    <a:pt x="530" y="120"/>
                  </a:lnTo>
                  <a:lnTo>
                    <a:pt x="528" y="120"/>
                  </a:lnTo>
                  <a:lnTo>
                    <a:pt x="528" y="118"/>
                  </a:lnTo>
                  <a:lnTo>
                    <a:pt x="528" y="118"/>
                  </a:lnTo>
                  <a:lnTo>
                    <a:pt x="528" y="116"/>
                  </a:lnTo>
                  <a:lnTo>
                    <a:pt x="530" y="113"/>
                  </a:lnTo>
                  <a:lnTo>
                    <a:pt x="530" y="111"/>
                  </a:lnTo>
                  <a:lnTo>
                    <a:pt x="533" y="111"/>
                  </a:lnTo>
                  <a:lnTo>
                    <a:pt x="535" y="108"/>
                  </a:lnTo>
                  <a:lnTo>
                    <a:pt x="535" y="108"/>
                  </a:lnTo>
                  <a:lnTo>
                    <a:pt x="540" y="101"/>
                  </a:lnTo>
                  <a:lnTo>
                    <a:pt x="540" y="101"/>
                  </a:lnTo>
                  <a:lnTo>
                    <a:pt x="540" y="101"/>
                  </a:lnTo>
                  <a:lnTo>
                    <a:pt x="537" y="99"/>
                  </a:lnTo>
                  <a:lnTo>
                    <a:pt x="540" y="99"/>
                  </a:lnTo>
                  <a:lnTo>
                    <a:pt x="540" y="99"/>
                  </a:lnTo>
                  <a:lnTo>
                    <a:pt x="540" y="97"/>
                  </a:lnTo>
                  <a:lnTo>
                    <a:pt x="540" y="97"/>
                  </a:lnTo>
                  <a:lnTo>
                    <a:pt x="542" y="97"/>
                  </a:lnTo>
                  <a:lnTo>
                    <a:pt x="544" y="89"/>
                  </a:lnTo>
                  <a:lnTo>
                    <a:pt x="547" y="82"/>
                  </a:lnTo>
                  <a:lnTo>
                    <a:pt x="547" y="80"/>
                  </a:lnTo>
                  <a:lnTo>
                    <a:pt x="547" y="78"/>
                  </a:lnTo>
                  <a:lnTo>
                    <a:pt x="547" y="78"/>
                  </a:lnTo>
                  <a:lnTo>
                    <a:pt x="552" y="71"/>
                  </a:lnTo>
                  <a:lnTo>
                    <a:pt x="552" y="71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2" y="68"/>
                  </a:lnTo>
                  <a:lnTo>
                    <a:pt x="554" y="66"/>
                  </a:lnTo>
                  <a:lnTo>
                    <a:pt x="554" y="66"/>
                  </a:lnTo>
                  <a:lnTo>
                    <a:pt x="556" y="66"/>
                  </a:lnTo>
                  <a:lnTo>
                    <a:pt x="559" y="63"/>
                  </a:lnTo>
                  <a:lnTo>
                    <a:pt x="559" y="63"/>
                  </a:lnTo>
                  <a:lnTo>
                    <a:pt x="556" y="61"/>
                  </a:lnTo>
                  <a:lnTo>
                    <a:pt x="554" y="59"/>
                  </a:lnTo>
                  <a:lnTo>
                    <a:pt x="554" y="59"/>
                  </a:lnTo>
                  <a:lnTo>
                    <a:pt x="552" y="56"/>
                  </a:lnTo>
                  <a:lnTo>
                    <a:pt x="552" y="56"/>
                  </a:lnTo>
                  <a:lnTo>
                    <a:pt x="552" y="54"/>
                  </a:lnTo>
                  <a:lnTo>
                    <a:pt x="549" y="56"/>
                  </a:lnTo>
                  <a:lnTo>
                    <a:pt x="549" y="56"/>
                  </a:lnTo>
                  <a:lnTo>
                    <a:pt x="549" y="56"/>
                  </a:lnTo>
                  <a:lnTo>
                    <a:pt x="547" y="56"/>
                  </a:lnTo>
                  <a:lnTo>
                    <a:pt x="544" y="54"/>
                  </a:lnTo>
                  <a:lnTo>
                    <a:pt x="540" y="56"/>
                  </a:lnTo>
                  <a:lnTo>
                    <a:pt x="537" y="56"/>
                  </a:lnTo>
                  <a:lnTo>
                    <a:pt x="537" y="56"/>
                  </a:lnTo>
                  <a:lnTo>
                    <a:pt x="535" y="54"/>
                  </a:lnTo>
                  <a:lnTo>
                    <a:pt x="533" y="54"/>
                  </a:lnTo>
                  <a:lnTo>
                    <a:pt x="530" y="54"/>
                  </a:lnTo>
                  <a:lnTo>
                    <a:pt x="528" y="52"/>
                  </a:lnTo>
                  <a:lnTo>
                    <a:pt x="526" y="52"/>
                  </a:lnTo>
                  <a:lnTo>
                    <a:pt x="518" y="42"/>
                  </a:lnTo>
                  <a:lnTo>
                    <a:pt x="518" y="42"/>
                  </a:lnTo>
                  <a:lnTo>
                    <a:pt x="516" y="40"/>
                  </a:lnTo>
                  <a:lnTo>
                    <a:pt x="516" y="35"/>
                  </a:lnTo>
                  <a:lnTo>
                    <a:pt x="516" y="30"/>
                  </a:lnTo>
                  <a:lnTo>
                    <a:pt x="514" y="28"/>
                  </a:lnTo>
                  <a:lnTo>
                    <a:pt x="514" y="26"/>
                  </a:lnTo>
                  <a:lnTo>
                    <a:pt x="514" y="26"/>
                  </a:lnTo>
                  <a:lnTo>
                    <a:pt x="514" y="23"/>
                  </a:lnTo>
                  <a:lnTo>
                    <a:pt x="514" y="21"/>
                  </a:lnTo>
                  <a:lnTo>
                    <a:pt x="511" y="21"/>
                  </a:lnTo>
                  <a:lnTo>
                    <a:pt x="509" y="21"/>
                  </a:lnTo>
                  <a:lnTo>
                    <a:pt x="509" y="18"/>
                  </a:lnTo>
                  <a:lnTo>
                    <a:pt x="509" y="16"/>
                  </a:lnTo>
                  <a:lnTo>
                    <a:pt x="509" y="16"/>
                  </a:lnTo>
                  <a:lnTo>
                    <a:pt x="509" y="14"/>
                  </a:lnTo>
                  <a:lnTo>
                    <a:pt x="507" y="14"/>
                  </a:lnTo>
                  <a:lnTo>
                    <a:pt x="507" y="14"/>
                  </a:lnTo>
                  <a:lnTo>
                    <a:pt x="502" y="11"/>
                  </a:lnTo>
                  <a:lnTo>
                    <a:pt x="500" y="11"/>
                  </a:lnTo>
                  <a:lnTo>
                    <a:pt x="500" y="11"/>
                  </a:lnTo>
                  <a:lnTo>
                    <a:pt x="495" y="14"/>
                  </a:lnTo>
                  <a:lnTo>
                    <a:pt x="492" y="11"/>
                  </a:lnTo>
                  <a:lnTo>
                    <a:pt x="492" y="9"/>
                  </a:lnTo>
                  <a:lnTo>
                    <a:pt x="490" y="7"/>
                  </a:lnTo>
                  <a:lnTo>
                    <a:pt x="490" y="4"/>
                  </a:lnTo>
                  <a:lnTo>
                    <a:pt x="488" y="4"/>
                  </a:lnTo>
                  <a:lnTo>
                    <a:pt x="483" y="4"/>
                  </a:lnTo>
                  <a:lnTo>
                    <a:pt x="481" y="2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6" y="4"/>
                  </a:lnTo>
                  <a:lnTo>
                    <a:pt x="452" y="7"/>
                  </a:lnTo>
                  <a:lnTo>
                    <a:pt x="440" y="9"/>
                  </a:lnTo>
                  <a:lnTo>
                    <a:pt x="429" y="11"/>
                  </a:lnTo>
                  <a:lnTo>
                    <a:pt x="414" y="16"/>
                  </a:lnTo>
                  <a:lnTo>
                    <a:pt x="403" y="18"/>
                  </a:lnTo>
                  <a:lnTo>
                    <a:pt x="391" y="21"/>
                  </a:lnTo>
                  <a:lnTo>
                    <a:pt x="377" y="23"/>
                  </a:lnTo>
                  <a:lnTo>
                    <a:pt x="365" y="26"/>
                  </a:lnTo>
                  <a:lnTo>
                    <a:pt x="353" y="28"/>
                  </a:lnTo>
                  <a:lnTo>
                    <a:pt x="339" y="30"/>
                  </a:lnTo>
                  <a:lnTo>
                    <a:pt x="327" y="35"/>
                  </a:lnTo>
                  <a:lnTo>
                    <a:pt x="315" y="37"/>
                  </a:lnTo>
                  <a:lnTo>
                    <a:pt x="301" y="40"/>
                  </a:lnTo>
                  <a:lnTo>
                    <a:pt x="289" y="42"/>
                  </a:lnTo>
                  <a:lnTo>
                    <a:pt x="277" y="45"/>
                  </a:lnTo>
                  <a:lnTo>
                    <a:pt x="263" y="47"/>
                  </a:lnTo>
                  <a:lnTo>
                    <a:pt x="251" y="49"/>
                  </a:lnTo>
                  <a:lnTo>
                    <a:pt x="239" y="52"/>
                  </a:lnTo>
                  <a:lnTo>
                    <a:pt x="225" y="54"/>
                  </a:lnTo>
                  <a:lnTo>
                    <a:pt x="213" y="56"/>
                  </a:lnTo>
                  <a:lnTo>
                    <a:pt x="202" y="59"/>
                  </a:lnTo>
                  <a:lnTo>
                    <a:pt x="187" y="61"/>
                  </a:lnTo>
                  <a:lnTo>
                    <a:pt x="175" y="63"/>
                  </a:lnTo>
                  <a:lnTo>
                    <a:pt x="164" y="68"/>
                  </a:lnTo>
                  <a:lnTo>
                    <a:pt x="149" y="71"/>
                  </a:lnTo>
                  <a:lnTo>
                    <a:pt x="138" y="73"/>
                  </a:lnTo>
                  <a:lnTo>
                    <a:pt x="126" y="75"/>
                  </a:lnTo>
                  <a:lnTo>
                    <a:pt x="112" y="78"/>
                  </a:lnTo>
                  <a:lnTo>
                    <a:pt x="100" y="80"/>
                  </a:lnTo>
                  <a:lnTo>
                    <a:pt x="88" y="82"/>
                  </a:lnTo>
                  <a:lnTo>
                    <a:pt x="74" y="85"/>
                  </a:lnTo>
                  <a:lnTo>
                    <a:pt x="71" y="85"/>
                  </a:lnTo>
                  <a:lnTo>
                    <a:pt x="71" y="80"/>
                  </a:lnTo>
                  <a:lnTo>
                    <a:pt x="69" y="78"/>
                  </a:lnTo>
                  <a:lnTo>
                    <a:pt x="69" y="73"/>
                  </a:lnTo>
                  <a:lnTo>
                    <a:pt x="69" y="71"/>
                  </a:lnTo>
                  <a:lnTo>
                    <a:pt x="67" y="66"/>
                  </a:lnTo>
                  <a:lnTo>
                    <a:pt x="67" y="63"/>
                  </a:lnTo>
                  <a:lnTo>
                    <a:pt x="67" y="59"/>
                  </a:lnTo>
                  <a:lnTo>
                    <a:pt x="67" y="5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55" y="59"/>
                  </a:lnTo>
                  <a:lnTo>
                    <a:pt x="50" y="63"/>
                  </a:lnTo>
                  <a:lnTo>
                    <a:pt x="48" y="63"/>
                  </a:lnTo>
                  <a:lnTo>
                    <a:pt x="43" y="68"/>
                  </a:lnTo>
                  <a:lnTo>
                    <a:pt x="41" y="71"/>
                  </a:lnTo>
                  <a:lnTo>
                    <a:pt x="36" y="75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4" y="73"/>
                  </a:lnTo>
                  <a:lnTo>
                    <a:pt x="36" y="73"/>
                  </a:lnTo>
                  <a:lnTo>
                    <a:pt x="36" y="73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8" y="71"/>
                  </a:lnTo>
                  <a:lnTo>
                    <a:pt x="36" y="68"/>
                  </a:lnTo>
                  <a:lnTo>
                    <a:pt x="36" y="71"/>
                  </a:lnTo>
                  <a:lnTo>
                    <a:pt x="34" y="73"/>
                  </a:lnTo>
                  <a:lnTo>
                    <a:pt x="31" y="73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29" y="78"/>
                  </a:lnTo>
                  <a:lnTo>
                    <a:pt x="26" y="80"/>
                  </a:lnTo>
                  <a:lnTo>
                    <a:pt x="15" y="92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5" y="97"/>
                  </a:lnTo>
                  <a:lnTo>
                    <a:pt x="0" y="99"/>
                  </a:lnTo>
                  <a:lnTo>
                    <a:pt x="3" y="108"/>
                  </a:lnTo>
                  <a:lnTo>
                    <a:pt x="8" y="134"/>
                  </a:lnTo>
                  <a:lnTo>
                    <a:pt x="12" y="158"/>
                  </a:lnTo>
                  <a:lnTo>
                    <a:pt x="15" y="172"/>
                  </a:lnTo>
                  <a:lnTo>
                    <a:pt x="17" y="184"/>
                  </a:lnTo>
                  <a:lnTo>
                    <a:pt x="19" y="198"/>
                  </a:lnTo>
                  <a:lnTo>
                    <a:pt x="22" y="210"/>
                  </a:lnTo>
                  <a:lnTo>
                    <a:pt x="24" y="222"/>
                  </a:lnTo>
                  <a:lnTo>
                    <a:pt x="24" y="236"/>
                  </a:lnTo>
                  <a:lnTo>
                    <a:pt x="26" y="248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0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29" y="262"/>
                  </a:lnTo>
                  <a:lnTo>
                    <a:pt x="34" y="281"/>
                  </a:lnTo>
                  <a:lnTo>
                    <a:pt x="36" y="291"/>
                  </a:lnTo>
                  <a:lnTo>
                    <a:pt x="36" y="300"/>
                  </a:lnTo>
                  <a:lnTo>
                    <a:pt x="38" y="310"/>
                  </a:lnTo>
                  <a:lnTo>
                    <a:pt x="41" y="319"/>
                  </a:lnTo>
                  <a:lnTo>
                    <a:pt x="43" y="329"/>
                  </a:lnTo>
                  <a:lnTo>
                    <a:pt x="43" y="340"/>
                  </a:lnTo>
                  <a:lnTo>
                    <a:pt x="45" y="347"/>
                  </a:lnTo>
                  <a:lnTo>
                    <a:pt x="48" y="357"/>
                  </a:lnTo>
                  <a:lnTo>
                    <a:pt x="48" y="364"/>
                  </a:lnTo>
                  <a:lnTo>
                    <a:pt x="50" y="374"/>
                  </a:lnTo>
                  <a:lnTo>
                    <a:pt x="62" y="371"/>
                  </a:lnTo>
                  <a:lnTo>
                    <a:pt x="74" y="369"/>
                  </a:lnTo>
                  <a:lnTo>
                    <a:pt x="88" y="366"/>
                  </a:lnTo>
                  <a:lnTo>
                    <a:pt x="100" y="364"/>
                  </a:lnTo>
                  <a:lnTo>
                    <a:pt x="112" y="362"/>
                  </a:lnTo>
                  <a:lnTo>
                    <a:pt x="123" y="359"/>
                  </a:lnTo>
                  <a:lnTo>
                    <a:pt x="138" y="357"/>
                  </a:lnTo>
                  <a:lnTo>
                    <a:pt x="149" y="355"/>
                  </a:lnTo>
                  <a:lnTo>
                    <a:pt x="161" y="352"/>
                  </a:lnTo>
                  <a:lnTo>
                    <a:pt x="171" y="350"/>
                  </a:lnTo>
                  <a:lnTo>
                    <a:pt x="183" y="347"/>
                  </a:lnTo>
                  <a:lnTo>
                    <a:pt x="194" y="347"/>
                  </a:lnTo>
                  <a:lnTo>
                    <a:pt x="204" y="345"/>
                  </a:lnTo>
                  <a:lnTo>
                    <a:pt x="216" y="343"/>
                  </a:lnTo>
                  <a:lnTo>
                    <a:pt x="228" y="340"/>
                  </a:lnTo>
                  <a:lnTo>
                    <a:pt x="237" y="338"/>
                  </a:lnTo>
                  <a:lnTo>
                    <a:pt x="249" y="336"/>
                  </a:lnTo>
                  <a:lnTo>
                    <a:pt x="258" y="333"/>
                  </a:lnTo>
                  <a:lnTo>
                    <a:pt x="270" y="331"/>
                  </a:lnTo>
                  <a:lnTo>
                    <a:pt x="282" y="329"/>
                  </a:lnTo>
                  <a:lnTo>
                    <a:pt x="291" y="326"/>
                  </a:lnTo>
                  <a:lnTo>
                    <a:pt x="303" y="324"/>
                  </a:lnTo>
                  <a:lnTo>
                    <a:pt x="315" y="321"/>
                  </a:lnTo>
                  <a:lnTo>
                    <a:pt x="325" y="321"/>
                  </a:lnTo>
                  <a:lnTo>
                    <a:pt x="336" y="319"/>
                  </a:lnTo>
                  <a:lnTo>
                    <a:pt x="348" y="317"/>
                  </a:lnTo>
                  <a:lnTo>
                    <a:pt x="358" y="314"/>
                  </a:lnTo>
                  <a:lnTo>
                    <a:pt x="369" y="312"/>
                  </a:lnTo>
                  <a:lnTo>
                    <a:pt x="381" y="310"/>
                  </a:lnTo>
                  <a:lnTo>
                    <a:pt x="391" y="307"/>
                  </a:lnTo>
                  <a:lnTo>
                    <a:pt x="403" y="305"/>
                  </a:lnTo>
                  <a:lnTo>
                    <a:pt x="412" y="303"/>
                  </a:lnTo>
                  <a:lnTo>
                    <a:pt x="424" y="300"/>
                  </a:lnTo>
                  <a:lnTo>
                    <a:pt x="436" y="298"/>
                  </a:lnTo>
                  <a:lnTo>
                    <a:pt x="445" y="295"/>
                  </a:lnTo>
                  <a:lnTo>
                    <a:pt x="457" y="293"/>
                  </a:lnTo>
                  <a:lnTo>
                    <a:pt x="469" y="291"/>
                  </a:lnTo>
                  <a:lnTo>
                    <a:pt x="478" y="288"/>
                  </a:lnTo>
                  <a:lnTo>
                    <a:pt x="490" y="286"/>
                  </a:lnTo>
                  <a:lnTo>
                    <a:pt x="500" y="284"/>
                  </a:lnTo>
                  <a:lnTo>
                    <a:pt x="502" y="284"/>
                  </a:lnTo>
                  <a:lnTo>
                    <a:pt x="502" y="284"/>
                  </a:lnTo>
                  <a:lnTo>
                    <a:pt x="502" y="279"/>
                  </a:lnTo>
                  <a:lnTo>
                    <a:pt x="504" y="274"/>
                  </a:lnTo>
                  <a:lnTo>
                    <a:pt x="507" y="269"/>
                  </a:lnTo>
                  <a:lnTo>
                    <a:pt x="507" y="269"/>
                  </a:lnTo>
                  <a:lnTo>
                    <a:pt x="509" y="267"/>
                  </a:lnTo>
                  <a:lnTo>
                    <a:pt x="511" y="265"/>
                  </a:lnTo>
                  <a:lnTo>
                    <a:pt x="514" y="265"/>
                  </a:lnTo>
                  <a:lnTo>
                    <a:pt x="516" y="262"/>
                  </a:lnTo>
                  <a:lnTo>
                    <a:pt x="518" y="262"/>
                  </a:lnTo>
                  <a:lnTo>
                    <a:pt x="523" y="262"/>
                  </a:lnTo>
                  <a:lnTo>
                    <a:pt x="528" y="262"/>
                  </a:lnTo>
                  <a:lnTo>
                    <a:pt x="530" y="262"/>
                  </a:lnTo>
                  <a:lnTo>
                    <a:pt x="533" y="265"/>
                  </a:lnTo>
                  <a:lnTo>
                    <a:pt x="533" y="265"/>
                  </a:lnTo>
                  <a:lnTo>
                    <a:pt x="535" y="260"/>
                  </a:lnTo>
                  <a:lnTo>
                    <a:pt x="535" y="260"/>
                  </a:lnTo>
                  <a:lnTo>
                    <a:pt x="537" y="258"/>
                  </a:lnTo>
                  <a:lnTo>
                    <a:pt x="542" y="255"/>
                  </a:lnTo>
                  <a:lnTo>
                    <a:pt x="544" y="255"/>
                  </a:lnTo>
                  <a:lnTo>
                    <a:pt x="547" y="253"/>
                  </a:lnTo>
                  <a:lnTo>
                    <a:pt x="552" y="250"/>
                  </a:lnTo>
                  <a:lnTo>
                    <a:pt x="556" y="248"/>
                  </a:lnTo>
                  <a:lnTo>
                    <a:pt x="556" y="246"/>
                  </a:lnTo>
                  <a:lnTo>
                    <a:pt x="556" y="243"/>
                  </a:lnTo>
                  <a:lnTo>
                    <a:pt x="556" y="241"/>
                  </a:lnTo>
                  <a:lnTo>
                    <a:pt x="556" y="239"/>
                  </a:lnTo>
                  <a:lnTo>
                    <a:pt x="559" y="236"/>
                  </a:lnTo>
                  <a:lnTo>
                    <a:pt x="561" y="236"/>
                  </a:lnTo>
                  <a:lnTo>
                    <a:pt x="563" y="231"/>
                  </a:lnTo>
                  <a:lnTo>
                    <a:pt x="566" y="231"/>
                  </a:lnTo>
                  <a:lnTo>
                    <a:pt x="568" y="229"/>
                  </a:lnTo>
                  <a:lnTo>
                    <a:pt x="568" y="227"/>
                  </a:lnTo>
                  <a:lnTo>
                    <a:pt x="571" y="222"/>
                  </a:lnTo>
                  <a:lnTo>
                    <a:pt x="573" y="222"/>
                  </a:lnTo>
                  <a:lnTo>
                    <a:pt x="575" y="220"/>
                  </a:lnTo>
                  <a:lnTo>
                    <a:pt x="578" y="220"/>
                  </a:lnTo>
                  <a:lnTo>
                    <a:pt x="580" y="215"/>
                  </a:lnTo>
                  <a:lnTo>
                    <a:pt x="580" y="215"/>
                  </a:lnTo>
                  <a:lnTo>
                    <a:pt x="582" y="213"/>
                  </a:lnTo>
                  <a:lnTo>
                    <a:pt x="585" y="213"/>
                  </a:lnTo>
                  <a:lnTo>
                    <a:pt x="587" y="210"/>
                  </a:lnTo>
                  <a:lnTo>
                    <a:pt x="589" y="208"/>
                  </a:lnTo>
                  <a:lnTo>
                    <a:pt x="587" y="205"/>
                  </a:lnTo>
                  <a:lnTo>
                    <a:pt x="585" y="20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6154285" y="2573465"/>
              <a:ext cx="790350" cy="612521"/>
            </a:xfrm>
            <a:custGeom>
              <a:avLst/>
              <a:gdLst>
                <a:gd name="T0" fmla="*/ 237 w 800"/>
                <a:gd name="T1" fmla="*/ 36 h 620"/>
                <a:gd name="T2" fmla="*/ 242 w 800"/>
                <a:gd name="T3" fmla="*/ 67 h 620"/>
                <a:gd name="T4" fmla="*/ 244 w 800"/>
                <a:gd name="T5" fmla="*/ 93 h 620"/>
                <a:gd name="T6" fmla="*/ 284 w 800"/>
                <a:gd name="T7" fmla="*/ 109 h 620"/>
                <a:gd name="T8" fmla="*/ 379 w 800"/>
                <a:gd name="T9" fmla="*/ 114 h 620"/>
                <a:gd name="T10" fmla="*/ 398 w 800"/>
                <a:gd name="T11" fmla="*/ 121 h 620"/>
                <a:gd name="T12" fmla="*/ 426 w 800"/>
                <a:gd name="T13" fmla="*/ 119 h 620"/>
                <a:gd name="T14" fmla="*/ 459 w 800"/>
                <a:gd name="T15" fmla="*/ 123 h 620"/>
                <a:gd name="T16" fmla="*/ 518 w 800"/>
                <a:gd name="T17" fmla="*/ 116 h 620"/>
                <a:gd name="T18" fmla="*/ 582 w 800"/>
                <a:gd name="T19" fmla="*/ 112 h 620"/>
                <a:gd name="T20" fmla="*/ 701 w 800"/>
                <a:gd name="T21" fmla="*/ 133 h 620"/>
                <a:gd name="T22" fmla="*/ 776 w 800"/>
                <a:gd name="T23" fmla="*/ 164 h 620"/>
                <a:gd name="T24" fmla="*/ 800 w 800"/>
                <a:gd name="T25" fmla="*/ 192 h 620"/>
                <a:gd name="T26" fmla="*/ 783 w 800"/>
                <a:gd name="T27" fmla="*/ 218 h 620"/>
                <a:gd name="T28" fmla="*/ 755 w 800"/>
                <a:gd name="T29" fmla="*/ 261 h 620"/>
                <a:gd name="T30" fmla="*/ 741 w 800"/>
                <a:gd name="T31" fmla="*/ 289 h 620"/>
                <a:gd name="T32" fmla="*/ 717 w 800"/>
                <a:gd name="T33" fmla="*/ 315 h 620"/>
                <a:gd name="T34" fmla="*/ 710 w 800"/>
                <a:gd name="T35" fmla="*/ 332 h 620"/>
                <a:gd name="T36" fmla="*/ 717 w 800"/>
                <a:gd name="T37" fmla="*/ 344 h 620"/>
                <a:gd name="T38" fmla="*/ 729 w 800"/>
                <a:gd name="T39" fmla="*/ 351 h 620"/>
                <a:gd name="T40" fmla="*/ 734 w 800"/>
                <a:gd name="T41" fmla="*/ 362 h 620"/>
                <a:gd name="T42" fmla="*/ 729 w 800"/>
                <a:gd name="T43" fmla="*/ 379 h 620"/>
                <a:gd name="T44" fmla="*/ 715 w 800"/>
                <a:gd name="T45" fmla="*/ 400 h 620"/>
                <a:gd name="T46" fmla="*/ 703 w 800"/>
                <a:gd name="T47" fmla="*/ 486 h 620"/>
                <a:gd name="T48" fmla="*/ 682 w 800"/>
                <a:gd name="T49" fmla="*/ 620 h 620"/>
                <a:gd name="T50" fmla="*/ 492 w 800"/>
                <a:gd name="T51" fmla="*/ 590 h 620"/>
                <a:gd name="T52" fmla="*/ 258 w 800"/>
                <a:gd name="T53" fmla="*/ 547 h 620"/>
                <a:gd name="T54" fmla="*/ 17 w 800"/>
                <a:gd name="T55" fmla="*/ 495 h 620"/>
                <a:gd name="T56" fmla="*/ 3 w 800"/>
                <a:gd name="T57" fmla="*/ 457 h 620"/>
                <a:gd name="T58" fmla="*/ 5 w 800"/>
                <a:gd name="T59" fmla="*/ 436 h 620"/>
                <a:gd name="T60" fmla="*/ 10 w 800"/>
                <a:gd name="T61" fmla="*/ 407 h 620"/>
                <a:gd name="T62" fmla="*/ 12 w 800"/>
                <a:gd name="T63" fmla="*/ 377 h 620"/>
                <a:gd name="T64" fmla="*/ 33 w 800"/>
                <a:gd name="T65" fmla="*/ 334 h 620"/>
                <a:gd name="T66" fmla="*/ 41 w 800"/>
                <a:gd name="T67" fmla="*/ 334 h 620"/>
                <a:gd name="T68" fmla="*/ 50 w 800"/>
                <a:gd name="T69" fmla="*/ 327 h 620"/>
                <a:gd name="T70" fmla="*/ 55 w 800"/>
                <a:gd name="T71" fmla="*/ 322 h 620"/>
                <a:gd name="T72" fmla="*/ 57 w 800"/>
                <a:gd name="T73" fmla="*/ 301 h 620"/>
                <a:gd name="T74" fmla="*/ 67 w 800"/>
                <a:gd name="T75" fmla="*/ 294 h 620"/>
                <a:gd name="T76" fmla="*/ 62 w 800"/>
                <a:gd name="T77" fmla="*/ 294 h 620"/>
                <a:gd name="T78" fmla="*/ 76 w 800"/>
                <a:gd name="T79" fmla="*/ 254 h 620"/>
                <a:gd name="T80" fmla="*/ 83 w 800"/>
                <a:gd name="T81" fmla="*/ 223 h 620"/>
                <a:gd name="T82" fmla="*/ 90 w 800"/>
                <a:gd name="T83" fmla="*/ 209 h 620"/>
                <a:gd name="T84" fmla="*/ 97 w 800"/>
                <a:gd name="T85" fmla="*/ 187 h 620"/>
                <a:gd name="T86" fmla="*/ 104 w 800"/>
                <a:gd name="T87" fmla="*/ 159 h 620"/>
                <a:gd name="T88" fmla="*/ 114 w 800"/>
                <a:gd name="T89" fmla="*/ 138 h 620"/>
                <a:gd name="T90" fmla="*/ 121 w 800"/>
                <a:gd name="T91" fmla="*/ 114 h 620"/>
                <a:gd name="T92" fmla="*/ 121 w 800"/>
                <a:gd name="T93" fmla="*/ 102 h 620"/>
                <a:gd name="T94" fmla="*/ 128 w 800"/>
                <a:gd name="T95" fmla="*/ 97 h 620"/>
                <a:gd name="T96" fmla="*/ 130 w 800"/>
                <a:gd name="T97" fmla="*/ 88 h 620"/>
                <a:gd name="T98" fmla="*/ 133 w 800"/>
                <a:gd name="T99" fmla="*/ 78 h 620"/>
                <a:gd name="T100" fmla="*/ 142 w 800"/>
                <a:gd name="T101" fmla="*/ 64 h 620"/>
                <a:gd name="T102" fmla="*/ 135 w 800"/>
                <a:gd name="T103" fmla="*/ 60 h 620"/>
                <a:gd name="T104" fmla="*/ 140 w 800"/>
                <a:gd name="T105" fmla="*/ 31 h 620"/>
                <a:gd name="T106" fmla="*/ 147 w 800"/>
                <a:gd name="T107" fmla="*/ 0 h 620"/>
                <a:gd name="T108" fmla="*/ 159 w 800"/>
                <a:gd name="T109" fmla="*/ 12 h 620"/>
                <a:gd name="T110" fmla="*/ 159 w 800"/>
                <a:gd name="T111" fmla="*/ 10 h 620"/>
                <a:gd name="T112" fmla="*/ 168 w 800"/>
                <a:gd name="T113" fmla="*/ 10 h 620"/>
                <a:gd name="T114" fmla="*/ 187 w 800"/>
                <a:gd name="T115" fmla="*/ 7 h 620"/>
                <a:gd name="T116" fmla="*/ 216 w 800"/>
                <a:gd name="T117" fmla="*/ 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" h="620">
                  <a:moveTo>
                    <a:pt x="216" y="19"/>
                  </a:moveTo>
                  <a:lnTo>
                    <a:pt x="220" y="19"/>
                  </a:lnTo>
                  <a:lnTo>
                    <a:pt x="223" y="22"/>
                  </a:lnTo>
                  <a:lnTo>
                    <a:pt x="223" y="22"/>
                  </a:lnTo>
                  <a:lnTo>
                    <a:pt x="225" y="26"/>
                  </a:lnTo>
                  <a:lnTo>
                    <a:pt x="227" y="26"/>
                  </a:lnTo>
                  <a:lnTo>
                    <a:pt x="230" y="26"/>
                  </a:lnTo>
                  <a:lnTo>
                    <a:pt x="232" y="29"/>
                  </a:lnTo>
                  <a:lnTo>
                    <a:pt x="235" y="31"/>
                  </a:lnTo>
                  <a:lnTo>
                    <a:pt x="237" y="33"/>
                  </a:lnTo>
                  <a:lnTo>
                    <a:pt x="237" y="36"/>
                  </a:lnTo>
                  <a:lnTo>
                    <a:pt x="239" y="38"/>
                  </a:lnTo>
                  <a:lnTo>
                    <a:pt x="239" y="41"/>
                  </a:lnTo>
                  <a:lnTo>
                    <a:pt x="239" y="45"/>
                  </a:lnTo>
                  <a:lnTo>
                    <a:pt x="242" y="48"/>
                  </a:lnTo>
                  <a:lnTo>
                    <a:pt x="242" y="48"/>
                  </a:lnTo>
                  <a:lnTo>
                    <a:pt x="242" y="50"/>
                  </a:lnTo>
                  <a:lnTo>
                    <a:pt x="244" y="52"/>
                  </a:lnTo>
                  <a:lnTo>
                    <a:pt x="242" y="57"/>
                  </a:lnTo>
                  <a:lnTo>
                    <a:pt x="244" y="62"/>
                  </a:lnTo>
                  <a:lnTo>
                    <a:pt x="242" y="64"/>
                  </a:lnTo>
                  <a:lnTo>
                    <a:pt x="242" y="67"/>
                  </a:lnTo>
                  <a:lnTo>
                    <a:pt x="242" y="69"/>
                  </a:lnTo>
                  <a:lnTo>
                    <a:pt x="242" y="74"/>
                  </a:lnTo>
                  <a:lnTo>
                    <a:pt x="242" y="74"/>
                  </a:lnTo>
                  <a:lnTo>
                    <a:pt x="242" y="76"/>
                  </a:lnTo>
                  <a:lnTo>
                    <a:pt x="242" y="78"/>
                  </a:lnTo>
                  <a:lnTo>
                    <a:pt x="242" y="78"/>
                  </a:lnTo>
                  <a:lnTo>
                    <a:pt x="242" y="83"/>
                  </a:lnTo>
                  <a:lnTo>
                    <a:pt x="242" y="88"/>
                  </a:lnTo>
                  <a:lnTo>
                    <a:pt x="242" y="88"/>
                  </a:lnTo>
                  <a:lnTo>
                    <a:pt x="242" y="90"/>
                  </a:lnTo>
                  <a:lnTo>
                    <a:pt x="244" y="93"/>
                  </a:lnTo>
                  <a:lnTo>
                    <a:pt x="246" y="95"/>
                  </a:lnTo>
                  <a:lnTo>
                    <a:pt x="253" y="97"/>
                  </a:lnTo>
                  <a:lnTo>
                    <a:pt x="256" y="97"/>
                  </a:lnTo>
                  <a:lnTo>
                    <a:pt x="258" y="97"/>
                  </a:lnTo>
                  <a:lnTo>
                    <a:pt x="261" y="100"/>
                  </a:lnTo>
                  <a:lnTo>
                    <a:pt x="265" y="102"/>
                  </a:lnTo>
                  <a:lnTo>
                    <a:pt x="268" y="104"/>
                  </a:lnTo>
                  <a:lnTo>
                    <a:pt x="275" y="104"/>
                  </a:lnTo>
                  <a:lnTo>
                    <a:pt x="282" y="109"/>
                  </a:lnTo>
                  <a:lnTo>
                    <a:pt x="282" y="109"/>
                  </a:lnTo>
                  <a:lnTo>
                    <a:pt x="284" y="109"/>
                  </a:lnTo>
                  <a:lnTo>
                    <a:pt x="291" y="107"/>
                  </a:lnTo>
                  <a:lnTo>
                    <a:pt x="308" y="104"/>
                  </a:lnTo>
                  <a:lnTo>
                    <a:pt x="313" y="104"/>
                  </a:lnTo>
                  <a:lnTo>
                    <a:pt x="320" y="100"/>
                  </a:lnTo>
                  <a:lnTo>
                    <a:pt x="324" y="100"/>
                  </a:lnTo>
                  <a:lnTo>
                    <a:pt x="327" y="100"/>
                  </a:lnTo>
                  <a:lnTo>
                    <a:pt x="334" y="102"/>
                  </a:lnTo>
                  <a:lnTo>
                    <a:pt x="346" y="102"/>
                  </a:lnTo>
                  <a:lnTo>
                    <a:pt x="372" y="109"/>
                  </a:lnTo>
                  <a:lnTo>
                    <a:pt x="376" y="112"/>
                  </a:lnTo>
                  <a:lnTo>
                    <a:pt x="379" y="114"/>
                  </a:lnTo>
                  <a:lnTo>
                    <a:pt x="379" y="116"/>
                  </a:lnTo>
                  <a:lnTo>
                    <a:pt x="379" y="119"/>
                  </a:lnTo>
                  <a:lnTo>
                    <a:pt x="379" y="121"/>
                  </a:lnTo>
                  <a:lnTo>
                    <a:pt x="381" y="121"/>
                  </a:lnTo>
                  <a:lnTo>
                    <a:pt x="384" y="121"/>
                  </a:lnTo>
                  <a:lnTo>
                    <a:pt x="391" y="121"/>
                  </a:lnTo>
                  <a:lnTo>
                    <a:pt x="391" y="121"/>
                  </a:lnTo>
                  <a:lnTo>
                    <a:pt x="393" y="121"/>
                  </a:lnTo>
                  <a:lnTo>
                    <a:pt x="395" y="121"/>
                  </a:lnTo>
                  <a:lnTo>
                    <a:pt x="395" y="121"/>
                  </a:lnTo>
                  <a:lnTo>
                    <a:pt x="398" y="121"/>
                  </a:lnTo>
                  <a:lnTo>
                    <a:pt x="400" y="121"/>
                  </a:lnTo>
                  <a:lnTo>
                    <a:pt x="400" y="123"/>
                  </a:lnTo>
                  <a:lnTo>
                    <a:pt x="405" y="123"/>
                  </a:lnTo>
                  <a:lnTo>
                    <a:pt x="407" y="123"/>
                  </a:lnTo>
                  <a:lnTo>
                    <a:pt x="410" y="123"/>
                  </a:lnTo>
                  <a:lnTo>
                    <a:pt x="410" y="123"/>
                  </a:lnTo>
                  <a:lnTo>
                    <a:pt x="414" y="121"/>
                  </a:lnTo>
                  <a:lnTo>
                    <a:pt x="414" y="121"/>
                  </a:lnTo>
                  <a:lnTo>
                    <a:pt x="421" y="121"/>
                  </a:lnTo>
                  <a:lnTo>
                    <a:pt x="426" y="121"/>
                  </a:lnTo>
                  <a:lnTo>
                    <a:pt x="426" y="119"/>
                  </a:lnTo>
                  <a:lnTo>
                    <a:pt x="426" y="119"/>
                  </a:lnTo>
                  <a:lnTo>
                    <a:pt x="429" y="119"/>
                  </a:lnTo>
                  <a:lnTo>
                    <a:pt x="431" y="119"/>
                  </a:lnTo>
                  <a:lnTo>
                    <a:pt x="443" y="123"/>
                  </a:lnTo>
                  <a:lnTo>
                    <a:pt x="445" y="123"/>
                  </a:lnTo>
                  <a:lnTo>
                    <a:pt x="447" y="123"/>
                  </a:lnTo>
                  <a:lnTo>
                    <a:pt x="447" y="123"/>
                  </a:lnTo>
                  <a:lnTo>
                    <a:pt x="452" y="123"/>
                  </a:lnTo>
                  <a:lnTo>
                    <a:pt x="452" y="123"/>
                  </a:lnTo>
                  <a:lnTo>
                    <a:pt x="455" y="123"/>
                  </a:lnTo>
                  <a:lnTo>
                    <a:pt x="459" y="123"/>
                  </a:lnTo>
                  <a:lnTo>
                    <a:pt x="459" y="123"/>
                  </a:lnTo>
                  <a:lnTo>
                    <a:pt x="462" y="123"/>
                  </a:lnTo>
                  <a:lnTo>
                    <a:pt x="464" y="123"/>
                  </a:lnTo>
                  <a:lnTo>
                    <a:pt x="466" y="123"/>
                  </a:lnTo>
                  <a:lnTo>
                    <a:pt x="469" y="123"/>
                  </a:lnTo>
                  <a:lnTo>
                    <a:pt x="471" y="123"/>
                  </a:lnTo>
                  <a:lnTo>
                    <a:pt x="473" y="121"/>
                  </a:lnTo>
                  <a:lnTo>
                    <a:pt x="476" y="119"/>
                  </a:lnTo>
                  <a:lnTo>
                    <a:pt x="481" y="119"/>
                  </a:lnTo>
                  <a:lnTo>
                    <a:pt x="495" y="116"/>
                  </a:lnTo>
                  <a:lnTo>
                    <a:pt x="518" y="116"/>
                  </a:lnTo>
                  <a:lnTo>
                    <a:pt x="523" y="114"/>
                  </a:lnTo>
                  <a:lnTo>
                    <a:pt x="525" y="112"/>
                  </a:lnTo>
                  <a:lnTo>
                    <a:pt x="528" y="112"/>
                  </a:lnTo>
                  <a:lnTo>
                    <a:pt x="530" y="112"/>
                  </a:lnTo>
                  <a:lnTo>
                    <a:pt x="537" y="114"/>
                  </a:lnTo>
                  <a:lnTo>
                    <a:pt x="542" y="114"/>
                  </a:lnTo>
                  <a:lnTo>
                    <a:pt x="549" y="114"/>
                  </a:lnTo>
                  <a:lnTo>
                    <a:pt x="570" y="116"/>
                  </a:lnTo>
                  <a:lnTo>
                    <a:pt x="575" y="116"/>
                  </a:lnTo>
                  <a:lnTo>
                    <a:pt x="580" y="112"/>
                  </a:lnTo>
                  <a:lnTo>
                    <a:pt x="582" y="112"/>
                  </a:lnTo>
                  <a:lnTo>
                    <a:pt x="585" y="114"/>
                  </a:lnTo>
                  <a:lnTo>
                    <a:pt x="596" y="116"/>
                  </a:lnTo>
                  <a:lnTo>
                    <a:pt x="608" y="116"/>
                  </a:lnTo>
                  <a:lnTo>
                    <a:pt x="620" y="119"/>
                  </a:lnTo>
                  <a:lnTo>
                    <a:pt x="632" y="121"/>
                  </a:lnTo>
                  <a:lnTo>
                    <a:pt x="641" y="123"/>
                  </a:lnTo>
                  <a:lnTo>
                    <a:pt x="653" y="126"/>
                  </a:lnTo>
                  <a:lnTo>
                    <a:pt x="665" y="126"/>
                  </a:lnTo>
                  <a:lnTo>
                    <a:pt x="677" y="128"/>
                  </a:lnTo>
                  <a:lnTo>
                    <a:pt x="689" y="131"/>
                  </a:lnTo>
                  <a:lnTo>
                    <a:pt x="701" y="133"/>
                  </a:lnTo>
                  <a:lnTo>
                    <a:pt x="712" y="135"/>
                  </a:lnTo>
                  <a:lnTo>
                    <a:pt x="722" y="135"/>
                  </a:lnTo>
                  <a:lnTo>
                    <a:pt x="734" y="138"/>
                  </a:lnTo>
                  <a:lnTo>
                    <a:pt x="745" y="140"/>
                  </a:lnTo>
                  <a:lnTo>
                    <a:pt x="757" y="142"/>
                  </a:lnTo>
                  <a:lnTo>
                    <a:pt x="769" y="142"/>
                  </a:lnTo>
                  <a:lnTo>
                    <a:pt x="769" y="145"/>
                  </a:lnTo>
                  <a:lnTo>
                    <a:pt x="769" y="147"/>
                  </a:lnTo>
                  <a:lnTo>
                    <a:pt x="771" y="154"/>
                  </a:lnTo>
                  <a:lnTo>
                    <a:pt x="776" y="161"/>
                  </a:lnTo>
                  <a:lnTo>
                    <a:pt x="776" y="164"/>
                  </a:lnTo>
                  <a:lnTo>
                    <a:pt x="776" y="164"/>
                  </a:lnTo>
                  <a:lnTo>
                    <a:pt x="783" y="166"/>
                  </a:lnTo>
                  <a:lnTo>
                    <a:pt x="783" y="168"/>
                  </a:lnTo>
                  <a:lnTo>
                    <a:pt x="786" y="171"/>
                  </a:lnTo>
                  <a:lnTo>
                    <a:pt x="790" y="173"/>
                  </a:lnTo>
                  <a:lnTo>
                    <a:pt x="793" y="175"/>
                  </a:lnTo>
                  <a:lnTo>
                    <a:pt x="795" y="175"/>
                  </a:lnTo>
                  <a:lnTo>
                    <a:pt x="795" y="178"/>
                  </a:lnTo>
                  <a:lnTo>
                    <a:pt x="797" y="180"/>
                  </a:lnTo>
                  <a:lnTo>
                    <a:pt x="797" y="185"/>
                  </a:lnTo>
                  <a:lnTo>
                    <a:pt x="800" y="192"/>
                  </a:lnTo>
                  <a:lnTo>
                    <a:pt x="800" y="194"/>
                  </a:lnTo>
                  <a:lnTo>
                    <a:pt x="800" y="197"/>
                  </a:lnTo>
                  <a:lnTo>
                    <a:pt x="800" y="199"/>
                  </a:lnTo>
                  <a:lnTo>
                    <a:pt x="797" y="202"/>
                  </a:lnTo>
                  <a:lnTo>
                    <a:pt x="795" y="204"/>
                  </a:lnTo>
                  <a:lnTo>
                    <a:pt x="793" y="204"/>
                  </a:lnTo>
                  <a:lnTo>
                    <a:pt x="790" y="206"/>
                  </a:lnTo>
                  <a:lnTo>
                    <a:pt x="790" y="209"/>
                  </a:lnTo>
                  <a:lnTo>
                    <a:pt x="790" y="211"/>
                  </a:lnTo>
                  <a:lnTo>
                    <a:pt x="786" y="216"/>
                  </a:lnTo>
                  <a:lnTo>
                    <a:pt x="783" y="218"/>
                  </a:lnTo>
                  <a:lnTo>
                    <a:pt x="779" y="223"/>
                  </a:lnTo>
                  <a:lnTo>
                    <a:pt x="779" y="225"/>
                  </a:lnTo>
                  <a:lnTo>
                    <a:pt x="776" y="228"/>
                  </a:lnTo>
                  <a:lnTo>
                    <a:pt x="776" y="232"/>
                  </a:lnTo>
                  <a:lnTo>
                    <a:pt x="776" y="232"/>
                  </a:lnTo>
                  <a:lnTo>
                    <a:pt x="774" y="235"/>
                  </a:lnTo>
                  <a:lnTo>
                    <a:pt x="771" y="242"/>
                  </a:lnTo>
                  <a:lnTo>
                    <a:pt x="769" y="246"/>
                  </a:lnTo>
                  <a:lnTo>
                    <a:pt x="757" y="258"/>
                  </a:lnTo>
                  <a:lnTo>
                    <a:pt x="755" y="261"/>
                  </a:lnTo>
                  <a:lnTo>
                    <a:pt x="755" y="261"/>
                  </a:lnTo>
                  <a:lnTo>
                    <a:pt x="755" y="263"/>
                  </a:lnTo>
                  <a:lnTo>
                    <a:pt x="755" y="263"/>
                  </a:lnTo>
                  <a:lnTo>
                    <a:pt x="755" y="265"/>
                  </a:lnTo>
                  <a:lnTo>
                    <a:pt x="755" y="265"/>
                  </a:lnTo>
                  <a:lnTo>
                    <a:pt x="755" y="268"/>
                  </a:lnTo>
                  <a:lnTo>
                    <a:pt x="753" y="273"/>
                  </a:lnTo>
                  <a:lnTo>
                    <a:pt x="753" y="275"/>
                  </a:lnTo>
                  <a:lnTo>
                    <a:pt x="750" y="280"/>
                  </a:lnTo>
                  <a:lnTo>
                    <a:pt x="743" y="284"/>
                  </a:lnTo>
                  <a:lnTo>
                    <a:pt x="743" y="287"/>
                  </a:lnTo>
                  <a:lnTo>
                    <a:pt x="741" y="289"/>
                  </a:lnTo>
                  <a:lnTo>
                    <a:pt x="734" y="291"/>
                  </a:lnTo>
                  <a:lnTo>
                    <a:pt x="734" y="291"/>
                  </a:lnTo>
                  <a:lnTo>
                    <a:pt x="731" y="294"/>
                  </a:lnTo>
                  <a:lnTo>
                    <a:pt x="729" y="299"/>
                  </a:lnTo>
                  <a:lnTo>
                    <a:pt x="724" y="303"/>
                  </a:lnTo>
                  <a:lnTo>
                    <a:pt x="724" y="306"/>
                  </a:lnTo>
                  <a:lnTo>
                    <a:pt x="722" y="310"/>
                  </a:lnTo>
                  <a:lnTo>
                    <a:pt x="722" y="313"/>
                  </a:lnTo>
                  <a:lnTo>
                    <a:pt x="719" y="315"/>
                  </a:lnTo>
                  <a:lnTo>
                    <a:pt x="717" y="315"/>
                  </a:lnTo>
                  <a:lnTo>
                    <a:pt x="717" y="315"/>
                  </a:lnTo>
                  <a:lnTo>
                    <a:pt x="715" y="315"/>
                  </a:lnTo>
                  <a:lnTo>
                    <a:pt x="715" y="318"/>
                  </a:lnTo>
                  <a:lnTo>
                    <a:pt x="715" y="318"/>
                  </a:lnTo>
                  <a:lnTo>
                    <a:pt x="715" y="318"/>
                  </a:lnTo>
                  <a:lnTo>
                    <a:pt x="712" y="320"/>
                  </a:lnTo>
                  <a:lnTo>
                    <a:pt x="712" y="320"/>
                  </a:lnTo>
                  <a:lnTo>
                    <a:pt x="712" y="322"/>
                  </a:lnTo>
                  <a:lnTo>
                    <a:pt x="712" y="325"/>
                  </a:lnTo>
                  <a:lnTo>
                    <a:pt x="710" y="327"/>
                  </a:lnTo>
                  <a:lnTo>
                    <a:pt x="710" y="329"/>
                  </a:lnTo>
                  <a:lnTo>
                    <a:pt x="710" y="332"/>
                  </a:lnTo>
                  <a:lnTo>
                    <a:pt x="710" y="334"/>
                  </a:lnTo>
                  <a:lnTo>
                    <a:pt x="710" y="336"/>
                  </a:lnTo>
                  <a:lnTo>
                    <a:pt x="710" y="336"/>
                  </a:lnTo>
                  <a:lnTo>
                    <a:pt x="710" y="339"/>
                  </a:lnTo>
                  <a:lnTo>
                    <a:pt x="710" y="339"/>
                  </a:lnTo>
                  <a:lnTo>
                    <a:pt x="710" y="341"/>
                  </a:lnTo>
                  <a:lnTo>
                    <a:pt x="710" y="344"/>
                  </a:lnTo>
                  <a:lnTo>
                    <a:pt x="715" y="346"/>
                  </a:lnTo>
                  <a:lnTo>
                    <a:pt x="715" y="346"/>
                  </a:lnTo>
                  <a:lnTo>
                    <a:pt x="715" y="346"/>
                  </a:lnTo>
                  <a:lnTo>
                    <a:pt x="717" y="344"/>
                  </a:lnTo>
                  <a:lnTo>
                    <a:pt x="717" y="344"/>
                  </a:lnTo>
                  <a:lnTo>
                    <a:pt x="719" y="344"/>
                  </a:lnTo>
                  <a:lnTo>
                    <a:pt x="719" y="346"/>
                  </a:lnTo>
                  <a:lnTo>
                    <a:pt x="719" y="346"/>
                  </a:lnTo>
                  <a:lnTo>
                    <a:pt x="719" y="348"/>
                  </a:lnTo>
                  <a:lnTo>
                    <a:pt x="722" y="348"/>
                  </a:lnTo>
                  <a:lnTo>
                    <a:pt x="724" y="348"/>
                  </a:lnTo>
                  <a:lnTo>
                    <a:pt x="727" y="348"/>
                  </a:lnTo>
                  <a:lnTo>
                    <a:pt x="729" y="348"/>
                  </a:lnTo>
                  <a:lnTo>
                    <a:pt x="729" y="348"/>
                  </a:lnTo>
                  <a:lnTo>
                    <a:pt x="729" y="351"/>
                  </a:lnTo>
                  <a:lnTo>
                    <a:pt x="729" y="351"/>
                  </a:lnTo>
                  <a:lnTo>
                    <a:pt x="729" y="353"/>
                  </a:lnTo>
                  <a:lnTo>
                    <a:pt x="729" y="355"/>
                  </a:lnTo>
                  <a:lnTo>
                    <a:pt x="729" y="355"/>
                  </a:lnTo>
                  <a:lnTo>
                    <a:pt x="731" y="355"/>
                  </a:lnTo>
                  <a:lnTo>
                    <a:pt x="734" y="358"/>
                  </a:lnTo>
                  <a:lnTo>
                    <a:pt x="734" y="360"/>
                  </a:lnTo>
                  <a:lnTo>
                    <a:pt x="734" y="360"/>
                  </a:lnTo>
                  <a:lnTo>
                    <a:pt x="734" y="362"/>
                  </a:lnTo>
                  <a:lnTo>
                    <a:pt x="734" y="362"/>
                  </a:lnTo>
                  <a:lnTo>
                    <a:pt x="734" y="362"/>
                  </a:lnTo>
                  <a:lnTo>
                    <a:pt x="734" y="365"/>
                  </a:lnTo>
                  <a:lnTo>
                    <a:pt x="731" y="365"/>
                  </a:lnTo>
                  <a:lnTo>
                    <a:pt x="731" y="367"/>
                  </a:lnTo>
                  <a:lnTo>
                    <a:pt x="731" y="367"/>
                  </a:lnTo>
                  <a:lnTo>
                    <a:pt x="729" y="367"/>
                  </a:lnTo>
                  <a:lnTo>
                    <a:pt x="729" y="367"/>
                  </a:lnTo>
                  <a:lnTo>
                    <a:pt x="727" y="367"/>
                  </a:lnTo>
                  <a:lnTo>
                    <a:pt x="727" y="370"/>
                  </a:lnTo>
                  <a:lnTo>
                    <a:pt x="727" y="372"/>
                  </a:lnTo>
                  <a:lnTo>
                    <a:pt x="729" y="374"/>
                  </a:lnTo>
                  <a:lnTo>
                    <a:pt x="729" y="379"/>
                  </a:lnTo>
                  <a:lnTo>
                    <a:pt x="729" y="379"/>
                  </a:lnTo>
                  <a:lnTo>
                    <a:pt x="727" y="381"/>
                  </a:lnTo>
                  <a:lnTo>
                    <a:pt x="727" y="381"/>
                  </a:lnTo>
                  <a:lnTo>
                    <a:pt x="727" y="381"/>
                  </a:lnTo>
                  <a:lnTo>
                    <a:pt x="724" y="386"/>
                  </a:lnTo>
                  <a:lnTo>
                    <a:pt x="724" y="391"/>
                  </a:lnTo>
                  <a:lnTo>
                    <a:pt x="722" y="393"/>
                  </a:lnTo>
                  <a:lnTo>
                    <a:pt x="722" y="396"/>
                  </a:lnTo>
                  <a:lnTo>
                    <a:pt x="719" y="398"/>
                  </a:lnTo>
                  <a:lnTo>
                    <a:pt x="717" y="398"/>
                  </a:lnTo>
                  <a:lnTo>
                    <a:pt x="715" y="400"/>
                  </a:lnTo>
                  <a:lnTo>
                    <a:pt x="715" y="403"/>
                  </a:lnTo>
                  <a:lnTo>
                    <a:pt x="715" y="405"/>
                  </a:lnTo>
                  <a:lnTo>
                    <a:pt x="715" y="405"/>
                  </a:lnTo>
                  <a:lnTo>
                    <a:pt x="715" y="405"/>
                  </a:lnTo>
                  <a:lnTo>
                    <a:pt x="715" y="417"/>
                  </a:lnTo>
                  <a:lnTo>
                    <a:pt x="712" y="422"/>
                  </a:lnTo>
                  <a:lnTo>
                    <a:pt x="712" y="433"/>
                  </a:lnTo>
                  <a:lnTo>
                    <a:pt x="710" y="448"/>
                  </a:lnTo>
                  <a:lnTo>
                    <a:pt x="708" y="460"/>
                  </a:lnTo>
                  <a:lnTo>
                    <a:pt x="705" y="471"/>
                  </a:lnTo>
                  <a:lnTo>
                    <a:pt x="703" y="486"/>
                  </a:lnTo>
                  <a:lnTo>
                    <a:pt x="703" y="497"/>
                  </a:lnTo>
                  <a:lnTo>
                    <a:pt x="701" y="509"/>
                  </a:lnTo>
                  <a:lnTo>
                    <a:pt x="698" y="521"/>
                  </a:lnTo>
                  <a:lnTo>
                    <a:pt x="696" y="535"/>
                  </a:lnTo>
                  <a:lnTo>
                    <a:pt x="693" y="547"/>
                  </a:lnTo>
                  <a:lnTo>
                    <a:pt x="693" y="559"/>
                  </a:lnTo>
                  <a:lnTo>
                    <a:pt x="691" y="571"/>
                  </a:lnTo>
                  <a:lnTo>
                    <a:pt x="689" y="585"/>
                  </a:lnTo>
                  <a:lnTo>
                    <a:pt x="686" y="597"/>
                  </a:lnTo>
                  <a:lnTo>
                    <a:pt x="684" y="609"/>
                  </a:lnTo>
                  <a:lnTo>
                    <a:pt x="682" y="620"/>
                  </a:lnTo>
                  <a:lnTo>
                    <a:pt x="665" y="618"/>
                  </a:lnTo>
                  <a:lnTo>
                    <a:pt x="648" y="616"/>
                  </a:lnTo>
                  <a:lnTo>
                    <a:pt x="630" y="613"/>
                  </a:lnTo>
                  <a:lnTo>
                    <a:pt x="613" y="611"/>
                  </a:lnTo>
                  <a:lnTo>
                    <a:pt x="596" y="609"/>
                  </a:lnTo>
                  <a:lnTo>
                    <a:pt x="578" y="604"/>
                  </a:lnTo>
                  <a:lnTo>
                    <a:pt x="561" y="602"/>
                  </a:lnTo>
                  <a:lnTo>
                    <a:pt x="544" y="599"/>
                  </a:lnTo>
                  <a:lnTo>
                    <a:pt x="525" y="597"/>
                  </a:lnTo>
                  <a:lnTo>
                    <a:pt x="509" y="592"/>
                  </a:lnTo>
                  <a:lnTo>
                    <a:pt x="492" y="590"/>
                  </a:lnTo>
                  <a:lnTo>
                    <a:pt x="473" y="587"/>
                  </a:lnTo>
                  <a:lnTo>
                    <a:pt x="457" y="585"/>
                  </a:lnTo>
                  <a:lnTo>
                    <a:pt x="440" y="580"/>
                  </a:lnTo>
                  <a:lnTo>
                    <a:pt x="421" y="578"/>
                  </a:lnTo>
                  <a:lnTo>
                    <a:pt x="405" y="575"/>
                  </a:lnTo>
                  <a:lnTo>
                    <a:pt x="381" y="571"/>
                  </a:lnTo>
                  <a:lnTo>
                    <a:pt x="355" y="566"/>
                  </a:lnTo>
                  <a:lnTo>
                    <a:pt x="332" y="561"/>
                  </a:lnTo>
                  <a:lnTo>
                    <a:pt x="308" y="557"/>
                  </a:lnTo>
                  <a:lnTo>
                    <a:pt x="282" y="552"/>
                  </a:lnTo>
                  <a:lnTo>
                    <a:pt x="258" y="547"/>
                  </a:lnTo>
                  <a:lnTo>
                    <a:pt x="235" y="542"/>
                  </a:lnTo>
                  <a:lnTo>
                    <a:pt x="211" y="538"/>
                  </a:lnTo>
                  <a:lnTo>
                    <a:pt x="185" y="533"/>
                  </a:lnTo>
                  <a:lnTo>
                    <a:pt x="161" y="528"/>
                  </a:lnTo>
                  <a:lnTo>
                    <a:pt x="138" y="521"/>
                  </a:lnTo>
                  <a:lnTo>
                    <a:pt x="114" y="516"/>
                  </a:lnTo>
                  <a:lnTo>
                    <a:pt x="88" y="512"/>
                  </a:lnTo>
                  <a:lnTo>
                    <a:pt x="64" y="507"/>
                  </a:lnTo>
                  <a:lnTo>
                    <a:pt x="41" y="502"/>
                  </a:lnTo>
                  <a:lnTo>
                    <a:pt x="17" y="495"/>
                  </a:lnTo>
                  <a:lnTo>
                    <a:pt x="17" y="495"/>
                  </a:lnTo>
                  <a:lnTo>
                    <a:pt x="15" y="495"/>
                  </a:lnTo>
                  <a:lnTo>
                    <a:pt x="12" y="493"/>
                  </a:lnTo>
                  <a:lnTo>
                    <a:pt x="7" y="488"/>
                  </a:lnTo>
                  <a:lnTo>
                    <a:pt x="5" y="481"/>
                  </a:lnTo>
                  <a:lnTo>
                    <a:pt x="3" y="481"/>
                  </a:lnTo>
                  <a:lnTo>
                    <a:pt x="3" y="478"/>
                  </a:lnTo>
                  <a:lnTo>
                    <a:pt x="5" y="467"/>
                  </a:lnTo>
                  <a:lnTo>
                    <a:pt x="3" y="462"/>
                  </a:lnTo>
                  <a:lnTo>
                    <a:pt x="3" y="462"/>
                  </a:lnTo>
                  <a:lnTo>
                    <a:pt x="3" y="460"/>
                  </a:lnTo>
                  <a:lnTo>
                    <a:pt x="3" y="457"/>
                  </a:lnTo>
                  <a:lnTo>
                    <a:pt x="3" y="452"/>
                  </a:lnTo>
                  <a:lnTo>
                    <a:pt x="3" y="452"/>
                  </a:lnTo>
                  <a:lnTo>
                    <a:pt x="3" y="452"/>
                  </a:lnTo>
                  <a:lnTo>
                    <a:pt x="0" y="450"/>
                  </a:lnTo>
                  <a:lnTo>
                    <a:pt x="3" y="450"/>
                  </a:lnTo>
                  <a:lnTo>
                    <a:pt x="3" y="450"/>
                  </a:lnTo>
                  <a:lnTo>
                    <a:pt x="5" y="448"/>
                  </a:lnTo>
                  <a:lnTo>
                    <a:pt x="5" y="445"/>
                  </a:lnTo>
                  <a:lnTo>
                    <a:pt x="5" y="443"/>
                  </a:lnTo>
                  <a:lnTo>
                    <a:pt x="5" y="441"/>
                  </a:lnTo>
                  <a:lnTo>
                    <a:pt x="5" y="436"/>
                  </a:lnTo>
                  <a:lnTo>
                    <a:pt x="5" y="436"/>
                  </a:lnTo>
                  <a:lnTo>
                    <a:pt x="7" y="433"/>
                  </a:lnTo>
                  <a:lnTo>
                    <a:pt x="10" y="429"/>
                  </a:lnTo>
                  <a:lnTo>
                    <a:pt x="10" y="429"/>
                  </a:lnTo>
                  <a:lnTo>
                    <a:pt x="12" y="424"/>
                  </a:lnTo>
                  <a:lnTo>
                    <a:pt x="12" y="417"/>
                  </a:lnTo>
                  <a:lnTo>
                    <a:pt x="12" y="415"/>
                  </a:lnTo>
                  <a:lnTo>
                    <a:pt x="12" y="412"/>
                  </a:lnTo>
                  <a:lnTo>
                    <a:pt x="12" y="410"/>
                  </a:lnTo>
                  <a:lnTo>
                    <a:pt x="12" y="410"/>
                  </a:lnTo>
                  <a:lnTo>
                    <a:pt x="10" y="407"/>
                  </a:lnTo>
                  <a:lnTo>
                    <a:pt x="10" y="405"/>
                  </a:lnTo>
                  <a:lnTo>
                    <a:pt x="10" y="403"/>
                  </a:lnTo>
                  <a:lnTo>
                    <a:pt x="7" y="400"/>
                  </a:lnTo>
                  <a:lnTo>
                    <a:pt x="7" y="400"/>
                  </a:lnTo>
                  <a:lnTo>
                    <a:pt x="5" y="400"/>
                  </a:lnTo>
                  <a:lnTo>
                    <a:pt x="5" y="393"/>
                  </a:lnTo>
                  <a:lnTo>
                    <a:pt x="5" y="391"/>
                  </a:lnTo>
                  <a:lnTo>
                    <a:pt x="5" y="391"/>
                  </a:lnTo>
                  <a:lnTo>
                    <a:pt x="3" y="389"/>
                  </a:lnTo>
                  <a:lnTo>
                    <a:pt x="5" y="389"/>
                  </a:lnTo>
                  <a:lnTo>
                    <a:pt x="12" y="377"/>
                  </a:lnTo>
                  <a:lnTo>
                    <a:pt x="17" y="372"/>
                  </a:lnTo>
                  <a:lnTo>
                    <a:pt x="19" y="370"/>
                  </a:lnTo>
                  <a:lnTo>
                    <a:pt x="19" y="367"/>
                  </a:lnTo>
                  <a:lnTo>
                    <a:pt x="22" y="367"/>
                  </a:lnTo>
                  <a:lnTo>
                    <a:pt x="24" y="365"/>
                  </a:lnTo>
                  <a:lnTo>
                    <a:pt x="24" y="362"/>
                  </a:lnTo>
                  <a:lnTo>
                    <a:pt x="26" y="358"/>
                  </a:lnTo>
                  <a:lnTo>
                    <a:pt x="33" y="341"/>
                  </a:lnTo>
                  <a:lnTo>
                    <a:pt x="33" y="336"/>
                  </a:lnTo>
                  <a:lnTo>
                    <a:pt x="33" y="334"/>
                  </a:lnTo>
                  <a:lnTo>
                    <a:pt x="33" y="334"/>
                  </a:lnTo>
                  <a:lnTo>
                    <a:pt x="36" y="332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8" y="329"/>
                  </a:lnTo>
                  <a:lnTo>
                    <a:pt x="41" y="329"/>
                  </a:lnTo>
                  <a:lnTo>
                    <a:pt x="38" y="336"/>
                  </a:lnTo>
                  <a:lnTo>
                    <a:pt x="41" y="339"/>
                  </a:lnTo>
                  <a:lnTo>
                    <a:pt x="41" y="339"/>
                  </a:lnTo>
                  <a:lnTo>
                    <a:pt x="41" y="336"/>
                  </a:lnTo>
                  <a:lnTo>
                    <a:pt x="43" y="334"/>
                  </a:lnTo>
                  <a:lnTo>
                    <a:pt x="41" y="334"/>
                  </a:lnTo>
                  <a:lnTo>
                    <a:pt x="43" y="334"/>
                  </a:lnTo>
                  <a:lnTo>
                    <a:pt x="43" y="334"/>
                  </a:lnTo>
                  <a:lnTo>
                    <a:pt x="43" y="332"/>
                  </a:lnTo>
                  <a:lnTo>
                    <a:pt x="45" y="332"/>
                  </a:lnTo>
                  <a:lnTo>
                    <a:pt x="43" y="329"/>
                  </a:lnTo>
                  <a:lnTo>
                    <a:pt x="45" y="327"/>
                  </a:lnTo>
                  <a:lnTo>
                    <a:pt x="48" y="325"/>
                  </a:lnTo>
                  <a:lnTo>
                    <a:pt x="50" y="325"/>
                  </a:lnTo>
                  <a:lnTo>
                    <a:pt x="52" y="325"/>
                  </a:lnTo>
                  <a:lnTo>
                    <a:pt x="52" y="327"/>
                  </a:lnTo>
                  <a:lnTo>
                    <a:pt x="50" y="327"/>
                  </a:lnTo>
                  <a:lnTo>
                    <a:pt x="52" y="329"/>
                  </a:lnTo>
                  <a:lnTo>
                    <a:pt x="52" y="332"/>
                  </a:lnTo>
                  <a:lnTo>
                    <a:pt x="55" y="332"/>
                  </a:lnTo>
                  <a:lnTo>
                    <a:pt x="55" y="334"/>
                  </a:lnTo>
                  <a:lnTo>
                    <a:pt x="57" y="334"/>
                  </a:lnTo>
                  <a:lnTo>
                    <a:pt x="55" y="327"/>
                  </a:lnTo>
                  <a:lnTo>
                    <a:pt x="55" y="325"/>
                  </a:lnTo>
                  <a:lnTo>
                    <a:pt x="55" y="325"/>
                  </a:lnTo>
                  <a:lnTo>
                    <a:pt x="55" y="322"/>
                  </a:lnTo>
                  <a:lnTo>
                    <a:pt x="55" y="322"/>
                  </a:lnTo>
                  <a:lnTo>
                    <a:pt x="55" y="322"/>
                  </a:lnTo>
                  <a:lnTo>
                    <a:pt x="55" y="320"/>
                  </a:lnTo>
                  <a:lnTo>
                    <a:pt x="52" y="320"/>
                  </a:lnTo>
                  <a:lnTo>
                    <a:pt x="48" y="322"/>
                  </a:lnTo>
                  <a:lnTo>
                    <a:pt x="45" y="327"/>
                  </a:lnTo>
                  <a:lnTo>
                    <a:pt x="43" y="329"/>
                  </a:lnTo>
                  <a:lnTo>
                    <a:pt x="41" y="327"/>
                  </a:lnTo>
                  <a:lnTo>
                    <a:pt x="43" y="325"/>
                  </a:lnTo>
                  <a:lnTo>
                    <a:pt x="52" y="310"/>
                  </a:lnTo>
                  <a:lnTo>
                    <a:pt x="52" y="308"/>
                  </a:lnTo>
                  <a:lnTo>
                    <a:pt x="55" y="306"/>
                  </a:lnTo>
                  <a:lnTo>
                    <a:pt x="57" y="301"/>
                  </a:lnTo>
                  <a:lnTo>
                    <a:pt x="57" y="299"/>
                  </a:lnTo>
                  <a:lnTo>
                    <a:pt x="60" y="299"/>
                  </a:lnTo>
                  <a:lnTo>
                    <a:pt x="62" y="296"/>
                  </a:lnTo>
                  <a:lnTo>
                    <a:pt x="64" y="296"/>
                  </a:lnTo>
                  <a:lnTo>
                    <a:pt x="64" y="294"/>
                  </a:lnTo>
                  <a:lnTo>
                    <a:pt x="64" y="291"/>
                  </a:lnTo>
                  <a:lnTo>
                    <a:pt x="67" y="291"/>
                  </a:lnTo>
                  <a:lnTo>
                    <a:pt x="67" y="291"/>
                  </a:lnTo>
                  <a:lnTo>
                    <a:pt x="67" y="291"/>
                  </a:lnTo>
                  <a:lnTo>
                    <a:pt x="67" y="294"/>
                  </a:lnTo>
                  <a:lnTo>
                    <a:pt x="67" y="294"/>
                  </a:lnTo>
                  <a:lnTo>
                    <a:pt x="67" y="294"/>
                  </a:lnTo>
                  <a:lnTo>
                    <a:pt x="71" y="294"/>
                  </a:lnTo>
                  <a:lnTo>
                    <a:pt x="71" y="294"/>
                  </a:lnTo>
                  <a:lnTo>
                    <a:pt x="71" y="294"/>
                  </a:lnTo>
                  <a:lnTo>
                    <a:pt x="69" y="291"/>
                  </a:lnTo>
                  <a:lnTo>
                    <a:pt x="67" y="289"/>
                  </a:lnTo>
                  <a:lnTo>
                    <a:pt x="67" y="289"/>
                  </a:lnTo>
                  <a:lnTo>
                    <a:pt x="64" y="291"/>
                  </a:lnTo>
                  <a:lnTo>
                    <a:pt x="62" y="294"/>
                  </a:lnTo>
                  <a:lnTo>
                    <a:pt x="62" y="296"/>
                  </a:lnTo>
                  <a:lnTo>
                    <a:pt x="62" y="294"/>
                  </a:lnTo>
                  <a:lnTo>
                    <a:pt x="62" y="291"/>
                  </a:lnTo>
                  <a:lnTo>
                    <a:pt x="64" y="287"/>
                  </a:lnTo>
                  <a:lnTo>
                    <a:pt x="69" y="273"/>
                  </a:lnTo>
                  <a:lnTo>
                    <a:pt x="71" y="268"/>
                  </a:lnTo>
                  <a:lnTo>
                    <a:pt x="71" y="265"/>
                  </a:lnTo>
                  <a:lnTo>
                    <a:pt x="74" y="261"/>
                  </a:lnTo>
                  <a:lnTo>
                    <a:pt x="74" y="261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76" y="254"/>
                  </a:lnTo>
                  <a:lnTo>
                    <a:pt x="76" y="254"/>
                  </a:lnTo>
                  <a:lnTo>
                    <a:pt x="76" y="251"/>
                  </a:lnTo>
                  <a:lnTo>
                    <a:pt x="76" y="251"/>
                  </a:lnTo>
                  <a:lnTo>
                    <a:pt x="78" y="246"/>
                  </a:lnTo>
                  <a:lnTo>
                    <a:pt x="81" y="237"/>
                  </a:lnTo>
                  <a:lnTo>
                    <a:pt x="83" y="230"/>
                  </a:lnTo>
                  <a:lnTo>
                    <a:pt x="83" y="225"/>
                  </a:lnTo>
                  <a:lnTo>
                    <a:pt x="83" y="225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6" y="220"/>
                  </a:lnTo>
                  <a:lnTo>
                    <a:pt x="86" y="220"/>
                  </a:lnTo>
                  <a:lnTo>
                    <a:pt x="88" y="213"/>
                  </a:lnTo>
                  <a:lnTo>
                    <a:pt x="90" y="211"/>
                  </a:lnTo>
                  <a:lnTo>
                    <a:pt x="90" y="211"/>
                  </a:lnTo>
                  <a:lnTo>
                    <a:pt x="93" y="211"/>
                  </a:lnTo>
                  <a:lnTo>
                    <a:pt x="95" y="213"/>
                  </a:lnTo>
                  <a:lnTo>
                    <a:pt x="95" y="209"/>
                  </a:lnTo>
                  <a:lnTo>
                    <a:pt x="93" y="209"/>
                  </a:lnTo>
                  <a:lnTo>
                    <a:pt x="93" y="209"/>
                  </a:lnTo>
                  <a:lnTo>
                    <a:pt x="90" y="209"/>
                  </a:lnTo>
                  <a:lnTo>
                    <a:pt x="90" y="206"/>
                  </a:lnTo>
                  <a:lnTo>
                    <a:pt x="90" y="202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100" y="190"/>
                  </a:lnTo>
                  <a:lnTo>
                    <a:pt x="102" y="190"/>
                  </a:lnTo>
                  <a:lnTo>
                    <a:pt x="102" y="187"/>
                  </a:lnTo>
                  <a:lnTo>
                    <a:pt x="102" y="187"/>
                  </a:lnTo>
                  <a:lnTo>
                    <a:pt x="100" y="187"/>
                  </a:lnTo>
                  <a:lnTo>
                    <a:pt x="100" y="187"/>
                  </a:lnTo>
                  <a:lnTo>
                    <a:pt x="97" y="187"/>
                  </a:lnTo>
                  <a:lnTo>
                    <a:pt x="97" y="185"/>
                  </a:lnTo>
                  <a:lnTo>
                    <a:pt x="97" y="185"/>
                  </a:lnTo>
                  <a:lnTo>
                    <a:pt x="97" y="183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100" y="173"/>
                  </a:lnTo>
                  <a:lnTo>
                    <a:pt x="100" y="171"/>
                  </a:lnTo>
                  <a:lnTo>
                    <a:pt x="100" y="171"/>
                  </a:lnTo>
                  <a:lnTo>
                    <a:pt x="102" y="161"/>
                  </a:lnTo>
                  <a:lnTo>
                    <a:pt x="102" y="161"/>
                  </a:lnTo>
                  <a:lnTo>
                    <a:pt x="104" y="159"/>
                  </a:lnTo>
                  <a:lnTo>
                    <a:pt x="107" y="157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07" y="154"/>
                  </a:lnTo>
                  <a:lnTo>
                    <a:pt x="109" y="152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9" y="149"/>
                  </a:lnTo>
                  <a:lnTo>
                    <a:pt x="109" y="147"/>
                  </a:lnTo>
                  <a:lnTo>
                    <a:pt x="112" y="142"/>
                  </a:lnTo>
                  <a:lnTo>
                    <a:pt x="114" y="138"/>
                  </a:lnTo>
                  <a:lnTo>
                    <a:pt x="112" y="135"/>
                  </a:lnTo>
                  <a:lnTo>
                    <a:pt x="112" y="135"/>
                  </a:lnTo>
                  <a:lnTo>
                    <a:pt x="114" y="133"/>
                  </a:lnTo>
                  <a:lnTo>
                    <a:pt x="116" y="131"/>
                  </a:lnTo>
                  <a:lnTo>
                    <a:pt x="119" y="128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19" y="121"/>
                  </a:lnTo>
                  <a:lnTo>
                    <a:pt x="119" y="119"/>
                  </a:lnTo>
                  <a:lnTo>
                    <a:pt x="121" y="119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3" y="114"/>
                  </a:lnTo>
                  <a:lnTo>
                    <a:pt x="123" y="112"/>
                  </a:lnTo>
                  <a:lnTo>
                    <a:pt x="123" y="112"/>
                  </a:lnTo>
                  <a:lnTo>
                    <a:pt x="123" y="109"/>
                  </a:lnTo>
                  <a:lnTo>
                    <a:pt x="123" y="104"/>
                  </a:lnTo>
                  <a:lnTo>
                    <a:pt x="123" y="104"/>
                  </a:lnTo>
                  <a:lnTo>
                    <a:pt x="121" y="104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3" y="102"/>
                  </a:lnTo>
                  <a:lnTo>
                    <a:pt x="123" y="102"/>
                  </a:lnTo>
                  <a:lnTo>
                    <a:pt x="126" y="100"/>
                  </a:lnTo>
                  <a:lnTo>
                    <a:pt x="126" y="97"/>
                  </a:lnTo>
                  <a:lnTo>
                    <a:pt x="126" y="97"/>
                  </a:lnTo>
                  <a:lnTo>
                    <a:pt x="126" y="95"/>
                  </a:lnTo>
                  <a:lnTo>
                    <a:pt x="126" y="95"/>
                  </a:lnTo>
                  <a:lnTo>
                    <a:pt x="128" y="95"/>
                  </a:lnTo>
                  <a:lnTo>
                    <a:pt x="126" y="95"/>
                  </a:lnTo>
                  <a:lnTo>
                    <a:pt x="126" y="100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30" y="95"/>
                  </a:lnTo>
                  <a:lnTo>
                    <a:pt x="128" y="93"/>
                  </a:lnTo>
                  <a:lnTo>
                    <a:pt x="126" y="90"/>
                  </a:lnTo>
                  <a:lnTo>
                    <a:pt x="128" y="86"/>
                  </a:lnTo>
                  <a:lnTo>
                    <a:pt x="128" y="83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30" y="83"/>
                  </a:lnTo>
                  <a:lnTo>
                    <a:pt x="130" y="86"/>
                  </a:lnTo>
                  <a:lnTo>
                    <a:pt x="130" y="88"/>
                  </a:lnTo>
                  <a:lnTo>
                    <a:pt x="133" y="88"/>
                  </a:lnTo>
                  <a:lnTo>
                    <a:pt x="135" y="90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8" y="88"/>
                  </a:lnTo>
                  <a:lnTo>
                    <a:pt x="138" y="86"/>
                  </a:lnTo>
                  <a:lnTo>
                    <a:pt x="135" y="86"/>
                  </a:lnTo>
                  <a:lnTo>
                    <a:pt x="135" y="83"/>
                  </a:lnTo>
                  <a:lnTo>
                    <a:pt x="135" y="81"/>
                  </a:lnTo>
                  <a:lnTo>
                    <a:pt x="135" y="78"/>
                  </a:lnTo>
                  <a:lnTo>
                    <a:pt x="133" y="78"/>
                  </a:lnTo>
                  <a:lnTo>
                    <a:pt x="130" y="76"/>
                  </a:lnTo>
                  <a:lnTo>
                    <a:pt x="130" y="76"/>
                  </a:lnTo>
                  <a:lnTo>
                    <a:pt x="130" y="74"/>
                  </a:lnTo>
                  <a:lnTo>
                    <a:pt x="133" y="71"/>
                  </a:lnTo>
                  <a:lnTo>
                    <a:pt x="135" y="69"/>
                  </a:lnTo>
                  <a:lnTo>
                    <a:pt x="138" y="67"/>
                  </a:lnTo>
                  <a:lnTo>
                    <a:pt x="138" y="67"/>
                  </a:lnTo>
                  <a:lnTo>
                    <a:pt x="138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2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40" y="64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8" y="64"/>
                  </a:lnTo>
                  <a:lnTo>
                    <a:pt x="135" y="64"/>
                  </a:lnTo>
                  <a:lnTo>
                    <a:pt x="135" y="67"/>
                  </a:lnTo>
                  <a:lnTo>
                    <a:pt x="135" y="62"/>
                  </a:lnTo>
                  <a:lnTo>
                    <a:pt x="135" y="60"/>
                  </a:lnTo>
                  <a:lnTo>
                    <a:pt x="135" y="55"/>
                  </a:lnTo>
                  <a:lnTo>
                    <a:pt x="133" y="55"/>
                  </a:lnTo>
                  <a:lnTo>
                    <a:pt x="135" y="50"/>
                  </a:lnTo>
                  <a:lnTo>
                    <a:pt x="138" y="48"/>
                  </a:lnTo>
                  <a:lnTo>
                    <a:pt x="138" y="41"/>
                  </a:lnTo>
                  <a:lnTo>
                    <a:pt x="140" y="38"/>
                  </a:lnTo>
                  <a:lnTo>
                    <a:pt x="138" y="36"/>
                  </a:lnTo>
                  <a:lnTo>
                    <a:pt x="138" y="33"/>
                  </a:lnTo>
                  <a:lnTo>
                    <a:pt x="138" y="31"/>
                  </a:lnTo>
                  <a:lnTo>
                    <a:pt x="140" y="31"/>
                  </a:lnTo>
                  <a:lnTo>
                    <a:pt x="140" y="31"/>
                  </a:lnTo>
                  <a:lnTo>
                    <a:pt x="142" y="29"/>
                  </a:lnTo>
                  <a:lnTo>
                    <a:pt x="142" y="29"/>
                  </a:lnTo>
                  <a:lnTo>
                    <a:pt x="145" y="29"/>
                  </a:lnTo>
                  <a:lnTo>
                    <a:pt x="145" y="24"/>
                  </a:lnTo>
                  <a:lnTo>
                    <a:pt x="147" y="22"/>
                  </a:lnTo>
                  <a:lnTo>
                    <a:pt x="147" y="19"/>
                  </a:lnTo>
                  <a:lnTo>
                    <a:pt x="147" y="17"/>
                  </a:lnTo>
                  <a:lnTo>
                    <a:pt x="147" y="12"/>
                  </a:lnTo>
                  <a:lnTo>
                    <a:pt x="145" y="3"/>
                  </a:lnTo>
                  <a:lnTo>
                    <a:pt x="145" y="0"/>
                  </a:lnTo>
                  <a:lnTo>
                    <a:pt x="147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47" y="3"/>
                  </a:lnTo>
                  <a:lnTo>
                    <a:pt x="149" y="3"/>
                  </a:lnTo>
                  <a:lnTo>
                    <a:pt x="152" y="5"/>
                  </a:lnTo>
                  <a:lnTo>
                    <a:pt x="152" y="7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9" y="10"/>
                  </a:lnTo>
                  <a:lnTo>
                    <a:pt x="159" y="12"/>
                  </a:lnTo>
                  <a:lnTo>
                    <a:pt x="159" y="15"/>
                  </a:lnTo>
                  <a:lnTo>
                    <a:pt x="156" y="15"/>
                  </a:lnTo>
                  <a:lnTo>
                    <a:pt x="159" y="17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59" y="15"/>
                  </a:lnTo>
                  <a:lnTo>
                    <a:pt x="161" y="15"/>
                  </a:lnTo>
                  <a:lnTo>
                    <a:pt x="161" y="12"/>
                  </a:lnTo>
                  <a:lnTo>
                    <a:pt x="161" y="12"/>
                  </a:lnTo>
                  <a:lnTo>
                    <a:pt x="159" y="10"/>
                  </a:lnTo>
                  <a:lnTo>
                    <a:pt x="159" y="10"/>
                  </a:lnTo>
                  <a:lnTo>
                    <a:pt x="159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6" y="5"/>
                  </a:lnTo>
                  <a:lnTo>
                    <a:pt x="161" y="7"/>
                  </a:lnTo>
                  <a:lnTo>
                    <a:pt x="164" y="5"/>
                  </a:lnTo>
                  <a:lnTo>
                    <a:pt x="164" y="5"/>
                  </a:lnTo>
                  <a:lnTo>
                    <a:pt x="164" y="7"/>
                  </a:lnTo>
                  <a:lnTo>
                    <a:pt x="166" y="10"/>
                  </a:lnTo>
                  <a:lnTo>
                    <a:pt x="168" y="10"/>
                  </a:lnTo>
                  <a:lnTo>
                    <a:pt x="168" y="10"/>
                  </a:lnTo>
                  <a:lnTo>
                    <a:pt x="178" y="10"/>
                  </a:lnTo>
                  <a:lnTo>
                    <a:pt x="178" y="10"/>
                  </a:lnTo>
                  <a:lnTo>
                    <a:pt x="178" y="10"/>
                  </a:lnTo>
                  <a:lnTo>
                    <a:pt x="178" y="7"/>
                  </a:lnTo>
                  <a:lnTo>
                    <a:pt x="178" y="7"/>
                  </a:lnTo>
                  <a:lnTo>
                    <a:pt x="180" y="10"/>
                  </a:lnTo>
                  <a:lnTo>
                    <a:pt x="183" y="10"/>
                  </a:lnTo>
                  <a:lnTo>
                    <a:pt x="185" y="7"/>
                  </a:lnTo>
                  <a:lnTo>
                    <a:pt x="187" y="7"/>
                  </a:lnTo>
                  <a:lnTo>
                    <a:pt x="187" y="7"/>
                  </a:lnTo>
                  <a:lnTo>
                    <a:pt x="190" y="7"/>
                  </a:lnTo>
                  <a:lnTo>
                    <a:pt x="190" y="10"/>
                  </a:lnTo>
                  <a:lnTo>
                    <a:pt x="194" y="17"/>
                  </a:lnTo>
                  <a:lnTo>
                    <a:pt x="194" y="17"/>
                  </a:lnTo>
                  <a:lnTo>
                    <a:pt x="194" y="19"/>
                  </a:lnTo>
                  <a:lnTo>
                    <a:pt x="204" y="22"/>
                  </a:lnTo>
                  <a:lnTo>
                    <a:pt x="209" y="24"/>
                  </a:lnTo>
                  <a:lnTo>
                    <a:pt x="211" y="24"/>
                  </a:lnTo>
                  <a:lnTo>
                    <a:pt x="213" y="22"/>
                  </a:lnTo>
                  <a:lnTo>
                    <a:pt x="216" y="19"/>
                  </a:lnTo>
                  <a:lnTo>
                    <a:pt x="216" y="19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8113365" y="3906193"/>
              <a:ext cx="864446" cy="411970"/>
            </a:xfrm>
            <a:custGeom>
              <a:avLst/>
              <a:gdLst>
                <a:gd name="T0" fmla="*/ 865 w 875"/>
                <a:gd name="T1" fmla="*/ 183 h 417"/>
                <a:gd name="T2" fmla="*/ 875 w 875"/>
                <a:gd name="T3" fmla="*/ 389 h 417"/>
                <a:gd name="T4" fmla="*/ 865 w 875"/>
                <a:gd name="T5" fmla="*/ 412 h 417"/>
                <a:gd name="T6" fmla="*/ 853 w 875"/>
                <a:gd name="T7" fmla="*/ 410 h 417"/>
                <a:gd name="T8" fmla="*/ 844 w 875"/>
                <a:gd name="T9" fmla="*/ 405 h 417"/>
                <a:gd name="T10" fmla="*/ 825 w 875"/>
                <a:gd name="T11" fmla="*/ 396 h 417"/>
                <a:gd name="T12" fmla="*/ 816 w 875"/>
                <a:gd name="T13" fmla="*/ 391 h 417"/>
                <a:gd name="T14" fmla="*/ 797 w 875"/>
                <a:gd name="T15" fmla="*/ 381 h 417"/>
                <a:gd name="T16" fmla="*/ 790 w 875"/>
                <a:gd name="T17" fmla="*/ 389 h 417"/>
                <a:gd name="T18" fmla="*/ 785 w 875"/>
                <a:gd name="T19" fmla="*/ 393 h 417"/>
                <a:gd name="T20" fmla="*/ 771 w 875"/>
                <a:gd name="T21" fmla="*/ 391 h 417"/>
                <a:gd name="T22" fmla="*/ 766 w 875"/>
                <a:gd name="T23" fmla="*/ 391 h 417"/>
                <a:gd name="T24" fmla="*/ 756 w 875"/>
                <a:gd name="T25" fmla="*/ 384 h 417"/>
                <a:gd name="T26" fmla="*/ 747 w 875"/>
                <a:gd name="T27" fmla="*/ 391 h 417"/>
                <a:gd name="T28" fmla="*/ 740 w 875"/>
                <a:gd name="T29" fmla="*/ 396 h 417"/>
                <a:gd name="T30" fmla="*/ 726 w 875"/>
                <a:gd name="T31" fmla="*/ 393 h 417"/>
                <a:gd name="T32" fmla="*/ 716 w 875"/>
                <a:gd name="T33" fmla="*/ 398 h 417"/>
                <a:gd name="T34" fmla="*/ 700 w 875"/>
                <a:gd name="T35" fmla="*/ 405 h 417"/>
                <a:gd name="T36" fmla="*/ 688 w 875"/>
                <a:gd name="T37" fmla="*/ 415 h 417"/>
                <a:gd name="T38" fmla="*/ 664 w 875"/>
                <a:gd name="T39" fmla="*/ 405 h 417"/>
                <a:gd name="T40" fmla="*/ 655 w 875"/>
                <a:gd name="T41" fmla="*/ 400 h 417"/>
                <a:gd name="T42" fmla="*/ 652 w 875"/>
                <a:gd name="T43" fmla="*/ 391 h 417"/>
                <a:gd name="T44" fmla="*/ 648 w 875"/>
                <a:gd name="T45" fmla="*/ 398 h 417"/>
                <a:gd name="T46" fmla="*/ 641 w 875"/>
                <a:gd name="T47" fmla="*/ 400 h 417"/>
                <a:gd name="T48" fmla="*/ 626 w 875"/>
                <a:gd name="T49" fmla="*/ 396 h 417"/>
                <a:gd name="T50" fmla="*/ 622 w 875"/>
                <a:gd name="T51" fmla="*/ 389 h 417"/>
                <a:gd name="T52" fmla="*/ 615 w 875"/>
                <a:gd name="T53" fmla="*/ 398 h 417"/>
                <a:gd name="T54" fmla="*/ 607 w 875"/>
                <a:gd name="T55" fmla="*/ 405 h 417"/>
                <a:gd name="T56" fmla="*/ 596 w 875"/>
                <a:gd name="T57" fmla="*/ 412 h 417"/>
                <a:gd name="T58" fmla="*/ 593 w 875"/>
                <a:gd name="T59" fmla="*/ 396 h 417"/>
                <a:gd name="T60" fmla="*/ 586 w 875"/>
                <a:gd name="T61" fmla="*/ 400 h 417"/>
                <a:gd name="T62" fmla="*/ 577 w 875"/>
                <a:gd name="T63" fmla="*/ 403 h 417"/>
                <a:gd name="T64" fmla="*/ 565 w 875"/>
                <a:gd name="T65" fmla="*/ 398 h 417"/>
                <a:gd name="T66" fmla="*/ 546 w 875"/>
                <a:gd name="T67" fmla="*/ 384 h 417"/>
                <a:gd name="T68" fmla="*/ 515 w 875"/>
                <a:gd name="T69" fmla="*/ 398 h 417"/>
                <a:gd name="T70" fmla="*/ 515 w 875"/>
                <a:gd name="T71" fmla="*/ 386 h 417"/>
                <a:gd name="T72" fmla="*/ 501 w 875"/>
                <a:gd name="T73" fmla="*/ 372 h 417"/>
                <a:gd name="T74" fmla="*/ 470 w 875"/>
                <a:gd name="T75" fmla="*/ 370 h 417"/>
                <a:gd name="T76" fmla="*/ 451 w 875"/>
                <a:gd name="T77" fmla="*/ 370 h 417"/>
                <a:gd name="T78" fmla="*/ 435 w 875"/>
                <a:gd name="T79" fmla="*/ 367 h 417"/>
                <a:gd name="T80" fmla="*/ 402 w 875"/>
                <a:gd name="T81" fmla="*/ 360 h 417"/>
                <a:gd name="T82" fmla="*/ 385 w 875"/>
                <a:gd name="T83" fmla="*/ 346 h 417"/>
                <a:gd name="T84" fmla="*/ 376 w 875"/>
                <a:gd name="T85" fmla="*/ 334 h 417"/>
                <a:gd name="T86" fmla="*/ 366 w 875"/>
                <a:gd name="T87" fmla="*/ 329 h 417"/>
                <a:gd name="T88" fmla="*/ 350 w 875"/>
                <a:gd name="T89" fmla="*/ 334 h 417"/>
                <a:gd name="T90" fmla="*/ 335 w 875"/>
                <a:gd name="T91" fmla="*/ 337 h 417"/>
                <a:gd name="T92" fmla="*/ 302 w 875"/>
                <a:gd name="T93" fmla="*/ 315 h 417"/>
                <a:gd name="T94" fmla="*/ 302 w 875"/>
                <a:gd name="T95" fmla="*/ 223 h 417"/>
                <a:gd name="T96" fmla="*/ 302 w 875"/>
                <a:gd name="T97" fmla="*/ 109 h 417"/>
                <a:gd name="T98" fmla="*/ 269 w 875"/>
                <a:gd name="T99" fmla="*/ 76 h 417"/>
                <a:gd name="T100" fmla="*/ 68 w 875"/>
                <a:gd name="T101" fmla="*/ 74 h 417"/>
                <a:gd name="T102" fmla="*/ 2 w 875"/>
                <a:gd name="T103" fmla="*/ 24 h 417"/>
                <a:gd name="T104" fmla="*/ 89 w 875"/>
                <a:gd name="T105" fmla="*/ 12 h 417"/>
                <a:gd name="T106" fmla="*/ 262 w 875"/>
                <a:gd name="T107" fmla="*/ 12 h 417"/>
                <a:gd name="T108" fmla="*/ 449 w 875"/>
                <a:gd name="T109" fmla="*/ 12 h 417"/>
                <a:gd name="T110" fmla="*/ 633 w 875"/>
                <a:gd name="T111" fmla="*/ 8 h 417"/>
                <a:gd name="T112" fmla="*/ 818 w 875"/>
                <a:gd name="T113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75" h="417">
                  <a:moveTo>
                    <a:pt x="844" y="62"/>
                  </a:moveTo>
                  <a:lnTo>
                    <a:pt x="849" y="79"/>
                  </a:lnTo>
                  <a:lnTo>
                    <a:pt x="851" y="97"/>
                  </a:lnTo>
                  <a:lnTo>
                    <a:pt x="853" y="114"/>
                  </a:lnTo>
                  <a:lnTo>
                    <a:pt x="858" y="131"/>
                  </a:lnTo>
                  <a:lnTo>
                    <a:pt x="861" y="147"/>
                  </a:lnTo>
                  <a:lnTo>
                    <a:pt x="863" y="166"/>
                  </a:lnTo>
                  <a:lnTo>
                    <a:pt x="865" y="183"/>
                  </a:lnTo>
                  <a:lnTo>
                    <a:pt x="870" y="199"/>
                  </a:lnTo>
                  <a:lnTo>
                    <a:pt x="870" y="228"/>
                  </a:lnTo>
                  <a:lnTo>
                    <a:pt x="870" y="254"/>
                  </a:lnTo>
                  <a:lnTo>
                    <a:pt x="872" y="280"/>
                  </a:lnTo>
                  <a:lnTo>
                    <a:pt x="872" y="308"/>
                  </a:lnTo>
                  <a:lnTo>
                    <a:pt x="872" y="334"/>
                  </a:lnTo>
                  <a:lnTo>
                    <a:pt x="875" y="363"/>
                  </a:lnTo>
                  <a:lnTo>
                    <a:pt x="875" y="389"/>
                  </a:lnTo>
                  <a:lnTo>
                    <a:pt x="875" y="417"/>
                  </a:lnTo>
                  <a:lnTo>
                    <a:pt x="875" y="417"/>
                  </a:lnTo>
                  <a:lnTo>
                    <a:pt x="872" y="417"/>
                  </a:lnTo>
                  <a:lnTo>
                    <a:pt x="870" y="415"/>
                  </a:lnTo>
                  <a:lnTo>
                    <a:pt x="870" y="417"/>
                  </a:lnTo>
                  <a:lnTo>
                    <a:pt x="865" y="415"/>
                  </a:lnTo>
                  <a:lnTo>
                    <a:pt x="865" y="415"/>
                  </a:lnTo>
                  <a:lnTo>
                    <a:pt x="865" y="412"/>
                  </a:lnTo>
                  <a:lnTo>
                    <a:pt x="865" y="412"/>
                  </a:lnTo>
                  <a:lnTo>
                    <a:pt x="863" y="412"/>
                  </a:lnTo>
                  <a:lnTo>
                    <a:pt x="861" y="412"/>
                  </a:lnTo>
                  <a:lnTo>
                    <a:pt x="858" y="412"/>
                  </a:lnTo>
                  <a:lnTo>
                    <a:pt x="858" y="412"/>
                  </a:lnTo>
                  <a:lnTo>
                    <a:pt x="856" y="412"/>
                  </a:lnTo>
                  <a:lnTo>
                    <a:pt x="856" y="410"/>
                  </a:lnTo>
                  <a:lnTo>
                    <a:pt x="853" y="410"/>
                  </a:lnTo>
                  <a:lnTo>
                    <a:pt x="853" y="412"/>
                  </a:lnTo>
                  <a:lnTo>
                    <a:pt x="853" y="412"/>
                  </a:lnTo>
                  <a:lnTo>
                    <a:pt x="851" y="412"/>
                  </a:lnTo>
                  <a:lnTo>
                    <a:pt x="851" y="410"/>
                  </a:lnTo>
                  <a:lnTo>
                    <a:pt x="849" y="410"/>
                  </a:lnTo>
                  <a:lnTo>
                    <a:pt x="846" y="408"/>
                  </a:lnTo>
                  <a:lnTo>
                    <a:pt x="846" y="405"/>
                  </a:lnTo>
                  <a:lnTo>
                    <a:pt x="844" y="405"/>
                  </a:lnTo>
                  <a:lnTo>
                    <a:pt x="842" y="405"/>
                  </a:lnTo>
                  <a:lnTo>
                    <a:pt x="835" y="405"/>
                  </a:lnTo>
                  <a:lnTo>
                    <a:pt x="830" y="400"/>
                  </a:lnTo>
                  <a:lnTo>
                    <a:pt x="830" y="398"/>
                  </a:lnTo>
                  <a:lnTo>
                    <a:pt x="827" y="398"/>
                  </a:lnTo>
                  <a:lnTo>
                    <a:pt x="827" y="396"/>
                  </a:lnTo>
                  <a:lnTo>
                    <a:pt x="827" y="396"/>
                  </a:lnTo>
                  <a:lnTo>
                    <a:pt x="825" y="396"/>
                  </a:lnTo>
                  <a:lnTo>
                    <a:pt x="825" y="393"/>
                  </a:lnTo>
                  <a:lnTo>
                    <a:pt x="825" y="393"/>
                  </a:lnTo>
                  <a:lnTo>
                    <a:pt x="825" y="393"/>
                  </a:lnTo>
                  <a:lnTo>
                    <a:pt x="823" y="393"/>
                  </a:lnTo>
                  <a:lnTo>
                    <a:pt x="823" y="391"/>
                  </a:lnTo>
                  <a:lnTo>
                    <a:pt x="820" y="391"/>
                  </a:lnTo>
                  <a:lnTo>
                    <a:pt x="818" y="391"/>
                  </a:lnTo>
                  <a:lnTo>
                    <a:pt x="816" y="391"/>
                  </a:lnTo>
                  <a:lnTo>
                    <a:pt x="813" y="386"/>
                  </a:lnTo>
                  <a:lnTo>
                    <a:pt x="811" y="386"/>
                  </a:lnTo>
                  <a:lnTo>
                    <a:pt x="808" y="386"/>
                  </a:lnTo>
                  <a:lnTo>
                    <a:pt x="806" y="384"/>
                  </a:lnTo>
                  <a:lnTo>
                    <a:pt x="806" y="384"/>
                  </a:lnTo>
                  <a:lnTo>
                    <a:pt x="806" y="384"/>
                  </a:lnTo>
                  <a:lnTo>
                    <a:pt x="804" y="381"/>
                  </a:lnTo>
                  <a:lnTo>
                    <a:pt x="797" y="381"/>
                  </a:lnTo>
                  <a:lnTo>
                    <a:pt x="797" y="381"/>
                  </a:lnTo>
                  <a:lnTo>
                    <a:pt x="794" y="381"/>
                  </a:lnTo>
                  <a:lnTo>
                    <a:pt x="794" y="384"/>
                  </a:lnTo>
                  <a:lnTo>
                    <a:pt x="794" y="386"/>
                  </a:lnTo>
                  <a:lnTo>
                    <a:pt x="792" y="389"/>
                  </a:lnTo>
                  <a:lnTo>
                    <a:pt x="792" y="386"/>
                  </a:lnTo>
                  <a:lnTo>
                    <a:pt x="792" y="389"/>
                  </a:lnTo>
                  <a:lnTo>
                    <a:pt x="790" y="389"/>
                  </a:lnTo>
                  <a:lnTo>
                    <a:pt x="790" y="389"/>
                  </a:lnTo>
                  <a:lnTo>
                    <a:pt x="790" y="391"/>
                  </a:lnTo>
                  <a:lnTo>
                    <a:pt x="787" y="389"/>
                  </a:lnTo>
                  <a:lnTo>
                    <a:pt x="787" y="389"/>
                  </a:lnTo>
                  <a:lnTo>
                    <a:pt x="787" y="391"/>
                  </a:lnTo>
                  <a:lnTo>
                    <a:pt x="787" y="391"/>
                  </a:lnTo>
                  <a:lnTo>
                    <a:pt x="785" y="391"/>
                  </a:lnTo>
                  <a:lnTo>
                    <a:pt x="785" y="393"/>
                  </a:lnTo>
                  <a:lnTo>
                    <a:pt x="785" y="393"/>
                  </a:lnTo>
                  <a:lnTo>
                    <a:pt x="785" y="393"/>
                  </a:lnTo>
                  <a:lnTo>
                    <a:pt x="775" y="393"/>
                  </a:lnTo>
                  <a:lnTo>
                    <a:pt x="775" y="393"/>
                  </a:lnTo>
                  <a:lnTo>
                    <a:pt x="773" y="393"/>
                  </a:lnTo>
                  <a:lnTo>
                    <a:pt x="773" y="391"/>
                  </a:lnTo>
                  <a:lnTo>
                    <a:pt x="773" y="391"/>
                  </a:lnTo>
                  <a:lnTo>
                    <a:pt x="771" y="391"/>
                  </a:lnTo>
                  <a:lnTo>
                    <a:pt x="771" y="391"/>
                  </a:lnTo>
                  <a:lnTo>
                    <a:pt x="771" y="393"/>
                  </a:lnTo>
                  <a:lnTo>
                    <a:pt x="771" y="393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8" y="391"/>
                  </a:lnTo>
                  <a:lnTo>
                    <a:pt x="766" y="391"/>
                  </a:lnTo>
                  <a:lnTo>
                    <a:pt x="764" y="391"/>
                  </a:lnTo>
                  <a:lnTo>
                    <a:pt x="766" y="389"/>
                  </a:lnTo>
                  <a:lnTo>
                    <a:pt x="764" y="386"/>
                  </a:lnTo>
                  <a:lnTo>
                    <a:pt x="764" y="386"/>
                  </a:lnTo>
                  <a:lnTo>
                    <a:pt x="761" y="384"/>
                  </a:lnTo>
                  <a:lnTo>
                    <a:pt x="759" y="384"/>
                  </a:lnTo>
                  <a:lnTo>
                    <a:pt x="759" y="384"/>
                  </a:lnTo>
                  <a:lnTo>
                    <a:pt x="756" y="384"/>
                  </a:lnTo>
                  <a:lnTo>
                    <a:pt x="756" y="386"/>
                  </a:lnTo>
                  <a:lnTo>
                    <a:pt x="756" y="386"/>
                  </a:lnTo>
                  <a:lnTo>
                    <a:pt x="754" y="386"/>
                  </a:lnTo>
                  <a:lnTo>
                    <a:pt x="754" y="386"/>
                  </a:lnTo>
                  <a:lnTo>
                    <a:pt x="752" y="389"/>
                  </a:lnTo>
                  <a:lnTo>
                    <a:pt x="749" y="389"/>
                  </a:lnTo>
                  <a:lnTo>
                    <a:pt x="749" y="389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7" y="391"/>
                  </a:lnTo>
                  <a:lnTo>
                    <a:pt x="745" y="391"/>
                  </a:lnTo>
                  <a:lnTo>
                    <a:pt x="742" y="391"/>
                  </a:lnTo>
                  <a:lnTo>
                    <a:pt x="740" y="391"/>
                  </a:lnTo>
                  <a:lnTo>
                    <a:pt x="740" y="396"/>
                  </a:lnTo>
                  <a:lnTo>
                    <a:pt x="740" y="396"/>
                  </a:lnTo>
                  <a:lnTo>
                    <a:pt x="740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8" y="396"/>
                  </a:lnTo>
                  <a:lnTo>
                    <a:pt x="735" y="396"/>
                  </a:lnTo>
                  <a:lnTo>
                    <a:pt x="733" y="398"/>
                  </a:lnTo>
                  <a:lnTo>
                    <a:pt x="733" y="396"/>
                  </a:lnTo>
                  <a:lnTo>
                    <a:pt x="726" y="393"/>
                  </a:lnTo>
                  <a:lnTo>
                    <a:pt x="726" y="391"/>
                  </a:lnTo>
                  <a:lnTo>
                    <a:pt x="723" y="391"/>
                  </a:lnTo>
                  <a:lnTo>
                    <a:pt x="723" y="393"/>
                  </a:lnTo>
                  <a:lnTo>
                    <a:pt x="721" y="393"/>
                  </a:lnTo>
                  <a:lnTo>
                    <a:pt x="721" y="396"/>
                  </a:lnTo>
                  <a:lnTo>
                    <a:pt x="721" y="396"/>
                  </a:lnTo>
                  <a:lnTo>
                    <a:pt x="719" y="396"/>
                  </a:lnTo>
                  <a:lnTo>
                    <a:pt x="716" y="398"/>
                  </a:lnTo>
                  <a:lnTo>
                    <a:pt x="714" y="398"/>
                  </a:lnTo>
                  <a:lnTo>
                    <a:pt x="712" y="398"/>
                  </a:lnTo>
                  <a:lnTo>
                    <a:pt x="707" y="398"/>
                  </a:lnTo>
                  <a:lnTo>
                    <a:pt x="704" y="400"/>
                  </a:lnTo>
                  <a:lnTo>
                    <a:pt x="704" y="400"/>
                  </a:lnTo>
                  <a:lnTo>
                    <a:pt x="702" y="400"/>
                  </a:lnTo>
                  <a:lnTo>
                    <a:pt x="702" y="403"/>
                  </a:lnTo>
                  <a:lnTo>
                    <a:pt x="700" y="405"/>
                  </a:lnTo>
                  <a:lnTo>
                    <a:pt x="700" y="408"/>
                  </a:lnTo>
                  <a:lnTo>
                    <a:pt x="697" y="410"/>
                  </a:lnTo>
                  <a:lnTo>
                    <a:pt x="695" y="410"/>
                  </a:lnTo>
                  <a:lnTo>
                    <a:pt x="690" y="410"/>
                  </a:lnTo>
                  <a:lnTo>
                    <a:pt x="688" y="410"/>
                  </a:lnTo>
                  <a:lnTo>
                    <a:pt x="688" y="410"/>
                  </a:lnTo>
                  <a:lnTo>
                    <a:pt x="688" y="412"/>
                  </a:lnTo>
                  <a:lnTo>
                    <a:pt x="688" y="415"/>
                  </a:lnTo>
                  <a:lnTo>
                    <a:pt x="683" y="417"/>
                  </a:lnTo>
                  <a:lnTo>
                    <a:pt x="681" y="415"/>
                  </a:lnTo>
                  <a:lnTo>
                    <a:pt x="678" y="410"/>
                  </a:lnTo>
                  <a:lnTo>
                    <a:pt x="676" y="408"/>
                  </a:lnTo>
                  <a:lnTo>
                    <a:pt x="674" y="408"/>
                  </a:lnTo>
                  <a:lnTo>
                    <a:pt x="667" y="408"/>
                  </a:lnTo>
                  <a:lnTo>
                    <a:pt x="667" y="408"/>
                  </a:lnTo>
                  <a:lnTo>
                    <a:pt x="664" y="405"/>
                  </a:lnTo>
                  <a:lnTo>
                    <a:pt x="664" y="405"/>
                  </a:lnTo>
                  <a:lnTo>
                    <a:pt x="664" y="403"/>
                  </a:lnTo>
                  <a:lnTo>
                    <a:pt x="664" y="403"/>
                  </a:lnTo>
                  <a:lnTo>
                    <a:pt x="662" y="403"/>
                  </a:lnTo>
                  <a:lnTo>
                    <a:pt x="662" y="403"/>
                  </a:lnTo>
                  <a:lnTo>
                    <a:pt x="657" y="400"/>
                  </a:lnTo>
                  <a:lnTo>
                    <a:pt x="657" y="400"/>
                  </a:lnTo>
                  <a:lnTo>
                    <a:pt x="655" y="400"/>
                  </a:lnTo>
                  <a:lnTo>
                    <a:pt x="655" y="398"/>
                  </a:lnTo>
                  <a:lnTo>
                    <a:pt x="655" y="398"/>
                  </a:lnTo>
                  <a:lnTo>
                    <a:pt x="655" y="398"/>
                  </a:lnTo>
                  <a:lnTo>
                    <a:pt x="655" y="396"/>
                  </a:lnTo>
                  <a:lnTo>
                    <a:pt x="657" y="396"/>
                  </a:lnTo>
                  <a:lnTo>
                    <a:pt x="657" y="393"/>
                  </a:lnTo>
                  <a:lnTo>
                    <a:pt x="655" y="393"/>
                  </a:lnTo>
                  <a:lnTo>
                    <a:pt x="652" y="391"/>
                  </a:lnTo>
                  <a:lnTo>
                    <a:pt x="650" y="391"/>
                  </a:lnTo>
                  <a:lnTo>
                    <a:pt x="650" y="391"/>
                  </a:lnTo>
                  <a:lnTo>
                    <a:pt x="650" y="391"/>
                  </a:lnTo>
                  <a:lnTo>
                    <a:pt x="650" y="393"/>
                  </a:lnTo>
                  <a:lnTo>
                    <a:pt x="648" y="393"/>
                  </a:lnTo>
                  <a:lnTo>
                    <a:pt x="648" y="398"/>
                  </a:lnTo>
                  <a:lnTo>
                    <a:pt x="648" y="398"/>
                  </a:lnTo>
                  <a:lnTo>
                    <a:pt x="648" y="398"/>
                  </a:lnTo>
                  <a:lnTo>
                    <a:pt x="645" y="398"/>
                  </a:lnTo>
                  <a:lnTo>
                    <a:pt x="645" y="400"/>
                  </a:lnTo>
                  <a:lnTo>
                    <a:pt x="645" y="400"/>
                  </a:lnTo>
                  <a:lnTo>
                    <a:pt x="643" y="400"/>
                  </a:lnTo>
                  <a:lnTo>
                    <a:pt x="643" y="400"/>
                  </a:lnTo>
                  <a:lnTo>
                    <a:pt x="641" y="400"/>
                  </a:lnTo>
                  <a:lnTo>
                    <a:pt x="641" y="400"/>
                  </a:lnTo>
                  <a:lnTo>
                    <a:pt x="641" y="400"/>
                  </a:lnTo>
                  <a:lnTo>
                    <a:pt x="636" y="398"/>
                  </a:lnTo>
                  <a:lnTo>
                    <a:pt x="636" y="398"/>
                  </a:lnTo>
                  <a:lnTo>
                    <a:pt x="636" y="398"/>
                  </a:lnTo>
                  <a:lnTo>
                    <a:pt x="631" y="398"/>
                  </a:lnTo>
                  <a:lnTo>
                    <a:pt x="631" y="398"/>
                  </a:lnTo>
                  <a:lnTo>
                    <a:pt x="629" y="398"/>
                  </a:lnTo>
                  <a:lnTo>
                    <a:pt x="629" y="398"/>
                  </a:lnTo>
                  <a:lnTo>
                    <a:pt x="626" y="396"/>
                  </a:lnTo>
                  <a:lnTo>
                    <a:pt x="626" y="396"/>
                  </a:lnTo>
                  <a:lnTo>
                    <a:pt x="626" y="393"/>
                  </a:lnTo>
                  <a:lnTo>
                    <a:pt x="626" y="391"/>
                  </a:lnTo>
                  <a:lnTo>
                    <a:pt x="624" y="389"/>
                  </a:lnTo>
                  <a:lnTo>
                    <a:pt x="624" y="389"/>
                  </a:lnTo>
                  <a:lnTo>
                    <a:pt x="624" y="389"/>
                  </a:lnTo>
                  <a:lnTo>
                    <a:pt x="622" y="389"/>
                  </a:lnTo>
                  <a:lnTo>
                    <a:pt x="622" y="389"/>
                  </a:lnTo>
                  <a:lnTo>
                    <a:pt x="622" y="389"/>
                  </a:lnTo>
                  <a:lnTo>
                    <a:pt x="617" y="389"/>
                  </a:lnTo>
                  <a:lnTo>
                    <a:pt x="617" y="389"/>
                  </a:lnTo>
                  <a:lnTo>
                    <a:pt x="617" y="389"/>
                  </a:lnTo>
                  <a:lnTo>
                    <a:pt x="615" y="389"/>
                  </a:lnTo>
                  <a:lnTo>
                    <a:pt x="615" y="391"/>
                  </a:lnTo>
                  <a:lnTo>
                    <a:pt x="615" y="393"/>
                  </a:lnTo>
                  <a:lnTo>
                    <a:pt x="615" y="398"/>
                  </a:lnTo>
                  <a:lnTo>
                    <a:pt x="612" y="400"/>
                  </a:lnTo>
                  <a:lnTo>
                    <a:pt x="610" y="400"/>
                  </a:lnTo>
                  <a:lnTo>
                    <a:pt x="605" y="400"/>
                  </a:lnTo>
                  <a:lnTo>
                    <a:pt x="605" y="403"/>
                  </a:lnTo>
                  <a:lnTo>
                    <a:pt x="607" y="403"/>
                  </a:lnTo>
                  <a:lnTo>
                    <a:pt x="607" y="403"/>
                  </a:lnTo>
                  <a:lnTo>
                    <a:pt x="607" y="405"/>
                  </a:lnTo>
                  <a:lnTo>
                    <a:pt x="607" y="405"/>
                  </a:lnTo>
                  <a:lnTo>
                    <a:pt x="605" y="408"/>
                  </a:lnTo>
                  <a:lnTo>
                    <a:pt x="605" y="408"/>
                  </a:lnTo>
                  <a:lnTo>
                    <a:pt x="605" y="412"/>
                  </a:lnTo>
                  <a:lnTo>
                    <a:pt x="605" y="415"/>
                  </a:lnTo>
                  <a:lnTo>
                    <a:pt x="603" y="417"/>
                  </a:lnTo>
                  <a:lnTo>
                    <a:pt x="600" y="417"/>
                  </a:lnTo>
                  <a:lnTo>
                    <a:pt x="596" y="415"/>
                  </a:lnTo>
                  <a:lnTo>
                    <a:pt x="596" y="412"/>
                  </a:lnTo>
                  <a:lnTo>
                    <a:pt x="593" y="410"/>
                  </a:lnTo>
                  <a:lnTo>
                    <a:pt x="593" y="408"/>
                  </a:lnTo>
                  <a:lnTo>
                    <a:pt x="593" y="405"/>
                  </a:lnTo>
                  <a:lnTo>
                    <a:pt x="596" y="400"/>
                  </a:lnTo>
                  <a:lnTo>
                    <a:pt x="596" y="398"/>
                  </a:lnTo>
                  <a:lnTo>
                    <a:pt x="596" y="398"/>
                  </a:lnTo>
                  <a:lnTo>
                    <a:pt x="593" y="396"/>
                  </a:lnTo>
                  <a:lnTo>
                    <a:pt x="593" y="396"/>
                  </a:lnTo>
                  <a:lnTo>
                    <a:pt x="591" y="393"/>
                  </a:lnTo>
                  <a:lnTo>
                    <a:pt x="591" y="393"/>
                  </a:lnTo>
                  <a:lnTo>
                    <a:pt x="591" y="396"/>
                  </a:lnTo>
                  <a:lnTo>
                    <a:pt x="589" y="396"/>
                  </a:lnTo>
                  <a:lnTo>
                    <a:pt x="589" y="396"/>
                  </a:lnTo>
                  <a:lnTo>
                    <a:pt x="589" y="398"/>
                  </a:lnTo>
                  <a:lnTo>
                    <a:pt x="586" y="400"/>
                  </a:lnTo>
                  <a:lnTo>
                    <a:pt x="586" y="400"/>
                  </a:lnTo>
                  <a:lnTo>
                    <a:pt x="584" y="398"/>
                  </a:lnTo>
                  <a:lnTo>
                    <a:pt x="581" y="398"/>
                  </a:lnTo>
                  <a:lnTo>
                    <a:pt x="581" y="400"/>
                  </a:lnTo>
                  <a:lnTo>
                    <a:pt x="579" y="400"/>
                  </a:lnTo>
                  <a:lnTo>
                    <a:pt x="579" y="400"/>
                  </a:lnTo>
                  <a:lnTo>
                    <a:pt x="579" y="400"/>
                  </a:lnTo>
                  <a:lnTo>
                    <a:pt x="579" y="403"/>
                  </a:lnTo>
                  <a:lnTo>
                    <a:pt x="577" y="403"/>
                  </a:lnTo>
                  <a:lnTo>
                    <a:pt x="577" y="403"/>
                  </a:lnTo>
                  <a:lnTo>
                    <a:pt x="577" y="405"/>
                  </a:lnTo>
                  <a:lnTo>
                    <a:pt x="574" y="405"/>
                  </a:lnTo>
                  <a:lnTo>
                    <a:pt x="570" y="405"/>
                  </a:lnTo>
                  <a:lnTo>
                    <a:pt x="567" y="405"/>
                  </a:lnTo>
                  <a:lnTo>
                    <a:pt x="567" y="400"/>
                  </a:lnTo>
                  <a:lnTo>
                    <a:pt x="565" y="398"/>
                  </a:lnTo>
                  <a:lnTo>
                    <a:pt x="565" y="398"/>
                  </a:lnTo>
                  <a:lnTo>
                    <a:pt x="562" y="396"/>
                  </a:lnTo>
                  <a:lnTo>
                    <a:pt x="560" y="396"/>
                  </a:lnTo>
                  <a:lnTo>
                    <a:pt x="555" y="396"/>
                  </a:lnTo>
                  <a:lnTo>
                    <a:pt x="553" y="396"/>
                  </a:lnTo>
                  <a:lnTo>
                    <a:pt x="553" y="393"/>
                  </a:lnTo>
                  <a:lnTo>
                    <a:pt x="553" y="389"/>
                  </a:lnTo>
                  <a:lnTo>
                    <a:pt x="551" y="386"/>
                  </a:lnTo>
                  <a:lnTo>
                    <a:pt x="546" y="384"/>
                  </a:lnTo>
                  <a:lnTo>
                    <a:pt x="544" y="386"/>
                  </a:lnTo>
                  <a:lnTo>
                    <a:pt x="539" y="389"/>
                  </a:lnTo>
                  <a:lnTo>
                    <a:pt x="532" y="398"/>
                  </a:lnTo>
                  <a:lnTo>
                    <a:pt x="527" y="400"/>
                  </a:lnTo>
                  <a:lnTo>
                    <a:pt x="522" y="400"/>
                  </a:lnTo>
                  <a:lnTo>
                    <a:pt x="518" y="400"/>
                  </a:lnTo>
                  <a:lnTo>
                    <a:pt x="515" y="398"/>
                  </a:lnTo>
                  <a:lnTo>
                    <a:pt x="515" y="398"/>
                  </a:lnTo>
                  <a:lnTo>
                    <a:pt x="515" y="396"/>
                  </a:lnTo>
                  <a:lnTo>
                    <a:pt x="515" y="396"/>
                  </a:lnTo>
                  <a:lnTo>
                    <a:pt x="515" y="393"/>
                  </a:lnTo>
                  <a:lnTo>
                    <a:pt x="515" y="391"/>
                  </a:lnTo>
                  <a:lnTo>
                    <a:pt x="515" y="391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3" y="386"/>
                  </a:lnTo>
                  <a:lnTo>
                    <a:pt x="510" y="384"/>
                  </a:lnTo>
                  <a:lnTo>
                    <a:pt x="506" y="384"/>
                  </a:lnTo>
                  <a:lnTo>
                    <a:pt x="501" y="381"/>
                  </a:lnTo>
                  <a:lnTo>
                    <a:pt x="501" y="377"/>
                  </a:lnTo>
                  <a:lnTo>
                    <a:pt x="499" y="374"/>
                  </a:lnTo>
                  <a:lnTo>
                    <a:pt x="501" y="372"/>
                  </a:lnTo>
                  <a:lnTo>
                    <a:pt x="501" y="367"/>
                  </a:lnTo>
                  <a:lnTo>
                    <a:pt x="499" y="367"/>
                  </a:lnTo>
                  <a:lnTo>
                    <a:pt x="496" y="367"/>
                  </a:lnTo>
                  <a:lnTo>
                    <a:pt x="492" y="367"/>
                  </a:lnTo>
                  <a:lnTo>
                    <a:pt x="487" y="370"/>
                  </a:lnTo>
                  <a:lnTo>
                    <a:pt x="475" y="367"/>
                  </a:lnTo>
                  <a:lnTo>
                    <a:pt x="473" y="367"/>
                  </a:lnTo>
                  <a:lnTo>
                    <a:pt x="470" y="370"/>
                  </a:lnTo>
                  <a:lnTo>
                    <a:pt x="468" y="372"/>
                  </a:lnTo>
                  <a:lnTo>
                    <a:pt x="468" y="374"/>
                  </a:lnTo>
                  <a:lnTo>
                    <a:pt x="466" y="374"/>
                  </a:lnTo>
                  <a:lnTo>
                    <a:pt x="463" y="377"/>
                  </a:lnTo>
                  <a:lnTo>
                    <a:pt x="458" y="377"/>
                  </a:lnTo>
                  <a:lnTo>
                    <a:pt x="458" y="374"/>
                  </a:lnTo>
                  <a:lnTo>
                    <a:pt x="454" y="372"/>
                  </a:lnTo>
                  <a:lnTo>
                    <a:pt x="451" y="370"/>
                  </a:lnTo>
                  <a:lnTo>
                    <a:pt x="451" y="370"/>
                  </a:lnTo>
                  <a:lnTo>
                    <a:pt x="449" y="367"/>
                  </a:lnTo>
                  <a:lnTo>
                    <a:pt x="449" y="365"/>
                  </a:lnTo>
                  <a:lnTo>
                    <a:pt x="447" y="365"/>
                  </a:lnTo>
                  <a:lnTo>
                    <a:pt x="444" y="365"/>
                  </a:lnTo>
                  <a:lnTo>
                    <a:pt x="442" y="365"/>
                  </a:lnTo>
                  <a:lnTo>
                    <a:pt x="435" y="370"/>
                  </a:lnTo>
                  <a:lnTo>
                    <a:pt x="435" y="367"/>
                  </a:lnTo>
                  <a:lnTo>
                    <a:pt x="421" y="365"/>
                  </a:lnTo>
                  <a:lnTo>
                    <a:pt x="418" y="365"/>
                  </a:lnTo>
                  <a:lnTo>
                    <a:pt x="411" y="360"/>
                  </a:lnTo>
                  <a:lnTo>
                    <a:pt x="409" y="360"/>
                  </a:lnTo>
                  <a:lnTo>
                    <a:pt x="406" y="360"/>
                  </a:lnTo>
                  <a:lnTo>
                    <a:pt x="406" y="360"/>
                  </a:lnTo>
                  <a:lnTo>
                    <a:pt x="404" y="360"/>
                  </a:lnTo>
                  <a:lnTo>
                    <a:pt x="402" y="360"/>
                  </a:lnTo>
                  <a:lnTo>
                    <a:pt x="397" y="360"/>
                  </a:lnTo>
                  <a:lnTo>
                    <a:pt x="395" y="358"/>
                  </a:lnTo>
                  <a:lnTo>
                    <a:pt x="390" y="360"/>
                  </a:lnTo>
                  <a:lnTo>
                    <a:pt x="387" y="358"/>
                  </a:lnTo>
                  <a:lnTo>
                    <a:pt x="385" y="358"/>
                  </a:lnTo>
                  <a:lnTo>
                    <a:pt x="385" y="355"/>
                  </a:lnTo>
                  <a:lnTo>
                    <a:pt x="385" y="348"/>
                  </a:lnTo>
                  <a:lnTo>
                    <a:pt x="385" y="346"/>
                  </a:lnTo>
                  <a:lnTo>
                    <a:pt x="385" y="346"/>
                  </a:lnTo>
                  <a:lnTo>
                    <a:pt x="385" y="344"/>
                  </a:lnTo>
                  <a:lnTo>
                    <a:pt x="380" y="341"/>
                  </a:lnTo>
                  <a:lnTo>
                    <a:pt x="380" y="339"/>
                  </a:lnTo>
                  <a:lnTo>
                    <a:pt x="380" y="337"/>
                  </a:lnTo>
                  <a:lnTo>
                    <a:pt x="378" y="334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3" y="334"/>
                  </a:lnTo>
                  <a:lnTo>
                    <a:pt x="373" y="334"/>
                  </a:lnTo>
                  <a:lnTo>
                    <a:pt x="371" y="332"/>
                  </a:lnTo>
                  <a:lnTo>
                    <a:pt x="371" y="332"/>
                  </a:lnTo>
                  <a:lnTo>
                    <a:pt x="371" y="332"/>
                  </a:lnTo>
                  <a:lnTo>
                    <a:pt x="371" y="329"/>
                  </a:lnTo>
                  <a:lnTo>
                    <a:pt x="369" y="329"/>
                  </a:lnTo>
                  <a:lnTo>
                    <a:pt x="366" y="329"/>
                  </a:lnTo>
                  <a:lnTo>
                    <a:pt x="366" y="329"/>
                  </a:lnTo>
                  <a:lnTo>
                    <a:pt x="366" y="337"/>
                  </a:lnTo>
                  <a:lnTo>
                    <a:pt x="364" y="339"/>
                  </a:lnTo>
                  <a:lnTo>
                    <a:pt x="364" y="339"/>
                  </a:lnTo>
                  <a:lnTo>
                    <a:pt x="361" y="339"/>
                  </a:lnTo>
                  <a:lnTo>
                    <a:pt x="359" y="339"/>
                  </a:lnTo>
                  <a:lnTo>
                    <a:pt x="354" y="337"/>
                  </a:lnTo>
                  <a:lnTo>
                    <a:pt x="350" y="334"/>
                  </a:lnTo>
                  <a:lnTo>
                    <a:pt x="350" y="334"/>
                  </a:lnTo>
                  <a:lnTo>
                    <a:pt x="347" y="337"/>
                  </a:lnTo>
                  <a:lnTo>
                    <a:pt x="347" y="337"/>
                  </a:lnTo>
                  <a:lnTo>
                    <a:pt x="345" y="339"/>
                  </a:lnTo>
                  <a:lnTo>
                    <a:pt x="345" y="339"/>
                  </a:lnTo>
                  <a:lnTo>
                    <a:pt x="338" y="339"/>
                  </a:lnTo>
                  <a:lnTo>
                    <a:pt x="335" y="337"/>
                  </a:lnTo>
                  <a:lnTo>
                    <a:pt x="335" y="337"/>
                  </a:lnTo>
                  <a:lnTo>
                    <a:pt x="333" y="332"/>
                  </a:lnTo>
                  <a:lnTo>
                    <a:pt x="314" y="315"/>
                  </a:lnTo>
                  <a:lnTo>
                    <a:pt x="314" y="315"/>
                  </a:lnTo>
                  <a:lnTo>
                    <a:pt x="312" y="315"/>
                  </a:lnTo>
                  <a:lnTo>
                    <a:pt x="312" y="315"/>
                  </a:lnTo>
                  <a:lnTo>
                    <a:pt x="309" y="313"/>
                  </a:lnTo>
                  <a:lnTo>
                    <a:pt x="305" y="315"/>
                  </a:lnTo>
                  <a:lnTo>
                    <a:pt x="302" y="315"/>
                  </a:lnTo>
                  <a:lnTo>
                    <a:pt x="302" y="313"/>
                  </a:lnTo>
                  <a:lnTo>
                    <a:pt x="302" y="308"/>
                  </a:lnTo>
                  <a:lnTo>
                    <a:pt x="302" y="294"/>
                  </a:lnTo>
                  <a:lnTo>
                    <a:pt x="302" y="280"/>
                  </a:lnTo>
                  <a:lnTo>
                    <a:pt x="302" y="266"/>
                  </a:lnTo>
                  <a:lnTo>
                    <a:pt x="302" y="251"/>
                  </a:lnTo>
                  <a:lnTo>
                    <a:pt x="302" y="237"/>
                  </a:lnTo>
                  <a:lnTo>
                    <a:pt x="302" y="223"/>
                  </a:lnTo>
                  <a:lnTo>
                    <a:pt x="302" y="209"/>
                  </a:lnTo>
                  <a:lnTo>
                    <a:pt x="302" y="195"/>
                  </a:lnTo>
                  <a:lnTo>
                    <a:pt x="302" y="180"/>
                  </a:lnTo>
                  <a:lnTo>
                    <a:pt x="302" y="166"/>
                  </a:lnTo>
                  <a:lnTo>
                    <a:pt x="302" y="152"/>
                  </a:lnTo>
                  <a:lnTo>
                    <a:pt x="302" y="138"/>
                  </a:lnTo>
                  <a:lnTo>
                    <a:pt x="302" y="124"/>
                  </a:lnTo>
                  <a:lnTo>
                    <a:pt x="302" y="109"/>
                  </a:lnTo>
                  <a:lnTo>
                    <a:pt x="302" y="95"/>
                  </a:lnTo>
                  <a:lnTo>
                    <a:pt x="302" y="81"/>
                  </a:lnTo>
                  <a:lnTo>
                    <a:pt x="302" y="76"/>
                  </a:lnTo>
                  <a:lnTo>
                    <a:pt x="302" y="76"/>
                  </a:lnTo>
                  <a:lnTo>
                    <a:pt x="295" y="76"/>
                  </a:lnTo>
                  <a:lnTo>
                    <a:pt x="293" y="76"/>
                  </a:lnTo>
                  <a:lnTo>
                    <a:pt x="283" y="76"/>
                  </a:lnTo>
                  <a:lnTo>
                    <a:pt x="269" y="76"/>
                  </a:lnTo>
                  <a:lnTo>
                    <a:pt x="250" y="76"/>
                  </a:lnTo>
                  <a:lnTo>
                    <a:pt x="227" y="76"/>
                  </a:lnTo>
                  <a:lnTo>
                    <a:pt x="203" y="74"/>
                  </a:lnTo>
                  <a:lnTo>
                    <a:pt x="177" y="74"/>
                  </a:lnTo>
                  <a:lnTo>
                    <a:pt x="149" y="74"/>
                  </a:lnTo>
                  <a:lnTo>
                    <a:pt x="120" y="74"/>
                  </a:lnTo>
                  <a:lnTo>
                    <a:pt x="94" y="74"/>
                  </a:lnTo>
                  <a:lnTo>
                    <a:pt x="68" y="74"/>
                  </a:lnTo>
                  <a:lnTo>
                    <a:pt x="47" y="71"/>
                  </a:lnTo>
                  <a:lnTo>
                    <a:pt x="28" y="71"/>
                  </a:lnTo>
                  <a:lnTo>
                    <a:pt x="14" y="71"/>
                  </a:lnTo>
                  <a:lnTo>
                    <a:pt x="4" y="71"/>
                  </a:lnTo>
                  <a:lnTo>
                    <a:pt x="0" y="71"/>
                  </a:lnTo>
                  <a:lnTo>
                    <a:pt x="2" y="55"/>
                  </a:lnTo>
                  <a:lnTo>
                    <a:pt x="2" y="41"/>
                  </a:lnTo>
                  <a:lnTo>
                    <a:pt x="2" y="24"/>
                  </a:lnTo>
                  <a:lnTo>
                    <a:pt x="2" y="10"/>
                  </a:lnTo>
                  <a:lnTo>
                    <a:pt x="14" y="10"/>
                  </a:lnTo>
                  <a:lnTo>
                    <a:pt x="28" y="10"/>
                  </a:lnTo>
                  <a:lnTo>
                    <a:pt x="40" y="10"/>
                  </a:lnTo>
                  <a:lnTo>
                    <a:pt x="52" y="10"/>
                  </a:lnTo>
                  <a:lnTo>
                    <a:pt x="63" y="10"/>
                  </a:lnTo>
                  <a:lnTo>
                    <a:pt x="78" y="10"/>
                  </a:lnTo>
                  <a:lnTo>
                    <a:pt x="89" y="12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9" y="12"/>
                  </a:lnTo>
                  <a:lnTo>
                    <a:pt x="170" y="12"/>
                  </a:lnTo>
                  <a:lnTo>
                    <a:pt x="193" y="12"/>
                  </a:lnTo>
                  <a:lnTo>
                    <a:pt x="217" y="12"/>
                  </a:lnTo>
                  <a:lnTo>
                    <a:pt x="241" y="12"/>
                  </a:lnTo>
                  <a:lnTo>
                    <a:pt x="262" y="12"/>
                  </a:lnTo>
                  <a:lnTo>
                    <a:pt x="286" y="12"/>
                  </a:lnTo>
                  <a:lnTo>
                    <a:pt x="309" y="12"/>
                  </a:lnTo>
                  <a:lnTo>
                    <a:pt x="333" y="12"/>
                  </a:lnTo>
                  <a:lnTo>
                    <a:pt x="357" y="12"/>
                  </a:lnTo>
                  <a:lnTo>
                    <a:pt x="378" y="12"/>
                  </a:lnTo>
                  <a:lnTo>
                    <a:pt x="402" y="12"/>
                  </a:lnTo>
                  <a:lnTo>
                    <a:pt x="425" y="12"/>
                  </a:lnTo>
                  <a:lnTo>
                    <a:pt x="449" y="12"/>
                  </a:lnTo>
                  <a:lnTo>
                    <a:pt x="473" y="12"/>
                  </a:lnTo>
                  <a:lnTo>
                    <a:pt x="494" y="12"/>
                  </a:lnTo>
                  <a:lnTo>
                    <a:pt x="518" y="12"/>
                  </a:lnTo>
                  <a:lnTo>
                    <a:pt x="541" y="10"/>
                  </a:lnTo>
                  <a:lnTo>
                    <a:pt x="565" y="10"/>
                  </a:lnTo>
                  <a:lnTo>
                    <a:pt x="586" y="10"/>
                  </a:lnTo>
                  <a:lnTo>
                    <a:pt x="610" y="10"/>
                  </a:lnTo>
                  <a:lnTo>
                    <a:pt x="633" y="8"/>
                  </a:lnTo>
                  <a:lnTo>
                    <a:pt x="657" y="8"/>
                  </a:lnTo>
                  <a:lnTo>
                    <a:pt x="681" y="8"/>
                  </a:lnTo>
                  <a:lnTo>
                    <a:pt x="702" y="5"/>
                  </a:lnTo>
                  <a:lnTo>
                    <a:pt x="726" y="5"/>
                  </a:lnTo>
                  <a:lnTo>
                    <a:pt x="749" y="5"/>
                  </a:lnTo>
                  <a:lnTo>
                    <a:pt x="773" y="3"/>
                  </a:lnTo>
                  <a:lnTo>
                    <a:pt x="794" y="3"/>
                  </a:lnTo>
                  <a:lnTo>
                    <a:pt x="818" y="0"/>
                  </a:lnTo>
                  <a:lnTo>
                    <a:pt x="842" y="0"/>
                  </a:lnTo>
                  <a:lnTo>
                    <a:pt x="842" y="15"/>
                  </a:lnTo>
                  <a:lnTo>
                    <a:pt x="844" y="31"/>
                  </a:lnTo>
                  <a:lnTo>
                    <a:pt x="844" y="48"/>
                  </a:lnTo>
                  <a:lnTo>
                    <a:pt x="844" y="62"/>
                  </a:lnTo>
                  <a:lnTo>
                    <a:pt x="844" y="62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9832376" y="3151409"/>
              <a:ext cx="418886" cy="463343"/>
            </a:xfrm>
            <a:custGeom>
              <a:avLst/>
              <a:gdLst>
                <a:gd name="T0" fmla="*/ 419 w 424"/>
                <a:gd name="T1" fmla="*/ 137 h 469"/>
                <a:gd name="T2" fmla="*/ 398 w 424"/>
                <a:gd name="T3" fmla="*/ 9 h 469"/>
                <a:gd name="T4" fmla="*/ 362 w 424"/>
                <a:gd name="T5" fmla="*/ 19 h 469"/>
                <a:gd name="T6" fmla="*/ 289 w 424"/>
                <a:gd name="T7" fmla="*/ 78 h 469"/>
                <a:gd name="T8" fmla="*/ 263 w 424"/>
                <a:gd name="T9" fmla="*/ 80 h 469"/>
                <a:gd name="T10" fmla="*/ 228 w 424"/>
                <a:gd name="T11" fmla="*/ 102 h 469"/>
                <a:gd name="T12" fmla="*/ 206 w 424"/>
                <a:gd name="T13" fmla="*/ 95 h 469"/>
                <a:gd name="T14" fmla="*/ 201 w 424"/>
                <a:gd name="T15" fmla="*/ 97 h 469"/>
                <a:gd name="T16" fmla="*/ 187 w 424"/>
                <a:gd name="T17" fmla="*/ 102 h 469"/>
                <a:gd name="T18" fmla="*/ 168 w 424"/>
                <a:gd name="T19" fmla="*/ 102 h 469"/>
                <a:gd name="T20" fmla="*/ 178 w 424"/>
                <a:gd name="T21" fmla="*/ 97 h 469"/>
                <a:gd name="T22" fmla="*/ 201 w 424"/>
                <a:gd name="T23" fmla="*/ 90 h 469"/>
                <a:gd name="T24" fmla="*/ 192 w 424"/>
                <a:gd name="T25" fmla="*/ 88 h 469"/>
                <a:gd name="T26" fmla="*/ 187 w 424"/>
                <a:gd name="T27" fmla="*/ 90 h 469"/>
                <a:gd name="T28" fmla="*/ 166 w 424"/>
                <a:gd name="T29" fmla="*/ 85 h 469"/>
                <a:gd name="T30" fmla="*/ 140 w 424"/>
                <a:gd name="T31" fmla="*/ 76 h 469"/>
                <a:gd name="T32" fmla="*/ 109 w 424"/>
                <a:gd name="T33" fmla="*/ 78 h 469"/>
                <a:gd name="T34" fmla="*/ 48 w 424"/>
                <a:gd name="T35" fmla="*/ 90 h 469"/>
                <a:gd name="T36" fmla="*/ 3 w 424"/>
                <a:gd name="T37" fmla="*/ 118 h 469"/>
                <a:gd name="T38" fmla="*/ 15 w 424"/>
                <a:gd name="T39" fmla="*/ 206 h 469"/>
                <a:gd name="T40" fmla="*/ 26 w 424"/>
                <a:gd name="T41" fmla="*/ 286 h 469"/>
                <a:gd name="T42" fmla="*/ 36 w 424"/>
                <a:gd name="T43" fmla="*/ 367 h 469"/>
                <a:gd name="T44" fmla="*/ 50 w 424"/>
                <a:gd name="T45" fmla="*/ 409 h 469"/>
                <a:gd name="T46" fmla="*/ 74 w 424"/>
                <a:gd name="T47" fmla="*/ 409 h 469"/>
                <a:gd name="T48" fmla="*/ 93 w 424"/>
                <a:gd name="T49" fmla="*/ 417 h 469"/>
                <a:gd name="T50" fmla="*/ 102 w 424"/>
                <a:gd name="T51" fmla="*/ 431 h 469"/>
                <a:gd name="T52" fmla="*/ 121 w 424"/>
                <a:gd name="T53" fmla="*/ 445 h 469"/>
                <a:gd name="T54" fmla="*/ 154 w 424"/>
                <a:gd name="T55" fmla="*/ 454 h 469"/>
                <a:gd name="T56" fmla="*/ 175 w 424"/>
                <a:gd name="T57" fmla="*/ 445 h 469"/>
                <a:gd name="T58" fmla="*/ 192 w 424"/>
                <a:gd name="T59" fmla="*/ 450 h 469"/>
                <a:gd name="T60" fmla="*/ 204 w 424"/>
                <a:gd name="T61" fmla="*/ 452 h 469"/>
                <a:gd name="T62" fmla="*/ 218 w 424"/>
                <a:gd name="T63" fmla="*/ 443 h 469"/>
                <a:gd name="T64" fmla="*/ 235 w 424"/>
                <a:gd name="T65" fmla="*/ 431 h 469"/>
                <a:gd name="T66" fmla="*/ 256 w 424"/>
                <a:gd name="T67" fmla="*/ 452 h 469"/>
                <a:gd name="T68" fmla="*/ 280 w 424"/>
                <a:gd name="T69" fmla="*/ 466 h 469"/>
                <a:gd name="T70" fmla="*/ 301 w 424"/>
                <a:gd name="T71" fmla="*/ 440 h 469"/>
                <a:gd name="T72" fmla="*/ 306 w 424"/>
                <a:gd name="T73" fmla="*/ 428 h 469"/>
                <a:gd name="T74" fmla="*/ 306 w 424"/>
                <a:gd name="T75" fmla="*/ 412 h 469"/>
                <a:gd name="T76" fmla="*/ 315 w 424"/>
                <a:gd name="T77" fmla="*/ 383 h 469"/>
                <a:gd name="T78" fmla="*/ 327 w 424"/>
                <a:gd name="T79" fmla="*/ 393 h 469"/>
                <a:gd name="T80" fmla="*/ 327 w 424"/>
                <a:gd name="T81" fmla="*/ 398 h 469"/>
                <a:gd name="T82" fmla="*/ 334 w 424"/>
                <a:gd name="T83" fmla="*/ 390 h 469"/>
                <a:gd name="T84" fmla="*/ 339 w 424"/>
                <a:gd name="T85" fmla="*/ 386 h 469"/>
                <a:gd name="T86" fmla="*/ 334 w 424"/>
                <a:gd name="T87" fmla="*/ 374 h 469"/>
                <a:gd name="T88" fmla="*/ 339 w 424"/>
                <a:gd name="T89" fmla="*/ 360 h 469"/>
                <a:gd name="T90" fmla="*/ 351 w 424"/>
                <a:gd name="T91" fmla="*/ 346 h 469"/>
                <a:gd name="T92" fmla="*/ 365 w 424"/>
                <a:gd name="T93" fmla="*/ 327 h 469"/>
                <a:gd name="T94" fmla="*/ 381 w 424"/>
                <a:gd name="T95" fmla="*/ 327 h 469"/>
                <a:gd name="T96" fmla="*/ 395 w 424"/>
                <a:gd name="T97" fmla="*/ 310 h 469"/>
                <a:gd name="T98" fmla="*/ 412 w 424"/>
                <a:gd name="T99" fmla="*/ 284 h 469"/>
                <a:gd name="T100" fmla="*/ 410 w 424"/>
                <a:gd name="T101" fmla="*/ 272 h 469"/>
                <a:gd name="T102" fmla="*/ 414 w 424"/>
                <a:gd name="T103" fmla="*/ 260 h 469"/>
                <a:gd name="T104" fmla="*/ 417 w 424"/>
                <a:gd name="T105" fmla="*/ 253 h 469"/>
                <a:gd name="T106" fmla="*/ 417 w 424"/>
                <a:gd name="T107" fmla="*/ 237 h 469"/>
                <a:gd name="T108" fmla="*/ 421 w 424"/>
                <a:gd name="T109" fmla="*/ 211 h 469"/>
                <a:gd name="T110" fmla="*/ 421 w 424"/>
                <a:gd name="T111" fmla="*/ 196 h 469"/>
                <a:gd name="T112" fmla="*/ 421 w 424"/>
                <a:gd name="T113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4" h="469">
                  <a:moveTo>
                    <a:pt x="414" y="168"/>
                  </a:moveTo>
                  <a:lnTo>
                    <a:pt x="414" y="166"/>
                  </a:lnTo>
                  <a:lnTo>
                    <a:pt x="419" y="166"/>
                  </a:lnTo>
                  <a:lnTo>
                    <a:pt x="419" y="166"/>
                  </a:lnTo>
                  <a:lnTo>
                    <a:pt x="424" y="163"/>
                  </a:lnTo>
                  <a:lnTo>
                    <a:pt x="424" y="161"/>
                  </a:lnTo>
                  <a:lnTo>
                    <a:pt x="421" y="149"/>
                  </a:lnTo>
                  <a:lnTo>
                    <a:pt x="419" y="137"/>
                  </a:lnTo>
                  <a:lnTo>
                    <a:pt x="419" y="123"/>
                  </a:lnTo>
                  <a:lnTo>
                    <a:pt x="417" y="111"/>
                  </a:lnTo>
                  <a:lnTo>
                    <a:pt x="414" y="99"/>
                  </a:lnTo>
                  <a:lnTo>
                    <a:pt x="412" y="85"/>
                  </a:lnTo>
                  <a:lnTo>
                    <a:pt x="410" y="73"/>
                  </a:lnTo>
                  <a:lnTo>
                    <a:pt x="407" y="59"/>
                  </a:lnTo>
                  <a:lnTo>
                    <a:pt x="403" y="35"/>
                  </a:lnTo>
                  <a:lnTo>
                    <a:pt x="398" y="9"/>
                  </a:lnTo>
                  <a:lnTo>
                    <a:pt x="395" y="0"/>
                  </a:lnTo>
                  <a:lnTo>
                    <a:pt x="374" y="12"/>
                  </a:lnTo>
                  <a:lnTo>
                    <a:pt x="369" y="14"/>
                  </a:lnTo>
                  <a:lnTo>
                    <a:pt x="367" y="17"/>
                  </a:lnTo>
                  <a:lnTo>
                    <a:pt x="365" y="17"/>
                  </a:lnTo>
                  <a:lnTo>
                    <a:pt x="365" y="17"/>
                  </a:lnTo>
                  <a:lnTo>
                    <a:pt x="365" y="19"/>
                  </a:lnTo>
                  <a:lnTo>
                    <a:pt x="362" y="19"/>
                  </a:lnTo>
                  <a:lnTo>
                    <a:pt x="360" y="21"/>
                  </a:lnTo>
                  <a:lnTo>
                    <a:pt x="358" y="24"/>
                  </a:lnTo>
                  <a:lnTo>
                    <a:pt x="353" y="26"/>
                  </a:lnTo>
                  <a:lnTo>
                    <a:pt x="324" y="45"/>
                  </a:lnTo>
                  <a:lnTo>
                    <a:pt x="298" y="73"/>
                  </a:lnTo>
                  <a:lnTo>
                    <a:pt x="294" y="76"/>
                  </a:lnTo>
                  <a:lnTo>
                    <a:pt x="291" y="78"/>
                  </a:lnTo>
                  <a:lnTo>
                    <a:pt x="289" y="78"/>
                  </a:lnTo>
                  <a:lnTo>
                    <a:pt x="287" y="78"/>
                  </a:lnTo>
                  <a:lnTo>
                    <a:pt x="287" y="78"/>
                  </a:lnTo>
                  <a:lnTo>
                    <a:pt x="284" y="78"/>
                  </a:lnTo>
                  <a:lnTo>
                    <a:pt x="282" y="80"/>
                  </a:lnTo>
                  <a:lnTo>
                    <a:pt x="282" y="80"/>
                  </a:lnTo>
                  <a:lnTo>
                    <a:pt x="280" y="80"/>
                  </a:lnTo>
                  <a:lnTo>
                    <a:pt x="268" y="80"/>
                  </a:lnTo>
                  <a:lnTo>
                    <a:pt x="263" y="80"/>
                  </a:lnTo>
                  <a:lnTo>
                    <a:pt x="251" y="88"/>
                  </a:lnTo>
                  <a:lnTo>
                    <a:pt x="244" y="92"/>
                  </a:lnTo>
                  <a:lnTo>
                    <a:pt x="242" y="95"/>
                  </a:lnTo>
                  <a:lnTo>
                    <a:pt x="235" y="95"/>
                  </a:lnTo>
                  <a:lnTo>
                    <a:pt x="232" y="97"/>
                  </a:lnTo>
                  <a:lnTo>
                    <a:pt x="232" y="97"/>
                  </a:lnTo>
                  <a:lnTo>
                    <a:pt x="228" y="102"/>
                  </a:lnTo>
                  <a:lnTo>
                    <a:pt x="228" y="102"/>
                  </a:lnTo>
                  <a:lnTo>
                    <a:pt x="223" y="102"/>
                  </a:lnTo>
                  <a:lnTo>
                    <a:pt x="218" y="102"/>
                  </a:lnTo>
                  <a:lnTo>
                    <a:pt x="211" y="97"/>
                  </a:lnTo>
                  <a:lnTo>
                    <a:pt x="209" y="97"/>
                  </a:lnTo>
                  <a:lnTo>
                    <a:pt x="209" y="97"/>
                  </a:lnTo>
                  <a:lnTo>
                    <a:pt x="206" y="97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4" y="92"/>
                  </a:lnTo>
                  <a:lnTo>
                    <a:pt x="204" y="92"/>
                  </a:lnTo>
                  <a:lnTo>
                    <a:pt x="206" y="95"/>
                  </a:lnTo>
                  <a:lnTo>
                    <a:pt x="209" y="99"/>
                  </a:lnTo>
                  <a:lnTo>
                    <a:pt x="211" y="99"/>
                  </a:lnTo>
                  <a:lnTo>
                    <a:pt x="206" y="97"/>
                  </a:lnTo>
                  <a:lnTo>
                    <a:pt x="204" y="97"/>
                  </a:lnTo>
                  <a:lnTo>
                    <a:pt x="201" y="97"/>
                  </a:lnTo>
                  <a:lnTo>
                    <a:pt x="201" y="97"/>
                  </a:lnTo>
                  <a:lnTo>
                    <a:pt x="199" y="97"/>
                  </a:lnTo>
                  <a:lnTo>
                    <a:pt x="199" y="97"/>
                  </a:lnTo>
                  <a:lnTo>
                    <a:pt x="197" y="99"/>
                  </a:lnTo>
                  <a:lnTo>
                    <a:pt x="197" y="97"/>
                  </a:lnTo>
                  <a:lnTo>
                    <a:pt x="194" y="97"/>
                  </a:lnTo>
                  <a:lnTo>
                    <a:pt x="190" y="99"/>
                  </a:lnTo>
                  <a:lnTo>
                    <a:pt x="187" y="102"/>
                  </a:lnTo>
                  <a:lnTo>
                    <a:pt x="183" y="104"/>
                  </a:lnTo>
                  <a:lnTo>
                    <a:pt x="178" y="102"/>
                  </a:lnTo>
                  <a:lnTo>
                    <a:pt x="178" y="104"/>
                  </a:lnTo>
                  <a:lnTo>
                    <a:pt x="178" y="104"/>
                  </a:lnTo>
                  <a:lnTo>
                    <a:pt x="175" y="104"/>
                  </a:lnTo>
                  <a:lnTo>
                    <a:pt x="175" y="102"/>
                  </a:lnTo>
                  <a:lnTo>
                    <a:pt x="175" y="102"/>
                  </a:lnTo>
                  <a:lnTo>
                    <a:pt x="168" y="102"/>
                  </a:lnTo>
                  <a:lnTo>
                    <a:pt x="171" y="102"/>
                  </a:lnTo>
                  <a:lnTo>
                    <a:pt x="173" y="102"/>
                  </a:lnTo>
                  <a:lnTo>
                    <a:pt x="175" y="99"/>
                  </a:lnTo>
                  <a:lnTo>
                    <a:pt x="175" y="102"/>
                  </a:lnTo>
                  <a:lnTo>
                    <a:pt x="178" y="99"/>
                  </a:lnTo>
                  <a:lnTo>
                    <a:pt x="178" y="99"/>
                  </a:lnTo>
                  <a:lnTo>
                    <a:pt x="178" y="97"/>
                  </a:lnTo>
                  <a:lnTo>
                    <a:pt x="178" y="97"/>
                  </a:lnTo>
                  <a:lnTo>
                    <a:pt x="180" y="97"/>
                  </a:lnTo>
                  <a:lnTo>
                    <a:pt x="183" y="97"/>
                  </a:lnTo>
                  <a:lnTo>
                    <a:pt x="185" y="95"/>
                  </a:lnTo>
                  <a:lnTo>
                    <a:pt x="187" y="95"/>
                  </a:lnTo>
                  <a:lnTo>
                    <a:pt x="190" y="95"/>
                  </a:lnTo>
                  <a:lnTo>
                    <a:pt x="192" y="92"/>
                  </a:lnTo>
                  <a:lnTo>
                    <a:pt x="194" y="92"/>
                  </a:lnTo>
                  <a:lnTo>
                    <a:pt x="201" y="90"/>
                  </a:lnTo>
                  <a:lnTo>
                    <a:pt x="201" y="90"/>
                  </a:lnTo>
                  <a:lnTo>
                    <a:pt x="199" y="88"/>
                  </a:lnTo>
                  <a:lnTo>
                    <a:pt x="199" y="88"/>
                  </a:lnTo>
                  <a:lnTo>
                    <a:pt x="194" y="88"/>
                  </a:lnTo>
                  <a:lnTo>
                    <a:pt x="194" y="88"/>
                  </a:lnTo>
                  <a:lnTo>
                    <a:pt x="192" y="90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2" y="88"/>
                  </a:lnTo>
                  <a:lnTo>
                    <a:pt x="190" y="85"/>
                  </a:lnTo>
                  <a:lnTo>
                    <a:pt x="187" y="85"/>
                  </a:lnTo>
                  <a:lnTo>
                    <a:pt x="187" y="83"/>
                  </a:lnTo>
                  <a:lnTo>
                    <a:pt x="187" y="85"/>
                  </a:lnTo>
                  <a:lnTo>
                    <a:pt x="187" y="85"/>
                  </a:lnTo>
                  <a:lnTo>
                    <a:pt x="187" y="88"/>
                  </a:lnTo>
                  <a:lnTo>
                    <a:pt x="187" y="90"/>
                  </a:lnTo>
                  <a:lnTo>
                    <a:pt x="185" y="90"/>
                  </a:lnTo>
                  <a:lnTo>
                    <a:pt x="185" y="92"/>
                  </a:lnTo>
                  <a:lnTo>
                    <a:pt x="180" y="92"/>
                  </a:lnTo>
                  <a:lnTo>
                    <a:pt x="178" y="92"/>
                  </a:lnTo>
                  <a:lnTo>
                    <a:pt x="175" y="92"/>
                  </a:lnTo>
                  <a:lnTo>
                    <a:pt x="173" y="92"/>
                  </a:lnTo>
                  <a:lnTo>
                    <a:pt x="171" y="90"/>
                  </a:lnTo>
                  <a:lnTo>
                    <a:pt x="166" y="85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7" y="85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2" y="78"/>
                  </a:lnTo>
                  <a:lnTo>
                    <a:pt x="140" y="76"/>
                  </a:lnTo>
                  <a:lnTo>
                    <a:pt x="140" y="76"/>
                  </a:lnTo>
                  <a:lnTo>
                    <a:pt x="138" y="78"/>
                  </a:lnTo>
                  <a:lnTo>
                    <a:pt x="135" y="78"/>
                  </a:lnTo>
                  <a:lnTo>
                    <a:pt x="133" y="78"/>
                  </a:lnTo>
                  <a:lnTo>
                    <a:pt x="126" y="78"/>
                  </a:lnTo>
                  <a:lnTo>
                    <a:pt x="126" y="76"/>
                  </a:lnTo>
                  <a:lnTo>
                    <a:pt x="126" y="76"/>
                  </a:lnTo>
                  <a:lnTo>
                    <a:pt x="119" y="76"/>
                  </a:lnTo>
                  <a:lnTo>
                    <a:pt x="109" y="78"/>
                  </a:lnTo>
                  <a:lnTo>
                    <a:pt x="102" y="80"/>
                  </a:lnTo>
                  <a:lnTo>
                    <a:pt x="95" y="80"/>
                  </a:lnTo>
                  <a:lnTo>
                    <a:pt x="88" y="83"/>
                  </a:lnTo>
                  <a:lnTo>
                    <a:pt x="78" y="83"/>
                  </a:lnTo>
                  <a:lnTo>
                    <a:pt x="71" y="85"/>
                  </a:lnTo>
                  <a:lnTo>
                    <a:pt x="64" y="88"/>
                  </a:lnTo>
                  <a:lnTo>
                    <a:pt x="55" y="88"/>
                  </a:lnTo>
                  <a:lnTo>
                    <a:pt x="48" y="90"/>
                  </a:lnTo>
                  <a:lnTo>
                    <a:pt x="41" y="90"/>
                  </a:lnTo>
                  <a:lnTo>
                    <a:pt x="34" y="92"/>
                  </a:lnTo>
                  <a:lnTo>
                    <a:pt x="24" y="95"/>
                  </a:lnTo>
                  <a:lnTo>
                    <a:pt x="17" y="95"/>
                  </a:lnTo>
                  <a:lnTo>
                    <a:pt x="10" y="97"/>
                  </a:lnTo>
                  <a:lnTo>
                    <a:pt x="0" y="97"/>
                  </a:lnTo>
                  <a:lnTo>
                    <a:pt x="3" y="106"/>
                  </a:lnTo>
                  <a:lnTo>
                    <a:pt x="3" y="118"/>
                  </a:lnTo>
                  <a:lnTo>
                    <a:pt x="8" y="137"/>
                  </a:lnTo>
                  <a:lnTo>
                    <a:pt x="8" y="147"/>
                  </a:lnTo>
                  <a:lnTo>
                    <a:pt x="10" y="156"/>
                  </a:lnTo>
                  <a:lnTo>
                    <a:pt x="10" y="168"/>
                  </a:lnTo>
                  <a:lnTo>
                    <a:pt x="12" y="177"/>
                  </a:lnTo>
                  <a:lnTo>
                    <a:pt x="12" y="187"/>
                  </a:lnTo>
                  <a:lnTo>
                    <a:pt x="15" y="196"/>
                  </a:lnTo>
                  <a:lnTo>
                    <a:pt x="15" y="206"/>
                  </a:lnTo>
                  <a:lnTo>
                    <a:pt x="17" y="218"/>
                  </a:lnTo>
                  <a:lnTo>
                    <a:pt x="17" y="227"/>
                  </a:lnTo>
                  <a:lnTo>
                    <a:pt x="19" y="237"/>
                  </a:lnTo>
                  <a:lnTo>
                    <a:pt x="22" y="246"/>
                  </a:lnTo>
                  <a:lnTo>
                    <a:pt x="22" y="256"/>
                  </a:lnTo>
                  <a:lnTo>
                    <a:pt x="24" y="267"/>
                  </a:lnTo>
                  <a:lnTo>
                    <a:pt x="24" y="277"/>
                  </a:lnTo>
                  <a:lnTo>
                    <a:pt x="26" y="286"/>
                  </a:lnTo>
                  <a:lnTo>
                    <a:pt x="26" y="296"/>
                  </a:lnTo>
                  <a:lnTo>
                    <a:pt x="29" y="305"/>
                  </a:lnTo>
                  <a:lnTo>
                    <a:pt x="29" y="317"/>
                  </a:lnTo>
                  <a:lnTo>
                    <a:pt x="31" y="327"/>
                  </a:lnTo>
                  <a:lnTo>
                    <a:pt x="31" y="336"/>
                  </a:lnTo>
                  <a:lnTo>
                    <a:pt x="34" y="346"/>
                  </a:lnTo>
                  <a:lnTo>
                    <a:pt x="34" y="355"/>
                  </a:lnTo>
                  <a:lnTo>
                    <a:pt x="36" y="367"/>
                  </a:lnTo>
                  <a:lnTo>
                    <a:pt x="38" y="376"/>
                  </a:lnTo>
                  <a:lnTo>
                    <a:pt x="38" y="386"/>
                  </a:lnTo>
                  <a:lnTo>
                    <a:pt x="41" y="395"/>
                  </a:lnTo>
                  <a:lnTo>
                    <a:pt x="41" y="405"/>
                  </a:lnTo>
                  <a:lnTo>
                    <a:pt x="43" y="417"/>
                  </a:lnTo>
                  <a:lnTo>
                    <a:pt x="48" y="412"/>
                  </a:lnTo>
                  <a:lnTo>
                    <a:pt x="48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2" y="409"/>
                  </a:lnTo>
                  <a:lnTo>
                    <a:pt x="52" y="409"/>
                  </a:lnTo>
                  <a:lnTo>
                    <a:pt x="55" y="412"/>
                  </a:lnTo>
                  <a:lnTo>
                    <a:pt x="55" y="412"/>
                  </a:lnTo>
                  <a:lnTo>
                    <a:pt x="62" y="417"/>
                  </a:lnTo>
                  <a:lnTo>
                    <a:pt x="64" y="417"/>
                  </a:lnTo>
                  <a:lnTo>
                    <a:pt x="74" y="409"/>
                  </a:lnTo>
                  <a:lnTo>
                    <a:pt x="76" y="409"/>
                  </a:lnTo>
                  <a:lnTo>
                    <a:pt x="78" y="409"/>
                  </a:lnTo>
                  <a:lnTo>
                    <a:pt x="81" y="412"/>
                  </a:lnTo>
                  <a:lnTo>
                    <a:pt x="83" y="414"/>
                  </a:lnTo>
                  <a:lnTo>
                    <a:pt x="83" y="414"/>
                  </a:lnTo>
                  <a:lnTo>
                    <a:pt x="86" y="414"/>
                  </a:lnTo>
                  <a:lnTo>
                    <a:pt x="88" y="417"/>
                  </a:lnTo>
                  <a:lnTo>
                    <a:pt x="93" y="417"/>
                  </a:lnTo>
                  <a:lnTo>
                    <a:pt x="95" y="419"/>
                  </a:lnTo>
                  <a:lnTo>
                    <a:pt x="95" y="421"/>
                  </a:lnTo>
                  <a:lnTo>
                    <a:pt x="95" y="424"/>
                  </a:lnTo>
                  <a:lnTo>
                    <a:pt x="97" y="424"/>
                  </a:lnTo>
                  <a:lnTo>
                    <a:pt x="97" y="426"/>
                  </a:lnTo>
                  <a:lnTo>
                    <a:pt x="100" y="428"/>
                  </a:lnTo>
                  <a:lnTo>
                    <a:pt x="100" y="428"/>
                  </a:lnTo>
                  <a:lnTo>
                    <a:pt x="102" y="431"/>
                  </a:lnTo>
                  <a:lnTo>
                    <a:pt x="102" y="431"/>
                  </a:lnTo>
                  <a:lnTo>
                    <a:pt x="105" y="433"/>
                  </a:lnTo>
                  <a:lnTo>
                    <a:pt x="105" y="435"/>
                  </a:lnTo>
                  <a:lnTo>
                    <a:pt x="105" y="438"/>
                  </a:lnTo>
                  <a:lnTo>
                    <a:pt x="107" y="440"/>
                  </a:lnTo>
                  <a:lnTo>
                    <a:pt x="109" y="443"/>
                  </a:lnTo>
                  <a:lnTo>
                    <a:pt x="119" y="445"/>
                  </a:lnTo>
                  <a:lnTo>
                    <a:pt x="121" y="445"/>
                  </a:lnTo>
                  <a:lnTo>
                    <a:pt x="131" y="443"/>
                  </a:lnTo>
                  <a:lnTo>
                    <a:pt x="133" y="443"/>
                  </a:lnTo>
                  <a:lnTo>
                    <a:pt x="138" y="443"/>
                  </a:lnTo>
                  <a:lnTo>
                    <a:pt x="142" y="443"/>
                  </a:lnTo>
                  <a:lnTo>
                    <a:pt x="142" y="445"/>
                  </a:lnTo>
                  <a:lnTo>
                    <a:pt x="145" y="447"/>
                  </a:lnTo>
                  <a:lnTo>
                    <a:pt x="147" y="450"/>
                  </a:lnTo>
                  <a:lnTo>
                    <a:pt x="154" y="454"/>
                  </a:lnTo>
                  <a:lnTo>
                    <a:pt x="159" y="457"/>
                  </a:lnTo>
                  <a:lnTo>
                    <a:pt x="164" y="457"/>
                  </a:lnTo>
                  <a:lnTo>
                    <a:pt x="164" y="457"/>
                  </a:lnTo>
                  <a:lnTo>
                    <a:pt x="166" y="454"/>
                  </a:lnTo>
                  <a:lnTo>
                    <a:pt x="166" y="452"/>
                  </a:lnTo>
                  <a:lnTo>
                    <a:pt x="166" y="450"/>
                  </a:lnTo>
                  <a:lnTo>
                    <a:pt x="168" y="450"/>
                  </a:lnTo>
                  <a:lnTo>
                    <a:pt x="175" y="445"/>
                  </a:lnTo>
                  <a:lnTo>
                    <a:pt x="175" y="445"/>
                  </a:lnTo>
                  <a:lnTo>
                    <a:pt x="178" y="445"/>
                  </a:lnTo>
                  <a:lnTo>
                    <a:pt x="180" y="447"/>
                  </a:lnTo>
                  <a:lnTo>
                    <a:pt x="183" y="447"/>
                  </a:lnTo>
                  <a:lnTo>
                    <a:pt x="183" y="447"/>
                  </a:lnTo>
                  <a:lnTo>
                    <a:pt x="187" y="447"/>
                  </a:lnTo>
                  <a:lnTo>
                    <a:pt x="187" y="447"/>
                  </a:lnTo>
                  <a:lnTo>
                    <a:pt x="192" y="450"/>
                  </a:lnTo>
                  <a:lnTo>
                    <a:pt x="192" y="450"/>
                  </a:lnTo>
                  <a:lnTo>
                    <a:pt x="194" y="450"/>
                  </a:lnTo>
                  <a:lnTo>
                    <a:pt x="197" y="454"/>
                  </a:lnTo>
                  <a:lnTo>
                    <a:pt x="197" y="454"/>
                  </a:lnTo>
                  <a:lnTo>
                    <a:pt x="199" y="454"/>
                  </a:lnTo>
                  <a:lnTo>
                    <a:pt x="201" y="454"/>
                  </a:lnTo>
                  <a:lnTo>
                    <a:pt x="204" y="452"/>
                  </a:lnTo>
                  <a:lnTo>
                    <a:pt x="204" y="452"/>
                  </a:lnTo>
                  <a:lnTo>
                    <a:pt x="206" y="450"/>
                  </a:lnTo>
                  <a:lnTo>
                    <a:pt x="211" y="452"/>
                  </a:lnTo>
                  <a:lnTo>
                    <a:pt x="213" y="450"/>
                  </a:lnTo>
                  <a:lnTo>
                    <a:pt x="216" y="450"/>
                  </a:lnTo>
                  <a:lnTo>
                    <a:pt x="216" y="447"/>
                  </a:lnTo>
                  <a:lnTo>
                    <a:pt x="216" y="445"/>
                  </a:lnTo>
                  <a:lnTo>
                    <a:pt x="216" y="445"/>
                  </a:lnTo>
                  <a:lnTo>
                    <a:pt x="218" y="443"/>
                  </a:lnTo>
                  <a:lnTo>
                    <a:pt x="220" y="443"/>
                  </a:lnTo>
                  <a:lnTo>
                    <a:pt x="220" y="440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5" y="435"/>
                  </a:lnTo>
                  <a:lnTo>
                    <a:pt x="228" y="435"/>
                  </a:lnTo>
                  <a:lnTo>
                    <a:pt x="232" y="431"/>
                  </a:lnTo>
                  <a:lnTo>
                    <a:pt x="235" y="431"/>
                  </a:lnTo>
                  <a:lnTo>
                    <a:pt x="237" y="431"/>
                  </a:lnTo>
                  <a:lnTo>
                    <a:pt x="237" y="433"/>
                  </a:lnTo>
                  <a:lnTo>
                    <a:pt x="237" y="435"/>
                  </a:lnTo>
                  <a:lnTo>
                    <a:pt x="239" y="438"/>
                  </a:lnTo>
                  <a:lnTo>
                    <a:pt x="242" y="445"/>
                  </a:lnTo>
                  <a:lnTo>
                    <a:pt x="246" y="450"/>
                  </a:lnTo>
                  <a:lnTo>
                    <a:pt x="251" y="452"/>
                  </a:lnTo>
                  <a:lnTo>
                    <a:pt x="256" y="452"/>
                  </a:lnTo>
                  <a:lnTo>
                    <a:pt x="258" y="454"/>
                  </a:lnTo>
                  <a:lnTo>
                    <a:pt x="268" y="459"/>
                  </a:lnTo>
                  <a:lnTo>
                    <a:pt x="268" y="461"/>
                  </a:lnTo>
                  <a:lnTo>
                    <a:pt x="270" y="466"/>
                  </a:lnTo>
                  <a:lnTo>
                    <a:pt x="272" y="466"/>
                  </a:lnTo>
                  <a:lnTo>
                    <a:pt x="272" y="466"/>
                  </a:lnTo>
                  <a:lnTo>
                    <a:pt x="275" y="469"/>
                  </a:lnTo>
                  <a:lnTo>
                    <a:pt x="280" y="466"/>
                  </a:lnTo>
                  <a:lnTo>
                    <a:pt x="287" y="461"/>
                  </a:lnTo>
                  <a:lnTo>
                    <a:pt x="294" y="461"/>
                  </a:lnTo>
                  <a:lnTo>
                    <a:pt x="296" y="459"/>
                  </a:lnTo>
                  <a:lnTo>
                    <a:pt x="298" y="457"/>
                  </a:lnTo>
                  <a:lnTo>
                    <a:pt x="298" y="454"/>
                  </a:lnTo>
                  <a:lnTo>
                    <a:pt x="298" y="443"/>
                  </a:lnTo>
                  <a:lnTo>
                    <a:pt x="298" y="440"/>
                  </a:lnTo>
                  <a:lnTo>
                    <a:pt x="301" y="440"/>
                  </a:lnTo>
                  <a:lnTo>
                    <a:pt x="306" y="440"/>
                  </a:lnTo>
                  <a:lnTo>
                    <a:pt x="308" y="438"/>
                  </a:lnTo>
                  <a:lnTo>
                    <a:pt x="308" y="435"/>
                  </a:lnTo>
                  <a:lnTo>
                    <a:pt x="308" y="435"/>
                  </a:lnTo>
                  <a:lnTo>
                    <a:pt x="308" y="433"/>
                  </a:lnTo>
                  <a:lnTo>
                    <a:pt x="308" y="433"/>
                  </a:lnTo>
                  <a:lnTo>
                    <a:pt x="306" y="431"/>
                  </a:lnTo>
                  <a:lnTo>
                    <a:pt x="306" y="428"/>
                  </a:lnTo>
                  <a:lnTo>
                    <a:pt x="306" y="426"/>
                  </a:lnTo>
                  <a:lnTo>
                    <a:pt x="306" y="424"/>
                  </a:lnTo>
                  <a:lnTo>
                    <a:pt x="303" y="421"/>
                  </a:lnTo>
                  <a:lnTo>
                    <a:pt x="303" y="421"/>
                  </a:lnTo>
                  <a:lnTo>
                    <a:pt x="301" y="419"/>
                  </a:lnTo>
                  <a:lnTo>
                    <a:pt x="301" y="417"/>
                  </a:lnTo>
                  <a:lnTo>
                    <a:pt x="303" y="414"/>
                  </a:lnTo>
                  <a:lnTo>
                    <a:pt x="306" y="412"/>
                  </a:lnTo>
                  <a:lnTo>
                    <a:pt x="306" y="409"/>
                  </a:lnTo>
                  <a:lnTo>
                    <a:pt x="306" y="407"/>
                  </a:lnTo>
                  <a:lnTo>
                    <a:pt x="306" y="405"/>
                  </a:lnTo>
                  <a:lnTo>
                    <a:pt x="306" y="400"/>
                  </a:lnTo>
                  <a:lnTo>
                    <a:pt x="308" y="398"/>
                  </a:lnTo>
                  <a:lnTo>
                    <a:pt x="310" y="390"/>
                  </a:lnTo>
                  <a:lnTo>
                    <a:pt x="313" y="386"/>
                  </a:lnTo>
                  <a:lnTo>
                    <a:pt x="315" y="383"/>
                  </a:lnTo>
                  <a:lnTo>
                    <a:pt x="317" y="383"/>
                  </a:lnTo>
                  <a:lnTo>
                    <a:pt x="320" y="383"/>
                  </a:lnTo>
                  <a:lnTo>
                    <a:pt x="320" y="386"/>
                  </a:lnTo>
                  <a:lnTo>
                    <a:pt x="324" y="386"/>
                  </a:lnTo>
                  <a:lnTo>
                    <a:pt x="324" y="388"/>
                  </a:lnTo>
                  <a:lnTo>
                    <a:pt x="327" y="390"/>
                  </a:lnTo>
                  <a:lnTo>
                    <a:pt x="327" y="390"/>
                  </a:lnTo>
                  <a:lnTo>
                    <a:pt x="327" y="393"/>
                  </a:lnTo>
                  <a:lnTo>
                    <a:pt x="329" y="393"/>
                  </a:lnTo>
                  <a:lnTo>
                    <a:pt x="329" y="393"/>
                  </a:lnTo>
                  <a:lnTo>
                    <a:pt x="329" y="393"/>
                  </a:lnTo>
                  <a:lnTo>
                    <a:pt x="327" y="395"/>
                  </a:lnTo>
                  <a:lnTo>
                    <a:pt x="327" y="395"/>
                  </a:lnTo>
                  <a:lnTo>
                    <a:pt x="327" y="395"/>
                  </a:lnTo>
                  <a:lnTo>
                    <a:pt x="327" y="398"/>
                  </a:lnTo>
                  <a:lnTo>
                    <a:pt x="327" y="398"/>
                  </a:lnTo>
                  <a:lnTo>
                    <a:pt x="327" y="398"/>
                  </a:lnTo>
                  <a:lnTo>
                    <a:pt x="327" y="400"/>
                  </a:lnTo>
                  <a:lnTo>
                    <a:pt x="329" y="400"/>
                  </a:lnTo>
                  <a:lnTo>
                    <a:pt x="332" y="398"/>
                  </a:lnTo>
                  <a:lnTo>
                    <a:pt x="334" y="395"/>
                  </a:lnTo>
                  <a:lnTo>
                    <a:pt x="334" y="395"/>
                  </a:lnTo>
                  <a:lnTo>
                    <a:pt x="334" y="390"/>
                  </a:lnTo>
                  <a:lnTo>
                    <a:pt x="334" y="390"/>
                  </a:lnTo>
                  <a:lnTo>
                    <a:pt x="336" y="388"/>
                  </a:lnTo>
                  <a:lnTo>
                    <a:pt x="336" y="388"/>
                  </a:lnTo>
                  <a:lnTo>
                    <a:pt x="339" y="390"/>
                  </a:lnTo>
                  <a:lnTo>
                    <a:pt x="339" y="390"/>
                  </a:lnTo>
                  <a:lnTo>
                    <a:pt x="341" y="390"/>
                  </a:lnTo>
                  <a:lnTo>
                    <a:pt x="341" y="388"/>
                  </a:lnTo>
                  <a:lnTo>
                    <a:pt x="341" y="388"/>
                  </a:lnTo>
                  <a:lnTo>
                    <a:pt x="339" y="386"/>
                  </a:lnTo>
                  <a:lnTo>
                    <a:pt x="339" y="381"/>
                  </a:lnTo>
                  <a:lnTo>
                    <a:pt x="339" y="379"/>
                  </a:lnTo>
                  <a:lnTo>
                    <a:pt x="336" y="379"/>
                  </a:lnTo>
                  <a:lnTo>
                    <a:pt x="336" y="379"/>
                  </a:lnTo>
                  <a:lnTo>
                    <a:pt x="336" y="376"/>
                  </a:lnTo>
                  <a:lnTo>
                    <a:pt x="334" y="376"/>
                  </a:lnTo>
                  <a:lnTo>
                    <a:pt x="334" y="376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34" y="374"/>
                  </a:lnTo>
                  <a:lnTo>
                    <a:pt x="339" y="372"/>
                  </a:lnTo>
                  <a:lnTo>
                    <a:pt x="339" y="369"/>
                  </a:lnTo>
                  <a:lnTo>
                    <a:pt x="339" y="367"/>
                  </a:lnTo>
                  <a:lnTo>
                    <a:pt x="339" y="362"/>
                  </a:lnTo>
                  <a:lnTo>
                    <a:pt x="339" y="360"/>
                  </a:lnTo>
                  <a:lnTo>
                    <a:pt x="339" y="360"/>
                  </a:lnTo>
                  <a:lnTo>
                    <a:pt x="341" y="353"/>
                  </a:lnTo>
                  <a:lnTo>
                    <a:pt x="343" y="348"/>
                  </a:lnTo>
                  <a:lnTo>
                    <a:pt x="343" y="348"/>
                  </a:lnTo>
                  <a:lnTo>
                    <a:pt x="346" y="348"/>
                  </a:lnTo>
                  <a:lnTo>
                    <a:pt x="348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1" y="346"/>
                  </a:lnTo>
                  <a:lnTo>
                    <a:pt x="353" y="346"/>
                  </a:lnTo>
                  <a:lnTo>
                    <a:pt x="353" y="343"/>
                  </a:lnTo>
                  <a:lnTo>
                    <a:pt x="353" y="338"/>
                  </a:lnTo>
                  <a:lnTo>
                    <a:pt x="353" y="336"/>
                  </a:lnTo>
                  <a:lnTo>
                    <a:pt x="360" y="329"/>
                  </a:lnTo>
                  <a:lnTo>
                    <a:pt x="360" y="329"/>
                  </a:lnTo>
                  <a:lnTo>
                    <a:pt x="365" y="327"/>
                  </a:lnTo>
                  <a:lnTo>
                    <a:pt x="367" y="329"/>
                  </a:lnTo>
                  <a:lnTo>
                    <a:pt x="367" y="331"/>
                  </a:lnTo>
                  <a:lnTo>
                    <a:pt x="369" y="331"/>
                  </a:lnTo>
                  <a:lnTo>
                    <a:pt x="372" y="334"/>
                  </a:lnTo>
                  <a:lnTo>
                    <a:pt x="374" y="334"/>
                  </a:lnTo>
                  <a:lnTo>
                    <a:pt x="377" y="329"/>
                  </a:lnTo>
                  <a:lnTo>
                    <a:pt x="379" y="329"/>
                  </a:lnTo>
                  <a:lnTo>
                    <a:pt x="381" y="327"/>
                  </a:lnTo>
                  <a:lnTo>
                    <a:pt x="381" y="327"/>
                  </a:lnTo>
                  <a:lnTo>
                    <a:pt x="384" y="324"/>
                  </a:lnTo>
                  <a:lnTo>
                    <a:pt x="386" y="324"/>
                  </a:lnTo>
                  <a:lnTo>
                    <a:pt x="388" y="319"/>
                  </a:lnTo>
                  <a:lnTo>
                    <a:pt x="388" y="319"/>
                  </a:lnTo>
                  <a:lnTo>
                    <a:pt x="393" y="317"/>
                  </a:lnTo>
                  <a:lnTo>
                    <a:pt x="393" y="315"/>
                  </a:lnTo>
                  <a:lnTo>
                    <a:pt x="395" y="310"/>
                  </a:lnTo>
                  <a:lnTo>
                    <a:pt x="398" y="305"/>
                  </a:lnTo>
                  <a:lnTo>
                    <a:pt x="407" y="296"/>
                  </a:lnTo>
                  <a:lnTo>
                    <a:pt x="412" y="291"/>
                  </a:lnTo>
                  <a:lnTo>
                    <a:pt x="412" y="291"/>
                  </a:lnTo>
                  <a:lnTo>
                    <a:pt x="414" y="286"/>
                  </a:lnTo>
                  <a:lnTo>
                    <a:pt x="414" y="286"/>
                  </a:lnTo>
                  <a:lnTo>
                    <a:pt x="412" y="284"/>
                  </a:lnTo>
                  <a:lnTo>
                    <a:pt x="412" y="284"/>
                  </a:lnTo>
                  <a:lnTo>
                    <a:pt x="412" y="284"/>
                  </a:lnTo>
                  <a:lnTo>
                    <a:pt x="414" y="282"/>
                  </a:lnTo>
                  <a:lnTo>
                    <a:pt x="414" y="279"/>
                  </a:lnTo>
                  <a:lnTo>
                    <a:pt x="414" y="277"/>
                  </a:lnTo>
                  <a:lnTo>
                    <a:pt x="412" y="277"/>
                  </a:lnTo>
                  <a:lnTo>
                    <a:pt x="412" y="275"/>
                  </a:lnTo>
                  <a:lnTo>
                    <a:pt x="410" y="275"/>
                  </a:lnTo>
                  <a:lnTo>
                    <a:pt x="410" y="272"/>
                  </a:lnTo>
                  <a:lnTo>
                    <a:pt x="412" y="272"/>
                  </a:lnTo>
                  <a:lnTo>
                    <a:pt x="412" y="270"/>
                  </a:lnTo>
                  <a:lnTo>
                    <a:pt x="412" y="267"/>
                  </a:lnTo>
                  <a:lnTo>
                    <a:pt x="412" y="265"/>
                  </a:lnTo>
                  <a:lnTo>
                    <a:pt x="414" y="265"/>
                  </a:lnTo>
                  <a:lnTo>
                    <a:pt x="414" y="263"/>
                  </a:lnTo>
                  <a:lnTo>
                    <a:pt x="414" y="260"/>
                  </a:lnTo>
                  <a:lnTo>
                    <a:pt x="414" y="260"/>
                  </a:lnTo>
                  <a:lnTo>
                    <a:pt x="414" y="258"/>
                  </a:lnTo>
                  <a:lnTo>
                    <a:pt x="414" y="258"/>
                  </a:lnTo>
                  <a:lnTo>
                    <a:pt x="414" y="256"/>
                  </a:lnTo>
                  <a:lnTo>
                    <a:pt x="414" y="253"/>
                  </a:lnTo>
                  <a:lnTo>
                    <a:pt x="414" y="253"/>
                  </a:lnTo>
                  <a:lnTo>
                    <a:pt x="417" y="256"/>
                  </a:lnTo>
                  <a:lnTo>
                    <a:pt x="417" y="253"/>
                  </a:lnTo>
                  <a:lnTo>
                    <a:pt x="417" y="253"/>
                  </a:lnTo>
                  <a:lnTo>
                    <a:pt x="417" y="251"/>
                  </a:lnTo>
                  <a:lnTo>
                    <a:pt x="417" y="251"/>
                  </a:lnTo>
                  <a:lnTo>
                    <a:pt x="417" y="251"/>
                  </a:lnTo>
                  <a:lnTo>
                    <a:pt x="417" y="248"/>
                  </a:lnTo>
                  <a:lnTo>
                    <a:pt x="417" y="246"/>
                  </a:lnTo>
                  <a:lnTo>
                    <a:pt x="417" y="244"/>
                  </a:lnTo>
                  <a:lnTo>
                    <a:pt x="417" y="241"/>
                  </a:lnTo>
                  <a:lnTo>
                    <a:pt x="417" y="237"/>
                  </a:lnTo>
                  <a:lnTo>
                    <a:pt x="417" y="234"/>
                  </a:lnTo>
                  <a:lnTo>
                    <a:pt x="417" y="232"/>
                  </a:lnTo>
                  <a:lnTo>
                    <a:pt x="419" y="227"/>
                  </a:lnTo>
                  <a:lnTo>
                    <a:pt x="419" y="225"/>
                  </a:lnTo>
                  <a:lnTo>
                    <a:pt x="419" y="220"/>
                  </a:lnTo>
                  <a:lnTo>
                    <a:pt x="419" y="218"/>
                  </a:lnTo>
                  <a:lnTo>
                    <a:pt x="419" y="211"/>
                  </a:lnTo>
                  <a:lnTo>
                    <a:pt x="421" y="211"/>
                  </a:lnTo>
                  <a:lnTo>
                    <a:pt x="424" y="208"/>
                  </a:lnTo>
                  <a:lnTo>
                    <a:pt x="424" y="208"/>
                  </a:lnTo>
                  <a:lnTo>
                    <a:pt x="424" y="204"/>
                  </a:lnTo>
                  <a:lnTo>
                    <a:pt x="424" y="204"/>
                  </a:lnTo>
                  <a:lnTo>
                    <a:pt x="424" y="201"/>
                  </a:lnTo>
                  <a:lnTo>
                    <a:pt x="421" y="199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6"/>
                  </a:lnTo>
                  <a:lnTo>
                    <a:pt x="421" y="194"/>
                  </a:lnTo>
                  <a:lnTo>
                    <a:pt x="421" y="194"/>
                  </a:lnTo>
                  <a:lnTo>
                    <a:pt x="419" y="194"/>
                  </a:lnTo>
                  <a:lnTo>
                    <a:pt x="419" y="192"/>
                  </a:lnTo>
                  <a:lnTo>
                    <a:pt x="421" y="187"/>
                  </a:lnTo>
                  <a:lnTo>
                    <a:pt x="421" y="185"/>
                  </a:lnTo>
                  <a:lnTo>
                    <a:pt x="419" y="182"/>
                  </a:lnTo>
                  <a:lnTo>
                    <a:pt x="419" y="180"/>
                  </a:lnTo>
                  <a:lnTo>
                    <a:pt x="417" y="177"/>
                  </a:lnTo>
                  <a:lnTo>
                    <a:pt x="412" y="173"/>
                  </a:lnTo>
                  <a:lnTo>
                    <a:pt x="412" y="170"/>
                  </a:lnTo>
                  <a:lnTo>
                    <a:pt x="412" y="168"/>
                  </a:lnTo>
                  <a:lnTo>
                    <a:pt x="414" y="168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1"/>
            <p:cNvSpPr>
              <a:spLocks/>
            </p:cNvSpPr>
            <p:nvPr/>
          </p:nvSpPr>
          <p:spPr bwMode="auto">
            <a:xfrm>
              <a:off x="6489195" y="3141529"/>
              <a:ext cx="614497" cy="923722"/>
            </a:xfrm>
            <a:custGeom>
              <a:avLst/>
              <a:gdLst>
                <a:gd name="T0" fmla="*/ 522 w 622"/>
                <a:gd name="T1" fmla="*/ 810 h 935"/>
                <a:gd name="T2" fmla="*/ 511 w 622"/>
                <a:gd name="T3" fmla="*/ 817 h 935"/>
                <a:gd name="T4" fmla="*/ 503 w 622"/>
                <a:gd name="T5" fmla="*/ 810 h 935"/>
                <a:gd name="T6" fmla="*/ 501 w 622"/>
                <a:gd name="T7" fmla="*/ 800 h 935"/>
                <a:gd name="T8" fmla="*/ 496 w 622"/>
                <a:gd name="T9" fmla="*/ 798 h 935"/>
                <a:gd name="T10" fmla="*/ 492 w 622"/>
                <a:gd name="T11" fmla="*/ 800 h 935"/>
                <a:gd name="T12" fmla="*/ 489 w 622"/>
                <a:gd name="T13" fmla="*/ 800 h 935"/>
                <a:gd name="T14" fmla="*/ 487 w 622"/>
                <a:gd name="T15" fmla="*/ 798 h 935"/>
                <a:gd name="T16" fmla="*/ 480 w 622"/>
                <a:gd name="T17" fmla="*/ 796 h 935"/>
                <a:gd name="T18" fmla="*/ 463 w 622"/>
                <a:gd name="T19" fmla="*/ 798 h 935"/>
                <a:gd name="T20" fmla="*/ 461 w 622"/>
                <a:gd name="T21" fmla="*/ 800 h 935"/>
                <a:gd name="T22" fmla="*/ 461 w 622"/>
                <a:gd name="T23" fmla="*/ 808 h 935"/>
                <a:gd name="T24" fmla="*/ 458 w 622"/>
                <a:gd name="T25" fmla="*/ 817 h 935"/>
                <a:gd name="T26" fmla="*/ 463 w 622"/>
                <a:gd name="T27" fmla="*/ 829 h 935"/>
                <a:gd name="T28" fmla="*/ 458 w 622"/>
                <a:gd name="T29" fmla="*/ 841 h 935"/>
                <a:gd name="T30" fmla="*/ 461 w 622"/>
                <a:gd name="T31" fmla="*/ 860 h 935"/>
                <a:gd name="T32" fmla="*/ 458 w 622"/>
                <a:gd name="T33" fmla="*/ 879 h 935"/>
                <a:gd name="T34" fmla="*/ 463 w 622"/>
                <a:gd name="T35" fmla="*/ 898 h 935"/>
                <a:gd name="T36" fmla="*/ 461 w 622"/>
                <a:gd name="T37" fmla="*/ 914 h 935"/>
                <a:gd name="T38" fmla="*/ 456 w 622"/>
                <a:gd name="T39" fmla="*/ 919 h 935"/>
                <a:gd name="T40" fmla="*/ 454 w 622"/>
                <a:gd name="T41" fmla="*/ 924 h 935"/>
                <a:gd name="T42" fmla="*/ 454 w 622"/>
                <a:gd name="T43" fmla="*/ 931 h 935"/>
                <a:gd name="T44" fmla="*/ 437 w 622"/>
                <a:gd name="T45" fmla="*/ 916 h 935"/>
                <a:gd name="T46" fmla="*/ 373 w 622"/>
                <a:gd name="T47" fmla="*/ 838 h 935"/>
                <a:gd name="T48" fmla="*/ 319 w 622"/>
                <a:gd name="T49" fmla="*/ 765 h 935"/>
                <a:gd name="T50" fmla="*/ 262 w 622"/>
                <a:gd name="T51" fmla="*/ 692 h 935"/>
                <a:gd name="T52" fmla="*/ 198 w 622"/>
                <a:gd name="T53" fmla="*/ 613 h 935"/>
                <a:gd name="T54" fmla="*/ 134 w 622"/>
                <a:gd name="T55" fmla="*/ 531 h 935"/>
                <a:gd name="T56" fmla="*/ 56 w 622"/>
                <a:gd name="T57" fmla="*/ 436 h 935"/>
                <a:gd name="T58" fmla="*/ 0 w 622"/>
                <a:gd name="T59" fmla="*/ 360 h 935"/>
                <a:gd name="T60" fmla="*/ 14 w 622"/>
                <a:gd name="T61" fmla="*/ 287 h 935"/>
                <a:gd name="T62" fmla="*/ 28 w 622"/>
                <a:gd name="T63" fmla="*/ 199 h 935"/>
                <a:gd name="T64" fmla="*/ 45 w 622"/>
                <a:gd name="T65" fmla="*/ 109 h 935"/>
                <a:gd name="T66" fmla="*/ 61 w 622"/>
                <a:gd name="T67" fmla="*/ 22 h 935"/>
                <a:gd name="T68" fmla="*/ 118 w 622"/>
                <a:gd name="T69" fmla="*/ 10 h 935"/>
                <a:gd name="T70" fmla="*/ 186 w 622"/>
                <a:gd name="T71" fmla="*/ 22 h 935"/>
                <a:gd name="T72" fmla="*/ 257 w 622"/>
                <a:gd name="T73" fmla="*/ 34 h 935"/>
                <a:gd name="T74" fmla="*/ 326 w 622"/>
                <a:gd name="T75" fmla="*/ 43 h 935"/>
                <a:gd name="T76" fmla="*/ 397 w 622"/>
                <a:gd name="T77" fmla="*/ 55 h 935"/>
                <a:gd name="T78" fmla="*/ 466 w 622"/>
                <a:gd name="T79" fmla="*/ 64 h 935"/>
                <a:gd name="T80" fmla="*/ 534 w 622"/>
                <a:gd name="T81" fmla="*/ 74 h 935"/>
                <a:gd name="T82" fmla="*/ 605 w 622"/>
                <a:gd name="T83" fmla="*/ 83 h 935"/>
                <a:gd name="T84" fmla="*/ 615 w 622"/>
                <a:gd name="T85" fmla="*/ 142 h 935"/>
                <a:gd name="T86" fmla="*/ 605 w 622"/>
                <a:gd name="T87" fmla="*/ 218 h 935"/>
                <a:gd name="T88" fmla="*/ 596 w 622"/>
                <a:gd name="T89" fmla="*/ 296 h 935"/>
                <a:gd name="T90" fmla="*/ 586 w 622"/>
                <a:gd name="T91" fmla="*/ 372 h 935"/>
                <a:gd name="T92" fmla="*/ 577 w 622"/>
                <a:gd name="T93" fmla="*/ 448 h 935"/>
                <a:gd name="T94" fmla="*/ 567 w 622"/>
                <a:gd name="T95" fmla="*/ 526 h 935"/>
                <a:gd name="T96" fmla="*/ 558 w 622"/>
                <a:gd name="T97" fmla="*/ 602 h 935"/>
                <a:gd name="T98" fmla="*/ 546 w 622"/>
                <a:gd name="T99" fmla="*/ 677 h 935"/>
                <a:gd name="T100" fmla="*/ 544 w 622"/>
                <a:gd name="T101" fmla="*/ 706 h 935"/>
                <a:gd name="T102" fmla="*/ 539 w 622"/>
                <a:gd name="T103" fmla="*/ 734 h 935"/>
                <a:gd name="T104" fmla="*/ 537 w 622"/>
                <a:gd name="T105" fmla="*/ 767 h 935"/>
                <a:gd name="T106" fmla="*/ 532 w 622"/>
                <a:gd name="T107" fmla="*/ 789 h 935"/>
                <a:gd name="T108" fmla="*/ 532 w 622"/>
                <a:gd name="T109" fmla="*/ 796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2" h="935">
                  <a:moveTo>
                    <a:pt x="529" y="798"/>
                  </a:moveTo>
                  <a:lnTo>
                    <a:pt x="527" y="800"/>
                  </a:lnTo>
                  <a:lnTo>
                    <a:pt x="525" y="805"/>
                  </a:lnTo>
                  <a:lnTo>
                    <a:pt x="522" y="810"/>
                  </a:lnTo>
                  <a:lnTo>
                    <a:pt x="520" y="815"/>
                  </a:lnTo>
                  <a:lnTo>
                    <a:pt x="518" y="817"/>
                  </a:lnTo>
                  <a:lnTo>
                    <a:pt x="513" y="817"/>
                  </a:lnTo>
                  <a:lnTo>
                    <a:pt x="511" y="817"/>
                  </a:lnTo>
                  <a:lnTo>
                    <a:pt x="508" y="815"/>
                  </a:lnTo>
                  <a:lnTo>
                    <a:pt x="506" y="812"/>
                  </a:lnTo>
                  <a:lnTo>
                    <a:pt x="506" y="810"/>
                  </a:lnTo>
                  <a:lnTo>
                    <a:pt x="503" y="810"/>
                  </a:lnTo>
                  <a:lnTo>
                    <a:pt x="503" y="803"/>
                  </a:lnTo>
                  <a:lnTo>
                    <a:pt x="501" y="803"/>
                  </a:lnTo>
                  <a:lnTo>
                    <a:pt x="501" y="800"/>
                  </a:lnTo>
                  <a:lnTo>
                    <a:pt x="501" y="800"/>
                  </a:lnTo>
                  <a:lnTo>
                    <a:pt x="499" y="800"/>
                  </a:lnTo>
                  <a:lnTo>
                    <a:pt x="499" y="798"/>
                  </a:lnTo>
                  <a:lnTo>
                    <a:pt x="499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6" y="798"/>
                  </a:lnTo>
                  <a:lnTo>
                    <a:pt x="492" y="800"/>
                  </a:lnTo>
                  <a:lnTo>
                    <a:pt x="492" y="800"/>
                  </a:lnTo>
                  <a:lnTo>
                    <a:pt x="492" y="800"/>
                  </a:lnTo>
                  <a:lnTo>
                    <a:pt x="489" y="800"/>
                  </a:lnTo>
                  <a:lnTo>
                    <a:pt x="489" y="800"/>
                  </a:lnTo>
                  <a:lnTo>
                    <a:pt x="489" y="800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7" y="798"/>
                  </a:lnTo>
                  <a:lnTo>
                    <a:pt x="480" y="796"/>
                  </a:lnTo>
                  <a:lnTo>
                    <a:pt x="480" y="796"/>
                  </a:lnTo>
                  <a:lnTo>
                    <a:pt x="480" y="796"/>
                  </a:lnTo>
                  <a:lnTo>
                    <a:pt x="477" y="796"/>
                  </a:lnTo>
                  <a:lnTo>
                    <a:pt x="470" y="796"/>
                  </a:lnTo>
                  <a:lnTo>
                    <a:pt x="468" y="798"/>
                  </a:lnTo>
                  <a:lnTo>
                    <a:pt x="463" y="798"/>
                  </a:lnTo>
                  <a:lnTo>
                    <a:pt x="463" y="798"/>
                  </a:lnTo>
                  <a:lnTo>
                    <a:pt x="463" y="800"/>
                  </a:lnTo>
                  <a:lnTo>
                    <a:pt x="463" y="800"/>
                  </a:lnTo>
                  <a:lnTo>
                    <a:pt x="461" y="800"/>
                  </a:lnTo>
                  <a:lnTo>
                    <a:pt x="461" y="803"/>
                  </a:lnTo>
                  <a:lnTo>
                    <a:pt x="461" y="803"/>
                  </a:lnTo>
                  <a:lnTo>
                    <a:pt x="461" y="805"/>
                  </a:lnTo>
                  <a:lnTo>
                    <a:pt x="461" y="808"/>
                  </a:lnTo>
                  <a:lnTo>
                    <a:pt x="461" y="810"/>
                  </a:lnTo>
                  <a:lnTo>
                    <a:pt x="458" y="810"/>
                  </a:lnTo>
                  <a:lnTo>
                    <a:pt x="458" y="815"/>
                  </a:lnTo>
                  <a:lnTo>
                    <a:pt x="458" y="817"/>
                  </a:lnTo>
                  <a:lnTo>
                    <a:pt x="461" y="819"/>
                  </a:lnTo>
                  <a:lnTo>
                    <a:pt x="463" y="827"/>
                  </a:lnTo>
                  <a:lnTo>
                    <a:pt x="463" y="827"/>
                  </a:lnTo>
                  <a:lnTo>
                    <a:pt x="463" y="829"/>
                  </a:lnTo>
                  <a:lnTo>
                    <a:pt x="463" y="829"/>
                  </a:lnTo>
                  <a:lnTo>
                    <a:pt x="461" y="834"/>
                  </a:lnTo>
                  <a:lnTo>
                    <a:pt x="461" y="834"/>
                  </a:lnTo>
                  <a:lnTo>
                    <a:pt x="458" y="841"/>
                  </a:lnTo>
                  <a:lnTo>
                    <a:pt x="458" y="845"/>
                  </a:lnTo>
                  <a:lnTo>
                    <a:pt x="458" y="848"/>
                  </a:lnTo>
                  <a:lnTo>
                    <a:pt x="461" y="857"/>
                  </a:lnTo>
                  <a:lnTo>
                    <a:pt x="461" y="860"/>
                  </a:lnTo>
                  <a:lnTo>
                    <a:pt x="461" y="862"/>
                  </a:lnTo>
                  <a:lnTo>
                    <a:pt x="461" y="867"/>
                  </a:lnTo>
                  <a:lnTo>
                    <a:pt x="458" y="874"/>
                  </a:lnTo>
                  <a:lnTo>
                    <a:pt x="458" y="879"/>
                  </a:lnTo>
                  <a:lnTo>
                    <a:pt x="461" y="883"/>
                  </a:lnTo>
                  <a:lnTo>
                    <a:pt x="463" y="890"/>
                  </a:lnTo>
                  <a:lnTo>
                    <a:pt x="463" y="893"/>
                  </a:lnTo>
                  <a:lnTo>
                    <a:pt x="463" y="898"/>
                  </a:lnTo>
                  <a:lnTo>
                    <a:pt x="461" y="900"/>
                  </a:lnTo>
                  <a:lnTo>
                    <a:pt x="463" y="907"/>
                  </a:lnTo>
                  <a:lnTo>
                    <a:pt x="463" y="912"/>
                  </a:lnTo>
                  <a:lnTo>
                    <a:pt x="461" y="914"/>
                  </a:lnTo>
                  <a:lnTo>
                    <a:pt x="461" y="919"/>
                  </a:lnTo>
                  <a:lnTo>
                    <a:pt x="461" y="919"/>
                  </a:lnTo>
                  <a:lnTo>
                    <a:pt x="458" y="919"/>
                  </a:lnTo>
                  <a:lnTo>
                    <a:pt x="456" y="919"/>
                  </a:lnTo>
                  <a:lnTo>
                    <a:pt x="456" y="919"/>
                  </a:lnTo>
                  <a:lnTo>
                    <a:pt x="454" y="919"/>
                  </a:lnTo>
                  <a:lnTo>
                    <a:pt x="454" y="921"/>
                  </a:lnTo>
                  <a:lnTo>
                    <a:pt x="454" y="924"/>
                  </a:lnTo>
                  <a:lnTo>
                    <a:pt x="456" y="926"/>
                  </a:lnTo>
                  <a:lnTo>
                    <a:pt x="456" y="926"/>
                  </a:lnTo>
                  <a:lnTo>
                    <a:pt x="456" y="928"/>
                  </a:lnTo>
                  <a:lnTo>
                    <a:pt x="454" y="931"/>
                  </a:lnTo>
                  <a:lnTo>
                    <a:pt x="454" y="935"/>
                  </a:lnTo>
                  <a:lnTo>
                    <a:pt x="454" y="935"/>
                  </a:lnTo>
                  <a:lnTo>
                    <a:pt x="454" y="935"/>
                  </a:lnTo>
                  <a:lnTo>
                    <a:pt x="437" y="916"/>
                  </a:lnTo>
                  <a:lnTo>
                    <a:pt x="421" y="895"/>
                  </a:lnTo>
                  <a:lnTo>
                    <a:pt x="404" y="876"/>
                  </a:lnTo>
                  <a:lnTo>
                    <a:pt x="388" y="855"/>
                  </a:lnTo>
                  <a:lnTo>
                    <a:pt x="373" y="838"/>
                  </a:lnTo>
                  <a:lnTo>
                    <a:pt x="359" y="819"/>
                  </a:lnTo>
                  <a:lnTo>
                    <a:pt x="345" y="803"/>
                  </a:lnTo>
                  <a:lnTo>
                    <a:pt x="331" y="784"/>
                  </a:lnTo>
                  <a:lnTo>
                    <a:pt x="319" y="765"/>
                  </a:lnTo>
                  <a:lnTo>
                    <a:pt x="305" y="748"/>
                  </a:lnTo>
                  <a:lnTo>
                    <a:pt x="291" y="729"/>
                  </a:lnTo>
                  <a:lnTo>
                    <a:pt x="276" y="713"/>
                  </a:lnTo>
                  <a:lnTo>
                    <a:pt x="262" y="692"/>
                  </a:lnTo>
                  <a:lnTo>
                    <a:pt x="246" y="673"/>
                  </a:lnTo>
                  <a:lnTo>
                    <a:pt x="229" y="654"/>
                  </a:lnTo>
                  <a:lnTo>
                    <a:pt x="215" y="632"/>
                  </a:lnTo>
                  <a:lnTo>
                    <a:pt x="198" y="613"/>
                  </a:lnTo>
                  <a:lnTo>
                    <a:pt x="184" y="595"/>
                  </a:lnTo>
                  <a:lnTo>
                    <a:pt x="168" y="573"/>
                  </a:lnTo>
                  <a:lnTo>
                    <a:pt x="153" y="554"/>
                  </a:lnTo>
                  <a:lnTo>
                    <a:pt x="134" y="531"/>
                  </a:lnTo>
                  <a:lnTo>
                    <a:pt x="116" y="507"/>
                  </a:lnTo>
                  <a:lnTo>
                    <a:pt x="94" y="483"/>
                  </a:lnTo>
                  <a:lnTo>
                    <a:pt x="75" y="460"/>
                  </a:lnTo>
                  <a:lnTo>
                    <a:pt x="56" y="436"/>
                  </a:lnTo>
                  <a:lnTo>
                    <a:pt x="37" y="410"/>
                  </a:lnTo>
                  <a:lnTo>
                    <a:pt x="19" y="386"/>
                  </a:lnTo>
                  <a:lnTo>
                    <a:pt x="0" y="363"/>
                  </a:lnTo>
                  <a:lnTo>
                    <a:pt x="0" y="360"/>
                  </a:lnTo>
                  <a:lnTo>
                    <a:pt x="0" y="356"/>
                  </a:lnTo>
                  <a:lnTo>
                    <a:pt x="4" y="332"/>
                  </a:lnTo>
                  <a:lnTo>
                    <a:pt x="9" y="311"/>
                  </a:lnTo>
                  <a:lnTo>
                    <a:pt x="14" y="287"/>
                  </a:lnTo>
                  <a:lnTo>
                    <a:pt x="16" y="266"/>
                  </a:lnTo>
                  <a:lnTo>
                    <a:pt x="21" y="244"/>
                  </a:lnTo>
                  <a:lnTo>
                    <a:pt x="26" y="221"/>
                  </a:lnTo>
                  <a:lnTo>
                    <a:pt x="28" y="199"/>
                  </a:lnTo>
                  <a:lnTo>
                    <a:pt x="33" y="176"/>
                  </a:lnTo>
                  <a:lnTo>
                    <a:pt x="37" y="154"/>
                  </a:lnTo>
                  <a:lnTo>
                    <a:pt x="42" y="133"/>
                  </a:lnTo>
                  <a:lnTo>
                    <a:pt x="45" y="109"/>
                  </a:lnTo>
                  <a:lnTo>
                    <a:pt x="49" y="88"/>
                  </a:lnTo>
                  <a:lnTo>
                    <a:pt x="54" y="67"/>
                  </a:lnTo>
                  <a:lnTo>
                    <a:pt x="56" y="43"/>
                  </a:lnTo>
                  <a:lnTo>
                    <a:pt x="61" y="22"/>
                  </a:lnTo>
                  <a:lnTo>
                    <a:pt x="66" y="0"/>
                  </a:lnTo>
                  <a:lnTo>
                    <a:pt x="82" y="3"/>
                  </a:lnTo>
                  <a:lnTo>
                    <a:pt x="101" y="5"/>
                  </a:lnTo>
                  <a:lnTo>
                    <a:pt x="118" y="10"/>
                  </a:lnTo>
                  <a:lnTo>
                    <a:pt x="134" y="12"/>
                  </a:lnTo>
                  <a:lnTo>
                    <a:pt x="153" y="15"/>
                  </a:lnTo>
                  <a:lnTo>
                    <a:pt x="170" y="17"/>
                  </a:lnTo>
                  <a:lnTo>
                    <a:pt x="186" y="22"/>
                  </a:lnTo>
                  <a:lnTo>
                    <a:pt x="205" y="24"/>
                  </a:lnTo>
                  <a:lnTo>
                    <a:pt x="222" y="27"/>
                  </a:lnTo>
                  <a:lnTo>
                    <a:pt x="239" y="29"/>
                  </a:lnTo>
                  <a:lnTo>
                    <a:pt x="257" y="34"/>
                  </a:lnTo>
                  <a:lnTo>
                    <a:pt x="274" y="36"/>
                  </a:lnTo>
                  <a:lnTo>
                    <a:pt x="291" y="38"/>
                  </a:lnTo>
                  <a:lnTo>
                    <a:pt x="309" y="41"/>
                  </a:lnTo>
                  <a:lnTo>
                    <a:pt x="326" y="43"/>
                  </a:lnTo>
                  <a:lnTo>
                    <a:pt x="343" y="45"/>
                  </a:lnTo>
                  <a:lnTo>
                    <a:pt x="362" y="50"/>
                  </a:lnTo>
                  <a:lnTo>
                    <a:pt x="378" y="53"/>
                  </a:lnTo>
                  <a:lnTo>
                    <a:pt x="397" y="55"/>
                  </a:lnTo>
                  <a:lnTo>
                    <a:pt x="414" y="57"/>
                  </a:lnTo>
                  <a:lnTo>
                    <a:pt x="430" y="60"/>
                  </a:lnTo>
                  <a:lnTo>
                    <a:pt x="449" y="62"/>
                  </a:lnTo>
                  <a:lnTo>
                    <a:pt x="466" y="64"/>
                  </a:lnTo>
                  <a:lnTo>
                    <a:pt x="482" y="67"/>
                  </a:lnTo>
                  <a:lnTo>
                    <a:pt x="501" y="69"/>
                  </a:lnTo>
                  <a:lnTo>
                    <a:pt x="518" y="71"/>
                  </a:lnTo>
                  <a:lnTo>
                    <a:pt x="534" y="74"/>
                  </a:lnTo>
                  <a:lnTo>
                    <a:pt x="553" y="76"/>
                  </a:lnTo>
                  <a:lnTo>
                    <a:pt x="570" y="79"/>
                  </a:lnTo>
                  <a:lnTo>
                    <a:pt x="586" y="81"/>
                  </a:lnTo>
                  <a:lnTo>
                    <a:pt x="605" y="83"/>
                  </a:lnTo>
                  <a:lnTo>
                    <a:pt x="622" y="86"/>
                  </a:lnTo>
                  <a:lnTo>
                    <a:pt x="619" y="105"/>
                  </a:lnTo>
                  <a:lnTo>
                    <a:pt x="617" y="124"/>
                  </a:lnTo>
                  <a:lnTo>
                    <a:pt x="615" y="142"/>
                  </a:lnTo>
                  <a:lnTo>
                    <a:pt x="612" y="161"/>
                  </a:lnTo>
                  <a:lnTo>
                    <a:pt x="610" y="180"/>
                  </a:lnTo>
                  <a:lnTo>
                    <a:pt x="608" y="199"/>
                  </a:lnTo>
                  <a:lnTo>
                    <a:pt x="605" y="218"/>
                  </a:lnTo>
                  <a:lnTo>
                    <a:pt x="603" y="237"/>
                  </a:lnTo>
                  <a:lnTo>
                    <a:pt x="600" y="256"/>
                  </a:lnTo>
                  <a:lnTo>
                    <a:pt x="598" y="275"/>
                  </a:lnTo>
                  <a:lnTo>
                    <a:pt x="596" y="296"/>
                  </a:lnTo>
                  <a:lnTo>
                    <a:pt x="593" y="315"/>
                  </a:lnTo>
                  <a:lnTo>
                    <a:pt x="591" y="334"/>
                  </a:lnTo>
                  <a:lnTo>
                    <a:pt x="589" y="353"/>
                  </a:lnTo>
                  <a:lnTo>
                    <a:pt x="586" y="372"/>
                  </a:lnTo>
                  <a:lnTo>
                    <a:pt x="584" y="391"/>
                  </a:lnTo>
                  <a:lnTo>
                    <a:pt x="581" y="410"/>
                  </a:lnTo>
                  <a:lnTo>
                    <a:pt x="579" y="429"/>
                  </a:lnTo>
                  <a:lnTo>
                    <a:pt x="577" y="448"/>
                  </a:lnTo>
                  <a:lnTo>
                    <a:pt x="574" y="467"/>
                  </a:lnTo>
                  <a:lnTo>
                    <a:pt x="572" y="486"/>
                  </a:lnTo>
                  <a:lnTo>
                    <a:pt x="570" y="505"/>
                  </a:lnTo>
                  <a:lnTo>
                    <a:pt x="567" y="526"/>
                  </a:lnTo>
                  <a:lnTo>
                    <a:pt x="565" y="545"/>
                  </a:lnTo>
                  <a:lnTo>
                    <a:pt x="563" y="564"/>
                  </a:lnTo>
                  <a:lnTo>
                    <a:pt x="560" y="583"/>
                  </a:lnTo>
                  <a:lnTo>
                    <a:pt x="558" y="602"/>
                  </a:lnTo>
                  <a:lnTo>
                    <a:pt x="553" y="621"/>
                  </a:lnTo>
                  <a:lnTo>
                    <a:pt x="551" y="640"/>
                  </a:lnTo>
                  <a:lnTo>
                    <a:pt x="548" y="658"/>
                  </a:lnTo>
                  <a:lnTo>
                    <a:pt x="546" y="677"/>
                  </a:lnTo>
                  <a:lnTo>
                    <a:pt x="544" y="699"/>
                  </a:lnTo>
                  <a:lnTo>
                    <a:pt x="544" y="699"/>
                  </a:lnTo>
                  <a:lnTo>
                    <a:pt x="544" y="701"/>
                  </a:lnTo>
                  <a:lnTo>
                    <a:pt x="544" y="706"/>
                  </a:lnTo>
                  <a:lnTo>
                    <a:pt x="544" y="713"/>
                  </a:lnTo>
                  <a:lnTo>
                    <a:pt x="541" y="720"/>
                  </a:lnTo>
                  <a:lnTo>
                    <a:pt x="541" y="727"/>
                  </a:lnTo>
                  <a:lnTo>
                    <a:pt x="539" y="734"/>
                  </a:lnTo>
                  <a:lnTo>
                    <a:pt x="539" y="744"/>
                  </a:lnTo>
                  <a:lnTo>
                    <a:pt x="537" y="751"/>
                  </a:lnTo>
                  <a:lnTo>
                    <a:pt x="537" y="760"/>
                  </a:lnTo>
                  <a:lnTo>
                    <a:pt x="537" y="767"/>
                  </a:lnTo>
                  <a:lnTo>
                    <a:pt x="534" y="774"/>
                  </a:lnTo>
                  <a:lnTo>
                    <a:pt x="534" y="782"/>
                  </a:lnTo>
                  <a:lnTo>
                    <a:pt x="534" y="786"/>
                  </a:lnTo>
                  <a:lnTo>
                    <a:pt x="532" y="789"/>
                  </a:lnTo>
                  <a:lnTo>
                    <a:pt x="532" y="789"/>
                  </a:lnTo>
                  <a:lnTo>
                    <a:pt x="532" y="793"/>
                  </a:lnTo>
                  <a:lnTo>
                    <a:pt x="532" y="796"/>
                  </a:lnTo>
                  <a:lnTo>
                    <a:pt x="532" y="796"/>
                  </a:lnTo>
                  <a:lnTo>
                    <a:pt x="529" y="798"/>
                  </a:lnTo>
                  <a:lnTo>
                    <a:pt x="529" y="798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auto">
            <a:xfrm>
              <a:off x="7461326" y="3883471"/>
              <a:ext cx="654015" cy="701436"/>
            </a:xfrm>
            <a:custGeom>
              <a:avLst/>
              <a:gdLst>
                <a:gd name="T0" fmla="*/ 265 w 662"/>
                <a:gd name="T1" fmla="*/ 667 h 710"/>
                <a:gd name="T2" fmla="*/ 248 w 662"/>
                <a:gd name="T3" fmla="*/ 665 h 710"/>
                <a:gd name="T4" fmla="*/ 231 w 662"/>
                <a:gd name="T5" fmla="*/ 665 h 710"/>
                <a:gd name="T6" fmla="*/ 215 w 662"/>
                <a:gd name="T7" fmla="*/ 662 h 710"/>
                <a:gd name="T8" fmla="*/ 198 w 662"/>
                <a:gd name="T9" fmla="*/ 662 h 710"/>
                <a:gd name="T10" fmla="*/ 182 w 662"/>
                <a:gd name="T11" fmla="*/ 660 h 710"/>
                <a:gd name="T12" fmla="*/ 168 w 662"/>
                <a:gd name="T13" fmla="*/ 660 h 710"/>
                <a:gd name="T14" fmla="*/ 151 w 662"/>
                <a:gd name="T15" fmla="*/ 658 h 710"/>
                <a:gd name="T16" fmla="*/ 134 w 662"/>
                <a:gd name="T17" fmla="*/ 658 h 710"/>
                <a:gd name="T18" fmla="*/ 118 w 662"/>
                <a:gd name="T19" fmla="*/ 655 h 710"/>
                <a:gd name="T20" fmla="*/ 101 w 662"/>
                <a:gd name="T21" fmla="*/ 655 h 710"/>
                <a:gd name="T22" fmla="*/ 92 w 662"/>
                <a:gd name="T23" fmla="*/ 655 h 710"/>
                <a:gd name="T24" fmla="*/ 92 w 662"/>
                <a:gd name="T25" fmla="*/ 660 h 710"/>
                <a:gd name="T26" fmla="*/ 92 w 662"/>
                <a:gd name="T27" fmla="*/ 667 h 710"/>
                <a:gd name="T28" fmla="*/ 92 w 662"/>
                <a:gd name="T29" fmla="*/ 672 h 710"/>
                <a:gd name="T30" fmla="*/ 92 w 662"/>
                <a:gd name="T31" fmla="*/ 677 h 710"/>
                <a:gd name="T32" fmla="*/ 89 w 662"/>
                <a:gd name="T33" fmla="*/ 681 h 710"/>
                <a:gd name="T34" fmla="*/ 89 w 662"/>
                <a:gd name="T35" fmla="*/ 689 h 710"/>
                <a:gd name="T36" fmla="*/ 89 w 662"/>
                <a:gd name="T37" fmla="*/ 693 h 710"/>
                <a:gd name="T38" fmla="*/ 89 w 662"/>
                <a:gd name="T39" fmla="*/ 698 h 710"/>
                <a:gd name="T40" fmla="*/ 89 w 662"/>
                <a:gd name="T41" fmla="*/ 703 h 710"/>
                <a:gd name="T42" fmla="*/ 89 w 662"/>
                <a:gd name="T43" fmla="*/ 707 h 710"/>
                <a:gd name="T44" fmla="*/ 75 w 662"/>
                <a:gd name="T45" fmla="*/ 710 h 710"/>
                <a:gd name="T46" fmla="*/ 47 w 662"/>
                <a:gd name="T47" fmla="*/ 707 h 710"/>
                <a:gd name="T48" fmla="*/ 21 w 662"/>
                <a:gd name="T49" fmla="*/ 705 h 710"/>
                <a:gd name="T50" fmla="*/ 0 w 662"/>
                <a:gd name="T51" fmla="*/ 703 h 710"/>
                <a:gd name="T52" fmla="*/ 0 w 662"/>
                <a:gd name="T53" fmla="*/ 703 h 710"/>
                <a:gd name="T54" fmla="*/ 0 w 662"/>
                <a:gd name="T55" fmla="*/ 703 h 710"/>
                <a:gd name="T56" fmla="*/ 0 w 662"/>
                <a:gd name="T57" fmla="*/ 703 h 710"/>
                <a:gd name="T58" fmla="*/ 0 w 662"/>
                <a:gd name="T59" fmla="*/ 703 h 710"/>
                <a:gd name="T60" fmla="*/ 0 w 662"/>
                <a:gd name="T61" fmla="*/ 703 h 710"/>
                <a:gd name="T62" fmla="*/ 9 w 662"/>
                <a:gd name="T63" fmla="*/ 591 h 710"/>
                <a:gd name="T64" fmla="*/ 21 w 662"/>
                <a:gd name="T65" fmla="*/ 461 h 710"/>
                <a:gd name="T66" fmla="*/ 30 w 662"/>
                <a:gd name="T67" fmla="*/ 329 h 710"/>
                <a:gd name="T68" fmla="*/ 42 w 662"/>
                <a:gd name="T69" fmla="*/ 196 h 710"/>
                <a:gd name="T70" fmla="*/ 52 w 662"/>
                <a:gd name="T71" fmla="*/ 66 h 710"/>
                <a:gd name="T72" fmla="*/ 116 w 662"/>
                <a:gd name="T73" fmla="*/ 5 h 710"/>
                <a:gd name="T74" fmla="*/ 227 w 662"/>
                <a:gd name="T75" fmla="*/ 12 h 710"/>
                <a:gd name="T76" fmla="*/ 340 w 662"/>
                <a:gd name="T77" fmla="*/ 19 h 710"/>
                <a:gd name="T78" fmla="*/ 454 w 662"/>
                <a:gd name="T79" fmla="*/ 23 h 710"/>
                <a:gd name="T80" fmla="*/ 567 w 662"/>
                <a:gd name="T81" fmla="*/ 28 h 710"/>
                <a:gd name="T82" fmla="*/ 662 w 662"/>
                <a:gd name="T83" fmla="*/ 47 h 710"/>
                <a:gd name="T84" fmla="*/ 657 w 662"/>
                <a:gd name="T85" fmla="*/ 99 h 710"/>
                <a:gd name="T86" fmla="*/ 652 w 662"/>
                <a:gd name="T87" fmla="*/ 203 h 710"/>
                <a:gd name="T88" fmla="*/ 650 w 662"/>
                <a:gd name="T89" fmla="*/ 307 h 710"/>
                <a:gd name="T90" fmla="*/ 645 w 662"/>
                <a:gd name="T91" fmla="*/ 412 h 710"/>
                <a:gd name="T92" fmla="*/ 643 w 662"/>
                <a:gd name="T93" fmla="*/ 516 h 710"/>
                <a:gd name="T94" fmla="*/ 641 w 662"/>
                <a:gd name="T95" fmla="*/ 620 h 710"/>
                <a:gd name="T96" fmla="*/ 544 w 662"/>
                <a:gd name="T97" fmla="*/ 651 h 710"/>
                <a:gd name="T98" fmla="*/ 404 w 662"/>
                <a:gd name="T99" fmla="*/ 646 h 710"/>
                <a:gd name="T100" fmla="*/ 262 w 662"/>
                <a:gd name="T101" fmla="*/ 639 h 710"/>
                <a:gd name="T102" fmla="*/ 262 w 662"/>
                <a:gd name="T103" fmla="*/ 651 h 710"/>
                <a:gd name="T104" fmla="*/ 267 w 662"/>
                <a:gd name="T105" fmla="*/ 66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62" h="710">
                  <a:moveTo>
                    <a:pt x="269" y="662"/>
                  </a:moveTo>
                  <a:lnTo>
                    <a:pt x="274" y="670"/>
                  </a:lnTo>
                  <a:lnTo>
                    <a:pt x="274" y="667"/>
                  </a:lnTo>
                  <a:lnTo>
                    <a:pt x="272" y="667"/>
                  </a:lnTo>
                  <a:lnTo>
                    <a:pt x="267" y="667"/>
                  </a:lnTo>
                  <a:lnTo>
                    <a:pt x="265" y="667"/>
                  </a:lnTo>
                  <a:lnTo>
                    <a:pt x="262" y="667"/>
                  </a:lnTo>
                  <a:lnTo>
                    <a:pt x="260" y="665"/>
                  </a:lnTo>
                  <a:lnTo>
                    <a:pt x="257" y="665"/>
                  </a:lnTo>
                  <a:lnTo>
                    <a:pt x="255" y="665"/>
                  </a:lnTo>
                  <a:lnTo>
                    <a:pt x="250" y="665"/>
                  </a:lnTo>
                  <a:lnTo>
                    <a:pt x="248" y="665"/>
                  </a:lnTo>
                  <a:lnTo>
                    <a:pt x="246" y="665"/>
                  </a:lnTo>
                  <a:lnTo>
                    <a:pt x="243" y="665"/>
                  </a:lnTo>
                  <a:lnTo>
                    <a:pt x="241" y="665"/>
                  </a:lnTo>
                  <a:lnTo>
                    <a:pt x="239" y="665"/>
                  </a:lnTo>
                  <a:lnTo>
                    <a:pt x="234" y="665"/>
                  </a:lnTo>
                  <a:lnTo>
                    <a:pt x="231" y="665"/>
                  </a:lnTo>
                  <a:lnTo>
                    <a:pt x="229" y="665"/>
                  </a:lnTo>
                  <a:lnTo>
                    <a:pt x="227" y="665"/>
                  </a:lnTo>
                  <a:lnTo>
                    <a:pt x="224" y="662"/>
                  </a:lnTo>
                  <a:lnTo>
                    <a:pt x="222" y="662"/>
                  </a:lnTo>
                  <a:lnTo>
                    <a:pt x="220" y="662"/>
                  </a:lnTo>
                  <a:lnTo>
                    <a:pt x="215" y="662"/>
                  </a:lnTo>
                  <a:lnTo>
                    <a:pt x="212" y="662"/>
                  </a:lnTo>
                  <a:lnTo>
                    <a:pt x="210" y="662"/>
                  </a:lnTo>
                  <a:lnTo>
                    <a:pt x="208" y="662"/>
                  </a:lnTo>
                  <a:lnTo>
                    <a:pt x="205" y="662"/>
                  </a:lnTo>
                  <a:lnTo>
                    <a:pt x="203" y="662"/>
                  </a:lnTo>
                  <a:lnTo>
                    <a:pt x="198" y="662"/>
                  </a:lnTo>
                  <a:lnTo>
                    <a:pt x="196" y="662"/>
                  </a:lnTo>
                  <a:lnTo>
                    <a:pt x="194" y="662"/>
                  </a:lnTo>
                  <a:lnTo>
                    <a:pt x="191" y="662"/>
                  </a:lnTo>
                  <a:lnTo>
                    <a:pt x="189" y="660"/>
                  </a:lnTo>
                  <a:lnTo>
                    <a:pt x="186" y="660"/>
                  </a:lnTo>
                  <a:lnTo>
                    <a:pt x="182" y="660"/>
                  </a:lnTo>
                  <a:lnTo>
                    <a:pt x="179" y="660"/>
                  </a:lnTo>
                  <a:lnTo>
                    <a:pt x="177" y="660"/>
                  </a:lnTo>
                  <a:lnTo>
                    <a:pt x="175" y="660"/>
                  </a:lnTo>
                  <a:lnTo>
                    <a:pt x="172" y="660"/>
                  </a:lnTo>
                  <a:lnTo>
                    <a:pt x="170" y="660"/>
                  </a:lnTo>
                  <a:lnTo>
                    <a:pt x="168" y="660"/>
                  </a:lnTo>
                  <a:lnTo>
                    <a:pt x="163" y="660"/>
                  </a:lnTo>
                  <a:lnTo>
                    <a:pt x="160" y="660"/>
                  </a:lnTo>
                  <a:lnTo>
                    <a:pt x="158" y="660"/>
                  </a:lnTo>
                  <a:lnTo>
                    <a:pt x="156" y="660"/>
                  </a:lnTo>
                  <a:lnTo>
                    <a:pt x="153" y="658"/>
                  </a:lnTo>
                  <a:lnTo>
                    <a:pt x="151" y="658"/>
                  </a:lnTo>
                  <a:lnTo>
                    <a:pt x="146" y="658"/>
                  </a:lnTo>
                  <a:lnTo>
                    <a:pt x="144" y="658"/>
                  </a:lnTo>
                  <a:lnTo>
                    <a:pt x="142" y="658"/>
                  </a:lnTo>
                  <a:lnTo>
                    <a:pt x="139" y="658"/>
                  </a:lnTo>
                  <a:lnTo>
                    <a:pt x="137" y="658"/>
                  </a:lnTo>
                  <a:lnTo>
                    <a:pt x="134" y="658"/>
                  </a:lnTo>
                  <a:lnTo>
                    <a:pt x="130" y="658"/>
                  </a:lnTo>
                  <a:lnTo>
                    <a:pt x="127" y="658"/>
                  </a:lnTo>
                  <a:lnTo>
                    <a:pt x="125" y="658"/>
                  </a:lnTo>
                  <a:lnTo>
                    <a:pt x="123" y="655"/>
                  </a:lnTo>
                  <a:lnTo>
                    <a:pt x="120" y="655"/>
                  </a:lnTo>
                  <a:lnTo>
                    <a:pt x="118" y="655"/>
                  </a:lnTo>
                  <a:lnTo>
                    <a:pt x="116" y="655"/>
                  </a:lnTo>
                  <a:lnTo>
                    <a:pt x="111" y="655"/>
                  </a:lnTo>
                  <a:lnTo>
                    <a:pt x="108" y="655"/>
                  </a:lnTo>
                  <a:lnTo>
                    <a:pt x="106" y="655"/>
                  </a:lnTo>
                  <a:lnTo>
                    <a:pt x="104" y="655"/>
                  </a:lnTo>
                  <a:lnTo>
                    <a:pt x="101" y="655"/>
                  </a:lnTo>
                  <a:lnTo>
                    <a:pt x="99" y="655"/>
                  </a:lnTo>
                  <a:lnTo>
                    <a:pt x="94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5"/>
                  </a:lnTo>
                  <a:lnTo>
                    <a:pt x="92" y="658"/>
                  </a:lnTo>
                  <a:lnTo>
                    <a:pt x="92" y="658"/>
                  </a:lnTo>
                  <a:lnTo>
                    <a:pt x="92" y="658"/>
                  </a:lnTo>
                  <a:lnTo>
                    <a:pt x="92" y="660"/>
                  </a:lnTo>
                  <a:lnTo>
                    <a:pt x="92" y="660"/>
                  </a:lnTo>
                  <a:lnTo>
                    <a:pt x="92" y="660"/>
                  </a:lnTo>
                  <a:lnTo>
                    <a:pt x="92" y="662"/>
                  </a:lnTo>
                  <a:lnTo>
                    <a:pt x="92" y="662"/>
                  </a:lnTo>
                  <a:lnTo>
                    <a:pt x="92" y="665"/>
                  </a:lnTo>
                  <a:lnTo>
                    <a:pt x="92" y="665"/>
                  </a:lnTo>
                  <a:lnTo>
                    <a:pt x="92" y="665"/>
                  </a:lnTo>
                  <a:lnTo>
                    <a:pt x="92" y="667"/>
                  </a:lnTo>
                  <a:lnTo>
                    <a:pt x="92" y="667"/>
                  </a:lnTo>
                  <a:lnTo>
                    <a:pt x="92" y="667"/>
                  </a:lnTo>
                  <a:lnTo>
                    <a:pt x="92" y="670"/>
                  </a:lnTo>
                  <a:lnTo>
                    <a:pt x="92" y="670"/>
                  </a:lnTo>
                  <a:lnTo>
                    <a:pt x="92" y="672"/>
                  </a:lnTo>
                  <a:lnTo>
                    <a:pt x="92" y="672"/>
                  </a:lnTo>
                  <a:lnTo>
                    <a:pt x="92" y="672"/>
                  </a:lnTo>
                  <a:lnTo>
                    <a:pt x="92" y="674"/>
                  </a:lnTo>
                  <a:lnTo>
                    <a:pt x="92" y="674"/>
                  </a:lnTo>
                  <a:lnTo>
                    <a:pt x="92" y="674"/>
                  </a:lnTo>
                  <a:lnTo>
                    <a:pt x="92" y="677"/>
                  </a:lnTo>
                  <a:lnTo>
                    <a:pt x="92" y="677"/>
                  </a:lnTo>
                  <a:lnTo>
                    <a:pt x="92" y="677"/>
                  </a:lnTo>
                  <a:lnTo>
                    <a:pt x="92" y="679"/>
                  </a:lnTo>
                  <a:lnTo>
                    <a:pt x="89" y="679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89" y="681"/>
                  </a:lnTo>
                  <a:lnTo>
                    <a:pt x="89" y="684"/>
                  </a:lnTo>
                  <a:lnTo>
                    <a:pt x="89" y="684"/>
                  </a:lnTo>
                  <a:lnTo>
                    <a:pt x="89" y="684"/>
                  </a:lnTo>
                  <a:lnTo>
                    <a:pt x="89" y="686"/>
                  </a:lnTo>
                  <a:lnTo>
                    <a:pt x="89" y="686"/>
                  </a:lnTo>
                  <a:lnTo>
                    <a:pt x="89" y="689"/>
                  </a:lnTo>
                  <a:lnTo>
                    <a:pt x="89" y="689"/>
                  </a:lnTo>
                  <a:lnTo>
                    <a:pt x="89" y="689"/>
                  </a:lnTo>
                  <a:lnTo>
                    <a:pt x="89" y="691"/>
                  </a:lnTo>
                  <a:lnTo>
                    <a:pt x="89" y="691"/>
                  </a:lnTo>
                  <a:lnTo>
                    <a:pt x="89" y="691"/>
                  </a:lnTo>
                  <a:lnTo>
                    <a:pt x="89" y="693"/>
                  </a:lnTo>
                  <a:lnTo>
                    <a:pt x="89" y="693"/>
                  </a:lnTo>
                  <a:lnTo>
                    <a:pt x="89" y="696"/>
                  </a:lnTo>
                  <a:lnTo>
                    <a:pt x="89" y="696"/>
                  </a:lnTo>
                  <a:lnTo>
                    <a:pt x="89" y="696"/>
                  </a:lnTo>
                  <a:lnTo>
                    <a:pt x="89" y="698"/>
                  </a:lnTo>
                  <a:lnTo>
                    <a:pt x="89" y="698"/>
                  </a:lnTo>
                  <a:lnTo>
                    <a:pt x="89" y="698"/>
                  </a:lnTo>
                  <a:lnTo>
                    <a:pt x="89" y="700"/>
                  </a:lnTo>
                  <a:lnTo>
                    <a:pt x="89" y="700"/>
                  </a:lnTo>
                  <a:lnTo>
                    <a:pt x="89" y="700"/>
                  </a:lnTo>
                  <a:lnTo>
                    <a:pt x="89" y="703"/>
                  </a:lnTo>
                  <a:lnTo>
                    <a:pt x="89" y="703"/>
                  </a:lnTo>
                  <a:lnTo>
                    <a:pt x="89" y="705"/>
                  </a:lnTo>
                  <a:lnTo>
                    <a:pt x="89" y="705"/>
                  </a:lnTo>
                  <a:lnTo>
                    <a:pt x="89" y="705"/>
                  </a:lnTo>
                  <a:lnTo>
                    <a:pt x="89" y="707"/>
                  </a:lnTo>
                  <a:lnTo>
                    <a:pt x="89" y="707"/>
                  </a:lnTo>
                  <a:lnTo>
                    <a:pt x="89" y="707"/>
                  </a:lnTo>
                  <a:lnTo>
                    <a:pt x="89" y="710"/>
                  </a:lnTo>
                  <a:lnTo>
                    <a:pt x="89" y="710"/>
                  </a:lnTo>
                  <a:lnTo>
                    <a:pt x="89" y="710"/>
                  </a:lnTo>
                  <a:lnTo>
                    <a:pt x="85" y="710"/>
                  </a:lnTo>
                  <a:lnTo>
                    <a:pt x="80" y="710"/>
                  </a:lnTo>
                  <a:lnTo>
                    <a:pt x="75" y="710"/>
                  </a:lnTo>
                  <a:lnTo>
                    <a:pt x="71" y="710"/>
                  </a:lnTo>
                  <a:lnTo>
                    <a:pt x="66" y="707"/>
                  </a:lnTo>
                  <a:lnTo>
                    <a:pt x="61" y="707"/>
                  </a:lnTo>
                  <a:lnTo>
                    <a:pt x="56" y="707"/>
                  </a:lnTo>
                  <a:lnTo>
                    <a:pt x="52" y="707"/>
                  </a:lnTo>
                  <a:lnTo>
                    <a:pt x="47" y="707"/>
                  </a:lnTo>
                  <a:lnTo>
                    <a:pt x="42" y="707"/>
                  </a:lnTo>
                  <a:lnTo>
                    <a:pt x="37" y="707"/>
                  </a:lnTo>
                  <a:lnTo>
                    <a:pt x="35" y="705"/>
                  </a:lnTo>
                  <a:lnTo>
                    <a:pt x="30" y="705"/>
                  </a:lnTo>
                  <a:lnTo>
                    <a:pt x="26" y="705"/>
                  </a:lnTo>
                  <a:lnTo>
                    <a:pt x="21" y="705"/>
                  </a:lnTo>
                  <a:lnTo>
                    <a:pt x="16" y="705"/>
                  </a:lnTo>
                  <a:lnTo>
                    <a:pt x="11" y="705"/>
                  </a:lnTo>
                  <a:lnTo>
                    <a:pt x="7" y="703"/>
                  </a:lnTo>
                  <a:lnTo>
                    <a:pt x="2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0" y="703"/>
                  </a:lnTo>
                  <a:lnTo>
                    <a:pt x="2" y="681"/>
                  </a:lnTo>
                  <a:lnTo>
                    <a:pt x="4" y="658"/>
                  </a:lnTo>
                  <a:lnTo>
                    <a:pt x="7" y="636"/>
                  </a:lnTo>
                  <a:lnTo>
                    <a:pt x="7" y="615"/>
                  </a:lnTo>
                  <a:lnTo>
                    <a:pt x="9" y="591"/>
                  </a:lnTo>
                  <a:lnTo>
                    <a:pt x="11" y="570"/>
                  </a:lnTo>
                  <a:lnTo>
                    <a:pt x="14" y="549"/>
                  </a:lnTo>
                  <a:lnTo>
                    <a:pt x="14" y="528"/>
                  </a:lnTo>
                  <a:lnTo>
                    <a:pt x="16" y="504"/>
                  </a:lnTo>
                  <a:lnTo>
                    <a:pt x="19" y="483"/>
                  </a:lnTo>
                  <a:lnTo>
                    <a:pt x="21" y="461"/>
                  </a:lnTo>
                  <a:lnTo>
                    <a:pt x="21" y="438"/>
                  </a:lnTo>
                  <a:lnTo>
                    <a:pt x="23" y="416"/>
                  </a:lnTo>
                  <a:lnTo>
                    <a:pt x="26" y="395"/>
                  </a:lnTo>
                  <a:lnTo>
                    <a:pt x="28" y="374"/>
                  </a:lnTo>
                  <a:lnTo>
                    <a:pt x="28" y="350"/>
                  </a:lnTo>
                  <a:lnTo>
                    <a:pt x="30" y="329"/>
                  </a:lnTo>
                  <a:lnTo>
                    <a:pt x="33" y="307"/>
                  </a:lnTo>
                  <a:lnTo>
                    <a:pt x="35" y="284"/>
                  </a:lnTo>
                  <a:lnTo>
                    <a:pt x="35" y="262"/>
                  </a:lnTo>
                  <a:lnTo>
                    <a:pt x="37" y="241"/>
                  </a:lnTo>
                  <a:lnTo>
                    <a:pt x="40" y="220"/>
                  </a:lnTo>
                  <a:lnTo>
                    <a:pt x="42" y="196"/>
                  </a:lnTo>
                  <a:lnTo>
                    <a:pt x="45" y="175"/>
                  </a:lnTo>
                  <a:lnTo>
                    <a:pt x="45" y="154"/>
                  </a:lnTo>
                  <a:lnTo>
                    <a:pt x="47" y="130"/>
                  </a:lnTo>
                  <a:lnTo>
                    <a:pt x="49" y="109"/>
                  </a:lnTo>
                  <a:lnTo>
                    <a:pt x="52" y="87"/>
                  </a:lnTo>
                  <a:lnTo>
                    <a:pt x="52" y="66"/>
                  </a:lnTo>
                  <a:lnTo>
                    <a:pt x="54" y="42"/>
                  </a:lnTo>
                  <a:lnTo>
                    <a:pt x="56" y="21"/>
                  </a:lnTo>
                  <a:lnTo>
                    <a:pt x="59" y="0"/>
                  </a:lnTo>
                  <a:lnTo>
                    <a:pt x="78" y="0"/>
                  </a:lnTo>
                  <a:lnTo>
                    <a:pt x="97" y="2"/>
                  </a:lnTo>
                  <a:lnTo>
                    <a:pt x="116" y="5"/>
                  </a:lnTo>
                  <a:lnTo>
                    <a:pt x="134" y="5"/>
                  </a:lnTo>
                  <a:lnTo>
                    <a:pt x="151" y="7"/>
                  </a:lnTo>
                  <a:lnTo>
                    <a:pt x="170" y="7"/>
                  </a:lnTo>
                  <a:lnTo>
                    <a:pt x="189" y="9"/>
                  </a:lnTo>
                  <a:lnTo>
                    <a:pt x="208" y="12"/>
                  </a:lnTo>
                  <a:lnTo>
                    <a:pt x="227" y="12"/>
                  </a:lnTo>
                  <a:lnTo>
                    <a:pt x="246" y="14"/>
                  </a:lnTo>
                  <a:lnTo>
                    <a:pt x="265" y="14"/>
                  </a:lnTo>
                  <a:lnTo>
                    <a:pt x="283" y="16"/>
                  </a:lnTo>
                  <a:lnTo>
                    <a:pt x="302" y="16"/>
                  </a:lnTo>
                  <a:lnTo>
                    <a:pt x="321" y="19"/>
                  </a:lnTo>
                  <a:lnTo>
                    <a:pt x="340" y="19"/>
                  </a:lnTo>
                  <a:lnTo>
                    <a:pt x="359" y="19"/>
                  </a:lnTo>
                  <a:lnTo>
                    <a:pt x="378" y="21"/>
                  </a:lnTo>
                  <a:lnTo>
                    <a:pt x="397" y="21"/>
                  </a:lnTo>
                  <a:lnTo>
                    <a:pt x="416" y="23"/>
                  </a:lnTo>
                  <a:lnTo>
                    <a:pt x="435" y="23"/>
                  </a:lnTo>
                  <a:lnTo>
                    <a:pt x="454" y="23"/>
                  </a:lnTo>
                  <a:lnTo>
                    <a:pt x="473" y="26"/>
                  </a:lnTo>
                  <a:lnTo>
                    <a:pt x="492" y="26"/>
                  </a:lnTo>
                  <a:lnTo>
                    <a:pt x="511" y="26"/>
                  </a:lnTo>
                  <a:lnTo>
                    <a:pt x="529" y="28"/>
                  </a:lnTo>
                  <a:lnTo>
                    <a:pt x="548" y="28"/>
                  </a:lnTo>
                  <a:lnTo>
                    <a:pt x="567" y="28"/>
                  </a:lnTo>
                  <a:lnTo>
                    <a:pt x="586" y="31"/>
                  </a:lnTo>
                  <a:lnTo>
                    <a:pt x="605" y="31"/>
                  </a:lnTo>
                  <a:lnTo>
                    <a:pt x="624" y="31"/>
                  </a:lnTo>
                  <a:lnTo>
                    <a:pt x="643" y="31"/>
                  </a:lnTo>
                  <a:lnTo>
                    <a:pt x="662" y="33"/>
                  </a:lnTo>
                  <a:lnTo>
                    <a:pt x="662" y="47"/>
                  </a:lnTo>
                  <a:lnTo>
                    <a:pt x="662" y="64"/>
                  </a:lnTo>
                  <a:lnTo>
                    <a:pt x="662" y="78"/>
                  </a:lnTo>
                  <a:lnTo>
                    <a:pt x="660" y="94"/>
                  </a:lnTo>
                  <a:lnTo>
                    <a:pt x="657" y="94"/>
                  </a:lnTo>
                  <a:lnTo>
                    <a:pt x="657" y="97"/>
                  </a:lnTo>
                  <a:lnTo>
                    <a:pt x="657" y="99"/>
                  </a:lnTo>
                  <a:lnTo>
                    <a:pt x="655" y="118"/>
                  </a:lnTo>
                  <a:lnTo>
                    <a:pt x="655" y="135"/>
                  </a:lnTo>
                  <a:lnTo>
                    <a:pt x="655" y="151"/>
                  </a:lnTo>
                  <a:lnTo>
                    <a:pt x="655" y="170"/>
                  </a:lnTo>
                  <a:lnTo>
                    <a:pt x="652" y="187"/>
                  </a:lnTo>
                  <a:lnTo>
                    <a:pt x="652" y="203"/>
                  </a:lnTo>
                  <a:lnTo>
                    <a:pt x="652" y="222"/>
                  </a:lnTo>
                  <a:lnTo>
                    <a:pt x="652" y="239"/>
                  </a:lnTo>
                  <a:lnTo>
                    <a:pt x="652" y="255"/>
                  </a:lnTo>
                  <a:lnTo>
                    <a:pt x="650" y="274"/>
                  </a:lnTo>
                  <a:lnTo>
                    <a:pt x="650" y="291"/>
                  </a:lnTo>
                  <a:lnTo>
                    <a:pt x="650" y="307"/>
                  </a:lnTo>
                  <a:lnTo>
                    <a:pt x="650" y="324"/>
                  </a:lnTo>
                  <a:lnTo>
                    <a:pt x="648" y="343"/>
                  </a:lnTo>
                  <a:lnTo>
                    <a:pt x="648" y="360"/>
                  </a:lnTo>
                  <a:lnTo>
                    <a:pt x="648" y="376"/>
                  </a:lnTo>
                  <a:lnTo>
                    <a:pt x="648" y="395"/>
                  </a:lnTo>
                  <a:lnTo>
                    <a:pt x="645" y="412"/>
                  </a:lnTo>
                  <a:lnTo>
                    <a:pt x="645" y="428"/>
                  </a:lnTo>
                  <a:lnTo>
                    <a:pt x="645" y="447"/>
                  </a:lnTo>
                  <a:lnTo>
                    <a:pt x="645" y="464"/>
                  </a:lnTo>
                  <a:lnTo>
                    <a:pt x="643" y="480"/>
                  </a:lnTo>
                  <a:lnTo>
                    <a:pt x="643" y="499"/>
                  </a:lnTo>
                  <a:lnTo>
                    <a:pt x="643" y="516"/>
                  </a:lnTo>
                  <a:lnTo>
                    <a:pt x="643" y="532"/>
                  </a:lnTo>
                  <a:lnTo>
                    <a:pt x="643" y="551"/>
                  </a:lnTo>
                  <a:lnTo>
                    <a:pt x="641" y="568"/>
                  </a:lnTo>
                  <a:lnTo>
                    <a:pt x="641" y="584"/>
                  </a:lnTo>
                  <a:lnTo>
                    <a:pt x="641" y="603"/>
                  </a:lnTo>
                  <a:lnTo>
                    <a:pt x="641" y="620"/>
                  </a:lnTo>
                  <a:lnTo>
                    <a:pt x="638" y="636"/>
                  </a:lnTo>
                  <a:lnTo>
                    <a:pt x="638" y="655"/>
                  </a:lnTo>
                  <a:lnTo>
                    <a:pt x="615" y="653"/>
                  </a:lnTo>
                  <a:lnTo>
                    <a:pt x="591" y="653"/>
                  </a:lnTo>
                  <a:lnTo>
                    <a:pt x="567" y="653"/>
                  </a:lnTo>
                  <a:lnTo>
                    <a:pt x="544" y="651"/>
                  </a:lnTo>
                  <a:lnTo>
                    <a:pt x="522" y="651"/>
                  </a:lnTo>
                  <a:lnTo>
                    <a:pt x="499" y="651"/>
                  </a:lnTo>
                  <a:lnTo>
                    <a:pt x="475" y="648"/>
                  </a:lnTo>
                  <a:lnTo>
                    <a:pt x="451" y="648"/>
                  </a:lnTo>
                  <a:lnTo>
                    <a:pt x="428" y="646"/>
                  </a:lnTo>
                  <a:lnTo>
                    <a:pt x="404" y="646"/>
                  </a:lnTo>
                  <a:lnTo>
                    <a:pt x="380" y="644"/>
                  </a:lnTo>
                  <a:lnTo>
                    <a:pt x="357" y="644"/>
                  </a:lnTo>
                  <a:lnTo>
                    <a:pt x="333" y="641"/>
                  </a:lnTo>
                  <a:lnTo>
                    <a:pt x="309" y="641"/>
                  </a:lnTo>
                  <a:lnTo>
                    <a:pt x="286" y="639"/>
                  </a:lnTo>
                  <a:lnTo>
                    <a:pt x="262" y="639"/>
                  </a:lnTo>
                  <a:lnTo>
                    <a:pt x="260" y="639"/>
                  </a:lnTo>
                  <a:lnTo>
                    <a:pt x="257" y="639"/>
                  </a:lnTo>
                  <a:lnTo>
                    <a:pt x="257" y="639"/>
                  </a:lnTo>
                  <a:lnTo>
                    <a:pt x="260" y="644"/>
                  </a:lnTo>
                  <a:lnTo>
                    <a:pt x="260" y="646"/>
                  </a:lnTo>
                  <a:lnTo>
                    <a:pt x="262" y="651"/>
                  </a:lnTo>
                  <a:lnTo>
                    <a:pt x="262" y="653"/>
                  </a:lnTo>
                  <a:lnTo>
                    <a:pt x="265" y="655"/>
                  </a:lnTo>
                  <a:lnTo>
                    <a:pt x="262" y="658"/>
                  </a:lnTo>
                  <a:lnTo>
                    <a:pt x="265" y="658"/>
                  </a:lnTo>
                  <a:lnTo>
                    <a:pt x="265" y="660"/>
                  </a:lnTo>
                  <a:lnTo>
                    <a:pt x="267" y="660"/>
                  </a:lnTo>
                  <a:lnTo>
                    <a:pt x="267" y="660"/>
                  </a:lnTo>
                  <a:lnTo>
                    <a:pt x="267" y="660"/>
                  </a:lnTo>
                  <a:lnTo>
                    <a:pt x="269" y="662"/>
                  </a:lnTo>
                  <a:lnTo>
                    <a:pt x="269" y="662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3"/>
            <p:cNvSpPr>
              <a:spLocks noEditPoints="1"/>
            </p:cNvSpPr>
            <p:nvPr/>
          </p:nvSpPr>
          <p:spPr bwMode="auto">
            <a:xfrm>
              <a:off x="10285840" y="2660404"/>
              <a:ext cx="754784" cy="547317"/>
            </a:xfrm>
            <a:custGeom>
              <a:avLst/>
              <a:gdLst>
                <a:gd name="T0" fmla="*/ 561 w 764"/>
                <a:gd name="T1" fmla="*/ 554 h 554"/>
                <a:gd name="T2" fmla="*/ 634 w 764"/>
                <a:gd name="T3" fmla="*/ 518 h 554"/>
                <a:gd name="T4" fmla="*/ 663 w 764"/>
                <a:gd name="T5" fmla="*/ 509 h 554"/>
                <a:gd name="T6" fmla="*/ 689 w 764"/>
                <a:gd name="T7" fmla="*/ 487 h 554"/>
                <a:gd name="T8" fmla="*/ 738 w 764"/>
                <a:gd name="T9" fmla="*/ 438 h 554"/>
                <a:gd name="T10" fmla="*/ 724 w 764"/>
                <a:gd name="T11" fmla="*/ 447 h 554"/>
                <a:gd name="T12" fmla="*/ 698 w 764"/>
                <a:gd name="T13" fmla="*/ 469 h 554"/>
                <a:gd name="T14" fmla="*/ 715 w 764"/>
                <a:gd name="T15" fmla="*/ 454 h 554"/>
                <a:gd name="T16" fmla="*/ 726 w 764"/>
                <a:gd name="T17" fmla="*/ 433 h 554"/>
                <a:gd name="T18" fmla="*/ 686 w 764"/>
                <a:gd name="T19" fmla="*/ 464 h 554"/>
                <a:gd name="T20" fmla="*/ 639 w 764"/>
                <a:gd name="T21" fmla="*/ 480 h 554"/>
                <a:gd name="T22" fmla="*/ 622 w 764"/>
                <a:gd name="T23" fmla="*/ 483 h 554"/>
                <a:gd name="T24" fmla="*/ 603 w 764"/>
                <a:gd name="T25" fmla="*/ 499 h 554"/>
                <a:gd name="T26" fmla="*/ 594 w 764"/>
                <a:gd name="T27" fmla="*/ 506 h 554"/>
                <a:gd name="T28" fmla="*/ 580 w 764"/>
                <a:gd name="T29" fmla="*/ 540 h 554"/>
                <a:gd name="T30" fmla="*/ 596 w 764"/>
                <a:gd name="T31" fmla="*/ 525 h 554"/>
                <a:gd name="T32" fmla="*/ 608 w 764"/>
                <a:gd name="T33" fmla="*/ 525 h 554"/>
                <a:gd name="T34" fmla="*/ 656 w 764"/>
                <a:gd name="T35" fmla="*/ 499 h 554"/>
                <a:gd name="T36" fmla="*/ 686 w 764"/>
                <a:gd name="T37" fmla="*/ 487 h 554"/>
                <a:gd name="T38" fmla="*/ 710 w 764"/>
                <a:gd name="T39" fmla="*/ 476 h 554"/>
                <a:gd name="T40" fmla="*/ 741 w 764"/>
                <a:gd name="T41" fmla="*/ 452 h 554"/>
                <a:gd name="T42" fmla="*/ 743 w 764"/>
                <a:gd name="T43" fmla="*/ 409 h 554"/>
                <a:gd name="T44" fmla="*/ 289 w 764"/>
                <a:gd name="T45" fmla="*/ 137 h 554"/>
                <a:gd name="T46" fmla="*/ 301 w 764"/>
                <a:gd name="T47" fmla="*/ 130 h 554"/>
                <a:gd name="T48" fmla="*/ 294 w 764"/>
                <a:gd name="T49" fmla="*/ 132 h 554"/>
                <a:gd name="T50" fmla="*/ 279 w 764"/>
                <a:gd name="T51" fmla="*/ 182 h 554"/>
                <a:gd name="T52" fmla="*/ 563 w 764"/>
                <a:gd name="T53" fmla="*/ 452 h 554"/>
                <a:gd name="T54" fmla="*/ 580 w 764"/>
                <a:gd name="T55" fmla="*/ 504 h 554"/>
                <a:gd name="T56" fmla="*/ 592 w 764"/>
                <a:gd name="T57" fmla="*/ 499 h 554"/>
                <a:gd name="T58" fmla="*/ 599 w 764"/>
                <a:gd name="T59" fmla="*/ 478 h 554"/>
                <a:gd name="T60" fmla="*/ 601 w 764"/>
                <a:gd name="T61" fmla="*/ 440 h 554"/>
                <a:gd name="T62" fmla="*/ 582 w 764"/>
                <a:gd name="T63" fmla="*/ 348 h 554"/>
                <a:gd name="T64" fmla="*/ 582 w 764"/>
                <a:gd name="T65" fmla="*/ 248 h 554"/>
                <a:gd name="T66" fmla="*/ 563 w 764"/>
                <a:gd name="T67" fmla="*/ 168 h 554"/>
                <a:gd name="T68" fmla="*/ 551 w 764"/>
                <a:gd name="T69" fmla="*/ 168 h 554"/>
                <a:gd name="T70" fmla="*/ 547 w 764"/>
                <a:gd name="T71" fmla="*/ 142 h 554"/>
                <a:gd name="T72" fmla="*/ 533 w 764"/>
                <a:gd name="T73" fmla="*/ 116 h 554"/>
                <a:gd name="T74" fmla="*/ 525 w 764"/>
                <a:gd name="T75" fmla="*/ 66 h 554"/>
                <a:gd name="T76" fmla="*/ 518 w 764"/>
                <a:gd name="T77" fmla="*/ 52 h 554"/>
                <a:gd name="T78" fmla="*/ 518 w 764"/>
                <a:gd name="T79" fmla="*/ 35 h 554"/>
                <a:gd name="T80" fmla="*/ 514 w 764"/>
                <a:gd name="T81" fmla="*/ 19 h 554"/>
                <a:gd name="T82" fmla="*/ 473 w 764"/>
                <a:gd name="T83" fmla="*/ 9 h 554"/>
                <a:gd name="T84" fmla="*/ 367 w 764"/>
                <a:gd name="T85" fmla="*/ 40 h 554"/>
                <a:gd name="T86" fmla="*/ 308 w 764"/>
                <a:gd name="T87" fmla="*/ 123 h 554"/>
                <a:gd name="T88" fmla="*/ 275 w 764"/>
                <a:gd name="T89" fmla="*/ 173 h 554"/>
                <a:gd name="T90" fmla="*/ 289 w 764"/>
                <a:gd name="T91" fmla="*/ 170 h 554"/>
                <a:gd name="T92" fmla="*/ 298 w 764"/>
                <a:gd name="T93" fmla="*/ 177 h 554"/>
                <a:gd name="T94" fmla="*/ 282 w 764"/>
                <a:gd name="T95" fmla="*/ 196 h 554"/>
                <a:gd name="T96" fmla="*/ 296 w 764"/>
                <a:gd name="T97" fmla="*/ 215 h 554"/>
                <a:gd name="T98" fmla="*/ 256 w 764"/>
                <a:gd name="T99" fmla="*/ 265 h 554"/>
                <a:gd name="T100" fmla="*/ 234 w 764"/>
                <a:gd name="T101" fmla="*/ 282 h 554"/>
                <a:gd name="T102" fmla="*/ 102 w 764"/>
                <a:gd name="T103" fmla="*/ 291 h 554"/>
                <a:gd name="T104" fmla="*/ 64 w 764"/>
                <a:gd name="T105" fmla="*/ 341 h 554"/>
                <a:gd name="T106" fmla="*/ 62 w 764"/>
                <a:gd name="T107" fmla="*/ 381 h 554"/>
                <a:gd name="T108" fmla="*/ 31 w 764"/>
                <a:gd name="T109" fmla="*/ 419 h 554"/>
                <a:gd name="T110" fmla="*/ 5 w 764"/>
                <a:gd name="T111" fmla="*/ 469 h 554"/>
                <a:gd name="T112" fmla="*/ 161 w 764"/>
                <a:gd name="T113" fmla="*/ 452 h 554"/>
                <a:gd name="T114" fmla="*/ 376 w 764"/>
                <a:gd name="T115" fmla="*/ 407 h 554"/>
                <a:gd name="T116" fmla="*/ 443 w 764"/>
                <a:gd name="T117" fmla="*/ 412 h 554"/>
                <a:gd name="T118" fmla="*/ 454 w 764"/>
                <a:gd name="T119" fmla="*/ 440 h 554"/>
                <a:gd name="T120" fmla="*/ 490 w 764"/>
                <a:gd name="T121" fmla="*/ 457 h 554"/>
                <a:gd name="T122" fmla="*/ 62 w 764"/>
                <a:gd name="T123" fmla="*/ 343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4" h="554">
                  <a:moveTo>
                    <a:pt x="570" y="532"/>
                  </a:moveTo>
                  <a:lnTo>
                    <a:pt x="570" y="532"/>
                  </a:lnTo>
                  <a:lnTo>
                    <a:pt x="568" y="535"/>
                  </a:lnTo>
                  <a:lnTo>
                    <a:pt x="568" y="535"/>
                  </a:lnTo>
                  <a:lnTo>
                    <a:pt x="566" y="535"/>
                  </a:lnTo>
                  <a:lnTo>
                    <a:pt x="563" y="535"/>
                  </a:lnTo>
                  <a:lnTo>
                    <a:pt x="563" y="535"/>
                  </a:lnTo>
                  <a:lnTo>
                    <a:pt x="561" y="537"/>
                  </a:lnTo>
                  <a:lnTo>
                    <a:pt x="563" y="540"/>
                  </a:lnTo>
                  <a:lnTo>
                    <a:pt x="563" y="544"/>
                  </a:lnTo>
                  <a:lnTo>
                    <a:pt x="563" y="544"/>
                  </a:lnTo>
                  <a:lnTo>
                    <a:pt x="561" y="547"/>
                  </a:lnTo>
                  <a:lnTo>
                    <a:pt x="561" y="547"/>
                  </a:lnTo>
                  <a:lnTo>
                    <a:pt x="561" y="547"/>
                  </a:lnTo>
                  <a:lnTo>
                    <a:pt x="561" y="549"/>
                  </a:lnTo>
                  <a:lnTo>
                    <a:pt x="561" y="549"/>
                  </a:lnTo>
                  <a:lnTo>
                    <a:pt x="561" y="554"/>
                  </a:lnTo>
                  <a:lnTo>
                    <a:pt x="570" y="544"/>
                  </a:lnTo>
                  <a:lnTo>
                    <a:pt x="575" y="540"/>
                  </a:lnTo>
                  <a:lnTo>
                    <a:pt x="573" y="532"/>
                  </a:lnTo>
                  <a:lnTo>
                    <a:pt x="570" y="532"/>
                  </a:lnTo>
                  <a:close/>
                  <a:moveTo>
                    <a:pt x="648" y="514"/>
                  </a:moveTo>
                  <a:lnTo>
                    <a:pt x="648" y="514"/>
                  </a:lnTo>
                  <a:lnTo>
                    <a:pt x="648" y="511"/>
                  </a:lnTo>
                  <a:lnTo>
                    <a:pt x="648" y="511"/>
                  </a:lnTo>
                  <a:lnTo>
                    <a:pt x="648" y="511"/>
                  </a:lnTo>
                  <a:lnTo>
                    <a:pt x="646" y="514"/>
                  </a:lnTo>
                  <a:lnTo>
                    <a:pt x="641" y="514"/>
                  </a:lnTo>
                  <a:lnTo>
                    <a:pt x="639" y="514"/>
                  </a:lnTo>
                  <a:lnTo>
                    <a:pt x="639" y="516"/>
                  </a:lnTo>
                  <a:lnTo>
                    <a:pt x="639" y="516"/>
                  </a:lnTo>
                  <a:lnTo>
                    <a:pt x="637" y="518"/>
                  </a:lnTo>
                  <a:lnTo>
                    <a:pt x="637" y="518"/>
                  </a:lnTo>
                  <a:lnTo>
                    <a:pt x="634" y="518"/>
                  </a:lnTo>
                  <a:lnTo>
                    <a:pt x="622" y="525"/>
                  </a:lnTo>
                  <a:lnTo>
                    <a:pt x="625" y="525"/>
                  </a:lnTo>
                  <a:lnTo>
                    <a:pt x="637" y="521"/>
                  </a:lnTo>
                  <a:lnTo>
                    <a:pt x="641" y="516"/>
                  </a:lnTo>
                  <a:lnTo>
                    <a:pt x="648" y="514"/>
                  </a:lnTo>
                  <a:lnTo>
                    <a:pt x="648" y="514"/>
                  </a:lnTo>
                  <a:close/>
                  <a:moveTo>
                    <a:pt x="689" y="487"/>
                  </a:moveTo>
                  <a:lnTo>
                    <a:pt x="684" y="492"/>
                  </a:lnTo>
                  <a:lnTo>
                    <a:pt x="679" y="495"/>
                  </a:lnTo>
                  <a:lnTo>
                    <a:pt x="679" y="495"/>
                  </a:lnTo>
                  <a:lnTo>
                    <a:pt x="677" y="497"/>
                  </a:lnTo>
                  <a:lnTo>
                    <a:pt x="674" y="497"/>
                  </a:lnTo>
                  <a:lnTo>
                    <a:pt x="672" y="499"/>
                  </a:lnTo>
                  <a:lnTo>
                    <a:pt x="672" y="499"/>
                  </a:lnTo>
                  <a:lnTo>
                    <a:pt x="670" y="502"/>
                  </a:lnTo>
                  <a:lnTo>
                    <a:pt x="667" y="504"/>
                  </a:lnTo>
                  <a:lnTo>
                    <a:pt x="663" y="509"/>
                  </a:lnTo>
                  <a:lnTo>
                    <a:pt x="653" y="511"/>
                  </a:lnTo>
                  <a:lnTo>
                    <a:pt x="651" y="514"/>
                  </a:lnTo>
                  <a:lnTo>
                    <a:pt x="648" y="516"/>
                  </a:lnTo>
                  <a:lnTo>
                    <a:pt x="646" y="516"/>
                  </a:lnTo>
                  <a:lnTo>
                    <a:pt x="646" y="516"/>
                  </a:lnTo>
                  <a:lnTo>
                    <a:pt x="651" y="516"/>
                  </a:lnTo>
                  <a:lnTo>
                    <a:pt x="658" y="511"/>
                  </a:lnTo>
                  <a:lnTo>
                    <a:pt x="667" y="504"/>
                  </a:lnTo>
                  <a:lnTo>
                    <a:pt x="670" y="504"/>
                  </a:lnTo>
                  <a:lnTo>
                    <a:pt x="672" y="502"/>
                  </a:lnTo>
                  <a:lnTo>
                    <a:pt x="677" y="497"/>
                  </a:lnTo>
                  <a:lnTo>
                    <a:pt x="684" y="492"/>
                  </a:lnTo>
                  <a:lnTo>
                    <a:pt x="686" y="492"/>
                  </a:lnTo>
                  <a:lnTo>
                    <a:pt x="686" y="490"/>
                  </a:lnTo>
                  <a:lnTo>
                    <a:pt x="691" y="487"/>
                  </a:lnTo>
                  <a:lnTo>
                    <a:pt x="691" y="487"/>
                  </a:lnTo>
                  <a:lnTo>
                    <a:pt x="689" y="487"/>
                  </a:lnTo>
                  <a:close/>
                  <a:moveTo>
                    <a:pt x="764" y="431"/>
                  </a:moveTo>
                  <a:lnTo>
                    <a:pt x="762" y="431"/>
                  </a:lnTo>
                  <a:lnTo>
                    <a:pt x="760" y="431"/>
                  </a:lnTo>
                  <a:lnTo>
                    <a:pt x="760" y="433"/>
                  </a:lnTo>
                  <a:lnTo>
                    <a:pt x="760" y="433"/>
                  </a:lnTo>
                  <a:lnTo>
                    <a:pt x="757" y="433"/>
                  </a:lnTo>
                  <a:lnTo>
                    <a:pt x="757" y="433"/>
                  </a:lnTo>
                  <a:lnTo>
                    <a:pt x="755" y="433"/>
                  </a:lnTo>
                  <a:lnTo>
                    <a:pt x="755" y="435"/>
                  </a:lnTo>
                  <a:lnTo>
                    <a:pt x="753" y="435"/>
                  </a:lnTo>
                  <a:lnTo>
                    <a:pt x="753" y="438"/>
                  </a:lnTo>
                  <a:lnTo>
                    <a:pt x="750" y="440"/>
                  </a:lnTo>
                  <a:lnTo>
                    <a:pt x="745" y="443"/>
                  </a:lnTo>
                  <a:lnTo>
                    <a:pt x="745" y="445"/>
                  </a:lnTo>
                  <a:lnTo>
                    <a:pt x="743" y="443"/>
                  </a:lnTo>
                  <a:lnTo>
                    <a:pt x="743" y="443"/>
                  </a:lnTo>
                  <a:lnTo>
                    <a:pt x="738" y="438"/>
                  </a:lnTo>
                  <a:lnTo>
                    <a:pt x="736" y="438"/>
                  </a:lnTo>
                  <a:lnTo>
                    <a:pt x="736" y="440"/>
                  </a:lnTo>
                  <a:lnTo>
                    <a:pt x="736" y="443"/>
                  </a:lnTo>
                  <a:lnTo>
                    <a:pt x="736" y="445"/>
                  </a:lnTo>
                  <a:lnTo>
                    <a:pt x="731" y="443"/>
                  </a:lnTo>
                  <a:lnTo>
                    <a:pt x="731" y="443"/>
                  </a:lnTo>
                  <a:lnTo>
                    <a:pt x="731" y="443"/>
                  </a:lnTo>
                  <a:lnTo>
                    <a:pt x="731" y="445"/>
                  </a:lnTo>
                  <a:lnTo>
                    <a:pt x="731" y="445"/>
                  </a:lnTo>
                  <a:lnTo>
                    <a:pt x="729" y="445"/>
                  </a:lnTo>
                  <a:lnTo>
                    <a:pt x="726" y="447"/>
                  </a:lnTo>
                  <a:lnTo>
                    <a:pt x="726" y="447"/>
                  </a:lnTo>
                  <a:lnTo>
                    <a:pt x="724" y="447"/>
                  </a:lnTo>
                  <a:lnTo>
                    <a:pt x="724" y="445"/>
                  </a:lnTo>
                  <a:lnTo>
                    <a:pt x="724" y="445"/>
                  </a:lnTo>
                  <a:lnTo>
                    <a:pt x="722" y="445"/>
                  </a:lnTo>
                  <a:lnTo>
                    <a:pt x="724" y="447"/>
                  </a:lnTo>
                  <a:lnTo>
                    <a:pt x="722" y="450"/>
                  </a:lnTo>
                  <a:lnTo>
                    <a:pt x="719" y="452"/>
                  </a:lnTo>
                  <a:lnTo>
                    <a:pt x="717" y="457"/>
                  </a:lnTo>
                  <a:lnTo>
                    <a:pt x="715" y="459"/>
                  </a:lnTo>
                  <a:lnTo>
                    <a:pt x="715" y="461"/>
                  </a:lnTo>
                  <a:lnTo>
                    <a:pt x="717" y="461"/>
                  </a:lnTo>
                  <a:lnTo>
                    <a:pt x="715" y="464"/>
                  </a:lnTo>
                  <a:lnTo>
                    <a:pt x="712" y="464"/>
                  </a:lnTo>
                  <a:lnTo>
                    <a:pt x="710" y="466"/>
                  </a:lnTo>
                  <a:lnTo>
                    <a:pt x="710" y="466"/>
                  </a:lnTo>
                  <a:lnTo>
                    <a:pt x="708" y="466"/>
                  </a:lnTo>
                  <a:lnTo>
                    <a:pt x="705" y="466"/>
                  </a:lnTo>
                  <a:lnTo>
                    <a:pt x="703" y="469"/>
                  </a:lnTo>
                  <a:lnTo>
                    <a:pt x="703" y="466"/>
                  </a:lnTo>
                  <a:lnTo>
                    <a:pt x="700" y="466"/>
                  </a:lnTo>
                  <a:lnTo>
                    <a:pt x="700" y="466"/>
                  </a:lnTo>
                  <a:lnTo>
                    <a:pt x="698" y="469"/>
                  </a:lnTo>
                  <a:lnTo>
                    <a:pt x="700" y="466"/>
                  </a:lnTo>
                  <a:lnTo>
                    <a:pt x="700" y="464"/>
                  </a:lnTo>
                  <a:lnTo>
                    <a:pt x="703" y="461"/>
                  </a:lnTo>
                  <a:lnTo>
                    <a:pt x="705" y="461"/>
                  </a:lnTo>
                  <a:lnTo>
                    <a:pt x="705" y="459"/>
                  </a:lnTo>
                  <a:lnTo>
                    <a:pt x="705" y="457"/>
                  </a:lnTo>
                  <a:lnTo>
                    <a:pt x="705" y="457"/>
                  </a:lnTo>
                  <a:lnTo>
                    <a:pt x="708" y="457"/>
                  </a:lnTo>
                  <a:lnTo>
                    <a:pt x="708" y="454"/>
                  </a:lnTo>
                  <a:lnTo>
                    <a:pt x="708" y="454"/>
                  </a:lnTo>
                  <a:lnTo>
                    <a:pt x="708" y="454"/>
                  </a:lnTo>
                  <a:lnTo>
                    <a:pt x="710" y="454"/>
                  </a:lnTo>
                  <a:lnTo>
                    <a:pt x="710" y="452"/>
                  </a:lnTo>
                  <a:lnTo>
                    <a:pt x="712" y="452"/>
                  </a:lnTo>
                  <a:lnTo>
                    <a:pt x="712" y="452"/>
                  </a:lnTo>
                  <a:lnTo>
                    <a:pt x="712" y="454"/>
                  </a:lnTo>
                  <a:lnTo>
                    <a:pt x="715" y="454"/>
                  </a:lnTo>
                  <a:lnTo>
                    <a:pt x="715" y="452"/>
                  </a:lnTo>
                  <a:lnTo>
                    <a:pt x="715" y="452"/>
                  </a:lnTo>
                  <a:lnTo>
                    <a:pt x="712" y="450"/>
                  </a:lnTo>
                  <a:lnTo>
                    <a:pt x="712" y="450"/>
                  </a:lnTo>
                  <a:lnTo>
                    <a:pt x="715" y="447"/>
                  </a:lnTo>
                  <a:lnTo>
                    <a:pt x="715" y="447"/>
                  </a:lnTo>
                  <a:lnTo>
                    <a:pt x="717" y="447"/>
                  </a:lnTo>
                  <a:lnTo>
                    <a:pt x="717" y="445"/>
                  </a:lnTo>
                  <a:lnTo>
                    <a:pt x="717" y="445"/>
                  </a:lnTo>
                  <a:lnTo>
                    <a:pt x="715" y="445"/>
                  </a:lnTo>
                  <a:lnTo>
                    <a:pt x="715" y="445"/>
                  </a:lnTo>
                  <a:lnTo>
                    <a:pt x="715" y="445"/>
                  </a:lnTo>
                  <a:lnTo>
                    <a:pt x="719" y="435"/>
                  </a:lnTo>
                  <a:lnTo>
                    <a:pt x="722" y="433"/>
                  </a:lnTo>
                  <a:lnTo>
                    <a:pt x="724" y="435"/>
                  </a:lnTo>
                  <a:lnTo>
                    <a:pt x="724" y="435"/>
                  </a:lnTo>
                  <a:lnTo>
                    <a:pt x="726" y="433"/>
                  </a:lnTo>
                  <a:lnTo>
                    <a:pt x="726" y="431"/>
                  </a:lnTo>
                  <a:lnTo>
                    <a:pt x="726" y="431"/>
                  </a:lnTo>
                  <a:lnTo>
                    <a:pt x="726" y="428"/>
                  </a:lnTo>
                  <a:lnTo>
                    <a:pt x="726" y="428"/>
                  </a:lnTo>
                  <a:lnTo>
                    <a:pt x="724" y="428"/>
                  </a:lnTo>
                  <a:lnTo>
                    <a:pt x="722" y="428"/>
                  </a:lnTo>
                  <a:lnTo>
                    <a:pt x="719" y="433"/>
                  </a:lnTo>
                  <a:lnTo>
                    <a:pt x="717" y="435"/>
                  </a:lnTo>
                  <a:lnTo>
                    <a:pt x="715" y="438"/>
                  </a:lnTo>
                  <a:lnTo>
                    <a:pt x="715" y="440"/>
                  </a:lnTo>
                  <a:lnTo>
                    <a:pt x="710" y="443"/>
                  </a:lnTo>
                  <a:lnTo>
                    <a:pt x="710" y="443"/>
                  </a:lnTo>
                  <a:lnTo>
                    <a:pt x="708" y="447"/>
                  </a:lnTo>
                  <a:lnTo>
                    <a:pt x="703" y="450"/>
                  </a:lnTo>
                  <a:lnTo>
                    <a:pt x="698" y="457"/>
                  </a:lnTo>
                  <a:lnTo>
                    <a:pt x="696" y="459"/>
                  </a:lnTo>
                  <a:lnTo>
                    <a:pt x="686" y="464"/>
                  </a:lnTo>
                  <a:lnTo>
                    <a:pt x="670" y="466"/>
                  </a:lnTo>
                  <a:lnTo>
                    <a:pt x="656" y="471"/>
                  </a:lnTo>
                  <a:lnTo>
                    <a:pt x="656" y="471"/>
                  </a:lnTo>
                  <a:lnTo>
                    <a:pt x="656" y="473"/>
                  </a:lnTo>
                  <a:lnTo>
                    <a:pt x="656" y="473"/>
                  </a:lnTo>
                  <a:lnTo>
                    <a:pt x="653" y="473"/>
                  </a:lnTo>
                  <a:lnTo>
                    <a:pt x="653" y="471"/>
                  </a:lnTo>
                  <a:lnTo>
                    <a:pt x="651" y="471"/>
                  </a:lnTo>
                  <a:lnTo>
                    <a:pt x="651" y="471"/>
                  </a:lnTo>
                  <a:lnTo>
                    <a:pt x="648" y="473"/>
                  </a:lnTo>
                  <a:lnTo>
                    <a:pt x="648" y="476"/>
                  </a:lnTo>
                  <a:lnTo>
                    <a:pt x="648" y="478"/>
                  </a:lnTo>
                  <a:lnTo>
                    <a:pt x="648" y="478"/>
                  </a:lnTo>
                  <a:lnTo>
                    <a:pt x="644" y="480"/>
                  </a:lnTo>
                  <a:lnTo>
                    <a:pt x="641" y="483"/>
                  </a:lnTo>
                  <a:lnTo>
                    <a:pt x="641" y="480"/>
                  </a:lnTo>
                  <a:lnTo>
                    <a:pt x="639" y="480"/>
                  </a:lnTo>
                  <a:lnTo>
                    <a:pt x="639" y="480"/>
                  </a:lnTo>
                  <a:lnTo>
                    <a:pt x="637" y="480"/>
                  </a:lnTo>
                  <a:lnTo>
                    <a:pt x="627" y="480"/>
                  </a:lnTo>
                  <a:lnTo>
                    <a:pt x="625" y="480"/>
                  </a:lnTo>
                  <a:lnTo>
                    <a:pt x="625" y="483"/>
                  </a:lnTo>
                  <a:lnTo>
                    <a:pt x="627" y="483"/>
                  </a:lnTo>
                  <a:lnTo>
                    <a:pt x="630" y="483"/>
                  </a:lnTo>
                  <a:lnTo>
                    <a:pt x="630" y="483"/>
                  </a:lnTo>
                  <a:lnTo>
                    <a:pt x="632" y="483"/>
                  </a:lnTo>
                  <a:lnTo>
                    <a:pt x="632" y="485"/>
                  </a:lnTo>
                  <a:lnTo>
                    <a:pt x="630" y="485"/>
                  </a:lnTo>
                  <a:lnTo>
                    <a:pt x="630" y="485"/>
                  </a:lnTo>
                  <a:lnTo>
                    <a:pt x="627" y="485"/>
                  </a:lnTo>
                  <a:lnTo>
                    <a:pt x="625" y="487"/>
                  </a:lnTo>
                  <a:lnTo>
                    <a:pt x="625" y="485"/>
                  </a:lnTo>
                  <a:lnTo>
                    <a:pt x="622" y="485"/>
                  </a:lnTo>
                  <a:lnTo>
                    <a:pt x="622" y="483"/>
                  </a:lnTo>
                  <a:lnTo>
                    <a:pt x="622" y="483"/>
                  </a:lnTo>
                  <a:lnTo>
                    <a:pt x="620" y="483"/>
                  </a:lnTo>
                  <a:lnTo>
                    <a:pt x="618" y="485"/>
                  </a:lnTo>
                  <a:lnTo>
                    <a:pt x="620" y="485"/>
                  </a:lnTo>
                  <a:lnTo>
                    <a:pt x="620" y="487"/>
                  </a:lnTo>
                  <a:lnTo>
                    <a:pt x="622" y="487"/>
                  </a:lnTo>
                  <a:lnTo>
                    <a:pt x="620" y="490"/>
                  </a:lnTo>
                  <a:lnTo>
                    <a:pt x="618" y="490"/>
                  </a:lnTo>
                  <a:lnTo>
                    <a:pt x="618" y="490"/>
                  </a:lnTo>
                  <a:lnTo>
                    <a:pt x="618" y="487"/>
                  </a:lnTo>
                  <a:lnTo>
                    <a:pt x="618" y="487"/>
                  </a:lnTo>
                  <a:lnTo>
                    <a:pt x="613" y="487"/>
                  </a:lnTo>
                  <a:lnTo>
                    <a:pt x="606" y="490"/>
                  </a:lnTo>
                  <a:lnTo>
                    <a:pt x="603" y="495"/>
                  </a:lnTo>
                  <a:lnTo>
                    <a:pt x="608" y="502"/>
                  </a:lnTo>
                  <a:lnTo>
                    <a:pt x="606" y="502"/>
                  </a:lnTo>
                  <a:lnTo>
                    <a:pt x="603" y="499"/>
                  </a:lnTo>
                  <a:lnTo>
                    <a:pt x="601" y="497"/>
                  </a:lnTo>
                  <a:lnTo>
                    <a:pt x="599" y="497"/>
                  </a:lnTo>
                  <a:lnTo>
                    <a:pt x="599" y="497"/>
                  </a:lnTo>
                  <a:lnTo>
                    <a:pt x="599" y="499"/>
                  </a:lnTo>
                  <a:lnTo>
                    <a:pt x="599" y="502"/>
                  </a:lnTo>
                  <a:lnTo>
                    <a:pt x="601" y="502"/>
                  </a:lnTo>
                  <a:lnTo>
                    <a:pt x="601" y="502"/>
                  </a:lnTo>
                  <a:lnTo>
                    <a:pt x="601" y="504"/>
                  </a:lnTo>
                  <a:lnTo>
                    <a:pt x="601" y="504"/>
                  </a:lnTo>
                  <a:lnTo>
                    <a:pt x="601" y="504"/>
                  </a:lnTo>
                  <a:lnTo>
                    <a:pt x="599" y="504"/>
                  </a:lnTo>
                  <a:lnTo>
                    <a:pt x="599" y="502"/>
                  </a:lnTo>
                  <a:lnTo>
                    <a:pt x="596" y="502"/>
                  </a:lnTo>
                  <a:lnTo>
                    <a:pt x="596" y="504"/>
                  </a:lnTo>
                  <a:lnTo>
                    <a:pt x="596" y="506"/>
                  </a:lnTo>
                  <a:lnTo>
                    <a:pt x="596" y="509"/>
                  </a:lnTo>
                  <a:lnTo>
                    <a:pt x="594" y="506"/>
                  </a:lnTo>
                  <a:lnTo>
                    <a:pt x="592" y="506"/>
                  </a:lnTo>
                  <a:lnTo>
                    <a:pt x="589" y="509"/>
                  </a:lnTo>
                  <a:lnTo>
                    <a:pt x="589" y="511"/>
                  </a:lnTo>
                  <a:lnTo>
                    <a:pt x="585" y="511"/>
                  </a:lnTo>
                  <a:lnTo>
                    <a:pt x="582" y="514"/>
                  </a:lnTo>
                  <a:lnTo>
                    <a:pt x="580" y="523"/>
                  </a:lnTo>
                  <a:lnTo>
                    <a:pt x="580" y="523"/>
                  </a:lnTo>
                  <a:lnTo>
                    <a:pt x="577" y="523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7" y="525"/>
                  </a:lnTo>
                  <a:lnTo>
                    <a:pt x="575" y="530"/>
                  </a:lnTo>
                  <a:lnTo>
                    <a:pt x="575" y="530"/>
                  </a:lnTo>
                  <a:lnTo>
                    <a:pt x="577" y="535"/>
                  </a:lnTo>
                  <a:lnTo>
                    <a:pt x="580" y="537"/>
                  </a:lnTo>
                  <a:lnTo>
                    <a:pt x="580" y="540"/>
                  </a:lnTo>
                  <a:lnTo>
                    <a:pt x="582" y="537"/>
                  </a:lnTo>
                  <a:lnTo>
                    <a:pt x="587" y="537"/>
                  </a:lnTo>
                  <a:lnTo>
                    <a:pt x="587" y="535"/>
                  </a:lnTo>
                  <a:lnTo>
                    <a:pt x="587" y="535"/>
                  </a:lnTo>
                  <a:lnTo>
                    <a:pt x="589" y="535"/>
                  </a:lnTo>
                  <a:lnTo>
                    <a:pt x="589" y="535"/>
                  </a:lnTo>
                  <a:lnTo>
                    <a:pt x="589" y="535"/>
                  </a:lnTo>
                  <a:lnTo>
                    <a:pt x="592" y="535"/>
                  </a:lnTo>
                  <a:lnTo>
                    <a:pt x="592" y="532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92" y="528"/>
                  </a:lnTo>
                  <a:lnTo>
                    <a:pt x="592" y="525"/>
                  </a:lnTo>
                  <a:lnTo>
                    <a:pt x="594" y="525"/>
                  </a:lnTo>
                  <a:lnTo>
                    <a:pt x="596" y="525"/>
                  </a:lnTo>
                  <a:lnTo>
                    <a:pt x="599" y="525"/>
                  </a:lnTo>
                  <a:lnTo>
                    <a:pt x="601" y="525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28"/>
                  </a:lnTo>
                  <a:lnTo>
                    <a:pt x="601" y="530"/>
                  </a:lnTo>
                  <a:lnTo>
                    <a:pt x="589" y="537"/>
                  </a:lnTo>
                  <a:lnTo>
                    <a:pt x="587" y="540"/>
                  </a:lnTo>
                  <a:lnTo>
                    <a:pt x="592" y="540"/>
                  </a:lnTo>
                  <a:lnTo>
                    <a:pt x="603" y="530"/>
                  </a:lnTo>
                  <a:lnTo>
                    <a:pt x="620" y="528"/>
                  </a:lnTo>
                  <a:lnTo>
                    <a:pt x="620" y="525"/>
                  </a:lnTo>
                  <a:lnTo>
                    <a:pt x="618" y="525"/>
                  </a:lnTo>
                  <a:lnTo>
                    <a:pt x="611" y="530"/>
                  </a:lnTo>
                  <a:lnTo>
                    <a:pt x="608" y="528"/>
                  </a:lnTo>
                  <a:lnTo>
                    <a:pt x="608" y="525"/>
                  </a:lnTo>
                  <a:lnTo>
                    <a:pt x="611" y="525"/>
                  </a:lnTo>
                  <a:lnTo>
                    <a:pt x="615" y="523"/>
                  </a:lnTo>
                  <a:lnTo>
                    <a:pt x="625" y="518"/>
                  </a:lnTo>
                  <a:lnTo>
                    <a:pt x="634" y="516"/>
                  </a:lnTo>
                  <a:lnTo>
                    <a:pt x="637" y="514"/>
                  </a:lnTo>
                  <a:lnTo>
                    <a:pt x="639" y="511"/>
                  </a:lnTo>
                  <a:lnTo>
                    <a:pt x="646" y="509"/>
                  </a:lnTo>
                  <a:lnTo>
                    <a:pt x="646" y="506"/>
                  </a:lnTo>
                  <a:lnTo>
                    <a:pt x="646" y="506"/>
                  </a:lnTo>
                  <a:lnTo>
                    <a:pt x="648" y="504"/>
                  </a:lnTo>
                  <a:lnTo>
                    <a:pt x="648" y="504"/>
                  </a:lnTo>
                  <a:lnTo>
                    <a:pt x="653" y="504"/>
                  </a:lnTo>
                  <a:lnTo>
                    <a:pt x="656" y="504"/>
                  </a:lnTo>
                  <a:lnTo>
                    <a:pt x="658" y="504"/>
                  </a:lnTo>
                  <a:lnTo>
                    <a:pt x="658" y="502"/>
                  </a:lnTo>
                  <a:lnTo>
                    <a:pt x="656" y="502"/>
                  </a:lnTo>
                  <a:lnTo>
                    <a:pt x="656" y="499"/>
                  </a:lnTo>
                  <a:lnTo>
                    <a:pt x="658" y="499"/>
                  </a:lnTo>
                  <a:lnTo>
                    <a:pt x="658" y="499"/>
                  </a:lnTo>
                  <a:lnTo>
                    <a:pt x="660" y="499"/>
                  </a:lnTo>
                  <a:lnTo>
                    <a:pt x="660" y="499"/>
                  </a:lnTo>
                  <a:lnTo>
                    <a:pt x="663" y="499"/>
                  </a:lnTo>
                  <a:lnTo>
                    <a:pt x="665" y="497"/>
                  </a:lnTo>
                  <a:lnTo>
                    <a:pt x="667" y="497"/>
                  </a:lnTo>
                  <a:lnTo>
                    <a:pt x="667" y="495"/>
                  </a:lnTo>
                  <a:lnTo>
                    <a:pt x="674" y="495"/>
                  </a:lnTo>
                  <a:lnTo>
                    <a:pt x="677" y="492"/>
                  </a:lnTo>
                  <a:lnTo>
                    <a:pt x="677" y="490"/>
                  </a:lnTo>
                  <a:lnTo>
                    <a:pt x="679" y="490"/>
                  </a:lnTo>
                  <a:lnTo>
                    <a:pt x="682" y="490"/>
                  </a:lnTo>
                  <a:lnTo>
                    <a:pt x="682" y="490"/>
                  </a:lnTo>
                  <a:lnTo>
                    <a:pt x="684" y="490"/>
                  </a:lnTo>
                  <a:lnTo>
                    <a:pt x="686" y="487"/>
                  </a:lnTo>
                  <a:lnTo>
                    <a:pt x="686" y="487"/>
                  </a:lnTo>
                  <a:lnTo>
                    <a:pt x="684" y="485"/>
                  </a:lnTo>
                  <a:lnTo>
                    <a:pt x="686" y="485"/>
                  </a:lnTo>
                  <a:lnTo>
                    <a:pt x="698" y="480"/>
                  </a:lnTo>
                  <a:lnTo>
                    <a:pt x="700" y="480"/>
                  </a:lnTo>
                  <a:lnTo>
                    <a:pt x="698" y="480"/>
                  </a:lnTo>
                  <a:lnTo>
                    <a:pt x="698" y="483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7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3" y="485"/>
                  </a:lnTo>
                  <a:lnTo>
                    <a:pt x="696" y="485"/>
                  </a:lnTo>
                  <a:lnTo>
                    <a:pt x="705" y="478"/>
                  </a:lnTo>
                  <a:lnTo>
                    <a:pt x="710" y="476"/>
                  </a:lnTo>
                  <a:lnTo>
                    <a:pt x="712" y="473"/>
                  </a:lnTo>
                  <a:lnTo>
                    <a:pt x="715" y="471"/>
                  </a:lnTo>
                  <a:lnTo>
                    <a:pt x="712" y="471"/>
                  </a:lnTo>
                  <a:lnTo>
                    <a:pt x="712" y="469"/>
                  </a:lnTo>
                  <a:lnTo>
                    <a:pt x="712" y="469"/>
                  </a:lnTo>
                  <a:lnTo>
                    <a:pt x="712" y="466"/>
                  </a:lnTo>
                  <a:lnTo>
                    <a:pt x="712" y="466"/>
                  </a:lnTo>
                  <a:lnTo>
                    <a:pt x="715" y="466"/>
                  </a:lnTo>
                  <a:lnTo>
                    <a:pt x="717" y="466"/>
                  </a:lnTo>
                  <a:lnTo>
                    <a:pt x="717" y="469"/>
                  </a:lnTo>
                  <a:lnTo>
                    <a:pt x="717" y="471"/>
                  </a:lnTo>
                  <a:lnTo>
                    <a:pt x="717" y="469"/>
                  </a:lnTo>
                  <a:lnTo>
                    <a:pt x="722" y="466"/>
                  </a:lnTo>
                  <a:lnTo>
                    <a:pt x="724" y="466"/>
                  </a:lnTo>
                  <a:lnTo>
                    <a:pt x="729" y="461"/>
                  </a:lnTo>
                  <a:lnTo>
                    <a:pt x="736" y="454"/>
                  </a:lnTo>
                  <a:lnTo>
                    <a:pt x="741" y="452"/>
                  </a:lnTo>
                  <a:lnTo>
                    <a:pt x="748" y="445"/>
                  </a:lnTo>
                  <a:lnTo>
                    <a:pt x="753" y="443"/>
                  </a:lnTo>
                  <a:lnTo>
                    <a:pt x="762" y="433"/>
                  </a:lnTo>
                  <a:lnTo>
                    <a:pt x="764" y="433"/>
                  </a:lnTo>
                  <a:lnTo>
                    <a:pt x="764" y="431"/>
                  </a:lnTo>
                  <a:lnTo>
                    <a:pt x="764" y="431"/>
                  </a:lnTo>
                  <a:lnTo>
                    <a:pt x="764" y="431"/>
                  </a:lnTo>
                  <a:close/>
                  <a:moveTo>
                    <a:pt x="745" y="412"/>
                  </a:moveTo>
                  <a:lnTo>
                    <a:pt x="745" y="412"/>
                  </a:lnTo>
                  <a:lnTo>
                    <a:pt x="748" y="409"/>
                  </a:lnTo>
                  <a:lnTo>
                    <a:pt x="748" y="407"/>
                  </a:lnTo>
                  <a:lnTo>
                    <a:pt x="750" y="407"/>
                  </a:lnTo>
                  <a:lnTo>
                    <a:pt x="750" y="407"/>
                  </a:lnTo>
                  <a:lnTo>
                    <a:pt x="750" y="407"/>
                  </a:lnTo>
                  <a:lnTo>
                    <a:pt x="750" y="405"/>
                  </a:lnTo>
                  <a:lnTo>
                    <a:pt x="743" y="409"/>
                  </a:lnTo>
                  <a:lnTo>
                    <a:pt x="743" y="409"/>
                  </a:lnTo>
                  <a:lnTo>
                    <a:pt x="743" y="412"/>
                  </a:lnTo>
                  <a:lnTo>
                    <a:pt x="743" y="412"/>
                  </a:lnTo>
                  <a:lnTo>
                    <a:pt x="745" y="412"/>
                  </a:lnTo>
                  <a:close/>
                  <a:moveTo>
                    <a:pt x="537" y="90"/>
                  </a:moveTo>
                  <a:lnTo>
                    <a:pt x="537" y="90"/>
                  </a:lnTo>
                  <a:lnTo>
                    <a:pt x="537" y="90"/>
                  </a:lnTo>
                  <a:lnTo>
                    <a:pt x="537" y="90"/>
                  </a:lnTo>
                  <a:close/>
                  <a:moveTo>
                    <a:pt x="282" y="144"/>
                  </a:moveTo>
                  <a:lnTo>
                    <a:pt x="284" y="144"/>
                  </a:lnTo>
                  <a:lnTo>
                    <a:pt x="284" y="144"/>
                  </a:lnTo>
                  <a:lnTo>
                    <a:pt x="289" y="142"/>
                  </a:lnTo>
                  <a:lnTo>
                    <a:pt x="289" y="140"/>
                  </a:lnTo>
                  <a:lnTo>
                    <a:pt x="289" y="140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9" y="137"/>
                  </a:lnTo>
                  <a:lnTo>
                    <a:pt x="287" y="140"/>
                  </a:lnTo>
                  <a:lnTo>
                    <a:pt x="287" y="140"/>
                  </a:lnTo>
                  <a:lnTo>
                    <a:pt x="284" y="140"/>
                  </a:lnTo>
                  <a:lnTo>
                    <a:pt x="282" y="142"/>
                  </a:lnTo>
                  <a:lnTo>
                    <a:pt x="282" y="142"/>
                  </a:lnTo>
                  <a:lnTo>
                    <a:pt x="282" y="142"/>
                  </a:lnTo>
                  <a:lnTo>
                    <a:pt x="282" y="144"/>
                  </a:lnTo>
                  <a:lnTo>
                    <a:pt x="282" y="144"/>
                  </a:lnTo>
                  <a:close/>
                  <a:moveTo>
                    <a:pt x="291" y="135"/>
                  </a:moveTo>
                  <a:lnTo>
                    <a:pt x="291" y="137"/>
                  </a:lnTo>
                  <a:lnTo>
                    <a:pt x="291" y="137"/>
                  </a:lnTo>
                  <a:lnTo>
                    <a:pt x="294" y="140"/>
                  </a:lnTo>
                  <a:lnTo>
                    <a:pt x="294" y="137"/>
                  </a:lnTo>
                  <a:lnTo>
                    <a:pt x="296" y="135"/>
                  </a:lnTo>
                  <a:lnTo>
                    <a:pt x="298" y="135"/>
                  </a:lnTo>
                  <a:lnTo>
                    <a:pt x="298" y="132"/>
                  </a:lnTo>
                  <a:lnTo>
                    <a:pt x="301" y="130"/>
                  </a:lnTo>
                  <a:lnTo>
                    <a:pt x="301" y="128"/>
                  </a:lnTo>
                  <a:lnTo>
                    <a:pt x="301" y="128"/>
                  </a:lnTo>
                  <a:lnTo>
                    <a:pt x="301" y="128"/>
                  </a:lnTo>
                  <a:lnTo>
                    <a:pt x="301" y="125"/>
                  </a:lnTo>
                  <a:lnTo>
                    <a:pt x="301" y="128"/>
                  </a:lnTo>
                  <a:lnTo>
                    <a:pt x="298" y="128"/>
                  </a:lnTo>
                  <a:lnTo>
                    <a:pt x="298" y="130"/>
                  </a:lnTo>
                  <a:lnTo>
                    <a:pt x="298" y="128"/>
                  </a:lnTo>
                  <a:lnTo>
                    <a:pt x="296" y="130"/>
                  </a:lnTo>
                  <a:lnTo>
                    <a:pt x="296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4" y="132"/>
                  </a:lnTo>
                  <a:lnTo>
                    <a:pt x="291" y="132"/>
                  </a:lnTo>
                  <a:lnTo>
                    <a:pt x="291" y="135"/>
                  </a:lnTo>
                  <a:lnTo>
                    <a:pt x="291" y="132"/>
                  </a:lnTo>
                  <a:lnTo>
                    <a:pt x="291" y="135"/>
                  </a:lnTo>
                  <a:lnTo>
                    <a:pt x="291" y="135"/>
                  </a:lnTo>
                  <a:lnTo>
                    <a:pt x="289" y="135"/>
                  </a:lnTo>
                  <a:lnTo>
                    <a:pt x="291" y="135"/>
                  </a:lnTo>
                  <a:lnTo>
                    <a:pt x="291" y="135"/>
                  </a:lnTo>
                  <a:close/>
                  <a:moveTo>
                    <a:pt x="282" y="177"/>
                  </a:moveTo>
                  <a:lnTo>
                    <a:pt x="284" y="175"/>
                  </a:lnTo>
                  <a:lnTo>
                    <a:pt x="284" y="173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79" y="175"/>
                  </a:lnTo>
                  <a:lnTo>
                    <a:pt x="279" y="177"/>
                  </a:lnTo>
                  <a:lnTo>
                    <a:pt x="277" y="177"/>
                  </a:lnTo>
                  <a:lnTo>
                    <a:pt x="279" y="182"/>
                  </a:lnTo>
                  <a:lnTo>
                    <a:pt x="282" y="177"/>
                  </a:lnTo>
                  <a:lnTo>
                    <a:pt x="282" y="177"/>
                  </a:lnTo>
                  <a:close/>
                  <a:moveTo>
                    <a:pt x="577" y="487"/>
                  </a:moveTo>
                  <a:lnTo>
                    <a:pt x="577" y="485"/>
                  </a:lnTo>
                  <a:lnTo>
                    <a:pt x="573" y="476"/>
                  </a:lnTo>
                  <a:lnTo>
                    <a:pt x="573" y="469"/>
                  </a:lnTo>
                  <a:lnTo>
                    <a:pt x="573" y="466"/>
                  </a:lnTo>
                  <a:lnTo>
                    <a:pt x="570" y="466"/>
                  </a:lnTo>
                  <a:lnTo>
                    <a:pt x="568" y="464"/>
                  </a:lnTo>
                  <a:lnTo>
                    <a:pt x="568" y="464"/>
                  </a:lnTo>
                  <a:lnTo>
                    <a:pt x="566" y="461"/>
                  </a:lnTo>
                  <a:lnTo>
                    <a:pt x="563" y="457"/>
                  </a:lnTo>
                  <a:lnTo>
                    <a:pt x="563" y="457"/>
                  </a:lnTo>
                  <a:lnTo>
                    <a:pt x="563" y="457"/>
                  </a:lnTo>
                  <a:lnTo>
                    <a:pt x="563" y="454"/>
                  </a:lnTo>
                  <a:lnTo>
                    <a:pt x="563" y="454"/>
                  </a:lnTo>
                  <a:lnTo>
                    <a:pt x="563" y="452"/>
                  </a:lnTo>
                  <a:lnTo>
                    <a:pt x="566" y="450"/>
                  </a:lnTo>
                  <a:lnTo>
                    <a:pt x="566" y="452"/>
                  </a:lnTo>
                  <a:lnTo>
                    <a:pt x="566" y="454"/>
                  </a:lnTo>
                  <a:lnTo>
                    <a:pt x="566" y="457"/>
                  </a:lnTo>
                  <a:lnTo>
                    <a:pt x="568" y="459"/>
                  </a:lnTo>
                  <a:lnTo>
                    <a:pt x="570" y="461"/>
                  </a:lnTo>
                  <a:lnTo>
                    <a:pt x="573" y="461"/>
                  </a:lnTo>
                  <a:lnTo>
                    <a:pt x="575" y="464"/>
                  </a:lnTo>
                  <a:lnTo>
                    <a:pt x="575" y="469"/>
                  </a:lnTo>
                  <a:lnTo>
                    <a:pt x="577" y="471"/>
                  </a:lnTo>
                  <a:lnTo>
                    <a:pt x="580" y="483"/>
                  </a:lnTo>
                  <a:lnTo>
                    <a:pt x="580" y="485"/>
                  </a:lnTo>
                  <a:lnTo>
                    <a:pt x="580" y="490"/>
                  </a:lnTo>
                  <a:lnTo>
                    <a:pt x="580" y="495"/>
                  </a:lnTo>
                  <a:lnTo>
                    <a:pt x="580" y="499"/>
                  </a:lnTo>
                  <a:lnTo>
                    <a:pt x="580" y="502"/>
                  </a:lnTo>
                  <a:lnTo>
                    <a:pt x="580" y="504"/>
                  </a:lnTo>
                  <a:lnTo>
                    <a:pt x="575" y="516"/>
                  </a:lnTo>
                  <a:lnTo>
                    <a:pt x="575" y="518"/>
                  </a:lnTo>
                  <a:lnTo>
                    <a:pt x="575" y="521"/>
                  </a:lnTo>
                  <a:lnTo>
                    <a:pt x="577" y="523"/>
                  </a:lnTo>
                  <a:lnTo>
                    <a:pt x="577" y="521"/>
                  </a:lnTo>
                  <a:lnTo>
                    <a:pt x="580" y="514"/>
                  </a:lnTo>
                  <a:lnTo>
                    <a:pt x="582" y="509"/>
                  </a:lnTo>
                  <a:lnTo>
                    <a:pt x="582" y="509"/>
                  </a:lnTo>
                  <a:lnTo>
                    <a:pt x="587" y="506"/>
                  </a:lnTo>
                  <a:lnTo>
                    <a:pt x="589" y="504"/>
                  </a:lnTo>
                  <a:lnTo>
                    <a:pt x="594" y="504"/>
                  </a:lnTo>
                  <a:lnTo>
                    <a:pt x="592" y="504"/>
                  </a:lnTo>
                  <a:lnTo>
                    <a:pt x="589" y="502"/>
                  </a:lnTo>
                  <a:lnTo>
                    <a:pt x="589" y="502"/>
                  </a:lnTo>
                  <a:lnTo>
                    <a:pt x="589" y="499"/>
                  </a:lnTo>
                  <a:lnTo>
                    <a:pt x="592" y="499"/>
                  </a:lnTo>
                  <a:lnTo>
                    <a:pt x="592" y="499"/>
                  </a:lnTo>
                  <a:lnTo>
                    <a:pt x="592" y="499"/>
                  </a:lnTo>
                  <a:lnTo>
                    <a:pt x="592" y="497"/>
                  </a:lnTo>
                  <a:lnTo>
                    <a:pt x="594" y="495"/>
                  </a:lnTo>
                  <a:lnTo>
                    <a:pt x="596" y="490"/>
                  </a:lnTo>
                  <a:lnTo>
                    <a:pt x="596" y="487"/>
                  </a:lnTo>
                  <a:lnTo>
                    <a:pt x="599" y="487"/>
                  </a:lnTo>
                  <a:lnTo>
                    <a:pt x="601" y="487"/>
                  </a:lnTo>
                  <a:lnTo>
                    <a:pt x="601" y="485"/>
                  </a:lnTo>
                  <a:lnTo>
                    <a:pt x="601" y="483"/>
                  </a:lnTo>
                  <a:lnTo>
                    <a:pt x="601" y="483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80"/>
                  </a:lnTo>
                  <a:lnTo>
                    <a:pt x="601" y="478"/>
                  </a:lnTo>
                  <a:lnTo>
                    <a:pt x="601" y="478"/>
                  </a:lnTo>
                  <a:lnTo>
                    <a:pt x="599" y="478"/>
                  </a:lnTo>
                  <a:lnTo>
                    <a:pt x="599" y="478"/>
                  </a:lnTo>
                  <a:lnTo>
                    <a:pt x="599" y="478"/>
                  </a:lnTo>
                  <a:lnTo>
                    <a:pt x="599" y="476"/>
                  </a:lnTo>
                  <a:lnTo>
                    <a:pt x="596" y="473"/>
                  </a:lnTo>
                  <a:lnTo>
                    <a:pt x="592" y="471"/>
                  </a:lnTo>
                  <a:lnTo>
                    <a:pt x="592" y="471"/>
                  </a:lnTo>
                  <a:lnTo>
                    <a:pt x="592" y="469"/>
                  </a:lnTo>
                  <a:lnTo>
                    <a:pt x="596" y="466"/>
                  </a:lnTo>
                  <a:lnTo>
                    <a:pt x="601" y="461"/>
                  </a:lnTo>
                  <a:lnTo>
                    <a:pt x="606" y="457"/>
                  </a:lnTo>
                  <a:lnTo>
                    <a:pt x="608" y="452"/>
                  </a:lnTo>
                  <a:lnTo>
                    <a:pt x="611" y="452"/>
                  </a:lnTo>
                  <a:lnTo>
                    <a:pt x="608" y="450"/>
                  </a:lnTo>
                  <a:lnTo>
                    <a:pt x="606" y="447"/>
                  </a:lnTo>
                  <a:lnTo>
                    <a:pt x="606" y="445"/>
                  </a:lnTo>
                  <a:lnTo>
                    <a:pt x="603" y="443"/>
                  </a:lnTo>
                  <a:lnTo>
                    <a:pt x="601" y="440"/>
                  </a:lnTo>
                  <a:lnTo>
                    <a:pt x="601" y="435"/>
                  </a:lnTo>
                  <a:lnTo>
                    <a:pt x="601" y="431"/>
                  </a:lnTo>
                  <a:lnTo>
                    <a:pt x="599" y="424"/>
                  </a:lnTo>
                  <a:lnTo>
                    <a:pt x="599" y="419"/>
                  </a:lnTo>
                  <a:lnTo>
                    <a:pt x="596" y="412"/>
                  </a:lnTo>
                  <a:lnTo>
                    <a:pt x="596" y="407"/>
                  </a:lnTo>
                  <a:lnTo>
                    <a:pt x="596" y="402"/>
                  </a:lnTo>
                  <a:lnTo>
                    <a:pt x="594" y="395"/>
                  </a:lnTo>
                  <a:lnTo>
                    <a:pt x="594" y="390"/>
                  </a:lnTo>
                  <a:lnTo>
                    <a:pt x="592" y="386"/>
                  </a:lnTo>
                  <a:lnTo>
                    <a:pt x="592" y="379"/>
                  </a:lnTo>
                  <a:lnTo>
                    <a:pt x="589" y="374"/>
                  </a:lnTo>
                  <a:lnTo>
                    <a:pt x="589" y="369"/>
                  </a:lnTo>
                  <a:lnTo>
                    <a:pt x="589" y="362"/>
                  </a:lnTo>
                  <a:lnTo>
                    <a:pt x="587" y="357"/>
                  </a:lnTo>
                  <a:lnTo>
                    <a:pt x="587" y="350"/>
                  </a:lnTo>
                  <a:lnTo>
                    <a:pt x="582" y="348"/>
                  </a:lnTo>
                  <a:lnTo>
                    <a:pt x="582" y="345"/>
                  </a:lnTo>
                  <a:lnTo>
                    <a:pt x="585" y="343"/>
                  </a:lnTo>
                  <a:lnTo>
                    <a:pt x="585" y="334"/>
                  </a:lnTo>
                  <a:lnTo>
                    <a:pt x="585" y="315"/>
                  </a:lnTo>
                  <a:lnTo>
                    <a:pt x="585" y="305"/>
                  </a:lnTo>
                  <a:lnTo>
                    <a:pt x="585" y="296"/>
                  </a:lnTo>
                  <a:lnTo>
                    <a:pt x="585" y="286"/>
                  </a:lnTo>
                  <a:lnTo>
                    <a:pt x="585" y="277"/>
                  </a:lnTo>
                  <a:lnTo>
                    <a:pt x="587" y="270"/>
                  </a:lnTo>
                  <a:lnTo>
                    <a:pt x="587" y="265"/>
                  </a:lnTo>
                  <a:lnTo>
                    <a:pt x="587" y="263"/>
                  </a:lnTo>
                  <a:lnTo>
                    <a:pt x="585" y="260"/>
                  </a:lnTo>
                  <a:lnTo>
                    <a:pt x="582" y="258"/>
                  </a:lnTo>
                  <a:lnTo>
                    <a:pt x="582" y="253"/>
                  </a:lnTo>
                  <a:lnTo>
                    <a:pt x="582" y="251"/>
                  </a:lnTo>
                  <a:lnTo>
                    <a:pt x="582" y="248"/>
                  </a:lnTo>
                  <a:lnTo>
                    <a:pt x="582" y="248"/>
                  </a:lnTo>
                  <a:lnTo>
                    <a:pt x="582" y="246"/>
                  </a:lnTo>
                  <a:lnTo>
                    <a:pt x="580" y="241"/>
                  </a:lnTo>
                  <a:lnTo>
                    <a:pt x="580" y="237"/>
                  </a:lnTo>
                  <a:lnTo>
                    <a:pt x="577" y="232"/>
                  </a:lnTo>
                  <a:lnTo>
                    <a:pt x="577" y="225"/>
                  </a:lnTo>
                  <a:lnTo>
                    <a:pt x="575" y="218"/>
                  </a:lnTo>
                  <a:lnTo>
                    <a:pt x="573" y="203"/>
                  </a:lnTo>
                  <a:lnTo>
                    <a:pt x="570" y="196"/>
                  </a:lnTo>
                  <a:lnTo>
                    <a:pt x="568" y="189"/>
                  </a:lnTo>
                  <a:lnTo>
                    <a:pt x="568" y="182"/>
                  </a:lnTo>
                  <a:lnTo>
                    <a:pt x="566" y="177"/>
                  </a:lnTo>
                  <a:lnTo>
                    <a:pt x="566" y="175"/>
                  </a:lnTo>
                  <a:lnTo>
                    <a:pt x="566" y="173"/>
                  </a:lnTo>
                  <a:lnTo>
                    <a:pt x="566" y="170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61" y="168"/>
                  </a:lnTo>
                  <a:lnTo>
                    <a:pt x="561" y="166"/>
                  </a:lnTo>
                  <a:lnTo>
                    <a:pt x="559" y="163"/>
                  </a:lnTo>
                  <a:lnTo>
                    <a:pt x="559" y="161"/>
                  </a:lnTo>
                  <a:lnTo>
                    <a:pt x="556" y="161"/>
                  </a:lnTo>
                  <a:lnTo>
                    <a:pt x="556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4" y="161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51" y="166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9" y="170"/>
                  </a:lnTo>
                  <a:lnTo>
                    <a:pt x="547" y="168"/>
                  </a:lnTo>
                  <a:lnTo>
                    <a:pt x="547" y="168"/>
                  </a:lnTo>
                  <a:lnTo>
                    <a:pt x="547" y="166"/>
                  </a:lnTo>
                  <a:lnTo>
                    <a:pt x="547" y="163"/>
                  </a:lnTo>
                  <a:lnTo>
                    <a:pt x="547" y="161"/>
                  </a:lnTo>
                  <a:lnTo>
                    <a:pt x="547" y="161"/>
                  </a:lnTo>
                  <a:lnTo>
                    <a:pt x="547" y="149"/>
                  </a:lnTo>
                  <a:lnTo>
                    <a:pt x="547" y="147"/>
                  </a:lnTo>
                  <a:lnTo>
                    <a:pt x="547" y="147"/>
                  </a:lnTo>
                  <a:lnTo>
                    <a:pt x="547" y="144"/>
                  </a:lnTo>
                  <a:lnTo>
                    <a:pt x="547" y="142"/>
                  </a:lnTo>
                  <a:lnTo>
                    <a:pt x="544" y="142"/>
                  </a:lnTo>
                  <a:lnTo>
                    <a:pt x="542" y="140"/>
                  </a:lnTo>
                  <a:lnTo>
                    <a:pt x="542" y="140"/>
                  </a:lnTo>
                  <a:lnTo>
                    <a:pt x="542" y="137"/>
                  </a:lnTo>
                  <a:lnTo>
                    <a:pt x="542" y="135"/>
                  </a:lnTo>
                  <a:lnTo>
                    <a:pt x="542" y="135"/>
                  </a:lnTo>
                  <a:lnTo>
                    <a:pt x="542" y="132"/>
                  </a:lnTo>
                  <a:lnTo>
                    <a:pt x="540" y="132"/>
                  </a:lnTo>
                  <a:lnTo>
                    <a:pt x="540" y="130"/>
                  </a:lnTo>
                  <a:lnTo>
                    <a:pt x="537" y="128"/>
                  </a:lnTo>
                  <a:lnTo>
                    <a:pt x="537" y="125"/>
                  </a:lnTo>
                  <a:lnTo>
                    <a:pt x="535" y="121"/>
                  </a:lnTo>
                  <a:lnTo>
                    <a:pt x="535" y="118"/>
                  </a:lnTo>
                  <a:lnTo>
                    <a:pt x="535" y="116"/>
                  </a:lnTo>
                  <a:lnTo>
                    <a:pt x="535" y="116"/>
                  </a:lnTo>
                  <a:lnTo>
                    <a:pt x="535" y="116"/>
                  </a:lnTo>
                  <a:lnTo>
                    <a:pt x="533" y="116"/>
                  </a:lnTo>
                  <a:lnTo>
                    <a:pt x="533" y="116"/>
                  </a:lnTo>
                  <a:lnTo>
                    <a:pt x="533" y="118"/>
                  </a:lnTo>
                  <a:lnTo>
                    <a:pt x="530" y="114"/>
                  </a:lnTo>
                  <a:lnTo>
                    <a:pt x="530" y="99"/>
                  </a:lnTo>
                  <a:lnTo>
                    <a:pt x="528" y="97"/>
                  </a:lnTo>
                  <a:lnTo>
                    <a:pt x="530" y="95"/>
                  </a:lnTo>
                  <a:lnTo>
                    <a:pt x="535" y="87"/>
                  </a:lnTo>
                  <a:lnTo>
                    <a:pt x="535" y="85"/>
                  </a:lnTo>
                  <a:lnTo>
                    <a:pt x="533" y="83"/>
                  </a:lnTo>
                  <a:lnTo>
                    <a:pt x="533" y="83"/>
                  </a:lnTo>
                  <a:lnTo>
                    <a:pt x="533" y="78"/>
                  </a:lnTo>
                  <a:lnTo>
                    <a:pt x="530" y="76"/>
                  </a:lnTo>
                  <a:lnTo>
                    <a:pt x="530" y="73"/>
                  </a:lnTo>
                  <a:lnTo>
                    <a:pt x="528" y="73"/>
                  </a:lnTo>
                  <a:lnTo>
                    <a:pt x="528" y="73"/>
                  </a:lnTo>
                  <a:lnTo>
                    <a:pt x="528" y="66"/>
                  </a:lnTo>
                  <a:lnTo>
                    <a:pt x="525" y="66"/>
                  </a:lnTo>
                  <a:lnTo>
                    <a:pt x="525" y="66"/>
                  </a:lnTo>
                  <a:lnTo>
                    <a:pt x="525" y="69"/>
                  </a:lnTo>
                  <a:lnTo>
                    <a:pt x="525" y="71"/>
                  </a:lnTo>
                  <a:lnTo>
                    <a:pt x="525" y="73"/>
                  </a:lnTo>
                  <a:lnTo>
                    <a:pt x="525" y="71"/>
                  </a:lnTo>
                  <a:lnTo>
                    <a:pt x="523" y="69"/>
                  </a:lnTo>
                  <a:lnTo>
                    <a:pt x="523" y="69"/>
                  </a:lnTo>
                  <a:lnTo>
                    <a:pt x="525" y="66"/>
                  </a:lnTo>
                  <a:lnTo>
                    <a:pt x="525" y="64"/>
                  </a:lnTo>
                  <a:lnTo>
                    <a:pt x="523" y="64"/>
                  </a:lnTo>
                  <a:lnTo>
                    <a:pt x="521" y="61"/>
                  </a:lnTo>
                  <a:lnTo>
                    <a:pt x="523" y="59"/>
                  </a:lnTo>
                  <a:lnTo>
                    <a:pt x="523" y="57"/>
                  </a:lnTo>
                  <a:lnTo>
                    <a:pt x="521" y="54"/>
                  </a:lnTo>
                  <a:lnTo>
                    <a:pt x="521" y="54"/>
                  </a:lnTo>
                  <a:lnTo>
                    <a:pt x="518" y="54"/>
                  </a:lnTo>
                  <a:lnTo>
                    <a:pt x="518" y="52"/>
                  </a:lnTo>
                  <a:lnTo>
                    <a:pt x="516" y="50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7"/>
                  </a:lnTo>
                  <a:lnTo>
                    <a:pt x="516" y="45"/>
                  </a:lnTo>
                  <a:lnTo>
                    <a:pt x="514" y="45"/>
                  </a:lnTo>
                  <a:lnTo>
                    <a:pt x="516" y="43"/>
                  </a:lnTo>
                  <a:lnTo>
                    <a:pt x="516" y="40"/>
                  </a:lnTo>
                  <a:lnTo>
                    <a:pt x="514" y="38"/>
                  </a:lnTo>
                  <a:lnTo>
                    <a:pt x="514" y="35"/>
                  </a:lnTo>
                  <a:lnTo>
                    <a:pt x="514" y="35"/>
                  </a:lnTo>
                  <a:lnTo>
                    <a:pt x="516" y="35"/>
                  </a:lnTo>
                  <a:lnTo>
                    <a:pt x="516" y="35"/>
                  </a:lnTo>
                  <a:lnTo>
                    <a:pt x="518" y="38"/>
                  </a:lnTo>
                  <a:lnTo>
                    <a:pt x="518" y="38"/>
                  </a:lnTo>
                  <a:lnTo>
                    <a:pt x="518" y="35"/>
                  </a:lnTo>
                  <a:lnTo>
                    <a:pt x="518" y="35"/>
                  </a:lnTo>
                  <a:lnTo>
                    <a:pt x="518" y="33"/>
                  </a:lnTo>
                  <a:lnTo>
                    <a:pt x="516" y="33"/>
                  </a:lnTo>
                  <a:lnTo>
                    <a:pt x="516" y="33"/>
                  </a:lnTo>
                  <a:lnTo>
                    <a:pt x="514" y="31"/>
                  </a:lnTo>
                  <a:lnTo>
                    <a:pt x="514" y="31"/>
                  </a:lnTo>
                  <a:lnTo>
                    <a:pt x="514" y="31"/>
                  </a:lnTo>
                  <a:lnTo>
                    <a:pt x="514" y="28"/>
                  </a:lnTo>
                  <a:lnTo>
                    <a:pt x="516" y="28"/>
                  </a:lnTo>
                  <a:lnTo>
                    <a:pt x="516" y="28"/>
                  </a:lnTo>
                  <a:lnTo>
                    <a:pt x="516" y="28"/>
                  </a:lnTo>
                  <a:lnTo>
                    <a:pt x="516" y="26"/>
                  </a:lnTo>
                  <a:lnTo>
                    <a:pt x="516" y="24"/>
                  </a:lnTo>
                  <a:lnTo>
                    <a:pt x="516" y="24"/>
                  </a:lnTo>
                  <a:lnTo>
                    <a:pt x="514" y="21"/>
                  </a:lnTo>
                  <a:lnTo>
                    <a:pt x="514" y="21"/>
                  </a:lnTo>
                  <a:lnTo>
                    <a:pt x="514" y="19"/>
                  </a:lnTo>
                  <a:lnTo>
                    <a:pt x="514" y="16"/>
                  </a:lnTo>
                  <a:lnTo>
                    <a:pt x="514" y="12"/>
                  </a:lnTo>
                  <a:lnTo>
                    <a:pt x="511" y="9"/>
                  </a:lnTo>
                  <a:lnTo>
                    <a:pt x="511" y="7"/>
                  </a:lnTo>
                  <a:lnTo>
                    <a:pt x="511" y="7"/>
                  </a:lnTo>
                  <a:lnTo>
                    <a:pt x="514" y="7"/>
                  </a:lnTo>
                  <a:lnTo>
                    <a:pt x="514" y="7"/>
                  </a:lnTo>
                  <a:lnTo>
                    <a:pt x="514" y="5"/>
                  </a:lnTo>
                  <a:lnTo>
                    <a:pt x="514" y="5"/>
                  </a:lnTo>
                  <a:lnTo>
                    <a:pt x="514" y="2"/>
                  </a:lnTo>
                  <a:lnTo>
                    <a:pt x="511" y="0"/>
                  </a:lnTo>
                  <a:lnTo>
                    <a:pt x="511" y="0"/>
                  </a:lnTo>
                  <a:lnTo>
                    <a:pt x="509" y="0"/>
                  </a:lnTo>
                  <a:lnTo>
                    <a:pt x="499" y="2"/>
                  </a:lnTo>
                  <a:lnTo>
                    <a:pt x="490" y="5"/>
                  </a:lnTo>
                  <a:lnTo>
                    <a:pt x="483" y="7"/>
                  </a:lnTo>
                  <a:lnTo>
                    <a:pt x="473" y="9"/>
                  </a:lnTo>
                  <a:lnTo>
                    <a:pt x="464" y="12"/>
                  </a:lnTo>
                  <a:lnTo>
                    <a:pt x="454" y="14"/>
                  </a:lnTo>
                  <a:lnTo>
                    <a:pt x="447" y="16"/>
                  </a:lnTo>
                  <a:lnTo>
                    <a:pt x="438" y="19"/>
                  </a:lnTo>
                  <a:lnTo>
                    <a:pt x="428" y="21"/>
                  </a:lnTo>
                  <a:lnTo>
                    <a:pt x="419" y="24"/>
                  </a:lnTo>
                  <a:lnTo>
                    <a:pt x="412" y="24"/>
                  </a:lnTo>
                  <a:lnTo>
                    <a:pt x="402" y="26"/>
                  </a:lnTo>
                  <a:lnTo>
                    <a:pt x="393" y="28"/>
                  </a:lnTo>
                  <a:lnTo>
                    <a:pt x="393" y="28"/>
                  </a:lnTo>
                  <a:lnTo>
                    <a:pt x="391" y="31"/>
                  </a:lnTo>
                  <a:lnTo>
                    <a:pt x="379" y="31"/>
                  </a:lnTo>
                  <a:lnTo>
                    <a:pt x="376" y="31"/>
                  </a:lnTo>
                  <a:lnTo>
                    <a:pt x="374" y="33"/>
                  </a:lnTo>
                  <a:lnTo>
                    <a:pt x="372" y="35"/>
                  </a:lnTo>
                  <a:lnTo>
                    <a:pt x="367" y="38"/>
                  </a:lnTo>
                  <a:lnTo>
                    <a:pt x="367" y="40"/>
                  </a:lnTo>
                  <a:lnTo>
                    <a:pt x="362" y="43"/>
                  </a:lnTo>
                  <a:lnTo>
                    <a:pt x="362" y="45"/>
                  </a:lnTo>
                  <a:lnTo>
                    <a:pt x="357" y="47"/>
                  </a:lnTo>
                  <a:lnTo>
                    <a:pt x="346" y="57"/>
                  </a:lnTo>
                  <a:lnTo>
                    <a:pt x="341" y="64"/>
                  </a:lnTo>
                  <a:lnTo>
                    <a:pt x="334" y="76"/>
                  </a:lnTo>
                  <a:lnTo>
                    <a:pt x="324" y="87"/>
                  </a:lnTo>
                  <a:lnTo>
                    <a:pt x="315" y="99"/>
                  </a:lnTo>
                  <a:lnTo>
                    <a:pt x="313" y="106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0" y="111"/>
                  </a:lnTo>
                  <a:lnTo>
                    <a:pt x="313" y="114"/>
                  </a:lnTo>
                  <a:lnTo>
                    <a:pt x="313" y="116"/>
                  </a:lnTo>
                  <a:lnTo>
                    <a:pt x="313" y="118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8" y="123"/>
                  </a:lnTo>
                  <a:lnTo>
                    <a:pt x="308" y="125"/>
                  </a:lnTo>
                  <a:lnTo>
                    <a:pt x="308" y="125"/>
                  </a:lnTo>
                  <a:lnTo>
                    <a:pt x="305" y="125"/>
                  </a:lnTo>
                  <a:lnTo>
                    <a:pt x="303" y="128"/>
                  </a:lnTo>
                  <a:lnTo>
                    <a:pt x="301" y="130"/>
                  </a:lnTo>
                  <a:lnTo>
                    <a:pt x="301" y="130"/>
                  </a:lnTo>
                  <a:lnTo>
                    <a:pt x="291" y="142"/>
                  </a:lnTo>
                  <a:lnTo>
                    <a:pt x="282" y="151"/>
                  </a:lnTo>
                  <a:lnTo>
                    <a:pt x="268" y="166"/>
                  </a:lnTo>
                  <a:lnTo>
                    <a:pt x="268" y="166"/>
                  </a:lnTo>
                  <a:lnTo>
                    <a:pt x="268" y="170"/>
                  </a:lnTo>
                  <a:lnTo>
                    <a:pt x="270" y="170"/>
                  </a:lnTo>
                  <a:lnTo>
                    <a:pt x="272" y="170"/>
                  </a:lnTo>
                  <a:lnTo>
                    <a:pt x="272" y="170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5"/>
                  </a:lnTo>
                  <a:lnTo>
                    <a:pt x="275" y="175"/>
                  </a:lnTo>
                  <a:lnTo>
                    <a:pt x="275" y="175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7" y="173"/>
                  </a:lnTo>
                  <a:lnTo>
                    <a:pt x="277" y="170"/>
                  </a:lnTo>
                  <a:lnTo>
                    <a:pt x="282" y="168"/>
                  </a:lnTo>
                  <a:lnTo>
                    <a:pt x="284" y="168"/>
                  </a:lnTo>
                  <a:lnTo>
                    <a:pt x="287" y="168"/>
                  </a:lnTo>
                  <a:lnTo>
                    <a:pt x="289" y="168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89" y="170"/>
                  </a:lnTo>
                  <a:lnTo>
                    <a:pt x="291" y="168"/>
                  </a:lnTo>
                  <a:lnTo>
                    <a:pt x="291" y="170"/>
                  </a:lnTo>
                  <a:lnTo>
                    <a:pt x="289" y="173"/>
                  </a:lnTo>
                  <a:lnTo>
                    <a:pt x="289" y="175"/>
                  </a:lnTo>
                  <a:lnTo>
                    <a:pt x="287" y="175"/>
                  </a:lnTo>
                  <a:lnTo>
                    <a:pt x="284" y="177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91" y="177"/>
                  </a:lnTo>
                  <a:lnTo>
                    <a:pt x="294" y="177"/>
                  </a:lnTo>
                  <a:lnTo>
                    <a:pt x="294" y="175"/>
                  </a:lnTo>
                  <a:lnTo>
                    <a:pt x="296" y="173"/>
                  </a:lnTo>
                  <a:lnTo>
                    <a:pt x="298" y="173"/>
                  </a:lnTo>
                  <a:lnTo>
                    <a:pt x="298" y="175"/>
                  </a:lnTo>
                  <a:lnTo>
                    <a:pt x="298" y="175"/>
                  </a:lnTo>
                  <a:lnTo>
                    <a:pt x="298" y="177"/>
                  </a:lnTo>
                  <a:lnTo>
                    <a:pt x="296" y="180"/>
                  </a:lnTo>
                  <a:lnTo>
                    <a:pt x="294" y="180"/>
                  </a:lnTo>
                  <a:lnTo>
                    <a:pt x="294" y="182"/>
                  </a:lnTo>
                  <a:lnTo>
                    <a:pt x="291" y="182"/>
                  </a:lnTo>
                  <a:lnTo>
                    <a:pt x="294" y="185"/>
                  </a:lnTo>
                  <a:lnTo>
                    <a:pt x="294" y="187"/>
                  </a:lnTo>
                  <a:lnTo>
                    <a:pt x="291" y="189"/>
                  </a:lnTo>
                  <a:lnTo>
                    <a:pt x="289" y="192"/>
                  </a:lnTo>
                  <a:lnTo>
                    <a:pt x="287" y="194"/>
                  </a:lnTo>
                  <a:lnTo>
                    <a:pt x="284" y="194"/>
                  </a:lnTo>
                  <a:lnTo>
                    <a:pt x="284" y="192"/>
                  </a:lnTo>
                  <a:lnTo>
                    <a:pt x="287" y="189"/>
                  </a:lnTo>
                  <a:lnTo>
                    <a:pt x="282" y="192"/>
                  </a:lnTo>
                  <a:lnTo>
                    <a:pt x="279" y="194"/>
                  </a:lnTo>
                  <a:lnTo>
                    <a:pt x="279" y="196"/>
                  </a:lnTo>
                  <a:lnTo>
                    <a:pt x="279" y="196"/>
                  </a:lnTo>
                  <a:lnTo>
                    <a:pt x="282" y="196"/>
                  </a:lnTo>
                  <a:lnTo>
                    <a:pt x="284" y="199"/>
                  </a:lnTo>
                  <a:lnTo>
                    <a:pt x="284" y="199"/>
                  </a:lnTo>
                  <a:lnTo>
                    <a:pt x="287" y="199"/>
                  </a:lnTo>
                  <a:lnTo>
                    <a:pt x="287" y="199"/>
                  </a:lnTo>
                  <a:lnTo>
                    <a:pt x="287" y="201"/>
                  </a:lnTo>
                  <a:lnTo>
                    <a:pt x="287" y="201"/>
                  </a:lnTo>
                  <a:lnTo>
                    <a:pt x="287" y="201"/>
                  </a:lnTo>
                  <a:lnTo>
                    <a:pt x="289" y="203"/>
                  </a:lnTo>
                  <a:lnTo>
                    <a:pt x="291" y="208"/>
                  </a:lnTo>
                  <a:lnTo>
                    <a:pt x="291" y="208"/>
                  </a:lnTo>
                  <a:lnTo>
                    <a:pt x="291" y="211"/>
                  </a:lnTo>
                  <a:lnTo>
                    <a:pt x="291" y="213"/>
                  </a:lnTo>
                  <a:lnTo>
                    <a:pt x="294" y="218"/>
                  </a:lnTo>
                  <a:lnTo>
                    <a:pt x="294" y="220"/>
                  </a:lnTo>
                  <a:lnTo>
                    <a:pt x="294" y="218"/>
                  </a:lnTo>
                  <a:lnTo>
                    <a:pt x="294" y="215"/>
                  </a:lnTo>
                  <a:lnTo>
                    <a:pt x="296" y="215"/>
                  </a:lnTo>
                  <a:lnTo>
                    <a:pt x="296" y="215"/>
                  </a:lnTo>
                  <a:lnTo>
                    <a:pt x="294" y="222"/>
                  </a:lnTo>
                  <a:lnTo>
                    <a:pt x="294" y="225"/>
                  </a:lnTo>
                  <a:lnTo>
                    <a:pt x="298" y="227"/>
                  </a:lnTo>
                  <a:lnTo>
                    <a:pt x="296" y="227"/>
                  </a:lnTo>
                  <a:lnTo>
                    <a:pt x="294" y="234"/>
                  </a:lnTo>
                  <a:lnTo>
                    <a:pt x="291" y="234"/>
                  </a:lnTo>
                  <a:lnTo>
                    <a:pt x="287" y="237"/>
                  </a:lnTo>
                  <a:lnTo>
                    <a:pt x="284" y="237"/>
                  </a:lnTo>
                  <a:lnTo>
                    <a:pt x="279" y="237"/>
                  </a:lnTo>
                  <a:lnTo>
                    <a:pt x="277" y="237"/>
                  </a:lnTo>
                  <a:lnTo>
                    <a:pt x="275" y="244"/>
                  </a:lnTo>
                  <a:lnTo>
                    <a:pt x="272" y="244"/>
                  </a:lnTo>
                  <a:lnTo>
                    <a:pt x="263" y="251"/>
                  </a:lnTo>
                  <a:lnTo>
                    <a:pt x="261" y="253"/>
                  </a:lnTo>
                  <a:lnTo>
                    <a:pt x="258" y="258"/>
                  </a:lnTo>
                  <a:lnTo>
                    <a:pt x="256" y="265"/>
                  </a:lnTo>
                  <a:lnTo>
                    <a:pt x="253" y="265"/>
                  </a:lnTo>
                  <a:lnTo>
                    <a:pt x="251" y="265"/>
                  </a:lnTo>
                  <a:lnTo>
                    <a:pt x="251" y="267"/>
                  </a:lnTo>
                  <a:lnTo>
                    <a:pt x="251" y="267"/>
                  </a:lnTo>
                  <a:lnTo>
                    <a:pt x="246" y="270"/>
                  </a:lnTo>
                  <a:lnTo>
                    <a:pt x="237" y="274"/>
                  </a:lnTo>
                  <a:lnTo>
                    <a:pt x="237" y="274"/>
                  </a:lnTo>
                  <a:lnTo>
                    <a:pt x="237" y="277"/>
                  </a:lnTo>
                  <a:lnTo>
                    <a:pt x="237" y="277"/>
                  </a:lnTo>
                  <a:lnTo>
                    <a:pt x="237" y="277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79"/>
                  </a:lnTo>
                  <a:lnTo>
                    <a:pt x="237" y="282"/>
                  </a:lnTo>
                  <a:lnTo>
                    <a:pt x="234" y="282"/>
                  </a:lnTo>
                  <a:lnTo>
                    <a:pt x="234" y="282"/>
                  </a:lnTo>
                  <a:lnTo>
                    <a:pt x="232" y="279"/>
                  </a:lnTo>
                  <a:lnTo>
                    <a:pt x="232" y="279"/>
                  </a:lnTo>
                  <a:lnTo>
                    <a:pt x="232" y="279"/>
                  </a:lnTo>
                  <a:lnTo>
                    <a:pt x="232" y="277"/>
                  </a:lnTo>
                  <a:lnTo>
                    <a:pt x="197" y="284"/>
                  </a:lnTo>
                  <a:lnTo>
                    <a:pt x="194" y="286"/>
                  </a:lnTo>
                  <a:lnTo>
                    <a:pt x="182" y="291"/>
                  </a:lnTo>
                  <a:lnTo>
                    <a:pt x="178" y="293"/>
                  </a:lnTo>
                  <a:lnTo>
                    <a:pt x="175" y="291"/>
                  </a:lnTo>
                  <a:lnTo>
                    <a:pt x="166" y="286"/>
                  </a:lnTo>
                  <a:lnTo>
                    <a:pt x="166" y="286"/>
                  </a:lnTo>
                  <a:lnTo>
                    <a:pt x="164" y="286"/>
                  </a:lnTo>
                  <a:lnTo>
                    <a:pt x="164" y="286"/>
                  </a:lnTo>
                  <a:lnTo>
                    <a:pt x="161" y="284"/>
                  </a:lnTo>
                  <a:lnTo>
                    <a:pt x="128" y="286"/>
                  </a:lnTo>
                  <a:lnTo>
                    <a:pt x="116" y="289"/>
                  </a:lnTo>
                  <a:lnTo>
                    <a:pt x="102" y="291"/>
                  </a:lnTo>
                  <a:lnTo>
                    <a:pt x="76" y="301"/>
                  </a:lnTo>
                  <a:lnTo>
                    <a:pt x="69" y="305"/>
                  </a:lnTo>
                  <a:lnTo>
                    <a:pt x="59" y="308"/>
                  </a:lnTo>
                  <a:lnTo>
                    <a:pt x="50" y="315"/>
                  </a:lnTo>
                  <a:lnTo>
                    <a:pt x="43" y="317"/>
                  </a:lnTo>
                  <a:lnTo>
                    <a:pt x="45" y="319"/>
                  </a:lnTo>
                  <a:lnTo>
                    <a:pt x="48" y="329"/>
                  </a:lnTo>
                  <a:lnTo>
                    <a:pt x="48" y="331"/>
                  </a:lnTo>
                  <a:lnTo>
                    <a:pt x="48" y="331"/>
                  </a:lnTo>
                  <a:lnTo>
                    <a:pt x="48" y="334"/>
                  </a:lnTo>
                  <a:lnTo>
                    <a:pt x="45" y="334"/>
                  </a:lnTo>
                  <a:lnTo>
                    <a:pt x="45" y="336"/>
                  </a:lnTo>
                  <a:lnTo>
                    <a:pt x="48" y="338"/>
                  </a:lnTo>
                  <a:lnTo>
                    <a:pt x="48" y="338"/>
                  </a:lnTo>
                  <a:lnTo>
                    <a:pt x="50" y="338"/>
                  </a:lnTo>
                  <a:lnTo>
                    <a:pt x="62" y="338"/>
                  </a:lnTo>
                  <a:lnTo>
                    <a:pt x="64" y="341"/>
                  </a:lnTo>
                  <a:lnTo>
                    <a:pt x="64" y="343"/>
                  </a:lnTo>
                  <a:lnTo>
                    <a:pt x="62" y="348"/>
                  </a:lnTo>
                  <a:lnTo>
                    <a:pt x="62" y="350"/>
                  </a:lnTo>
                  <a:lnTo>
                    <a:pt x="62" y="350"/>
                  </a:lnTo>
                  <a:lnTo>
                    <a:pt x="64" y="353"/>
                  </a:lnTo>
                  <a:lnTo>
                    <a:pt x="64" y="353"/>
                  </a:lnTo>
                  <a:lnTo>
                    <a:pt x="67" y="357"/>
                  </a:lnTo>
                  <a:lnTo>
                    <a:pt x="67" y="360"/>
                  </a:lnTo>
                  <a:lnTo>
                    <a:pt x="69" y="362"/>
                  </a:lnTo>
                  <a:lnTo>
                    <a:pt x="71" y="364"/>
                  </a:lnTo>
                  <a:lnTo>
                    <a:pt x="71" y="364"/>
                  </a:lnTo>
                  <a:lnTo>
                    <a:pt x="71" y="367"/>
                  </a:lnTo>
                  <a:lnTo>
                    <a:pt x="71" y="372"/>
                  </a:lnTo>
                  <a:lnTo>
                    <a:pt x="71" y="374"/>
                  </a:lnTo>
                  <a:lnTo>
                    <a:pt x="69" y="374"/>
                  </a:lnTo>
                  <a:lnTo>
                    <a:pt x="69" y="376"/>
                  </a:lnTo>
                  <a:lnTo>
                    <a:pt x="62" y="381"/>
                  </a:lnTo>
                  <a:lnTo>
                    <a:pt x="59" y="383"/>
                  </a:lnTo>
                  <a:lnTo>
                    <a:pt x="57" y="388"/>
                  </a:lnTo>
                  <a:lnTo>
                    <a:pt x="55" y="393"/>
                  </a:lnTo>
                  <a:lnTo>
                    <a:pt x="55" y="395"/>
                  </a:lnTo>
                  <a:lnTo>
                    <a:pt x="52" y="395"/>
                  </a:lnTo>
                  <a:lnTo>
                    <a:pt x="52" y="395"/>
                  </a:lnTo>
                  <a:lnTo>
                    <a:pt x="52" y="400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50" y="402"/>
                  </a:lnTo>
                  <a:lnTo>
                    <a:pt x="43" y="407"/>
                  </a:lnTo>
                  <a:lnTo>
                    <a:pt x="43" y="409"/>
                  </a:lnTo>
                  <a:lnTo>
                    <a:pt x="38" y="414"/>
                  </a:lnTo>
                  <a:lnTo>
                    <a:pt x="33" y="416"/>
                  </a:lnTo>
                  <a:lnTo>
                    <a:pt x="33" y="416"/>
                  </a:lnTo>
                  <a:lnTo>
                    <a:pt x="31" y="416"/>
                  </a:lnTo>
                  <a:lnTo>
                    <a:pt x="31" y="419"/>
                  </a:lnTo>
                  <a:lnTo>
                    <a:pt x="31" y="419"/>
                  </a:lnTo>
                  <a:lnTo>
                    <a:pt x="29" y="421"/>
                  </a:lnTo>
                  <a:lnTo>
                    <a:pt x="24" y="428"/>
                  </a:lnTo>
                  <a:lnTo>
                    <a:pt x="22" y="433"/>
                  </a:lnTo>
                  <a:lnTo>
                    <a:pt x="19" y="433"/>
                  </a:lnTo>
                  <a:lnTo>
                    <a:pt x="17" y="435"/>
                  </a:lnTo>
                  <a:lnTo>
                    <a:pt x="12" y="440"/>
                  </a:lnTo>
                  <a:lnTo>
                    <a:pt x="5" y="445"/>
                  </a:lnTo>
                  <a:lnTo>
                    <a:pt x="3" y="447"/>
                  </a:lnTo>
                  <a:lnTo>
                    <a:pt x="3" y="450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3" y="454"/>
                  </a:lnTo>
                  <a:lnTo>
                    <a:pt x="3" y="457"/>
                  </a:lnTo>
                  <a:lnTo>
                    <a:pt x="3" y="461"/>
                  </a:lnTo>
                  <a:lnTo>
                    <a:pt x="3" y="464"/>
                  </a:lnTo>
                  <a:lnTo>
                    <a:pt x="5" y="469"/>
                  </a:lnTo>
                  <a:lnTo>
                    <a:pt x="5" y="471"/>
                  </a:lnTo>
                  <a:lnTo>
                    <a:pt x="5" y="476"/>
                  </a:lnTo>
                  <a:lnTo>
                    <a:pt x="7" y="478"/>
                  </a:lnTo>
                  <a:lnTo>
                    <a:pt x="7" y="483"/>
                  </a:lnTo>
                  <a:lnTo>
                    <a:pt x="10" y="483"/>
                  </a:lnTo>
                  <a:lnTo>
                    <a:pt x="24" y="480"/>
                  </a:lnTo>
                  <a:lnTo>
                    <a:pt x="36" y="478"/>
                  </a:lnTo>
                  <a:lnTo>
                    <a:pt x="48" y="476"/>
                  </a:lnTo>
                  <a:lnTo>
                    <a:pt x="62" y="473"/>
                  </a:lnTo>
                  <a:lnTo>
                    <a:pt x="74" y="471"/>
                  </a:lnTo>
                  <a:lnTo>
                    <a:pt x="85" y="469"/>
                  </a:lnTo>
                  <a:lnTo>
                    <a:pt x="100" y="466"/>
                  </a:lnTo>
                  <a:lnTo>
                    <a:pt x="111" y="461"/>
                  </a:lnTo>
                  <a:lnTo>
                    <a:pt x="123" y="459"/>
                  </a:lnTo>
                  <a:lnTo>
                    <a:pt x="138" y="457"/>
                  </a:lnTo>
                  <a:lnTo>
                    <a:pt x="149" y="454"/>
                  </a:lnTo>
                  <a:lnTo>
                    <a:pt x="161" y="452"/>
                  </a:lnTo>
                  <a:lnTo>
                    <a:pt x="175" y="450"/>
                  </a:lnTo>
                  <a:lnTo>
                    <a:pt x="187" y="447"/>
                  </a:lnTo>
                  <a:lnTo>
                    <a:pt x="199" y="445"/>
                  </a:lnTo>
                  <a:lnTo>
                    <a:pt x="213" y="443"/>
                  </a:lnTo>
                  <a:lnTo>
                    <a:pt x="225" y="440"/>
                  </a:lnTo>
                  <a:lnTo>
                    <a:pt x="237" y="438"/>
                  </a:lnTo>
                  <a:lnTo>
                    <a:pt x="251" y="435"/>
                  </a:lnTo>
                  <a:lnTo>
                    <a:pt x="263" y="433"/>
                  </a:lnTo>
                  <a:lnTo>
                    <a:pt x="275" y="428"/>
                  </a:lnTo>
                  <a:lnTo>
                    <a:pt x="289" y="426"/>
                  </a:lnTo>
                  <a:lnTo>
                    <a:pt x="301" y="424"/>
                  </a:lnTo>
                  <a:lnTo>
                    <a:pt x="313" y="421"/>
                  </a:lnTo>
                  <a:lnTo>
                    <a:pt x="327" y="419"/>
                  </a:lnTo>
                  <a:lnTo>
                    <a:pt x="339" y="416"/>
                  </a:lnTo>
                  <a:lnTo>
                    <a:pt x="350" y="414"/>
                  </a:lnTo>
                  <a:lnTo>
                    <a:pt x="365" y="409"/>
                  </a:lnTo>
                  <a:lnTo>
                    <a:pt x="376" y="407"/>
                  </a:lnTo>
                  <a:lnTo>
                    <a:pt x="388" y="405"/>
                  </a:lnTo>
                  <a:lnTo>
                    <a:pt x="402" y="402"/>
                  </a:lnTo>
                  <a:lnTo>
                    <a:pt x="414" y="400"/>
                  </a:lnTo>
                  <a:lnTo>
                    <a:pt x="417" y="398"/>
                  </a:lnTo>
                  <a:lnTo>
                    <a:pt x="417" y="398"/>
                  </a:lnTo>
                  <a:lnTo>
                    <a:pt x="417" y="400"/>
                  </a:lnTo>
                  <a:lnTo>
                    <a:pt x="419" y="402"/>
                  </a:lnTo>
                  <a:lnTo>
                    <a:pt x="424" y="402"/>
                  </a:lnTo>
                  <a:lnTo>
                    <a:pt x="426" y="402"/>
                  </a:lnTo>
                  <a:lnTo>
                    <a:pt x="426" y="405"/>
                  </a:lnTo>
                  <a:lnTo>
                    <a:pt x="428" y="407"/>
                  </a:lnTo>
                  <a:lnTo>
                    <a:pt x="428" y="409"/>
                  </a:lnTo>
                  <a:lnTo>
                    <a:pt x="431" y="412"/>
                  </a:lnTo>
                  <a:lnTo>
                    <a:pt x="436" y="409"/>
                  </a:lnTo>
                  <a:lnTo>
                    <a:pt x="436" y="409"/>
                  </a:lnTo>
                  <a:lnTo>
                    <a:pt x="438" y="409"/>
                  </a:lnTo>
                  <a:lnTo>
                    <a:pt x="443" y="412"/>
                  </a:lnTo>
                  <a:lnTo>
                    <a:pt x="443" y="412"/>
                  </a:lnTo>
                  <a:lnTo>
                    <a:pt x="445" y="412"/>
                  </a:lnTo>
                  <a:lnTo>
                    <a:pt x="445" y="414"/>
                  </a:lnTo>
                  <a:lnTo>
                    <a:pt x="445" y="414"/>
                  </a:lnTo>
                  <a:lnTo>
                    <a:pt x="445" y="416"/>
                  </a:lnTo>
                  <a:lnTo>
                    <a:pt x="445" y="419"/>
                  </a:lnTo>
                  <a:lnTo>
                    <a:pt x="447" y="419"/>
                  </a:lnTo>
                  <a:lnTo>
                    <a:pt x="450" y="419"/>
                  </a:lnTo>
                  <a:lnTo>
                    <a:pt x="450" y="421"/>
                  </a:lnTo>
                  <a:lnTo>
                    <a:pt x="450" y="424"/>
                  </a:lnTo>
                  <a:lnTo>
                    <a:pt x="450" y="424"/>
                  </a:lnTo>
                  <a:lnTo>
                    <a:pt x="450" y="426"/>
                  </a:lnTo>
                  <a:lnTo>
                    <a:pt x="452" y="428"/>
                  </a:lnTo>
                  <a:lnTo>
                    <a:pt x="452" y="433"/>
                  </a:lnTo>
                  <a:lnTo>
                    <a:pt x="452" y="438"/>
                  </a:lnTo>
                  <a:lnTo>
                    <a:pt x="454" y="440"/>
                  </a:lnTo>
                  <a:lnTo>
                    <a:pt x="454" y="440"/>
                  </a:lnTo>
                  <a:lnTo>
                    <a:pt x="462" y="450"/>
                  </a:lnTo>
                  <a:lnTo>
                    <a:pt x="464" y="450"/>
                  </a:lnTo>
                  <a:lnTo>
                    <a:pt x="466" y="452"/>
                  </a:lnTo>
                  <a:lnTo>
                    <a:pt x="469" y="452"/>
                  </a:lnTo>
                  <a:lnTo>
                    <a:pt x="471" y="452"/>
                  </a:lnTo>
                  <a:lnTo>
                    <a:pt x="473" y="454"/>
                  </a:lnTo>
                  <a:lnTo>
                    <a:pt x="473" y="454"/>
                  </a:lnTo>
                  <a:lnTo>
                    <a:pt x="476" y="454"/>
                  </a:lnTo>
                  <a:lnTo>
                    <a:pt x="480" y="452"/>
                  </a:lnTo>
                  <a:lnTo>
                    <a:pt x="483" y="454"/>
                  </a:lnTo>
                  <a:lnTo>
                    <a:pt x="485" y="454"/>
                  </a:lnTo>
                  <a:lnTo>
                    <a:pt x="485" y="454"/>
                  </a:lnTo>
                  <a:lnTo>
                    <a:pt x="485" y="454"/>
                  </a:lnTo>
                  <a:lnTo>
                    <a:pt x="488" y="452"/>
                  </a:lnTo>
                  <a:lnTo>
                    <a:pt x="488" y="454"/>
                  </a:lnTo>
                  <a:lnTo>
                    <a:pt x="488" y="454"/>
                  </a:lnTo>
                  <a:lnTo>
                    <a:pt x="490" y="457"/>
                  </a:lnTo>
                  <a:lnTo>
                    <a:pt x="490" y="457"/>
                  </a:lnTo>
                  <a:lnTo>
                    <a:pt x="492" y="459"/>
                  </a:lnTo>
                  <a:lnTo>
                    <a:pt x="495" y="461"/>
                  </a:lnTo>
                  <a:lnTo>
                    <a:pt x="504" y="464"/>
                  </a:lnTo>
                  <a:lnTo>
                    <a:pt x="514" y="469"/>
                  </a:lnTo>
                  <a:lnTo>
                    <a:pt x="525" y="471"/>
                  </a:lnTo>
                  <a:lnTo>
                    <a:pt x="535" y="476"/>
                  </a:lnTo>
                  <a:lnTo>
                    <a:pt x="547" y="478"/>
                  </a:lnTo>
                  <a:lnTo>
                    <a:pt x="556" y="480"/>
                  </a:lnTo>
                  <a:lnTo>
                    <a:pt x="568" y="485"/>
                  </a:lnTo>
                  <a:lnTo>
                    <a:pt x="577" y="487"/>
                  </a:lnTo>
                  <a:close/>
                  <a:moveTo>
                    <a:pt x="52" y="348"/>
                  </a:moveTo>
                  <a:lnTo>
                    <a:pt x="55" y="348"/>
                  </a:lnTo>
                  <a:lnTo>
                    <a:pt x="55" y="350"/>
                  </a:lnTo>
                  <a:lnTo>
                    <a:pt x="57" y="350"/>
                  </a:lnTo>
                  <a:lnTo>
                    <a:pt x="59" y="350"/>
                  </a:lnTo>
                  <a:lnTo>
                    <a:pt x="62" y="343"/>
                  </a:lnTo>
                  <a:lnTo>
                    <a:pt x="62" y="341"/>
                  </a:lnTo>
                  <a:lnTo>
                    <a:pt x="62" y="341"/>
                  </a:lnTo>
                  <a:lnTo>
                    <a:pt x="59" y="341"/>
                  </a:lnTo>
                  <a:lnTo>
                    <a:pt x="57" y="341"/>
                  </a:lnTo>
                  <a:lnTo>
                    <a:pt x="55" y="341"/>
                  </a:lnTo>
                  <a:lnTo>
                    <a:pt x="55" y="341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2" y="348"/>
                  </a:lnTo>
                  <a:lnTo>
                    <a:pt x="52" y="348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10742267" y="3115843"/>
              <a:ext cx="132384" cy="295394"/>
            </a:xfrm>
            <a:custGeom>
              <a:avLst/>
              <a:gdLst>
                <a:gd name="T0" fmla="*/ 113 w 134"/>
                <a:gd name="T1" fmla="*/ 228 h 299"/>
                <a:gd name="T2" fmla="*/ 120 w 134"/>
                <a:gd name="T3" fmla="*/ 221 h 299"/>
                <a:gd name="T4" fmla="*/ 132 w 134"/>
                <a:gd name="T5" fmla="*/ 180 h 299"/>
                <a:gd name="T6" fmla="*/ 125 w 134"/>
                <a:gd name="T7" fmla="*/ 211 h 299"/>
                <a:gd name="T8" fmla="*/ 132 w 134"/>
                <a:gd name="T9" fmla="*/ 180 h 299"/>
                <a:gd name="T10" fmla="*/ 132 w 134"/>
                <a:gd name="T11" fmla="*/ 140 h 299"/>
                <a:gd name="T12" fmla="*/ 132 w 134"/>
                <a:gd name="T13" fmla="*/ 114 h 299"/>
                <a:gd name="T14" fmla="*/ 125 w 134"/>
                <a:gd name="T15" fmla="*/ 97 h 299"/>
                <a:gd name="T16" fmla="*/ 104 w 134"/>
                <a:gd name="T17" fmla="*/ 100 h 299"/>
                <a:gd name="T18" fmla="*/ 97 w 134"/>
                <a:gd name="T19" fmla="*/ 88 h 299"/>
                <a:gd name="T20" fmla="*/ 99 w 134"/>
                <a:gd name="T21" fmla="*/ 74 h 299"/>
                <a:gd name="T22" fmla="*/ 104 w 134"/>
                <a:gd name="T23" fmla="*/ 64 h 299"/>
                <a:gd name="T24" fmla="*/ 111 w 134"/>
                <a:gd name="T25" fmla="*/ 64 h 299"/>
                <a:gd name="T26" fmla="*/ 113 w 134"/>
                <a:gd name="T27" fmla="*/ 50 h 299"/>
                <a:gd name="T28" fmla="*/ 85 w 134"/>
                <a:gd name="T29" fmla="*/ 17 h 299"/>
                <a:gd name="T30" fmla="*/ 30 w 134"/>
                <a:gd name="T31" fmla="*/ 3 h 299"/>
                <a:gd name="T32" fmla="*/ 26 w 134"/>
                <a:gd name="T33" fmla="*/ 8 h 299"/>
                <a:gd name="T34" fmla="*/ 16 w 134"/>
                <a:gd name="T35" fmla="*/ 34 h 299"/>
                <a:gd name="T36" fmla="*/ 14 w 134"/>
                <a:gd name="T37" fmla="*/ 38 h 299"/>
                <a:gd name="T38" fmla="*/ 2 w 134"/>
                <a:gd name="T39" fmla="*/ 53 h 299"/>
                <a:gd name="T40" fmla="*/ 4 w 134"/>
                <a:gd name="T41" fmla="*/ 60 h 299"/>
                <a:gd name="T42" fmla="*/ 9 w 134"/>
                <a:gd name="T43" fmla="*/ 62 h 299"/>
                <a:gd name="T44" fmla="*/ 9 w 134"/>
                <a:gd name="T45" fmla="*/ 76 h 299"/>
                <a:gd name="T46" fmla="*/ 2 w 134"/>
                <a:gd name="T47" fmla="*/ 83 h 299"/>
                <a:gd name="T48" fmla="*/ 4 w 134"/>
                <a:gd name="T49" fmla="*/ 93 h 299"/>
                <a:gd name="T50" fmla="*/ 9 w 134"/>
                <a:gd name="T51" fmla="*/ 105 h 299"/>
                <a:gd name="T52" fmla="*/ 26 w 134"/>
                <a:gd name="T53" fmla="*/ 121 h 299"/>
                <a:gd name="T54" fmla="*/ 45 w 134"/>
                <a:gd name="T55" fmla="*/ 131 h 299"/>
                <a:gd name="T56" fmla="*/ 59 w 134"/>
                <a:gd name="T57" fmla="*/ 150 h 299"/>
                <a:gd name="T58" fmla="*/ 45 w 134"/>
                <a:gd name="T59" fmla="*/ 159 h 299"/>
                <a:gd name="T60" fmla="*/ 33 w 134"/>
                <a:gd name="T61" fmla="*/ 178 h 299"/>
                <a:gd name="T62" fmla="*/ 30 w 134"/>
                <a:gd name="T63" fmla="*/ 187 h 299"/>
                <a:gd name="T64" fmla="*/ 23 w 134"/>
                <a:gd name="T65" fmla="*/ 192 h 299"/>
                <a:gd name="T66" fmla="*/ 4 w 134"/>
                <a:gd name="T67" fmla="*/ 213 h 299"/>
                <a:gd name="T68" fmla="*/ 2 w 134"/>
                <a:gd name="T69" fmla="*/ 221 h 299"/>
                <a:gd name="T70" fmla="*/ 4 w 134"/>
                <a:gd name="T71" fmla="*/ 232 h 299"/>
                <a:gd name="T72" fmla="*/ 4 w 134"/>
                <a:gd name="T73" fmla="*/ 244 h 299"/>
                <a:gd name="T74" fmla="*/ 26 w 134"/>
                <a:gd name="T75" fmla="*/ 256 h 299"/>
                <a:gd name="T76" fmla="*/ 33 w 134"/>
                <a:gd name="T77" fmla="*/ 261 h 299"/>
                <a:gd name="T78" fmla="*/ 47 w 134"/>
                <a:gd name="T79" fmla="*/ 266 h 299"/>
                <a:gd name="T80" fmla="*/ 52 w 134"/>
                <a:gd name="T81" fmla="*/ 270 h 299"/>
                <a:gd name="T82" fmla="*/ 61 w 134"/>
                <a:gd name="T83" fmla="*/ 266 h 299"/>
                <a:gd name="T84" fmla="*/ 71 w 134"/>
                <a:gd name="T85" fmla="*/ 266 h 299"/>
                <a:gd name="T86" fmla="*/ 73 w 134"/>
                <a:gd name="T87" fmla="*/ 292 h 299"/>
                <a:gd name="T88" fmla="*/ 78 w 134"/>
                <a:gd name="T89" fmla="*/ 296 h 299"/>
                <a:gd name="T90" fmla="*/ 87 w 134"/>
                <a:gd name="T91" fmla="*/ 280 h 299"/>
                <a:gd name="T92" fmla="*/ 94 w 134"/>
                <a:gd name="T93" fmla="*/ 270 h 299"/>
                <a:gd name="T94" fmla="*/ 89 w 134"/>
                <a:gd name="T95" fmla="*/ 270 h 299"/>
                <a:gd name="T96" fmla="*/ 99 w 134"/>
                <a:gd name="T97" fmla="*/ 254 h 299"/>
                <a:gd name="T98" fmla="*/ 94 w 134"/>
                <a:gd name="T99" fmla="*/ 247 h 299"/>
                <a:gd name="T100" fmla="*/ 104 w 134"/>
                <a:gd name="T101" fmla="*/ 237 h 299"/>
                <a:gd name="T102" fmla="*/ 108 w 134"/>
                <a:gd name="T103" fmla="*/ 240 h 299"/>
                <a:gd name="T104" fmla="*/ 108 w 134"/>
                <a:gd name="T105" fmla="*/ 228 h 299"/>
                <a:gd name="T106" fmla="*/ 113 w 134"/>
                <a:gd name="T107" fmla="*/ 223 h 299"/>
                <a:gd name="T108" fmla="*/ 111 w 134"/>
                <a:gd name="T109" fmla="*/ 211 h 299"/>
                <a:gd name="T110" fmla="*/ 120 w 134"/>
                <a:gd name="T111" fmla="*/ 213 h 299"/>
                <a:gd name="T112" fmla="*/ 120 w 134"/>
                <a:gd name="T113" fmla="*/ 202 h 299"/>
                <a:gd name="T114" fmla="*/ 127 w 134"/>
                <a:gd name="T115" fmla="*/ 192 h 299"/>
                <a:gd name="T116" fmla="*/ 125 w 134"/>
                <a:gd name="T117" fmla="*/ 178 h 299"/>
                <a:gd name="T118" fmla="*/ 127 w 134"/>
                <a:gd name="T119" fmla="*/ 161 h 299"/>
                <a:gd name="T120" fmla="*/ 125 w 134"/>
                <a:gd name="T121" fmla="*/ 152 h 299"/>
                <a:gd name="T122" fmla="*/ 130 w 134"/>
                <a:gd name="T123" fmla="*/ 142 h 299"/>
                <a:gd name="T124" fmla="*/ 132 w 134"/>
                <a:gd name="T125" fmla="*/ 15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" h="299">
                  <a:moveTo>
                    <a:pt x="115" y="221"/>
                  </a:moveTo>
                  <a:lnTo>
                    <a:pt x="118" y="223"/>
                  </a:lnTo>
                  <a:lnTo>
                    <a:pt x="115" y="223"/>
                  </a:lnTo>
                  <a:lnTo>
                    <a:pt x="115" y="228"/>
                  </a:lnTo>
                  <a:lnTo>
                    <a:pt x="115" y="228"/>
                  </a:lnTo>
                  <a:lnTo>
                    <a:pt x="113" y="228"/>
                  </a:lnTo>
                  <a:lnTo>
                    <a:pt x="113" y="228"/>
                  </a:lnTo>
                  <a:lnTo>
                    <a:pt x="111" y="225"/>
                  </a:lnTo>
                  <a:lnTo>
                    <a:pt x="111" y="228"/>
                  </a:lnTo>
                  <a:lnTo>
                    <a:pt x="113" y="230"/>
                  </a:lnTo>
                  <a:lnTo>
                    <a:pt x="115" y="230"/>
                  </a:lnTo>
                  <a:lnTo>
                    <a:pt x="118" y="228"/>
                  </a:lnTo>
                  <a:lnTo>
                    <a:pt x="120" y="223"/>
                  </a:lnTo>
                  <a:lnTo>
                    <a:pt x="120" y="221"/>
                  </a:lnTo>
                  <a:lnTo>
                    <a:pt x="123" y="221"/>
                  </a:lnTo>
                  <a:lnTo>
                    <a:pt x="123" y="218"/>
                  </a:lnTo>
                  <a:lnTo>
                    <a:pt x="123" y="218"/>
                  </a:lnTo>
                  <a:lnTo>
                    <a:pt x="118" y="218"/>
                  </a:lnTo>
                  <a:lnTo>
                    <a:pt x="115" y="221"/>
                  </a:lnTo>
                  <a:close/>
                  <a:moveTo>
                    <a:pt x="132" y="180"/>
                  </a:moveTo>
                  <a:lnTo>
                    <a:pt x="132" y="180"/>
                  </a:lnTo>
                  <a:lnTo>
                    <a:pt x="132" y="185"/>
                  </a:lnTo>
                  <a:lnTo>
                    <a:pt x="132" y="187"/>
                  </a:lnTo>
                  <a:lnTo>
                    <a:pt x="125" y="204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25" y="209"/>
                  </a:lnTo>
                  <a:lnTo>
                    <a:pt x="125" y="211"/>
                  </a:lnTo>
                  <a:lnTo>
                    <a:pt x="127" y="206"/>
                  </a:lnTo>
                  <a:lnTo>
                    <a:pt x="130" y="197"/>
                  </a:lnTo>
                  <a:lnTo>
                    <a:pt x="132" y="192"/>
                  </a:lnTo>
                  <a:lnTo>
                    <a:pt x="132" y="187"/>
                  </a:lnTo>
                  <a:lnTo>
                    <a:pt x="134" y="183"/>
                  </a:lnTo>
                  <a:lnTo>
                    <a:pt x="134" y="178"/>
                  </a:lnTo>
                  <a:lnTo>
                    <a:pt x="132" y="180"/>
                  </a:lnTo>
                  <a:close/>
                  <a:moveTo>
                    <a:pt x="132" y="161"/>
                  </a:moveTo>
                  <a:lnTo>
                    <a:pt x="134" y="157"/>
                  </a:lnTo>
                  <a:lnTo>
                    <a:pt x="132" y="157"/>
                  </a:lnTo>
                  <a:lnTo>
                    <a:pt x="132" y="154"/>
                  </a:lnTo>
                  <a:lnTo>
                    <a:pt x="132" y="147"/>
                  </a:lnTo>
                  <a:lnTo>
                    <a:pt x="132" y="142"/>
                  </a:lnTo>
                  <a:lnTo>
                    <a:pt x="132" y="140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30" y="133"/>
                  </a:lnTo>
                  <a:lnTo>
                    <a:pt x="130" y="124"/>
                  </a:lnTo>
                  <a:lnTo>
                    <a:pt x="130" y="121"/>
                  </a:lnTo>
                  <a:lnTo>
                    <a:pt x="130" y="116"/>
                  </a:lnTo>
                  <a:lnTo>
                    <a:pt x="132" y="114"/>
                  </a:lnTo>
                  <a:lnTo>
                    <a:pt x="132" y="112"/>
                  </a:lnTo>
                  <a:lnTo>
                    <a:pt x="127" y="95"/>
                  </a:lnTo>
                  <a:lnTo>
                    <a:pt x="125" y="93"/>
                  </a:lnTo>
                  <a:lnTo>
                    <a:pt x="123" y="90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5" y="97"/>
                  </a:lnTo>
                  <a:lnTo>
                    <a:pt x="127" y="97"/>
                  </a:lnTo>
                  <a:lnTo>
                    <a:pt x="125" y="100"/>
                  </a:lnTo>
                  <a:lnTo>
                    <a:pt x="120" y="97"/>
                  </a:lnTo>
                  <a:lnTo>
                    <a:pt x="111" y="97"/>
                  </a:lnTo>
                  <a:lnTo>
                    <a:pt x="108" y="97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1" y="97"/>
                  </a:lnTo>
                  <a:lnTo>
                    <a:pt x="99" y="97"/>
                  </a:lnTo>
                  <a:lnTo>
                    <a:pt x="97" y="97"/>
                  </a:lnTo>
                  <a:lnTo>
                    <a:pt x="97" y="95"/>
                  </a:lnTo>
                  <a:lnTo>
                    <a:pt x="97" y="93"/>
                  </a:lnTo>
                  <a:lnTo>
                    <a:pt x="97" y="90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7" y="86"/>
                  </a:lnTo>
                  <a:lnTo>
                    <a:pt x="97" y="83"/>
                  </a:lnTo>
                  <a:lnTo>
                    <a:pt x="99" y="83"/>
                  </a:lnTo>
                  <a:lnTo>
                    <a:pt x="99" y="81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71"/>
                  </a:lnTo>
                  <a:lnTo>
                    <a:pt x="101" y="71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7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6" y="64"/>
                  </a:lnTo>
                  <a:lnTo>
                    <a:pt x="104" y="71"/>
                  </a:lnTo>
                  <a:lnTo>
                    <a:pt x="106" y="69"/>
                  </a:lnTo>
                  <a:lnTo>
                    <a:pt x="106" y="69"/>
                  </a:lnTo>
                  <a:lnTo>
                    <a:pt x="108" y="69"/>
                  </a:lnTo>
                  <a:lnTo>
                    <a:pt x="108" y="67"/>
                  </a:lnTo>
                  <a:lnTo>
                    <a:pt x="111" y="64"/>
                  </a:lnTo>
                  <a:lnTo>
                    <a:pt x="113" y="62"/>
                  </a:lnTo>
                  <a:lnTo>
                    <a:pt x="113" y="60"/>
                  </a:lnTo>
                  <a:lnTo>
                    <a:pt x="113" y="60"/>
                  </a:lnTo>
                  <a:lnTo>
                    <a:pt x="113" y="57"/>
                  </a:lnTo>
                  <a:lnTo>
                    <a:pt x="113" y="57"/>
                  </a:lnTo>
                  <a:lnTo>
                    <a:pt x="113" y="55"/>
                  </a:lnTo>
                  <a:lnTo>
                    <a:pt x="113" y="50"/>
                  </a:lnTo>
                  <a:lnTo>
                    <a:pt x="115" y="43"/>
                  </a:lnTo>
                  <a:lnTo>
                    <a:pt x="115" y="34"/>
                  </a:lnTo>
                  <a:lnTo>
                    <a:pt x="115" y="29"/>
                  </a:lnTo>
                  <a:lnTo>
                    <a:pt x="115" y="26"/>
                  </a:lnTo>
                  <a:lnTo>
                    <a:pt x="106" y="24"/>
                  </a:lnTo>
                  <a:lnTo>
                    <a:pt x="94" y="19"/>
                  </a:lnTo>
                  <a:lnTo>
                    <a:pt x="85" y="17"/>
                  </a:lnTo>
                  <a:lnTo>
                    <a:pt x="73" y="15"/>
                  </a:lnTo>
                  <a:lnTo>
                    <a:pt x="63" y="10"/>
                  </a:lnTo>
                  <a:lnTo>
                    <a:pt x="52" y="8"/>
                  </a:lnTo>
                  <a:lnTo>
                    <a:pt x="42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18" y="26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1" y="36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14" y="38"/>
                  </a:lnTo>
                  <a:lnTo>
                    <a:pt x="9" y="45"/>
                  </a:lnTo>
                  <a:lnTo>
                    <a:pt x="9" y="45"/>
                  </a:lnTo>
                  <a:lnTo>
                    <a:pt x="7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7"/>
                  </a:lnTo>
                  <a:lnTo>
                    <a:pt x="4" y="57"/>
                  </a:lnTo>
                  <a:lnTo>
                    <a:pt x="4" y="57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7" y="60"/>
                  </a:lnTo>
                  <a:lnTo>
                    <a:pt x="9" y="62"/>
                  </a:lnTo>
                  <a:lnTo>
                    <a:pt x="11" y="64"/>
                  </a:lnTo>
                  <a:lnTo>
                    <a:pt x="11" y="67"/>
                  </a:lnTo>
                  <a:lnTo>
                    <a:pt x="11" y="69"/>
                  </a:lnTo>
                  <a:lnTo>
                    <a:pt x="11" y="69"/>
                  </a:lnTo>
                  <a:lnTo>
                    <a:pt x="9" y="71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9" y="79"/>
                  </a:lnTo>
                  <a:lnTo>
                    <a:pt x="7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4" y="81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2" y="83"/>
                  </a:lnTo>
                  <a:lnTo>
                    <a:pt x="4" y="83"/>
                  </a:lnTo>
                  <a:lnTo>
                    <a:pt x="4" y="83"/>
                  </a:lnTo>
                  <a:lnTo>
                    <a:pt x="4" y="88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4" y="93"/>
                  </a:lnTo>
                  <a:lnTo>
                    <a:pt x="4" y="93"/>
                  </a:lnTo>
                  <a:lnTo>
                    <a:pt x="4" y="95"/>
                  </a:lnTo>
                  <a:lnTo>
                    <a:pt x="7" y="97"/>
                  </a:lnTo>
                  <a:lnTo>
                    <a:pt x="7" y="100"/>
                  </a:lnTo>
                  <a:lnTo>
                    <a:pt x="7" y="100"/>
                  </a:lnTo>
                  <a:lnTo>
                    <a:pt x="7" y="102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1" y="105"/>
                  </a:lnTo>
                  <a:lnTo>
                    <a:pt x="18" y="105"/>
                  </a:lnTo>
                  <a:lnTo>
                    <a:pt x="21" y="107"/>
                  </a:lnTo>
                  <a:lnTo>
                    <a:pt x="23" y="116"/>
                  </a:lnTo>
                  <a:lnTo>
                    <a:pt x="23" y="119"/>
                  </a:lnTo>
                  <a:lnTo>
                    <a:pt x="26" y="121"/>
                  </a:lnTo>
                  <a:lnTo>
                    <a:pt x="28" y="121"/>
                  </a:lnTo>
                  <a:lnTo>
                    <a:pt x="33" y="119"/>
                  </a:lnTo>
                  <a:lnTo>
                    <a:pt x="35" y="121"/>
                  </a:lnTo>
                  <a:lnTo>
                    <a:pt x="37" y="126"/>
                  </a:lnTo>
                  <a:lnTo>
                    <a:pt x="42" y="128"/>
                  </a:lnTo>
                  <a:lnTo>
                    <a:pt x="45" y="128"/>
                  </a:lnTo>
                  <a:lnTo>
                    <a:pt x="45" y="131"/>
                  </a:lnTo>
                  <a:lnTo>
                    <a:pt x="47" y="133"/>
                  </a:lnTo>
                  <a:lnTo>
                    <a:pt x="52" y="138"/>
                  </a:lnTo>
                  <a:lnTo>
                    <a:pt x="59" y="140"/>
                  </a:lnTo>
                  <a:lnTo>
                    <a:pt x="61" y="142"/>
                  </a:lnTo>
                  <a:lnTo>
                    <a:pt x="63" y="145"/>
                  </a:lnTo>
                  <a:lnTo>
                    <a:pt x="61" y="147"/>
                  </a:lnTo>
                  <a:lnTo>
                    <a:pt x="59" y="150"/>
                  </a:lnTo>
                  <a:lnTo>
                    <a:pt x="56" y="150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2" y="157"/>
                  </a:lnTo>
                  <a:lnTo>
                    <a:pt x="49" y="157"/>
                  </a:lnTo>
                  <a:lnTo>
                    <a:pt x="47" y="159"/>
                  </a:lnTo>
                  <a:lnTo>
                    <a:pt x="45" y="159"/>
                  </a:lnTo>
                  <a:lnTo>
                    <a:pt x="42" y="164"/>
                  </a:lnTo>
                  <a:lnTo>
                    <a:pt x="42" y="166"/>
                  </a:lnTo>
                  <a:lnTo>
                    <a:pt x="40" y="168"/>
                  </a:lnTo>
                  <a:lnTo>
                    <a:pt x="37" y="171"/>
                  </a:lnTo>
                  <a:lnTo>
                    <a:pt x="35" y="176"/>
                  </a:lnTo>
                  <a:lnTo>
                    <a:pt x="35" y="176"/>
                  </a:lnTo>
                  <a:lnTo>
                    <a:pt x="33" y="178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5" y="183"/>
                  </a:lnTo>
                  <a:lnTo>
                    <a:pt x="33" y="185"/>
                  </a:lnTo>
                  <a:lnTo>
                    <a:pt x="33" y="187"/>
                  </a:lnTo>
                  <a:lnTo>
                    <a:pt x="30" y="187"/>
                  </a:lnTo>
                  <a:lnTo>
                    <a:pt x="30" y="187"/>
                  </a:lnTo>
                  <a:lnTo>
                    <a:pt x="28" y="187"/>
                  </a:lnTo>
                  <a:lnTo>
                    <a:pt x="28" y="187"/>
                  </a:lnTo>
                  <a:lnTo>
                    <a:pt x="28" y="187"/>
                  </a:lnTo>
                  <a:lnTo>
                    <a:pt x="26" y="190"/>
                  </a:lnTo>
                  <a:lnTo>
                    <a:pt x="23" y="192"/>
                  </a:lnTo>
                  <a:lnTo>
                    <a:pt x="23" y="192"/>
                  </a:lnTo>
                  <a:lnTo>
                    <a:pt x="21" y="192"/>
                  </a:lnTo>
                  <a:lnTo>
                    <a:pt x="16" y="195"/>
                  </a:lnTo>
                  <a:lnTo>
                    <a:pt x="11" y="199"/>
                  </a:lnTo>
                  <a:lnTo>
                    <a:pt x="9" y="202"/>
                  </a:lnTo>
                  <a:lnTo>
                    <a:pt x="7" y="206"/>
                  </a:lnTo>
                  <a:lnTo>
                    <a:pt x="4" y="209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6"/>
                  </a:lnTo>
                  <a:lnTo>
                    <a:pt x="4" y="216"/>
                  </a:lnTo>
                  <a:lnTo>
                    <a:pt x="2" y="218"/>
                  </a:lnTo>
                  <a:lnTo>
                    <a:pt x="2" y="218"/>
                  </a:lnTo>
                  <a:lnTo>
                    <a:pt x="2" y="221"/>
                  </a:lnTo>
                  <a:lnTo>
                    <a:pt x="2" y="223"/>
                  </a:lnTo>
                  <a:lnTo>
                    <a:pt x="2" y="223"/>
                  </a:lnTo>
                  <a:lnTo>
                    <a:pt x="0" y="225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0" y="230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4" y="240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2"/>
                  </a:lnTo>
                  <a:lnTo>
                    <a:pt x="4" y="240"/>
                  </a:lnTo>
                  <a:lnTo>
                    <a:pt x="4" y="244"/>
                  </a:lnTo>
                  <a:lnTo>
                    <a:pt x="9" y="247"/>
                  </a:lnTo>
                  <a:lnTo>
                    <a:pt x="11" y="247"/>
                  </a:lnTo>
                  <a:lnTo>
                    <a:pt x="23" y="256"/>
                  </a:lnTo>
                  <a:lnTo>
                    <a:pt x="23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6" y="256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30" y="256"/>
                  </a:lnTo>
                  <a:lnTo>
                    <a:pt x="30" y="258"/>
                  </a:lnTo>
                  <a:lnTo>
                    <a:pt x="33" y="261"/>
                  </a:lnTo>
                  <a:lnTo>
                    <a:pt x="33" y="261"/>
                  </a:lnTo>
                  <a:lnTo>
                    <a:pt x="37" y="258"/>
                  </a:lnTo>
                  <a:lnTo>
                    <a:pt x="37" y="261"/>
                  </a:lnTo>
                  <a:lnTo>
                    <a:pt x="40" y="263"/>
                  </a:lnTo>
                  <a:lnTo>
                    <a:pt x="40" y="263"/>
                  </a:lnTo>
                  <a:lnTo>
                    <a:pt x="42" y="263"/>
                  </a:lnTo>
                  <a:lnTo>
                    <a:pt x="45" y="266"/>
                  </a:lnTo>
                  <a:lnTo>
                    <a:pt x="47" y="266"/>
                  </a:lnTo>
                  <a:lnTo>
                    <a:pt x="47" y="266"/>
                  </a:lnTo>
                  <a:lnTo>
                    <a:pt x="47" y="268"/>
                  </a:lnTo>
                  <a:lnTo>
                    <a:pt x="47" y="268"/>
                  </a:lnTo>
                  <a:lnTo>
                    <a:pt x="49" y="270"/>
                  </a:lnTo>
                  <a:lnTo>
                    <a:pt x="49" y="270"/>
                  </a:lnTo>
                  <a:lnTo>
                    <a:pt x="49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4" y="268"/>
                  </a:lnTo>
                  <a:lnTo>
                    <a:pt x="54" y="268"/>
                  </a:lnTo>
                  <a:lnTo>
                    <a:pt x="56" y="266"/>
                  </a:lnTo>
                  <a:lnTo>
                    <a:pt x="59" y="266"/>
                  </a:lnTo>
                  <a:lnTo>
                    <a:pt x="61" y="266"/>
                  </a:lnTo>
                  <a:lnTo>
                    <a:pt x="61" y="266"/>
                  </a:lnTo>
                  <a:lnTo>
                    <a:pt x="61" y="268"/>
                  </a:lnTo>
                  <a:lnTo>
                    <a:pt x="61" y="268"/>
                  </a:lnTo>
                  <a:lnTo>
                    <a:pt x="63" y="268"/>
                  </a:lnTo>
                  <a:lnTo>
                    <a:pt x="63" y="268"/>
                  </a:lnTo>
                  <a:lnTo>
                    <a:pt x="66" y="266"/>
                  </a:lnTo>
                  <a:lnTo>
                    <a:pt x="66" y="266"/>
                  </a:lnTo>
                  <a:lnTo>
                    <a:pt x="71" y="266"/>
                  </a:lnTo>
                  <a:lnTo>
                    <a:pt x="71" y="266"/>
                  </a:lnTo>
                  <a:lnTo>
                    <a:pt x="73" y="266"/>
                  </a:lnTo>
                  <a:lnTo>
                    <a:pt x="75" y="270"/>
                  </a:lnTo>
                  <a:lnTo>
                    <a:pt x="75" y="275"/>
                  </a:lnTo>
                  <a:lnTo>
                    <a:pt x="73" y="287"/>
                  </a:lnTo>
                  <a:lnTo>
                    <a:pt x="73" y="289"/>
                  </a:lnTo>
                  <a:lnTo>
                    <a:pt x="73" y="292"/>
                  </a:lnTo>
                  <a:lnTo>
                    <a:pt x="75" y="294"/>
                  </a:lnTo>
                  <a:lnTo>
                    <a:pt x="75" y="294"/>
                  </a:lnTo>
                  <a:lnTo>
                    <a:pt x="73" y="296"/>
                  </a:lnTo>
                  <a:lnTo>
                    <a:pt x="73" y="296"/>
                  </a:lnTo>
                  <a:lnTo>
                    <a:pt x="75" y="299"/>
                  </a:lnTo>
                  <a:lnTo>
                    <a:pt x="75" y="299"/>
                  </a:lnTo>
                  <a:lnTo>
                    <a:pt x="78" y="296"/>
                  </a:lnTo>
                  <a:lnTo>
                    <a:pt x="82" y="294"/>
                  </a:lnTo>
                  <a:lnTo>
                    <a:pt x="85" y="292"/>
                  </a:lnTo>
                  <a:lnTo>
                    <a:pt x="87" y="287"/>
                  </a:lnTo>
                  <a:lnTo>
                    <a:pt x="89" y="282"/>
                  </a:lnTo>
                  <a:lnTo>
                    <a:pt x="89" y="282"/>
                  </a:lnTo>
                  <a:lnTo>
                    <a:pt x="87" y="282"/>
                  </a:lnTo>
                  <a:lnTo>
                    <a:pt x="87" y="280"/>
                  </a:lnTo>
                  <a:lnTo>
                    <a:pt x="89" y="280"/>
                  </a:lnTo>
                  <a:lnTo>
                    <a:pt x="92" y="277"/>
                  </a:lnTo>
                  <a:lnTo>
                    <a:pt x="92" y="277"/>
                  </a:lnTo>
                  <a:lnTo>
                    <a:pt x="92" y="275"/>
                  </a:lnTo>
                  <a:lnTo>
                    <a:pt x="94" y="273"/>
                  </a:lnTo>
                  <a:lnTo>
                    <a:pt x="94" y="273"/>
                  </a:lnTo>
                  <a:lnTo>
                    <a:pt x="94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92" y="270"/>
                  </a:lnTo>
                  <a:lnTo>
                    <a:pt x="89" y="270"/>
                  </a:lnTo>
                  <a:lnTo>
                    <a:pt x="89" y="270"/>
                  </a:lnTo>
                  <a:lnTo>
                    <a:pt x="92" y="268"/>
                  </a:lnTo>
                  <a:lnTo>
                    <a:pt x="92" y="268"/>
                  </a:lnTo>
                  <a:lnTo>
                    <a:pt x="92" y="268"/>
                  </a:lnTo>
                  <a:lnTo>
                    <a:pt x="94" y="268"/>
                  </a:lnTo>
                  <a:lnTo>
                    <a:pt x="97" y="258"/>
                  </a:lnTo>
                  <a:lnTo>
                    <a:pt x="97" y="256"/>
                  </a:lnTo>
                  <a:lnTo>
                    <a:pt x="99" y="254"/>
                  </a:lnTo>
                  <a:lnTo>
                    <a:pt x="101" y="249"/>
                  </a:lnTo>
                  <a:lnTo>
                    <a:pt x="104" y="247"/>
                  </a:lnTo>
                  <a:lnTo>
                    <a:pt x="104" y="244"/>
                  </a:lnTo>
                  <a:lnTo>
                    <a:pt x="99" y="249"/>
                  </a:lnTo>
                  <a:lnTo>
                    <a:pt x="97" y="249"/>
                  </a:lnTo>
                  <a:lnTo>
                    <a:pt x="97" y="247"/>
                  </a:lnTo>
                  <a:lnTo>
                    <a:pt x="94" y="247"/>
                  </a:lnTo>
                  <a:lnTo>
                    <a:pt x="94" y="247"/>
                  </a:lnTo>
                  <a:lnTo>
                    <a:pt x="94" y="244"/>
                  </a:lnTo>
                  <a:lnTo>
                    <a:pt x="97" y="244"/>
                  </a:lnTo>
                  <a:lnTo>
                    <a:pt x="104" y="242"/>
                  </a:lnTo>
                  <a:lnTo>
                    <a:pt x="104" y="242"/>
                  </a:lnTo>
                  <a:lnTo>
                    <a:pt x="101" y="240"/>
                  </a:lnTo>
                  <a:lnTo>
                    <a:pt x="104" y="237"/>
                  </a:lnTo>
                  <a:lnTo>
                    <a:pt x="106" y="232"/>
                  </a:lnTo>
                  <a:lnTo>
                    <a:pt x="108" y="235"/>
                  </a:lnTo>
                  <a:lnTo>
                    <a:pt x="106" y="237"/>
                  </a:lnTo>
                  <a:lnTo>
                    <a:pt x="106" y="240"/>
                  </a:lnTo>
                  <a:lnTo>
                    <a:pt x="104" y="242"/>
                  </a:lnTo>
                  <a:lnTo>
                    <a:pt x="106" y="242"/>
                  </a:lnTo>
                  <a:lnTo>
                    <a:pt x="108" y="240"/>
                  </a:lnTo>
                  <a:lnTo>
                    <a:pt x="113" y="235"/>
                  </a:lnTo>
                  <a:lnTo>
                    <a:pt x="115" y="235"/>
                  </a:lnTo>
                  <a:lnTo>
                    <a:pt x="113" y="232"/>
                  </a:lnTo>
                  <a:lnTo>
                    <a:pt x="111" y="230"/>
                  </a:lnTo>
                  <a:lnTo>
                    <a:pt x="111" y="228"/>
                  </a:lnTo>
                  <a:lnTo>
                    <a:pt x="108" y="230"/>
                  </a:lnTo>
                  <a:lnTo>
                    <a:pt x="108" y="228"/>
                  </a:lnTo>
                  <a:lnTo>
                    <a:pt x="108" y="228"/>
                  </a:lnTo>
                  <a:lnTo>
                    <a:pt x="108" y="225"/>
                  </a:lnTo>
                  <a:lnTo>
                    <a:pt x="108" y="223"/>
                  </a:lnTo>
                  <a:lnTo>
                    <a:pt x="111" y="223"/>
                  </a:lnTo>
                  <a:lnTo>
                    <a:pt x="111" y="223"/>
                  </a:lnTo>
                  <a:lnTo>
                    <a:pt x="113" y="223"/>
                  </a:lnTo>
                  <a:lnTo>
                    <a:pt x="113" y="223"/>
                  </a:lnTo>
                  <a:lnTo>
                    <a:pt x="115" y="221"/>
                  </a:lnTo>
                  <a:lnTo>
                    <a:pt x="113" y="218"/>
                  </a:lnTo>
                  <a:lnTo>
                    <a:pt x="113" y="216"/>
                  </a:lnTo>
                  <a:lnTo>
                    <a:pt x="111" y="216"/>
                  </a:lnTo>
                  <a:lnTo>
                    <a:pt x="111" y="213"/>
                  </a:lnTo>
                  <a:lnTo>
                    <a:pt x="111" y="209"/>
                  </a:lnTo>
                  <a:lnTo>
                    <a:pt x="111" y="211"/>
                  </a:lnTo>
                  <a:lnTo>
                    <a:pt x="113" y="211"/>
                  </a:lnTo>
                  <a:lnTo>
                    <a:pt x="113" y="211"/>
                  </a:lnTo>
                  <a:lnTo>
                    <a:pt x="115" y="209"/>
                  </a:lnTo>
                  <a:lnTo>
                    <a:pt x="118" y="211"/>
                  </a:lnTo>
                  <a:lnTo>
                    <a:pt x="120" y="211"/>
                  </a:lnTo>
                  <a:lnTo>
                    <a:pt x="120" y="213"/>
                  </a:lnTo>
                  <a:lnTo>
                    <a:pt x="120" y="213"/>
                  </a:lnTo>
                  <a:lnTo>
                    <a:pt x="123" y="213"/>
                  </a:lnTo>
                  <a:lnTo>
                    <a:pt x="123" y="211"/>
                  </a:lnTo>
                  <a:lnTo>
                    <a:pt x="120" y="209"/>
                  </a:lnTo>
                  <a:lnTo>
                    <a:pt x="118" y="206"/>
                  </a:lnTo>
                  <a:lnTo>
                    <a:pt x="118" y="204"/>
                  </a:lnTo>
                  <a:lnTo>
                    <a:pt x="120" y="204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7"/>
                  </a:lnTo>
                  <a:lnTo>
                    <a:pt x="125" y="195"/>
                  </a:lnTo>
                  <a:lnTo>
                    <a:pt x="127" y="195"/>
                  </a:lnTo>
                  <a:lnTo>
                    <a:pt x="127" y="192"/>
                  </a:lnTo>
                  <a:lnTo>
                    <a:pt x="127" y="187"/>
                  </a:lnTo>
                  <a:lnTo>
                    <a:pt x="127" y="187"/>
                  </a:lnTo>
                  <a:lnTo>
                    <a:pt x="130" y="185"/>
                  </a:lnTo>
                  <a:lnTo>
                    <a:pt x="130" y="183"/>
                  </a:lnTo>
                  <a:lnTo>
                    <a:pt x="127" y="183"/>
                  </a:lnTo>
                  <a:lnTo>
                    <a:pt x="125" y="183"/>
                  </a:lnTo>
                  <a:lnTo>
                    <a:pt x="125" y="178"/>
                  </a:lnTo>
                  <a:lnTo>
                    <a:pt x="125" y="173"/>
                  </a:lnTo>
                  <a:lnTo>
                    <a:pt x="127" y="171"/>
                  </a:lnTo>
                  <a:lnTo>
                    <a:pt x="127" y="168"/>
                  </a:lnTo>
                  <a:lnTo>
                    <a:pt x="127" y="168"/>
                  </a:lnTo>
                  <a:lnTo>
                    <a:pt x="127" y="166"/>
                  </a:lnTo>
                  <a:lnTo>
                    <a:pt x="127" y="164"/>
                  </a:lnTo>
                  <a:lnTo>
                    <a:pt x="127" y="161"/>
                  </a:lnTo>
                  <a:lnTo>
                    <a:pt x="130" y="159"/>
                  </a:lnTo>
                  <a:lnTo>
                    <a:pt x="127" y="159"/>
                  </a:lnTo>
                  <a:lnTo>
                    <a:pt x="125" y="159"/>
                  </a:lnTo>
                  <a:lnTo>
                    <a:pt x="127" y="157"/>
                  </a:lnTo>
                  <a:lnTo>
                    <a:pt x="127" y="154"/>
                  </a:lnTo>
                  <a:lnTo>
                    <a:pt x="125" y="152"/>
                  </a:lnTo>
                  <a:lnTo>
                    <a:pt x="125" y="152"/>
                  </a:lnTo>
                  <a:lnTo>
                    <a:pt x="125" y="150"/>
                  </a:lnTo>
                  <a:lnTo>
                    <a:pt x="125" y="150"/>
                  </a:lnTo>
                  <a:lnTo>
                    <a:pt x="127" y="150"/>
                  </a:lnTo>
                  <a:lnTo>
                    <a:pt x="127" y="147"/>
                  </a:lnTo>
                  <a:lnTo>
                    <a:pt x="130" y="147"/>
                  </a:lnTo>
                  <a:lnTo>
                    <a:pt x="130" y="145"/>
                  </a:lnTo>
                  <a:lnTo>
                    <a:pt x="130" y="142"/>
                  </a:lnTo>
                  <a:lnTo>
                    <a:pt x="127" y="145"/>
                  </a:lnTo>
                  <a:lnTo>
                    <a:pt x="127" y="142"/>
                  </a:lnTo>
                  <a:lnTo>
                    <a:pt x="127" y="142"/>
                  </a:lnTo>
                  <a:lnTo>
                    <a:pt x="130" y="142"/>
                  </a:lnTo>
                  <a:lnTo>
                    <a:pt x="130" y="145"/>
                  </a:lnTo>
                  <a:lnTo>
                    <a:pt x="132" y="147"/>
                  </a:lnTo>
                  <a:lnTo>
                    <a:pt x="132" y="150"/>
                  </a:lnTo>
                  <a:lnTo>
                    <a:pt x="132" y="152"/>
                  </a:lnTo>
                  <a:lnTo>
                    <a:pt x="130" y="157"/>
                  </a:lnTo>
                  <a:lnTo>
                    <a:pt x="134" y="176"/>
                  </a:lnTo>
                  <a:lnTo>
                    <a:pt x="134" y="173"/>
                  </a:lnTo>
                  <a:lnTo>
                    <a:pt x="132" y="161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10919107" y="2573465"/>
              <a:ext cx="165974" cy="331947"/>
            </a:xfrm>
            <a:custGeom>
              <a:avLst/>
              <a:gdLst>
                <a:gd name="T0" fmla="*/ 168 w 168"/>
                <a:gd name="T1" fmla="*/ 256 h 336"/>
                <a:gd name="T2" fmla="*/ 164 w 168"/>
                <a:gd name="T3" fmla="*/ 270 h 336"/>
                <a:gd name="T4" fmla="*/ 159 w 168"/>
                <a:gd name="T5" fmla="*/ 282 h 336"/>
                <a:gd name="T6" fmla="*/ 145 w 168"/>
                <a:gd name="T7" fmla="*/ 289 h 336"/>
                <a:gd name="T8" fmla="*/ 140 w 168"/>
                <a:gd name="T9" fmla="*/ 294 h 336"/>
                <a:gd name="T10" fmla="*/ 135 w 168"/>
                <a:gd name="T11" fmla="*/ 294 h 336"/>
                <a:gd name="T12" fmla="*/ 133 w 168"/>
                <a:gd name="T13" fmla="*/ 299 h 336"/>
                <a:gd name="T14" fmla="*/ 130 w 168"/>
                <a:gd name="T15" fmla="*/ 306 h 336"/>
                <a:gd name="T16" fmla="*/ 126 w 168"/>
                <a:gd name="T17" fmla="*/ 310 h 336"/>
                <a:gd name="T18" fmla="*/ 109 w 168"/>
                <a:gd name="T19" fmla="*/ 315 h 336"/>
                <a:gd name="T20" fmla="*/ 76 w 168"/>
                <a:gd name="T21" fmla="*/ 322 h 336"/>
                <a:gd name="T22" fmla="*/ 45 w 168"/>
                <a:gd name="T23" fmla="*/ 329 h 336"/>
                <a:gd name="T24" fmla="*/ 19 w 168"/>
                <a:gd name="T25" fmla="*/ 336 h 336"/>
                <a:gd name="T26" fmla="*/ 19 w 168"/>
                <a:gd name="T27" fmla="*/ 336 h 336"/>
                <a:gd name="T28" fmla="*/ 19 w 168"/>
                <a:gd name="T29" fmla="*/ 336 h 336"/>
                <a:gd name="T30" fmla="*/ 19 w 168"/>
                <a:gd name="T31" fmla="*/ 336 h 336"/>
                <a:gd name="T32" fmla="*/ 7 w 168"/>
                <a:gd name="T33" fmla="*/ 327 h 336"/>
                <a:gd name="T34" fmla="*/ 5 w 168"/>
                <a:gd name="T35" fmla="*/ 320 h 336"/>
                <a:gd name="T36" fmla="*/ 7 w 168"/>
                <a:gd name="T37" fmla="*/ 308 h 336"/>
                <a:gd name="T38" fmla="*/ 7 w 168"/>
                <a:gd name="T39" fmla="*/ 289 h 336"/>
                <a:gd name="T40" fmla="*/ 5 w 168"/>
                <a:gd name="T41" fmla="*/ 277 h 336"/>
                <a:gd name="T42" fmla="*/ 5 w 168"/>
                <a:gd name="T43" fmla="*/ 275 h 336"/>
                <a:gd name="T44" fmla="*/ 7 w 168"/>
                <a:gd name="T45" fmla="*/ 268 h 336"/>
                <a:gd name="T46" fmla="*/ 0 w 168"/>
                <a:gd name="T47" fmla="*/ 235 h 336"/>
                <a:gd name="T48" fmla="*/ 3 w 168"/>
                <a:gd name="T49" fmla="*/ 216 h 336"/>
                <a:gd name="T50" fmla="*/ 10 w 168"/>
                <a:gd name="T51" fmla="*/ 204 h 336"/>
                <a:gd name="T52" fmla="*/ 10 w 168"/>
                <a:gd name="T53" fmla="*/ 190 h 336"/>
                <a:gd name="T54" fmla="*/ 12 w 168"/>
                <a:gd name="T55" fmla="*/ 178 h 336"/>
                <a:gd name="T56" fmla="*/ 10 w 168"/>
                <a:gd name="T57" fmla="*/ 149 h 336"/>
                <a:gd name="T58" fmla="*/ 22 w 168"/>
                <a:gd name="T59" fmla="*/ 133 h 336"/>
                <a:gd name="T60" fmla="*/ 36 w 168"/>
                <a:gd name="T61" fmla="*/ 116 h 336"/>
                <a:gd name="T62" fmla="*/ 43 w 168"/>
                <a:gd name="T63" fmla="*/ 104 h 336"/>
                <a:gd name="T64" fmla="*/ 43 w 168"/>
                <a:gd name="T65" fmla="*/ 97 h 336"/>
                <a:gd name="T66" fmla="*/ 41 w 168"/>
                <a:gd name="T67" fmla="*/ 93 h 336"/>
                <a:gd name="T68" fmla="*/ 31 w 168"/>
                <a:gd name="T69" fmla="*/ 81 h 336"/>
                <a:gd name="T70" fmla="*/ 38 w 168"/>
                <a:gd name="T71" fmla="*/ 57 h 336"/>
                <a:gd name="T72" fmla="*/ 33 w 168"/>
                <a:gd name="T73" fmla="*/ 45 h 336"/>
                <a:gd name="T74" fmla="*/ 33 w 168"/>
                <a:gd name="T75" fmla="*/ 38 h 336"/>
                <a:gd name="T76" fmla="*/ 38 w 168"/>
                <a:gd name="T77" fmla="*/ 22 h 336"/>
                <a:gd name="T78" fmla="*/ 38 w 168"/>
                <a:gd name="T79" fmla="*/ 17 h 336"/>
                <a:gd name="T80" fmla="*/ 45 w 168"/>
                <a:gd name="T81" fmla="*/ 7 h 336"/>
                <a:gd name="T82" fmla="*/ 62 w 168"/>
                <a:gd name="T83" fmla="*/ 3 h 336"/>
                <a:gd name="T84" fmla="*/ 67 w 168"/>
                <a:gd name="T85" fmla="*/ 15 h 336"/>
                <a:gd name="T86" fmla="*/ 76 w 168"/>
                <a:gd name="T87" fmla="*/ 45 h 336"/>
                <a:gd name="T88" fmla="*/ 88 w 168"/>
                <a:gd name="T89" fmla="*/ 76 h 336"/>
                <a:gd name="T90" fmla="*/ 97 w 168"/>
                <a:gd name="T91" fmla="*/ 107 h 336"/>
                <a:gd name="T92" fmla="*/ 107 w 168"/>
                <a:gd name="T93" fmla="*/ 138 h 336"/>
                <a:gd name="T94" fmla="*/ 116 w 168"/>
                <a:gd name="T95" fmla="*/ 168 h 336"/>
                <a:gd name="T96" fmla="*/ 128 w 168"/>
                <a:gd name="T97" fmla="*/ 199 h 336"/>
                <a:gd name="T98" fmla="*/ 130 w 168"/>
                <a:gd name="T99" fmla="*/ 211 h 336"/>
                <a:gd name="T100" fmla="*/ 133 w 168"/>
                <a:gd name="T101" fmla="*/ 216 h 336"/>
                <a:gd name="T102" fmla="*/ 133 w 168"/>
                <a:gd name="T103" fmla="*/ 223 h 336"/>
                <a:gd name="T104" fmla="*/ 147 w 168"/>
                <a:gd name="T105" fmla="*/ 235 h 336"/>
                <a:gd name="T106" fmla="*/ 152 w 168"/>
                <a:gd name="T107" fmla="*/ 239 h 336"/>
                <a:gd name="T108" fmla="*/ 156 w 168"/>
                <a:gd name="T109" fmla="*/ 249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8" h="336">
                  <a:moveTo>
                    <a:pt x="164" y="254"/>
                  </a:moveTo>
                  <a:lnTo>
                    <a:pt x="164" y="256"/>
                  </a:lnTo>
                  <a:lnTo>
                    <a:pt x="166" y="256"/>
                  </a:lnTo>
                  <a:lnTo>
                    <a:pt x="166" y="254"/>
                  </a:lnTo>
                  <a:lnTo>
                    <a:pt x="168" y="256"/>
                  </a:lnTo>
                  <a:lnTo>
                    <a:pt x="168" y="256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66" y="261"/>
                  </a:lnTo>
                  <a:lnTo>
                    <a:pt x="164" y="270"/>
                  </a:lnTo>
                  <a:lnTo>
                    <a:pt x="164" y="275"/>
                  </a:lnTo>
                  <a:lnTo>
                    <a:pt x="164" y="277"/>
                  </a:lnTo>
                  <a:lnTo>
                    <a:pt x="164" y="280"/>
                  </a:lnTo>
                  <a:lnTo>
                    <a:pt x="161" y="282"/>
                  </a:lnTo>
                  <a:lnTo>
                    <a:pt x="159" y="282"/>
                  </a:lnTo>
                  <a:lnTo>
                    <a:pt x="154" y="280"/>
                  </a:lnTo>
                  <a:lnTo>
                    <a:pt x="154" y="280"/>
                  </a:lnTo>
                  <a:lnTo>
                    <a:pt x="154" y="282"/>
                  </a:lnTo>
                  <a:lnTo>
                    <a:pt x="145" y="287"/>
                  </a:lnTo>
                  <a:lnTo>
                    <a:pt x="145" y="289"/>
                  </a:lnTo>
                  <a:lnTo>
                    <a:pt x="145" y="289"/>
                  </a:lnTo>
                  <a:lnTo>
                    <a:pt x="142" y="291"/>
                  </a:lnTo>
                  <a:lnTo>
                    <a:pt x="142" y="291"/>
                  </a:lnTo>
                  <a:lnTo>
                    <a:pt x="142" y="291"/>
                  </a:lnTo>
                  <a:lnTo>
                    <a:pt x="140" y="294"/>
                  </a:lnTo>
                  <a:lnTo>
                    <a:pt x="140" y="294"/>
                  </a:lnTo>
                  <a:lnTo>
                    <a:pt x="140" y="294"/>
                  </a:lnTo>
                  <a:lnTo>
                    <a:pt x="138" y="294"/>
                  </a:lnTo>
                  <a:lnTo>
                    <a:pt x="138" y="294"/>
                  </a:lnTo>
                  <a:lnTo>
                    <a:pt x="135" y="294"/>
                  </a:lnTo>
                  <a:lnTo>
                    <a:pt x="135" y="294"/>
                  </a:lnTo>
                  <a:lnTo>
                    <a:pt x="135" y="296"/>
                  </a:lnTo>
                  <a:lnTo>
                    <a:pt x="135" y="296"/>
                  </a:lnTo>
                  <a:lnTo>
                    <a:pt x="135" y="296"/>
                  </a:lnTo>
                  <a:lnTo>
                    <a:pt x="133" y="299"/>
                  </a:lnTo>
                  <a:lnTo>
                    <a:pt x="133" y="301"/>
                  </a:lnTo>
                  <a:lnTo>
                    <a:pt x="133" y="301"/>
                  </a:lnTo>
                  <a:lnTo>
                    <a:pt x="133" y="303"/>
                  </a:lnTo>
                  <a:lnTo>
                    <a:pt x="133" y="303"/>
                  </a:lnTo>
                  <a:lnTo>
                    <a:pt x="130" y="306"/>
                  </a:lnTo>
                  <a:lnTo>
                    <a:pt x="130" y="306"/>
                  </a:lnTo>
                  <a:lnTo>
                    <a:pt x="128" y="306"/>
                  </a:lnTo>
                  <a:lnTo>
                    <a:pt x="128" y="308"/>
                  </a:lnTo>
                  <a:lnTo>
                    <a:pt x="128" y="310"/>
                  </a:lnTo>
                  <a:lnTo>
                    <a:pt x="126" y="310"/>
                  </a:lnTo>
                  <a:lnTo>
                    <a:pt x="126" y="313"/>
                  </a:lnTo>
                  <a:lnTo>
                    <a:pt x="123" y="313"/>
                  </a:lnTo>
                  <a:lnTo>
                    <a:pt x="123" y="313"/>
                  </a:lnTo>
                  <a:lnTo>
                    <a:pt x="116" y="315"/>
                  </a:lnTo>
                  <a:lnTo>
                    <a:pt x="109" y="315"/>
                  </a:lnTo>
                  <a:lnTo>
                    <a:pt x="102" y="318"/>
                  </a:lnTo>
                  <a:lnTo>
                    <a:pt x="97" y="318"/>
                  </a:lnTo>
                  <a:lnTo>
                    <a:pt x="90" y="320"/>
                  </a:lnTo>
                  <a:lnTo>
                    <a:pt x="83" y="322"/>
                  </a:lnTo>
                  <a:lnTo>
                    <a:pt x="76" y="322"/>
                  </a:lnTo>
                  <a:lnTo>
                    <a:pt x="71" y="325"/>
                  </a:lnTo>
                  <a:lnTo>
                    <a:pt x="64" y="327"/>
                  </a:lnTo>
                  <a:lnTo>
                    <a:pt x="57" y="327"/>
                  </a:lnTo>
                  <a:lnTo>
                    <a:pt x="50" y="329"/>
                  </a:lnTo>
                  <a:lnTo>
                    <a:pt x="45" y="329"/>
                  </a:lnTo>
                  <a:lnTo>
                    <a:pt x="38" y="332"/>
                  </a:lnTo>
                  <a:lnTo>
                    <a:pt x="31" y="334"/>
                  </a:lnTo>
                  <a:lnTo>
                    <a:pt x="24" y="334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9" y="336"/>
                  </a:lnTo>
                  <a:lnTo>
                    <a:pt x="17" y="332"/>
                  </a:lnTo>
                  <a:lnTo>
                    <a:pt x="15" y="332"/>
                  </a:lnTo>
                  <a:lnTo>
                    <a:pt x="10" y="327"/>
                  </a:lnTo>
                  <a:lnTo>
                    <a:pt x="7" y="327"/>
                  </a:lnTo>
                  <a:lnTo>
                    <a:pt x="7" y="325"/>
                  </a:lnTo>
                  <a:lnTo>
                    <a:pt x="7" y="325"/>
                  </a:lnTo>
                  <a:lnTo>
                    <a:pt x="5" y="322"/>
                  </a:lnTo>
                  <a:lnTo>
                    <a:pt x="5" y="320"/>
                  </a:lnTo>
                  <a:lnTo>
                    <a:pt x="5" y="320"/>
                  </a:lnTo>
                  <a:lnTo>
                    <a:pt x="5" y="318"/>
                  </a:lnTo>
                  <a:lnTo>
                    <a:pt x="7" y="315"/>
                  </a:lnTo>
                  <a:lnTo>
                    <a:pt x="5" y="310"/>
                  </a:lnTo>
                  <a:lnTo>
                    <a:pt x="5" y="308"/>
                  </a:lnTo>
                  <a:lnTo>
                    <a:pt x="7" y="308"/>
                  </a:lnTo>
                  <a:lnTo>
                    <a:pt x="10" y="306"/>
                  </a:lnTo>
                  <a:lnTo>
                    <a:pt x="10" y="303"/>
                  </a:lnTo>
                  <a:lnTo>
                    <a:pt x="7" y="299"/>
                  </a:lnTo>
                  <a:lnTo>
                    <a:pt x="7" y="291"/>
                  </a:lnTo>
                  <a:lnTo>
                    <a:pt x="7" y="289"/>
                  </a:lnTo>
                  <a:lnTo>
                    <a:pt x="7" y="284"/>
                  </a:lnTo>
                  <a:lnTo>
                    <a:pt x="5" y="284"/>
                  </a:lnTo>
                  <a:lnTo>
                    <a:pt x="5" y="280"/>
                  </a:lnTo>
                  <a:lnTo>
                    <a:pt x="5" y="277"/>
                  </a:lnTo>
                  <a:lnTo>
                    <a:pt x="5" y="277"/>
                  </a:lnTo>
                  <a:lnTo>
                    <a:pt x="5" y="277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5"/>
                  </a:lnTo>
                  <a:lnTo>
                    <a:pt x="5" y="273"/>
                  </a:lnTo>
                  <a:lnTo>
                    <a:pt x="5" y="273"/>
                  </a:lnTo>
                  <a:lnTo>
                    <a:pt x="5" y="270"/>
                  </a:lnTo>
                  <a:lnTo>
                    <a:pt x="5" y="270"/>
                  </a:lnTo>
                  <a:lnTo>
                    <a:pt x="7" y="268"/>
                  </a:lnTo>
                  <a:lnTo>
                    <a:pt x="5" y="265"/>
                  </a:lnTo>
                  <a:lnTo>
                    <a:pt x="5" y="261"/>
                  </a:lnTo>
                  <a:lnTo>
                    <a:pt x="0" y="239"/>
                  </a:lnTo>
                  <a:lnTo>
                    <a:pt x="0" y="237"/>
                  </a:lnTo>
                  <a:lnTo>
                    <a:pt x="0" y="235"/>
                  </a:lnTo>
                  <a:lnTo>
                    <a:pt x="3" y="230"/>
                  </a:lnTo>
                  <a:lnTo>
                    <a:pt x="3" y="228"/>
                  </a:lnTo>
                  <a:lnTo>
                    <a:pt x="3" y="225"/>
                  </a:lnTo>
                  <a:lnTo>
                    <a:pt x="3" y="220"/>
                  </a:lnTo>
                  <a:lnTo>
                    <a:pt x="3" y="216"/>
                  </a:lnTo>
                  <a:lnTo>
                    <a:pt x="3" y="216"/>
                  </a:lnTo>
                  <a:lnTo>
                    <a:pt x="5" y="213"/>
                  </a:lnTo>
                  <a:lnTo>
                    <a:pt x="5" y="211"/>
                  </a:lnTo>
                  <a:lnTo>
                    <a:pt x="10" y="206"/>
                  </a:lnTo>
                  <a:lnTo>
                    <a:pt x="10" y="204"/>
                  </a:lnTo>
                  <a:lnTo>
                    <a:pt x="10" y="202"/>
                  </a:lnTo>
                  <a:lnTo>
                    <a:pt x="10" y="199"/>
                  </a:lnTo>
                  <a:lnTo>
                    <a:pt x="10" y="197"/>
                  </a:lnTo>
                  <a:lnTo>
                    <a:pt x="10" y="192"/>
                  </a:lnTo>
                  <a:lnTo>
                    <a:pt x="10" y="190"/>
                  </a:lnTo>
                  <a:lnTo>
                    <a:pt x="15" y="180"/>
                  </a:lnTo>
                  <a:lnTo>
                    <a:pt x="15" y="180"/>
                  </a:lnTo>
                  <a:lnTo>
                    <a:pt x="12" y="180"/>
                  </a:lnTo>
                  <a:lnTo>
                    <a:pt x="12" y="178"/>
                  </a:lnTo>
                  <a:lnTo>
                    <a:pt x="12" y="178"/>
                  </a:lnTo>
                  <a:lnTo>
                    <a:pt x="12" y="175"/>
                  </a:lnTo>
                  <a:lnTo>
                    <a:pt x="15" y="168"/>
                  </a:lnTo>
                  <a:lnTo>
                    <a:pt x="15" y="164"/>
                  </a:lnTo>
                  <a:lnTo>
                    <a:pt x="12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10" y="138"/>
                  </a:lnTo>
                  <a:lnTo>
                    <a:pt x="12" y="135"/>
                  </a:lnTo>
                  <a:lnTo>
                    <a:pt x="17" y="133"/>
                  </a:lnTo>
                  <a:lnTo>
                    <a:pt x="22" y="133"/>
                  </a:lnTo>
                  <a:lnTo>
                    <a:pt x="24" y="131"/>
                  </a:lnTo>
                  <a:lnTo>
                    <a:pt x="26" y="131"/>
                  </a:lnTo>
                  <a:lnTo>
                    <a:pt x="26" y="126"/>
                  </a:lnTo>
                  <a:lnTo>
                    <a:pt x="29" y="123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8" y="114"/>
                  </a:lnTo>
                  <a:lnTo>
                    <a:pt x="38" y="112"/>
                  </a:lnTo>
                  <a:lnTo>
                    <a:pt x="41" y="109"/>
                  </a:lnTo>
                  <a:lnTo>
                    <a:pt x="43" y="104"/>
                  </a:lnTo>
                  <a:lnTo>
                    <a:pt x="41" y="104"/>
                  </a:lnTo>
                  <a:lnTo>
                    <a:pt x="41" y="102"/>
                  </a:lnTo>
                  <a:lnTo>
                    <a:pt x="41" y="100"/>
                  </a:lnTo>
                  <a:lnTo>
                    <a:pt x="41" y="97"/>
                  </a:lnTo>
                  <a:lnTo>
                    <a:pt x="43" y="97"/>
                  </a:lnTo>
                  <a:lnTo>
                    <a:pt x="43" y="97"/>
                  </a:lnTo>
                  <a:lnTo>
                    <a:pt x="43" y="95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1" y="93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3" y="81"/>
                  </a:lnTo>
                  <a:lnTo>
                    <a:pt x="31" y="81"/>
                  </a:lnTo>
                  <a:lnTo>
                    <a:pt x="31" y="76"/>
                  </a:lnTo>
                  <a:lnTo>
                    <a:pt x="33" y="71"/>
                  </a:lnTo>
                  <a:lnTo>
                    <a:pt x="36" y="67"/>
                  </a:lnTo>
                  <a:lnTo>
                    <a:pt x="38" y="60"/>
                  </a:lnTo>
                  <a:lnTo>
                    <a:pt x="38" y="57"/>
                  </a:lnTo>
                  <a:lnTo>
                    <a:pt x="36" y="55"/>
                  </a:lnTo>
                  <a:lnTo>
                    <a:pt x="36" y="52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3" y="45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33" y="43"/>
                  </a:lnTo>
                  <a:lnTo>
                    <a:pt x="33" y="41"/>
                  </a:lnTo>
                  <a:lnTo>
                    <a:pt x="33" y="38"/>
                  </a:lnTo>
                  <a:lnTo>
                    <a:pt x="36" y="33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26"/>
                  </a:lnTo>
                  <a:lnTo>
                    <a:pt x="38" y="22"/>
                  </a:lnTo>
                  <a:lnTo>
                    <a:pt x="38" y="19"/>
                  </a:lnTo>
                  <a:lnTo>
                    <a:pt x="36" y="19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8" y="17"/>
                  </a:lnTo>
                  <a:lnTo>
                    <a:pt x="38" y="15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43" y="7"/>
                  </a:lnTo>
                  <a:lnTo>
                    <a:pt x="45" y="7"/>
                  </a:lnTo>
                  <a:lnTo>
                    <a:pt x="52" y="10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59" y="7"/>
                  </a:lnTo>
                  <a:lnTo>
                    <a:pt x="62" y="3"/>
                  </a:lnTo>
                  <a:lnTo>
                    <a:pt x="62" y="3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7"/>
                  </a:lnTo>
                  <a:lnTo>
                    <a:pt x="67" y="15"/>
                  </a:lnTo>
                  <a:lnTo>
                    <a:pt x="69" y="19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6" y="38"/>
                  </a:lnTo>
                  <a:lnTo>
                    <a:pt x="76" y="45"/>
                  </a:lnTo>
                  <a:lnTo>
                    <a:pt x="78" y="50"/>
                  </a:lnTo>
                  <a:lnTo>
                    <a:pt x="81" y="57"/>
                  </a:lnTo>
                  <a:lnTo>
                    <a:pt x="83" y="62"/>
                  </a:lnTo>
                  <a:lnTo>
                    <a:pt x="85" y="69"/>
                  </a:lnTo>
                  <a:lnTo>
                    <a:pt x="88" y="76"/>
                  </a:lnTo>
                  <a:lnTo>
                    <a:pt x="88" y="81"/>
                  </a:lnTo>
                  <a:lnTo>
                    <a:pt x="90" y="88"/>
                  </a:lnTo>
                  <a:lnTo>
                    <a:pt x="93" y="93"/>
                  </a:lnTo>
                  <a:lnTo>
                    <a:pt x="95" y="100"/>
                  </a:lnTo>
                  <a:lnTo>
                    <a:pt x="97" y="107"/>
                  </a:lnTo>
                  <a:lnTo>
                    <a:pt x="100" y="112"/>
                  </a:lnTo>
                  <a:lnTo>
                    <a:pt x="102" y="119"/>
                  </a:lnTo>
                  <a:lnTo>
                    <a:pt x="102" y="123"/>
                  </a:lnTo>
                  <a:lnTo>
                    <a:pt x="104" y="131"/>
                  </a:lnTo>
                  <a:lnTo>
                    <a:pt x="107" y="138"/>
                  </a:lnTo>
                  <a:lnTo>
                    <a:pt x="109" y="142"/>
                  </a:lnTo>
                  <a:lnTo>
                    <a:pt x="112" y="149"/>
                  </a:lnTo>
                  <a:lnTo>
                    <a:pt x="114" y="157"/>
                  </a:lnTo>
                  <a:lnTo>
                    <a:pt x="116" y="161"/>
                  </a:lnTo>
                  <a:lnTo>
                    <a:pt x="116" y="168"/>
                  </a:lnTo>
                  <a:lnTo>
                    <a:pt x="119" y="173"/>
                  </a:lnTo>
                  <a:lnTo>
                    <a:pt x="121" y="180"/>
                  </a:lnTo>
                  <a:lnTo>
                    <a:pt x="123" y="187"/>
                  </a:lnTo>
                  <a:lnTo>
                    <a:pt x="126" y="192"/>
                  </a:lnTo>
                  <a:lnTo>
                    <a:pt x="128" y="199"/>
                  </a:lnTo>
                  <a:lnTo>
                    <a:pt x="128" y="202"/>
                  </a:lnTo>
                  <a:lnTo>
                    <a:pt x="130" y="206"/>
                  </a:lnTo>
                  <a:lnTo>
                    <a:pt x="130" y="209"/>
                  </a:lnTo>
                  <a:lnTo>
                    <a:pt x="130" y="209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0" y="211"/>
                  </a:lnTo>
                  <a:lnTo>
                    <a:pt x="130" y="213"/>
                  </a:lnTo>
                  <a:lnTo>
                    <a:pt x="133" y="216"/>
                  </a:lnTo>
                  <a:lnTo>
                    <a:pt x="133" y="216"/>
                  </a:lnTo>
                  <a:lnTo>
                    <a:pt x="133" y="220"/>
                  </a:lnTo>
                  <a:lnTo>
                    <a:pt x="133" y="220"/>
                  </a:lnTo>
                  <a:lnTo>
                    <a:pt x="133" y="220"/>
                  </a:lnTo>
                  <a:lnTo>
                    <a:pt x="133" y="223"/>
                  </a:lnTo>
                  <a:lnTo>
                    <a:pt x="133" y="223"/>
                  </a:lnTo>
                  <a:lnTo>
                    <a:pt x="133" y="225"/>
                  </a:lnTo>
                  <a:lnTo>
                    <a:pt x="135" y="225"/>
                  </a:lnTo>
                  <a:lnTo>
                    <a:pt x="138" y="228"/>
                  </a:lnTo>
                  <a:lnTo>
                    <a:pt x="142" y="230"/>
                  </a:lnTo>
                  <a:lnTo>
                    <a:pt x="147" y="235"/>
                  </a:lnTo>
                  <a:lnTo>
                    <a:pt x="149" y="235"/>
                  </a:lnTo>
                  <a:lnTo>
                    <a:pt x="152" y="237"/>
                  </a:lnTo>
                  <a:lnTo>
                    <a:pt x="152" y="237"/>
                  </a:lnTo>
                  <a:lnTo>
                    <a:pt x="152" y="239"/>
                  </a:lnTo>
                  <a:lnTo>
                    <a:pt x="152" y="239"/>
                  </a:lnTo>
                  <a:lnTo>
                    <a:pt x="152" y="239"/>
                  </a:lnTo>
                  <a:lnTo>
                    <a:pt x="152" y="244"/>
                  </a:lnTo>
                  <a:lnTo>
                    <a:pt x="154" y="246"/>
                  </a:lnTo>
                  <a:lnTo>
                    <a:pt x="154" y="246"/>
                  </a:lnTo>
                  <a:lnTo>
                    <a:pt x="156" y="249"/>
                  </a:lnTo>
                  <a:lnTo>
                    <a:pt x="159" y="251"/>
                  </a:lnTo>
                  <a:lnTo>
                    <a:pt x="164" y="254"/>
                  </a:lnTo>
                  <a:lnTo>
                    <a:pt x="164" y="254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8033342" y="3182035"/>
              <a:ext cx="826904" cy="369489"/>
            </a:xfrm>
            <a:custGeom>
              <a:avLst/>
              <a:gdLst>
                <a:gd name="T0" fmla="*/ 724 w 837"/>
                <a:gd name="T1" fmla="*/ 73 h 374"/>
                <a:gd name="T2" fmla="*/ 729 w 837"/>
                <a:gd name="T3" fmla="*/ 90 h 374"/>
                <a:gd name="T4" fmla="*/ 731 w 837"/>
                <a:gd name="T5" fmla="*/ 104 h 374"/>
                <a:gd name="T6" fmla="*/ 738 w 837"/>
                <a:gd name="T7" fmla="*/ 116 h 374"/>
                <a:gd name="T8" fmla="*/ 748 w 837"/>
                <a:gd name="T9" fmla="*/ 132 h 374"/>
                <a:gd name="T10" fmla="*/ 757 w 837"/>
                <a:gd name="T11" fmla="*/ 146 h 374"/>
                <a:gd name="T12" fmla="*/ 755 w 837"/>
                <a:gd name="T13" fmla="*/ 158 h 374"/>
                <a:gd name="T14" fmla="*/ 755 w 837"/>
                <a:gd name="T15" fmla="*/ 170 h 374"/>
                <a:gd name="T16" fmla="*/ 759 w 837"/>
                <a:gd name="T17" fmla="*/ 180 h 374"/>
                <a:gd name="T18" fmla="*/ 764 w 837"/>
                <a:gd name="T19" fmla="*/ 180 h 374"/>
                <a:gd name="T20" fmla="*/ 766 w 837"/>
                <a:gd name="T21" fmla="*/ 187 h 374"/>
                <a:gd name="T22" fmla="*/ 771 w 837"/>
                <a:gd name="T23" fmla="*/ 196 h 374"/>
                <a:gd name="T24" fmla="*/ 776 w 837"/>
                <a:gd name="T25" fmla="*/ 208 h 374"/>
                <a:gd name="T26" fmla="*/ 778 w 837"/>
                <a:gd name="T27" fmla="*/ 222 h 374"/>
                <a:gd name="T28" fmla="*/ 778 w 837"/>
                <a:gd name="T29" fmla="*/ 234 h 374"/>
                <a:gd name="T30" fmla="*/ 778 w 837"/>
                <a:gd name="T31" fmla="*/ 239 h 374"/>
                <a:gd name="T32" fmla="*/ 781 w 837"/>
                <a:gd name="T33" fmla="*/ 244 h 374"/>
                <a:gd name="T34" fmla="*/ 783 w 837"/>
                <a:gd name="T35" fmla="*/ 255 h 374"/>
                <a:gd name="T36" fmla="*/ 783 w 837"/>
                <a:gd name="T37" fmla="*/ 270 h 374"/>
                <a:gd name="T38" fmla="*/ 781 w 837"/>
                <a:gd name="T39" fmla="*/ 277 h 374"/>
                <a:gd name="T40" fmla="*/ 790 w 837"/>
                <a:gd name="T41" fmla="*/ 286 h 374"/>
                <a:gd name="T42" fmla="*/ 793 w 837"/>
                <a:gd name="T43" fmla="*/ 300 h 374"/>
                <a:gd name="T44" fmla="*/ 797 w 837"/>
                <a:gd name="T45" fmla="*/ 307 h 374"/>
                <a:gd name="T46" fmla="*/ 802 w 837"/>
                <a:gd name="T47" fmla="*/ 317 h 374"/>
                <a:gd name="T48" fmla="*/ 804 w 837"/>
                <a:gd name="T49" fmla="*/ 326 h 374"/>
                <a:gd name="T50" fmla="*/ 811 w 837"/>
                <a:gd name="T51" fmla="*/ 329 h 374"/>
                <a:gd name="T52" fmla="*/ 821 w 837"/>
                <a:gd name="T53" fmla="*/ 336 h 374"/>
                <a:gd name="T54" fmla="*/ 826 w 837"/>
                <a:gd name="T55" fmla="*/ 348 h 374"/>
                <a:gd name="T56" fmla="*/ 828 w 837"/>
                <a:gd name="T57" fmla="*/ 359 h 374"/>
                <a:gd name="T58" fmla="*/ 797 w 837"/>
                <a:gd name="T59" fmla="*/ 367 h 374"/>
                <a:gd name="T60" fmla="*/ 674 w 837"/>
                <a:gd name="T61" fmla="*/ 371 h 374"/>
                <a:gd name="T62" fmla="*/ 554 w 837"/>
                <a:gd name="T63" fmla="*/ 374 h 374"/>
                <a:gd name="T64" fmla="*/ 431 w 837"/>
                <a:gd name="T65" fmla="*/ 374 h 374"/>
                <a:gd name="T66" fmla="*/ 310 w 837"/>
                <a:gd name="T67" fmla="*/ 374 h 374"/>
                <a:gd name="T68" fmla="*/ 187 w 837"/>
                <a:gd name="T69" fmla="*/ 374 h 374"/>
                <a:gd name="T70" fmla="*/ 189 w 837"/>
                <a:gd name="T71" fmla="*/ 326 h 374"/>
                <a:gd name="T72" fmla="*/ 189 w 837"/>
                <a:gd name="T73" fmla="*/ 281 h 374"/>
                <a:gd name="T74" fmla="*/ 170 w 837"/>
                <a:gd name="T75" fmla="*/ 251 h 374"/>
                <a:gd name="T76" fmla="*/ 102 w 837"/>
                <a:gd name="T77" fmla="*/ 248 h 374"/>
                <a:gd name="T78" fmla="*/ 33 w 837"/>
                <a:gd name="T79" fmla="*/ 246 h 374"/>
                <a:gd name="T80" fmla="*/ 0 w 837"/>
                <a:gd name="T81" fmla="*/ 199 h 374"/>
                <a:gd name="T82" fmla="*/ 2 w 837"/>
                <a:gd name="T83" fmla="*/ 106 h 374"/>
                <a:gd name="T84" fmla="*/ 7 w 837"/>
                <a:gd name="T85" fmla="*/ 14 h 374"/>
                <a:gd name="T86" fmla="*/ 88 w 837"/>
                <a:gd name="T87" fmla="*/ 2 h 374"/>
                <a:gd name="T88" fmla="*/ 182 w 837"/>
                <a:gd name="T89" fmla="*/ 4 h 374"/>
                <a:gd name="T90" fmla="*/ 277 w 837"/>
                <a:gd name="T91" fmla="*/ 7 h 374"/>
                <a:gd name="T92" fmla="*/ 374 w 837"/>
                <a:gd name="T93" fmla="*/ 7 h 374"/>
                <a:gd name="T94" fmla="*/ 468 w 837"/>
                <a:gd name="T95" fmla="*/ 7 h 374"/>
                <a:gd name="T96" fmla="*/ 525 w 837"/>
                <a:gd name="T97" fmla="*/ 7 h 374"/>
                <a:gd name="T98" fmla="*/ 539 w 837"/>
                <a:gd name="T99" fmla="*/ 16 h 374"/>
                <a:gd name="T100" fmla="*/ 563 w 837"/>
                <a:gd name="T101" fmla="*/ 28 h 374"/>
                <a:gd name="T102" fmla="*/ 580 w 837"/>
                <a:gd name="T103" fmla="*/ 28 h 374"/>
                <a:gd name="T104" fmla="*/ 584 w 837"/>
                <a:gd name="T105" fmla="*/ 21 h 374"/>
                <a:gd name="T106" fmla="*/ 601 w 837"/>
                <a:gd name="T107" fmla="*/ 23 h 374"/>
                <a:gd name="T108" fmla="*/ 636 w 837"/>
                <a:gd name="T109" fmla="*/ 16 h 374"/>
                <a:gd name="T110" fmla="*/ 651 w 837"/>
                <a:gd name="T111" fmla="*/ 28 h 374"/>
                <a:gd name="T112" fmla="*/ 665 w 837"/>
                <a:gd name="T113" fmla="*/ 30 h 374"/>
                <a:gd name="T114" fmla="*/ 681 w 837"/>
                <a:gd name="T115" fmla="*/ 35 h 374"/>
                <a:gd name="T116" fmla="*/ 686 w 837"/>
                <a:gd name="T117" fmla="*/ 42 h 374"/>
                <a:gd name="T118" fmla="*/ 693 w 837"/>
                <a:gd name="T119" fmla="*/ 42 h 374"/>
                <a:gd name="T120" fmla="*/ 698 w 837"/>
                <a:gd name="T121" fmla="*/ 52 h 374"/>
                <a:gd name="T122" fmla="*/ 714 w 837"/>
                <a:gd name="T123" fmla="*/ 6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37" h="374">
                  <a:moveTo>
                    <a:pt x="714" y="61"/>
                  </a:moveTo>
                  <a:lnTo>
                    <a:pt x="719" y="61"/>
                  </a:lnTo>
                  <a:lnTo>
                    <a:pt x="722" y="61"/>
                  </a:lnTo>
                  <a:lnTo>
                    <a:pt x="722" y="64"/>
                  </a:lnTo>
                  <a:lnTo>
                    <a:pt x="724" y="68"/>
                  </a:lnTo>
                  <a:lnTo>
                    <a:pt x="724" y="73"/>
                  </a:lnTo>
                  <a:lnTo>
                    <a:pt x="722" y="78"/>
                  </a:lnTo>
                  <a:lnTo>
                    <a:pt x="726" y="83"/>
                  </a:lnTo>
                  <a:lnTo>
                    <a:pt x="726" y="85"/>
                  </a:lnTo>
                  <a:lnTo>
                    <a:pt x="726" y="85"/>
                  </a:lnTo>
                  <a:lnTo>
                    <a:pt x="729" y="87"/>
                  </a:lnTo>
                  <a:lnTo>
                    <a:pt x="729" y="90"/>
                  </a:lnTo>
                  <a:lnTo>
                    <a:pt x="729" y="92"/>
                  </a:lnTo>
                  <a:lnTo>
                    <a:pt x="729" y="94"/>
                  </a:lnTo>
                  <a:lnTo>
                    <a:pt x="729" y="97"/>
                  </a:lnTo>
                  <a:lnTo>
                    <a:pt x="729" y="99"/>
                  </a:lnTo>
                  <a:lnTo>
                    <a:pt x="729" y="101"/>
                  </a:lnTo>
                  <a:lnTo>
                    <a:pt x="731" y="104"/>
                  </a:lnTo>
                  <a:lnTo>
                    <a:pt x="733" y="104"/>
                  </a:lnTo>
                  <a:lnTo>
                    <a:pt x="736" y="106"/>
                  </a:lnTo>
                  <a:lnTo>
                    <a:pt x="736" y="109"/>
                  </a:lnTo>
                  <a:lnTo>
                    <a:pt x="736" y="111"/>
                  </a:lnTo>
                  <a:lnTo>
                    <a:pt x="736" y="113"/>
                  </a:lnTo>
                  <a:lnTo>
                    <a:pt x="738" y="116"/>
                  </a:lnTo>
                  <a:lnTo>
                    <a:pt x="740" y="120"/>
                  </a:lnTo>
                  <a:lnTo>
                    <a:pt x="743" y="120"/>
                  </a:lnTo>
                  <a:lnTo>
                    <a:pt x="748" y="125"/>
                  </a:lnTo>
                  <a:lnTo>
                    <a:pt x="750" y="130"/>
                  </a:lnTo>
                  <a:lnTo>
                    <a:pt x="748" y="130"/>
                  </a:lnTo>
                  <a:lnTo>
                    <a:pt x="748" y="132"/>
                  </a:lnTo>
                  <a:lnTo>
                    <a:pt x="748" y="135"/>
                  </a:lnTo>
                  <a:lnTo>
                    <a:pt x="748" y="135"/>
                  </a:lnTo>
                  <a:lnTo>
                    <a:pt x="750" y="139"/>
                  </a:lnTo>
                  <a:lnTo>
                    <a:pt x="750" y="139"/>
                  </a:lnTo>
                  <a:lnTo>
                    <a:pt x="755" y="144"/>
                  </a:lnTo>
                  <a:lnTo>
                    <a:pt x="757" y="146"/>
                  </a:lnTo>
                  <a:lnTo>
                    <a:pt x="757" y="149"/>
                  </a:lnTo>
                  <a:lnTo>
                    <a:pt x="755" y="151"/>
                  </a:lnTo>
                  <a:lnTo>
                    <a:pt x="755" y="154"/>
                  </a:lnTo>
                  <a:lnTo>
                    <a:pt x="755" y="156"/>
                  </a:lnTo>
                  <a:lnTo>
                    <a:pt x="755" y="156"/>
                  </a:lnTo>
                  <a:lnTo>
                    <a:pt x="755" y="158"/>
                  </a:lnTo>
                  <a:lnTo>
                    <a:pt x="755" y="158"/>
                  </a:lnTo>
                  <a:lnTo>
                    <a:pt x="755" y="161"/>
                  </a:lnTo>
                  <a:lnTo>
                    <a:pt x="755" y="161"/>
                  </a:lnTo>
                  <a:lnTo>
                    <a:pt x="755" y="165"/>
                  </a:lnTo>
                  <a:lnTo>
                    <a:pt x="755" y="168"/>
                  </a:lnTo>
                  <a:lnTo>
                    <a:pt x="755" y="170"/>
                  </a:lnTo>
                  <a:lnTo>
                    <a:pt x="757" y="173"/>
                  </a:lnTo>
                  <a:lnTo>
                    <a:pt x="757" y="173"/>
                  </a:lnTo>
                  <a:lnTo>
                    <a:pt x="757" y="175"/>
                  </a:lnTo>
                  <a:lnTo>
                    <a:pt x="757" y="177"/>
                  </a:lnTo>
                  <a:lnTo>
                    <a:pt x="759" y="180"/>
                  </a:lnTo>
                  <a:lnTo>
                    <a:pt x="759" y="180"/>
                  </a:lnTo>
                  <a:lnTo>
                    <a:pt x="762" y="177"/>
                  </a:lnTo>
                  <a:lnTo>
                    <a:pt x="762" y="177"/>
                  </a:lnTo>
                  <a:lnTo>
                    <a:pt x="764" y="177"/>
                  </a:lnTo>
                  <a:lnTo>
                    <a:pt x="764" y="177"/>
                  </a:lnTo>
                  <a:lnTo>
                    <a:pt x="764" y="180"/>
                  </a:lnTo>
                  <a:lnTo>
                    <a:pt x="764" y="180"/>
                  </a:lnTo>
                  <a:lnTo>
                    <a:pt x="764" y="180"/>
                  </a:lnTo>
                  <a:lnTo>
                    <a:pt x="764" y="182"/>
                  </a:lnTo>
                  <a:lnTo>
                    <a:pt x="764" y="184"/>
                  </a:lnTo>
                  <a:lnTo>
                    <a:pt x="764" y="184"/>
                  </a:lnTo>
                  <a:lnTo>
                    <a:pt x="764" y="187"/>
                  </a:lnTo>
                  <a:lnTo>
                    <a:pt x="766" y="187"/>
                  </a:lnTo>
                  <a:lnTo>
                    <a:pt x="769" y="187"/>
                  </a:lnTo>
                  <a:lnTo>
                    <a:pt x="771" y="187"/>
                  </a:lnTo>
                  <a:lnTo>
                    <a:pt x="771" y="187"/>
                  </a:lnTo>
                  <a:lnTo>
                    <a:pt x="771" y="189"/>
                  </a:lnTo>
                  <a:lnTo>
                    <a:pt x="771" y="194"/>
                  </a:lnTo>
                  <a:lnTo>
                    <a:pt x="771" y="196"/>
                  </a:lnTo>
                  <a:lnTo>
                    <a:pt x="769" y="203"/>
                  </a:lnTo>
                  <a:lnTo>
                    <a:pt x="771" y="203"/>
                  </a:lnTo>
                  <a:lnTo>
                    <a:pt x="776" y="206"/>
                  </a:lnTo>
                  <a:lnTo>
                    <a:pt x="776" y="206"/>
                  </a:lnTo>
                  <a:lnTo>
                    <a:pt x="778" y="206"/>
                  </a:lnTo>
                  <a:lnTo>
                    <a:pt x="776" y="208"/>
                  </a:lnTo>
                  <a:lnTo>
                    <a:pt x="774" y="210"/>
                  </a:lnTo>
                  <a:lnTo>
                    <a:pt x="774" y="213"/>
                  </a:lnTo>
                  <a:lnTo>
                    <a:pt x="774" y="217"/>
                  </a:lnTo>
                  <a:lnTo>
                    <a:pt x="774" y="220"/>
                  </a:lnTo>
                  <a:lnTo>
                    <a:pt x="774" y="220"/>
                  </a:lnTo>
                  <a:lnTo>
                    <a:pt x="778" y="222"/>
                  </a:lnTo>
                  <a:lnTo>
                    <a:pt x="781" y="222"/>
                  </a:lnTo>
                  <a:lnTo>
                    <a:pt x="778" y="225"/>
                  </a:lnTo>
                  <a:lnTo>
                    <a:pt x="778" y="225"/>
                  </a:lnTo>
                  <a:lnTo>
                    <a:pt x="778" y="229"/>
                  </a:lnTo>
                  <a:lnTo>
                    <a:pt x="778" y="232"/>
                  </a:lnTo>
                  <a:lnTo>
                    <a:pt x="778" y="234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6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78" y="239"/>
                  </a:lnTo>
                  <a:lnTo>
                    <a:pt x="778" y="241"/>
                  </a:lnTo>
                  <a:lnTo>
                    <a:pt x="778" y="241"/>
                  </a:lnTo>
                  <a:lnTo>
                    <a:pt x="778" y="244"/>
                  </a:lnTo>
                  <a:lnTo>
                    <a:pt x="781" y="244"/>
                  </a:lnTo>
                  <a:lnTo>
                    <a:pt x="781" y="246"/>
                  </a:lnTo>
                  <a:lnTo>
                    <a:pt x="783" y="246"/>
                  </a:lnTo>
                  <a:lnTo>
                    <a:pt x="783" y="248"/>
                  </a:lnTo>
                  <a:lnTo>
                    <a:pt x="781" y="251"/>
                  </a:lnTo>
                  <a:lnTo>
                    <a:pt x="783" y="251"/>
                  </a:lnTo>
                  <a:lnTo>
                    <a:pt x="783" y="255"/>
                  </a:lnTo>
                  <a:lnTo>
                    <a:pt x="783" y="258"/>
                  </a:lnTo>
                  <a:lnTo>
                    <a:pt x="783" y="260"/>
                  </a:lnTo>
                  <a:lnTo>
                    <a:pt x="783" y="262"/>
                  </a:lnTo>
                  <a:lnTo>
                    <a:pt x="783" y="265"/>
                  </a:lnTo>
                  <a:lnTo>
                    <a:pt x="783" y="267"/>
                  </a:lnTo>
                  <a:lnTo>
                    <a:pt x="783" y="270"/>
                  </a:lnTo>
                  <a:lnTo>
                    <a:pt x="783" y="270"/>
                  </a:lnTo>
                  <a:lnTo>
                    <a:pt x="783" y="272"/>
                  </a:lnTo>
                  <a:lnTo>
                    <a:pt x="781" y="274"/>
                  </a:lnTo>
                  <a:lnTo>
                    <a:pt x="781" y="274"/>
                  </a:lnTo>
                  <a:lnTo>
                    <a:pt x="781" y="277"/>
                  </a:lnTo>
                  <a:lnTo>
                    <a:pt x="781" y="277"/>
                  </a:lnTo>
                  <a:lnTo>
                    <a:pt x="781" y="279"/>
                  </a:lnTo>
                  <a:lnTo>
                    <a:pt x="781" y="279"/>
                  </a:lnTo>
                  <a:lnTo>
                    <a:pt x="781" y="281"/>
                  </a:lnTo>
                  <a:lnTo>
                    <a:pt x="783" y="284"/>
                  </a:lnTo>
                  <a:lnTo>
                    <a:pt x="788" y="284"/>
                  </a:lnTo>
                  <a:lnTo>
                    <a:pt x="790" y="286"/>
                  </a:lnTo>
                  <a:lnTo>
                    <a:pt x="790" y="288"/>
                  </a:lnTo>
                  <a:lnTo>
                    <a:pt x="790" y="291"/>
                  </a:lnTo>
                  <a:lnTo>
                    <a:pt x="790" y="293"/>
                  </a:lnTo>
                  <a:lnTo>
                    <a:pt x="790" y="296"/>
                  </a:lnTo>
                  <a:lnTo>
                    <a:pt x="790" y="300"/>
                  </a:lnTo>
                  <a:lnTo>
                    <a:pt x="793" y="300"/>
                  </a:lnTo>
                  <a:lnTo>
                    <a:pt x="795" y="300"/>
                  </a:lnTo>
                  <a:lnTo>
                    <a:pt x="797" y="303"/>
                  </a:lnTo>
                  <a:lnTo>
                    <a:pt x="797" y="303"/>
                  </a:lnTo>
                  <a:lnTo>
                    <a:pt x="797" y="305"/>
                  </a:lnTo>
                  <a:lnTo>
                    <a:pt x="797" y="305"/>
                  </a:lnTo>
                  <a:lnTo>
                    <a:pt x="797" y="307"/>
                  </a:lnTo>
                  <a:lnTo>
                    <a:pt x="800" y="310"/>
                  </a:lnTo>
                  <a:lnTo>
                    <a:pt x="800" y="312"/>
                  </a:lnTo>
                  <a:lnTo>
                    <a:pt x="802" y="312"/>
                  </a:lnTo>
                  <a:lnTo>
                    <a:pt x="802" y="315"/>
                  </a:lnTo>
                  <a:lnTo>
                    <a:pt x="802" y="317"/>
                  </a:lnTo>
                  <a:lnTo>
                    <a:pt x="802" y="317"/>
                  </a:lnTo>
                  <a:lnTo>
                    <a:pt x="802" y="317"/>
                  </a:lnTo>
                  <a:lnTo>
                    <a:pt x="804" y="319"/>
                  </a:lnTo>
                  <a:lnTo>
                    <a:pt x="804" y="324"/>
                  </a:lnTo>
                  <a:lnTo>
                    <a:pt x="804" y="324"/>
                  </a:lnTo>
                  <a:lnTo>
                    <a:pt x="804" y="324"/>
                  </a:lnTo>
                  <a:lnTo>
                    <a:pt x="804" y="326"/>
                  </a:lnTo>
                  <a:lnTo>
                    <a:pt x="802" y="326"/>
                  </a:lnTo>
                  <a:lnTo>
                    <a:pt x="804" y="329"/>
                  </a:lnTo>
                  <a:lnTo>
                    <a:pt x="804" y="329"/>
                  </a:lnTo>
                  <a:lnTo>
                    <a:pt x="807" y="329"/>
                  </a:lnTo>
                  <a:lnTo>
                    <a:pt x="809" y="329"/>
                  </a:lnTo>
                  <a:lnTo>
                    <a:pt x="811" y="329"/>
                  </a:lnTo>
                  <a:lnTo>
                    <a:pt x="811" y="331"/>
                  </a:lnTo>
                  <a:lnTo>
                    <a:pt x="811" y="333"/>
                  </a:lnTo>
                  <a:lnTo>
                    <a:pt x="814" y="333"/>
                  </a:lnTo>
                  <a:lnTo>
                    <a:pt x="814" y="333"/>
                  </a:lnTo>
                  <a:lnTo>
                    <a:pt x="819" y="336"/>
                  </a:lnTo>
                  <a:lnTo>
                    <a:pt x="821" y="336"/>
                  </a:lnTo>
                  <a:lnTo>
                    <a:pt x="821" y="336"/>
                  </a:lnTo>
                  <a:lnTo>
                    <a:pt x="821" y="338"/>
                  </a:lnTo>
                  <a:lnTo>
                    <a:pt x="821" y="341"/>
                  </a:lnTo>
                  <a:lnTo>
                    <a:pt x="823" y="345"/>
                  </a:lnTo>
                  <a:lnTo>
                    <a:pt x="823" y="345"/>
                  </a:lnTo>
                  <a:lnTo>
                    <a:pt x="826" y="348"/>
                  </a:lnTo>
                  <a:lnTo>
                    <a:pt x="828" y="350"/>
                  </a:lnTo>
                  <a:lnTo>
                    <a:pt x="828" y="352"/>
                  </a:lnTo>
                  <a:lnTo>
                    <a:pt x="828" y="352"/>
                  </a:lnTo>
                  <a:lnTo>
                    <a:pt x="828" y="355"/>
                  </a:lnTo>
                  <a:lnTo>
                    <a:pt x="826" y="357"/>
                  </a:lnTo>
                  <a:lnTo>
                    <a:pt x="828" y="359"/>
                  </a:lnTo>
                  <a:lnTo>
                    <a:pt x="828" y="362"/>
                  </a:lnTo>
                  <a:lnTo>
                    <a:pt x="833" y="362"/>
                  </a:lnTo>
                  <a:lnTo>
                    <a:pt x="835" y="362"/>
                  </a:lnTo>
                  <a:lnTo>
                    <a:pt x="837" y="364"/>
                  </a:lnTo>
                  <a:lnTo>
                    <a:pt x="816" y="367"/>
                  </a:lnTo>
                  <a:lnTo>
                    <a:pt x="797" y="367"/>
                  </a:lnTo>
                  <a:lnTo>
                    <a:pt x="776" y="367"/>
                  </a:lnTo>
                  <a:lnTo>
                    <a:pt x="757" y="369"/>
                  </a:lnTo>
                  <a:lnTo>
                    <a:pt x="736" y="369"/>
                  </a:lnTo>
                  <a:lnTo>
                    <a:pt x="714" y="369"/>
                  </a:lnTo>
                  <a:lnTo>
                    <a:pt x="696" y="371"/>
                  </a:lnTo>
                  <a:lnTo>
                    <a:pt x="674" y="371"/>
                  </a:lnTo>
                  <a:lnTo>
                    <a:pt x="655" y="371"/>
                  </a:lnTo>
                  <a:lnTo>
                    <a:pt x="634" y="371"/>
                  </a:lnTo>
                  <a:lnTo>
                    <a:pt x="613" y="371"/>
                  </a:lnTo>
                  <a:lnTo>
                    <a:pt x="594" y="374"/>
                  </a:lnTo>
                  <a:lnTo>
                    <a:pt x="573" y="374"/>
                  </a:lnTo>
                  <a:lnTo>
                    <a:pt x="554" y="374"/>
                  </a:lnTo>
                  <a:lnTo>
                    <a:pt x="532" y="374"/>
                  </a:lnTo>
                  <a:lnTo>
                    <a:pt x="513" y="374"/>
                  </a:lnTo>
                  <a:lnTo>
                    <a:pt x="492" y="374"/>
                  </a:lnTo>
                  <a:lnTo>
                    <a:pt x="471" y="374"/>
                  </a:lnTo>
                  <a:lnTo>
                    <a:pt x="452" y="374"/>
                  </a:lnTo>
                  <a:lnTo>
                    <a:pt x="431" y="374"/>
                  </a:lnTo>
                  <a:lnTo>
                    <a:pt x="412" y="374"/>
                  </a:lnTo>
                  <a:lnTo>
                    <a:pt x="390" y="374"/>
                  </a:lnTo>
                  <a:lnTo>
                    <a:pt x="371" y="374"/>
                  </a:lnTo>
                  <a:lnTo>
                    <a:pt x="350" y="374"/>
                  </a:lnTo>
                  <a:lnTo>
                    <a:pt x="329" y="374"/>
                  </a:lnTo>
                  <a:lnTo>
                    <a:pt x="310" y="374"/>
                  </a:lnTo>
                  <a:lnTo>
                    <a:pt x="289" y="374"/>
                  </a:lnTo>
                  <a:lnTo>
                    <a:pt x="270" y="374"/>
                  </a:lnTo>
                  <a:lnTo>
                    <a:pt x="248" y="374"/>
                  </a:lnTo>
                  <a:lnTo>
                    <a:pt x="230" y="374"/>
                  </a:lnTo>
                  <a:lnTo>
                    <a:pt x="208" y="374"/>
                  </a:lnTo>
                  <a:lnTo>
                    <a:pt x="187" y="374"/>
                  </a:lnTo>
                  <a:lnTo>
                    <a:pt x="187" y="364"/>
                  </a:lnTo>
                  <a:lnTo>
                    <a:pt x="187" y="357"/>
                  </a:lnTo>
                  <a:lnTo>
                    <a:pt x="189" y="350"/>
                  </a:lnTo>
                  <a:lnTo>
                    <a:pt x="189" y="343"/>
                  </a:lnTo>
                  <a:lnTo>
                    <a:pt x="189" y="333"/>
                  </a:lnTo>
                  <a:lnTo>
                    <a:pt x="189" y="326"/>
                  </a:lnTo>
                  <a:lnTo>
                    <a:pt x="189" y="319"/>
                  </a:lnTo>
                  <a:lnTo>
                    <a:pt x="189" y="312"/>
                  </a:lnTo>
                  <a:lnTo>
                    <a:pt x="189" y="303"/>
                  </a:lnTo>
                  <a:lnTo>
                    <a:pt x="189" y="296"/>
                  </a:lnTo>
                  <a:lnTo>
                    <a:pt x="189" y="288"/>
                  </a:lnTo>
                  <a:lnTo>
                    <a:pt x="189" y="281"/>
                  </a:lnTo>
                  <a:lnTo>
                    <a:pt x="189" y="272"/>
                  </a:lnTo>
                  <a:lnTo>
                    <a:pt x="189" y="265"/>
                  </a:lnTo>
                  <a:lnTo>
                    <a:pt x="189" y="258"/>
                  </a:lnTo>
                  <a:lnTo>
                    <a:pt x="189" y="251"/>
                  </a:lnTo>
                  <a:lnTo>
                    <a:pt x="182" y="251"/>
                  </a:lnTo>
                  <a:lnTo>
                    <a:pt x="170" y="251"/>
                  </a:lnTo>
                  <a:lnTo>
                    <a:pt x="159" y="248"/>
                  </a:lnTo>
                  <a:lnTo>
                    <a:pt x="147" y="248"/>
                  </a:lnTo>
                  <a:lnTo>
                    <a:pt x="135" y="248"/>
                  </a:lnTo>
                  <a:lnTo>
                    <a:pt x="123" y="248"/>
                  </a:lnTo>
                  <a:lnTo>
                    <a:pt x="114" y="248"/>
                  </a:lnTo>
                  <a:lnTo>
                    <a:pt x="102" y="248"/>
                  </a:lnTo>
                  <a:lnTo>
                    <a:pt x="90" y="248"/>
                  </a:lnTo>
                  <a:lnTo>
                    <a:pt x="78" y="248"/>
                  </a:lnTo>
                  <a:lnTo>
                    <a:pt x="66" y="246"/>
                  </a:lnTo>
                  <a:lnTo>
                    <a:pt x="57" y="246"/>
                  </a:lnTo>
                  <a:lnTo>
                    <a:pt x="45" y="246"/>
                  </a:lnTo>
                  <a:lnTo>
                    <a:pt x="33" y="246"/>
                  </a:lnTo>
                  <a:lnTo>
                    <a:pt x="21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29"/>
                  </a:lnTo>
                  <a:lnTo>
                    <a:pt x="0" y="215"/>
                  </a:lnTo>
                  <a:lnTo>
                    <a:pt x="0" y="199"/>
                  </a:lnTo>
                  <a:lnTo>
                    <a:pt x="0" y="184"/>
                  </a:lnTo>
                  <a:lnTo>
                    <a:pt x="2" y="168"/>
                  </a:lnTo>
                  <a:lnTo>
                    <a:pt x="2" y="154"/>
                  </a:lnTo>
                  <a:lnTo>
                    <a:pt x="2" y="137"/>
                  </a:lnTo>
                  <a:lnTo>
                    <a:pt x="2" y="123"/>
                  </a:lnTo>
                  <a:lnTo>
                    <a:pt x="2" y="106"/>
                  </a:lnTo>
                  <a:lnTo>
                    <a:pt x="5" y="92"/>
                  </a:lnTo>
                  <a:lnTo>
                    <a:pt x="5" y="75"/>
                  </a:lnTo>
                  <a:lnTo>
                    <a:pt x="5" y="61"/>
                  </a:lnTo>
                  <a:lnTo>
                    <a:pt x="5" y="45"/>
                  </a:lnTo>
                  <a:lnTo>
                    <a:pt x="7" y="30"/>
                  </a:lnTo>
                  <a:lnTo>
                    <a:pt x="7" y="14"/>
                  </a:lnTo>
                  <a:lnTo>
                    <a:pt x="7" y="0"/>
                  </a:lnTo>
                  <a:lnTo>
                    <a:pt x="24" y="0"/>
                  </a:lnTo>
                  <a:lnTo>
                    <a:pt x="38" y="2"/>
                  </a:lnTo>
                  <a:lnTo>
                    <a:pt x="55" y="2"/>
                  </a:lnTo>
                  <a:lnTo>
                    <a:pt x="71" y="2"/>
                  </a:lnTo>
                  <a:lnTo>
                    <a:pt x="88" y="2"/>
                  </a:lnTo>
                  <a:lnTo>
                    <a:pt x="102" y="2"/>
                  </a:lnTo>
                  <a:lnTo>
                    <a:pt x="118" y="2"/>
                  </a:lnTo>
                  <a:lnTo>
                    <a:pt x="135" y="4"/>
                  </a:lnTo>
                  <a:lnTo>
                    <a:pt x="152" y="4"/>
                  </a:lnTo>
                  <a:lnTo>
                    <a:pt x="166" y="4"/>
                  </a:lnTo>
                  <a:lnTo>
                    <a:pt x="182" y="4"/>
                  </a:lnTo>
                  <a:lnTo>
                    <a:pt x="199" y="4"/>
                  </a:lnTo>
                  <a:lnTo>
                    <a:pt x="215" y="4"/>
                  </a:lnTo>
                  <a:lnTo>
                    <a:pt x="230" y="4"/>
                  </a:lnTo>
                  <a:lnTo>
                    <a:pt x="246" y="7"/>
                  </a:lnTo>
                  <a:lnTo>
                    <a:pt x="263" y="7"/>
                  </a:lnTo>
                  <a:lnTo>
                    <a:pt x="277" y="7"/>
                  </a:lnTo>
                  <a:lnTo>
                    <a:pt x="293" y="7"/>
                  </a:lnTo>
                  <a:lnTo>
                    <a:pt x="310" y="7"/>
                  </a:lnTo>
                  <a:lnTo>
                    <a:pt x="327" y="7"/>
                  </a:lnTo>
                  <a:lnTo>
                    <a:pt x="341" y="7"/>
                  </a:lnTo>
                  <a:lnTo>
                    <a:pt x="357" y="7"/>
                  </a:lnTo>
                  <a:lnTo>
                    <a:pt x="374" y="7"/>
                  </a:lnTo>
                  <a:lnTo>
                    <a:pt x="390" y="7"/>
                  </a:lnTo>
                  <a:lnTo>
                    <a:pt x="405" y="7"/>
                  </a:lnTo>
                  <a:lnTo>
                    <a:pt x="421" y="7"/>
                  </a:lnTo>
                  <a:lnTo>
                    <a:pt x="438" y="7"/>
                  </a:lnTo>
                  <a:lnTo>
                    <a:pt x="454" y="7"/>
                  </a:lnTo>
                  <a:lnTo>
                    <a:pt x="468" y="7"/>
                  </a:lnTo>
                  <a:lnTo>
                    <a:pt x="485" y="7"/>
                  </a:lnTo>
                  <a:lnTo>
                    <a:pt x="502" y="7"/>
                  </a:lnTo>
                  <a:lnTo>
                    <a:pt x="516" y="7"/>
                  </a:lnTo>
                  <a:lnTo>
                    <a:pt x="525" y="7"/>
                  </a:lnTo>
                  <a:lnTo>
                    <a:pt x="525" y="7"/>
                  </a:lnTo>
                  <a:lnTo>
                    <a:pt x="525" y="7"/>
                  </a:lnTo>
                  <a:lnTo>
                    <a:pt x="528" y="9"/>
                  </a:lnTo>
                  <a:lnTo>
                    <a:pt x="528" y="9"/>
                  </a:lnTo>
                  <a:lnTo>
                    <a:pt x="537" y="14"/>
                  </a:lnTo>
                  <a:lnTo>
                    <a:pt x="539" y="14"/>
                  </a:lnTo>
                  <a:lnTo>
                    <a:pt x="539" y="14"/>
                  </a:lnTo>
                  <a:lnTo>
                    <a:pt x="539" y="16"/>
                  </a:lnTo>
                  <a:lnTo>
                    <a:pt x="544" y="19"/>
                  </a:lnTo>
                  <a:lnTo>
                    <a:pt x="549" y="21"/>
                  </a:lnTo>
                  <a:lnTo>
                    <a:pt x="561" y="26"/>
                  </a:lnTo>
                  <a:lnTo>
                    <a:pt x="563" y="28"/>
                  </a:lnTo>
                  <a:lnTo>
                    <a:pt x="563" y="28"/>
                  </a:lnTo>
                  <a:lnTo>
                    <a:pt x="563" y="28"/>
                  </a:lnTo>
                  <a:lnTo>
                    <a:pt x="570" y="30"/>
                  </a:lnTo>
                  <a:lnTo>
                    <a:pt x="573" y="30"/>
                  </a:lnTo>
                  <a:lnTo>
                    <a:pt x="575" y="30"/>
                  </a:lnTo>
                  <a:lnTo>
                    <a:pt x="577" y="30"/>
                  </a:lnTo>
                  <a:lnTo>
                    <a:pt x="580" y="28"/>
                  </a:lnTo>
                  <a:lnTo>
                    <a:pt x="580" y="28"/>
                  </a:lnTo>
                  <a:lnTo>
                    <a:pt x="580" y="28"/>
                  </a:lnTo>
                  <a:lnTo>
                    <a:pt x="580" y="26"/>
                  </a:lnTo>
                  <a:lnTo>
                    <a:pt x="582" y="23"/>
                  </a:lnTo>
                  <a:lnTo>
                    <a:pt x="582" y="23"/>
                  </a:lnTo>
                  <a:lnTo>
                    <a:pt x="582" y="21"/>
                  </a:lnTo>
                  <a:lnTo>
                    <a:pt x="584" y="21"/>
                  </a:lnTo>
                  <a:lnTo>
                    <a:pt x="587" y="21"/>
                  </a:lnTo>
                  <a:lnTo>
                    <a:pt x="591" y="21"/>
                  </a:lnTo>
                  <a:lnTo>
                    <a:pt x="596" y="21"/>
                  </a:lnTo>
                  <a:lnTo>
                    <a:pt x="599" y="21"/>
                  </a:lnTo>
                  <a:lnTo>
                    <a:pt x="599" y="21"/>
                  </a:lnTo>
                  <a:lnTo>
                    <a:pt x="601" y="23"/>
                  </a:lnTo>
                  <a:lnTo>
                    <a:pt x="603" y="23"/>
                  </a:lnTo>
                  <a:lnTo>
                    <a:pt x="606" y="21"/>
                  </a:lnTo>
                  <a:lnTo>
                    <a:pt x="608" y="19"/>
                  </a:lnTo>
                  <a:lnTo>
                    <a:pt x="615" y="21"/>
                  </a:lnTo>
                  <a:lnTo>
                    <a:pt x="617" y="21"/>
                  </a:lnTo>
                  <a:lnTo>
                    <a:pt x="636" y="16"/>
                  </a:lnTo>
                  <a:lnTo>
                    <a:pt x="639" y="19"/>
                  </a:lnTo>
                  <a:lnTo>
                    <a:pt x="641" y="19"/>
                  </a:lnTo>
                  <a:lnTo>
                    <a:pt x="643" y="21"/>
                  </a:lnTo>
                  <a:lnTo>
                    <a:pt x="646" y="23"/>
                  </a:lnTo>
                  <a:lnTo>
                    <a:pt x="648" y="26"/>
                  </a:lnTo>
                  <a:lnTo>
                    <a:pt x="651" y="28"/>
                  </a:lnTo>
                  <a:lnTo>
                    <a:pt x="653" y="28"/>
                  </a:lnTo>
                  <a:lnTo>
                    <a:pt x="655" y="30"/>
                  </a:lnTo>
                  <a:lnTo>
                    <a:pt x="660" y="30"/>
                  </a:lnTo>
                  <a:lnTo>
                    <a:pt x="660" y="30"/>
                  </a:lnTo>
                  <a:lnTo>
                    <a:pt x="662" y="30"/>
                  </a:lnTo>
                  <a:lnTo>
                    <a:pt x="665" y="30"/>
                  </a:lnTo>
                  <a:lnTo>
                    <a:pt x="667" y="33"/>
                  </a:lnTo>
                  <a:lnTo>
                    <a:pt x="667" y="33"/>
                  </a:lnTo>
                  <a:lnTo>
                    <a:pt x="667" y="33"/>
                  </a:lnTo>
                  <a:lnTo>
                    <a:pt x="670" y="33"/>
                  </a:lnTo>
                  <a:lnTo>
                    <a:pt x="679" y="35"/>
                  </a:lnTo>
                  <a:lnTo>
                    <a:pt x="681" y="35"/>
                  </a:lnTo>
                  <a:lnTo>
                    <a:pt x="681" y="38"/>
                  </a:lnTo>
                  <a:lnTo>
                    <a:pt x="681" y="38"/>
                  </a:lnTo>
                  <a:lnTo>
                    <a:pt x="684" y="40"/>
                  </a:lnTo>
                  <a:lnTo>
                    <a:pt x="684" y="40"/>
                  </a:lnTo>
                  <a:lnTo>
                    <a:pt x="684" y="40"/>
                  </a:lnTo>
                  <a:lnTo>
                    <a:pt x="686" y="42"/>
                  </a:lnTo>
                  <a:lnTo>
                    <a:pt x="686" y="42"/>
                  </a:lnTo>
                  <a:lnTo>
                    <a:pt x="691" y="40"/>
                  </a:lnTo>
                  <a:lnTo>
                    <a:pt x="691" y="40"/>
                  </a:lnTo>
                  <a:lnTo>
                    <a:pt x="693" y="42"/>
                  </a:lnTo>
                  <a:lnTo>
                    <a:pt x="693" y="42"/>
                  </a:lnTo>
                  <a:lnTo>
                    <a:pt x="693" y="42"/>
                  </a:lnTo>
                  <a:lnTo>
                    <a:pt x="693" y="45"/>
                  </a:lnTo>
                  <a:lnTo>
                    <a:pt x="693" y="45"/>
                  </a:lnTo>
                  <a:lnTo>
                    <a:pt x="693" y="47"/>
                  </a:lnTo>
                  <a:lnTo>
                    <a:pt x="693" y="47"/>
                  </a:lnTo>
                  <a:lnTo>
                    <a:pt x="693" y="49"/>
                  </a:lnTo>
                  <a:lnTo>
                    <a:pt x="698" y="52"/>
                  </a:lnTo>
                  <a:lnTo>
                    <a:pt x="700" y="54"/>
                  </a:lnTo>
                  <a:lnTo>
                    <a:pt x="700" y="57"/>
                  </a:lnTo>
                  <a:lnTo>
                    <a:pt x="700" y="59"/>
                  </a:lnTo>
                  <a:lnTo>
                    <a:pt x="703" y="59"/>
                  </a:lnTo>
                  <a:lnTo>
                    <a:pt x="714" y="61"/>
                  </a:lnTo>
                  <a:lnTo>
                    <a:pt x="714" y="61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8054089" y="2470720"/>
              <a:ext cx="666858" cy="364549"/>
            </a:xfrm>
            <a:custGeom>
              <a:avLst/>
              <a:gdLst>
                <a:gd name="T0" fmla="*/ 611 w 675"/>
                <a:gd name="T1" fmla="*/ 367 h 369"/>
                <a:gd name="T2" fmla="*/ 526 w 675"/>
                <a:gd name="T3" fmla="*/ 369 h 369"/>
                <a:gd name="T4" fmla="*/ 443 w 675"/>
                <a:gd name="T5" fmla="*/ 369 h 369"/>
                <a:gd name="T6" fmla="*/ 358 w 675"/>
                <a:gd name="T7" fmla="*/ 369 h 369"/>
                <a:gd name="T8" fmla="*/ 275 w 675"/>
                <a:gd name="T9" fmla="*/ 369 h 369"/>
                <a:gd name="T10" fmla="*/ 190 w 675"/>
                <a:gd name="T11" fmla="*/ 369 h 369"/>
                <a:gd name="T12" fmla="*/ 107 w 675"/>
                <a:gd name="T13" fmla="*/ 367 h 369"/>
                <a:gd name="T14" fmla="*/ 22 w 675"/>
                <a:gd name="T15" fmla="*/ 365 h 369"/>
                <a:gd name="T16" fmla="*/ 3 w 675"/>
                <a:gd name="T17" fmla="*/ 296 h 369"/>
                <a:gd name="T18" fmla="*/ 5 w 675"/>
                <a:gd name="T19" fmla="*/ 204 h 369"/>
                <a:gd name="T20" fmla="*/ 8 w 675"/>
                <a:gd name="T21" fmla="*/ 114 h 369"/>
                <a:gd name="T22" fmla="*/ 12 w 675"/>
                <a:gd name="T23" fmla="*/ 24 h 369"/>
                <a:gd name="T24" fmla="*/ 55 w 675"/>
                <a:gd name="T25" fmla="*/ 3 h 369"/>
                <a:gd name="T26" fmla="*/ 133 w 675"/>
                <a:gd name="T27" fmla="*/ 5 h 369"/>
                <a:gd name="T28" fmla="*/ 209 w 675"/>
                <a:gd name="T29" fmla="*/ 5 h 369"/>
                <a:gd name="T30" fmla="*/ 265 w 675"/>
                <a:gd name="T31" fmla="*/ 7 h 369"/>
                <a:gd name="T32" fmla="*/ 343 w 675"/>
                <a:gd name="T33" fmla="*/ 7 h 369"/>
                <a:gd name="T34" fmla="*/ 419 w 675"/>
                <a:gd name="T35" fmla="*/ 7 h 369"/>
                <a:gd name="T36" fmla="*/ 495 w 675"/>
                <a:gd name="T37" fmla="*/ 5 h 369"/>
                <a:gd name="T38" fmla="*/ 573 w 675"/>
                <a:gd name="T39" fmla="*/ 5 h 369"/>
                <a:gd name="T40" fmla="*/ 604 w 675"/>
                <a:gd name="T41" fmla="*/ 7 h 369"/>
                <a:gd name="T42" fmla="*/ 606 w 675"/>
                <a:gd name="T43" fmla="*/ 14 h 369"/>
                <a:gd name="T44" fmla="*/ 608 w 675"/>
                <a:gd name="T45" fmla="*/ 22 h 369"/>
                <a:gd name="T46" fmla="*/ 615 w 675"/>
                <a:gd name="T47" fmla="*/ 38 h 369"/>
                <a:gd name="T48" fmla="*/ 611 w 675"/>
                <a:gd name="T49" fmla="*/ 57 h 369"/>
                <a:gd name="T50" fmla="*/ 615 w 675"/>
                <a:gd name="T51" fmla="*/ 71 h 369"/>
                <a:gd name="T52" fmla="*/ 615 w 675"/>
                <a:gd name="T53" fmla="*/ 85 h 369"/>
                <a:gd name="T54" fmla="*/ 615 w 675"/>
                <a:gd name="T55" fmla="*/ 102 h 369"/>
                <a:gd name="T56" fmla="*/ 622 w 675"/>
                <a:gd name="T57" fmla="*/ 123 h 369"/>
                <a:gd name="T58" fmla="*/ 627 w 675"/>
                <a:gd name="T59" fmla="*/ 135 h 369"/>
                <a:gd name="T60" fmla="*/ 627 w 675"/>
                <a:gd name="T61" fmla="*/ 142 h 369"/>
                <a:gd name="T62" fmla="*/ 630 w 675"/>
                <a:gd name="T63" fmla="*/ 145 h 369"/>
                <a:gd name="T64" fmla="*/ 634 w 675"/>
                <a:gd name="T65" fmla="*/ 152 h 369"/>
                <a:gd name="T66" fmla="*/ 639 w 675"/>
                <a:gd name="T67" fmla="*/ 164 h 369"/>
                <a:gd name="T68" fmla="*/ 641 w 675"/>
                <a:gd name="T69" fmla="*/ 168 h 369"/>
                <a:gd name="T70" fmla="*/ 641 w 675"/>
                <a:gd name="T71" fmla="*/ 173 h 369"/>
                <a:gd name="T72" fmla="*/ 641 w 675"/>
                <a:gd name="T73" fmla="*/ 180 h 369"/>
                <a:gd name="T74" fmla="*/ 641 w 675"/>
                <a:gd name="T75" fmla="*/ 192 h 369"/>
                <a:gd name="T76" fmla="*/ 644 w 675"/>
                <a:gd name="T77" fmla="*/ 211 h 369"/>
                <a:gd name="T78" fmla="*/ 644 w 675"/>
                <a:gd name="T79" fmla="*/ 220 h 369"/>
                <a:gd name="T80" fmla="*/ 646 w 675"/>
                <a:gd name="T81" fmla="*/ 232 h 369"/>
                <a:gd name="T82" fmla="*/ 649 w 675"/>
                <a:gd name="T83" fmla="*/ 244 h 369"/>
                <a:gd name="T84" fmla="*/ 649 w 675"/>
                <a:gd name="T85" fmla="*/ 246 h 369"/>
                <a:gd name="T86" fmla="*/ 651 w 675"/>
                <a:gd name="T87" fmla="*/ 249 h 369"/>
                <a:gd name="T88" fmla="*/ 651 w 675"/>
                <a:gd name="T89" fmla="*/ 251 h 369"/>
                <a:gd name="T90" fmla="*/ 649 w 675"/>
                <a:gd name="T91" fmla="*/ 261 h 369"/>
                <a:gd name="T92" fmla="*/ 649 w 675"/>
                <a:gd name="T93" fmla="*/ 265 h 369"/>
                <a:gd name="T94" fmla="*/ 649 w 675"/>
                <a:gd name="T95" fmla="*/ 279 h 369"/>
                <a:gd name="T96" fmla="*/ 653 w 675"/>
                <a:gd name="T97" fmla="*/ 289 h 369"/>
                <a:gd name="T98" fmla="*/ 656 w 675"/>
                <a:gd name="T99" fmla="*/ 301 h 369"/>
                <a:gd name="T100" fmla="*/ 658 w 675"/>
                <a:gd name="T101" fmla="*/ 303 h 369"/>
                <a:gd name="T102" fmla="*/ 667 w 675"/>
                <a:gd name="T103" fmla="*/ 317 h 369"/>
                <a:gd name="T104" fmla="*/ 670 w 675"/>
                <a:gd name="T105" fmla="*/ 332 h 369"/>
                <a:gd name="T106" fmla="*/ 672 w 675"/>
                <a:gd name="T107" fmla="*/ 339 h 369"/>
                <a:gd name="T108" fmla="*/ 672 w 675"/>
                <a:gd name="T109" fmla="*/ 346 h 369"/>
                <a:gd name="T110" fmla="*/ 672 w 675"/>
                <a:gd name="T111" fmla="*/ 358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5" h="369">
                  <a:moveTo>
                    <a:pt x="675" y="365"/>
                  </a:moveTo>
                  <a:lnTo>
                    <a:pt x="653" y="367"/>
                  </a:lnTo>
                  <a:lnTo>
                    <a:pt x="632" y="367"/>
                  </a:lnTo>
                  <a:lnTo>
                    <a:pt x="611" y="367"/>
                  </a:lnTo>
                  <a:lnTo>
                    <a:pt x="589" y="367"/>
                  </a:lnTo>
                  <a:lnTo>
                    <a:pt x="568" y="367"/>
                  </a:lnTo>
                  <a:lnTo>
                    <a:pt x="547" y="369"/>
                  </a:lnTo>
                  <a:lnTo>
                    <a:pt x="526" y="369"/>
                  </a:lnTo>
                  <a:lnTo>
                    <a:pt x="504" y="369"/>
                  </a:lnTo>
                  <a:lnTo>
                    <a:pt x="485" y="369"/>
                  </a:lnTo>
                  <a:lnTo>
                    <a:pt x="464" y="369"/>
                  </a:lnTo>
                  <a:lnTo>
                    <a:pt x="443" y="369"/>
                  </a:lnTo>
                  <a:lnTo>
                    <a:pt x="421" y="369"/>
                  </a:lnTo>
                  <a:lnTo>
                    <a:pt x="400" y="369"/>
                  </a:lnTo>
                  <a:lnTo>
                    <a:pt x="379" y="369"/>
                  </a:lnTo>
                  <a:lnTo>
                    <a:pt x="358" y="369"/>
                  </a:lnTo>
                  <a:lnTo>
                    <a:pt x="336" y="369"/>
                  </a:lnTo>
                  <a:lnTo>
                    <a:pt x="315" y="369"/>
                  </a:lnTo>
                  <a:lnTo>
                    <a:pt x="296" y="369"/>
                  </a:lnTo>
                  <a:lnTo>
                    <a:pt x="275" y="369"/>
                  </a:lnTo>
                  <a:lnTo>
                    <a:pt x="253" y="369"/>
                  </a:lnTo>
                  <a:lnTo>
                    <a:pt x="232" y="369"/>
                  </a:lnTo>
                  <a:lnTo>
                    <a:pt x="211" y="369"/>
                  </a:lnTo>
                  <a:lnTo>
                    <a:pt x="190" y="369"/>
                  </a:lnTo>
                  <a:lnTo>
                    <a:pt x="168" y="369"/>
                  </a:lnTo>
                  <a:lnTo>
                    <a:pt x="147" y="367"/>
                  </a:lnTo>
                  <a:lnTo>
                    <a:pt x="128" y="367"/>
                  </a:lnTo>
                  <a:lnTo>
                    <a:pt x="107" y="367"/>
                  </a:lnTo>
                  <a:lnTo>
                    <a:pt x="86" y="367"/>
                  </a:lnTo>
                  <a:lnTo>
                    <a:pt x="64" y="365"/>
                  </a:lnTo>
                  <a:lnTo>
                    <a:pt x="43" y="365"/>
                  </a:lnTo>
                  <a:lnTo>
                    <a:pt x="22" y="365"/>
                  </a:lnTo>
                  <a:lnTo>
                    <a:pt x="0" y="365"/>
                  </a:lnTo>
                  <a:lnTo>
                    <a:pt x="0" y="341"/>
                  </a:lnTo>
                  <a:lnTo>
                    <a:pt x="3" y="317"/>
                  </a:lnTo>
                  <a:lnTo>
                    <a:pt x="3" y="296"/>
                  </a:lnTo>
                  <a:lnTo>
                    <a:pt x="3" y="272"/>
                  </a:lnTo>
                  <a:lnTo>
                    <a:pt x="5" y="249"/>
                  </a:lnTo>
                  <a:lnTo>
                    <a:pt x="5" y="227"/>
                  </a:lnTo>
                  <a:lnTo>
                    <a:pt x="5" y="204"/>
                  </a:lnTo>
                  <a:lnTo>
                    <a:pt x="8" y="180"/>
                  </a:lnTo>
                  <a:lnTo>
                    <a:pt x="8" y="159"/>
                  </a:lnTo>
                  <a:lnTo>
                    <a:pt x="8" y="135"/>
                  </a:lnTo>
                  <a:lnTo>
                    <a:pt x="8" y="114"/>
                  </a:lnTo>
                  <a:lnTo>
                    <a:pt x="10" y="90"/>
                  </a:lnTo>
                  <a:lnTo>
                    <a:pt x="10" y="69"/>
                  </a:lnTo>
                  <a:lnTo>
                    <a:pt x="10" y="45"/>
                  </a:lnTo>
                  <a:lnTo>
                    <a:pt x="12" y="24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36" y="3"/>
                  </a:lnTo>
                  <a:lnTo>
                    <a:pt x="55" y="3"/>
                  </a:lnTo>
                  <a:lnTo>
                    <a:pt x="74" y="3"/>
                  </a:lnTo>
                  <a:lnTo>
                    <a:pt x="95" y="3"/>
                  </a:lnTo>
                  <a:lnTo>
                    <a:pt x="114" y="5"/>
                  </a:lnTo>
                  <a:lnTo>
                    <a:pt x="133" y="5"/>
                  </a:lnTo>
                  <a:lnTo>
                    <a:pt x="152" y="5"/>
                  </a:lnTo>
                  <a:lnTo>
                    <a:pt x="171" y="5"/>
                  </a:lnTo>
                  <a:lnTo>
                    <a:pt x="190" y="5"/>
                  </a:lnTo>
                  <a:lnTo>
                    <a:pt x="209" y="5"/>
                  </a:lnTo>
                  <a:lnTo>
                    <a:pt x="227" y="5"/>
                  </a:lnTo>
                  <a:lnTo>
                    <a:pt x="244" y="7"/>
                  </a:lnTo>
                  <a:lnTo>
                    <a:pt x="246" y="7"/>
                  </a:lnTo>
                  <a:lnTo>
                    <a:pt x="265" y="7"/>
                  </a:lnTo>
                  <a:lnTo>
                    <a:pt x="284" y="7"/>
                  </a:lnTo>
                  <a:lnTo>
                    <a:pt x="303" y="7"/>
                  </a:lnTo>
                  <a:lnTo>
                    <a:pt x="324" y="7"/>
                  </a:lnTo>
                  <a:lnTo>
                    <a:pt x="343" y="7"/>
                  </a:lnTo>
                  <a:lnTo>
                    <a:pt x="362" y="7"/>
                  </a:lnTo>
                  <a:lnTo>
                    <a:pt x="381" y="7"/>
                  </a:lnTo>
                  <a:lnTo>
                    <a:pt x="400" y="7"/>
                  </a:lnTo>
                  <a:lnTo>
                    <a:pt x="419" y="7"/>
                  </a:lnTo>
                  <a:lnTo>
                    <a:pt x="438" y="7"/>
                  </a:lnTo>
                  <a:lnTo>
                    <a:pt x="457" y="7"/>
                  </a:lnTo>
                  <a:lnTo>
                    <a:pt x="476" y="7"/>
                  </a:lnTo>
                  <a:lnTo>
                    <a:pt x="495" y="5"/>
                  </a:lnTo>
                  <a:lnTo>
                    <a:pt x="514" y="5"/>
                  </a:lnTo>
                  <a:lnTo>
                    <a:pt x="533" y="5"/>
                  </a:lnTo>
                  <a:lnTo>
                    <a:pt x="554" y="5"/>
                  </a:lnTo>
                  <a:lnTo>
                    <a:pt x="573" y="5"/>
                  </a:lnTo>
                  <a:lnTo>
                    <a:pt x="592" y="5"/>
                  </a:lnTo>
                  <a:lnTo>
                    <a:pt x="604" y="5"/>
                  </a:lnTo>
                  <a:lnTo>
                    <a:pt x="604" y="5"/>
                  </a:lnTo>
                  <a:lnTo>
                    <a:pt x="604" y="7"/>
                  </a:lnTo>
                  <a:lnTo>
                    <a:pt x="604" y="10"/>
                  </a:lnTo>
                  <a:lnTo>
                    <a:pt x="606" y="10"/>
                  </a:lnTo>
                  <a:lnTo>
                    <a:pt x="606" y="12"/>
                  </a:lnTo>
                  <a:lnTo>
                    <a:pt x="606" y="14"/>
                  </a:lnTo>
                  <a:lnTo>
                    <a:pt x="606" y="14"/>
                  </a:lnTo>
                  <a:lnTo>
                    <a:pt x="608" y="17"/>
                  </a:lnTo>
                  <a:lnTo>
                    <a:pt x="608" y="17"/>
                  </a:lnTo>
                  <a:lnTo>
                    <a:pt x="608" y="22"/>
                  </a:lnTo>
                  <a:lnTo>
                    <a:pt x="611" y="29"/>
                  </a:lnTo>
                  <a:lnTo>
                    <a:pt x="613" y="33"/>
                  </a:lnTo>
                  <a:lnTo>
                    <a:pt x="613" y="33"/>
                  </a:lnTo>
                  <a:lnTo>
                    <a:pt x="615" y="38"/>
                  </a:lnTo>
                  <a:lnTo>
                    <a:pt x="615" y="45"/>
                  </a:lnTo>
                  <a:lnTo>
                    <a:pt x="615" y="48"/>
                  </a:lnTo>
                  <a:lnTo>
                    <a:pt x="613" y="52"/>
                  </a:lnTo>
                  <a:lnTo>
                    <a:pt x="611" y="57"/>
                  </a:lnTo>
                  <a:lnTo>
                    <a:pt x="613" y="64"/>
                  </a:lnTo>
                  <a:lnTo>
                    <a:pt x="613" y="69"/>
                  </a:lnTo>
                  <a:lnTo>
                    <a:pt x="615" y="71"/>
                  </a:lnTo>
                  <a:lnTo>
                    <a:pt x="615" y="71"/>
                  </a:lnTo>
                  <a:lnTo>
                    <a:pt x="615" y="74"/>
                  </a:lnTo>
                  <a:lnTo>
                    <a:pt x="613" y="76"/>
                  </a:lnTo>
                  <a:lnTo>
                    <a:pt x="613" y="76"/>
                  </a:lnTo>
                  <a:lnTo>
                    <a:pt x="615" y="85"/>
                  </a:lnTo>
                  <a:lnTo>
                    <a:pt x="615" y="85"/>
                  </a:lnTo>
                  <a:lnTo>
                    <a:pt x="615" y="88"/>
                  </a:lnTo>
                  <a:lnTo>
                    <a:pt x="615" y="95"/>
                  </a:lnTo>
                  <a:lnTo>
                    <a:pt x="615" y="102"/>
                  </a:lnTo>
                  <a:lnTo>
                    <a:pt x="615" y="104"/>
                  </a:lnTo>
                  <a:lnTo>
                    <a:pt x="618" y="109"/>
                  </a:lnTo>
                  <a:lnTo>
                    <a:pt x="622" y="119"/>
                  </a:lnTo>
                  <a:lnTo>
                    <a:pt x="622" y="123"/>
                  </a:lnTo>
                  <a:lnTo>
                    <a:pt x="625" y="126"/>
                  </a:lnTo>
                  <a:lnTo>
                    <a:pt x="627" y="130"/>
                  </a:lnTo>
                  <a:lnTo>
                    <a:pt x="625" y="133"/>
                  </a:lnTo>
                  <a:lnTo>
                    <a:pt x="627" y="135"/>
                  </a:lnTo>
                  <a:lnTo>
                    <a:pt x="630" y="142"/>
                  </a:lnTo>
                  <a:lnTo>
                    <a:pt x="630" y="142"/>
                  </a:lnTo>
                  <a:lnTo>
                    <a:pt x="627" y="142"/>
                  </a:lnTo>
                  <a:lnTo>
                    <a:pt x="627" y="142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0" y="145"/>
                  </a:lnTo>
                  <a:lnTo>
                    <a:pt x="632" y="147"/>
                  </a:lnTo>
                  <a:lnTo>
                    <a:pt x="632" y="149"/>
                  </a:lnTo>
                  <a:lnTo>
                    <a:pt x="634" y="152"/>
                  </a:lnTo>
                  <a:lnTo>
                    <a:pt x="634" y="154"/>
                  </a:lnTo>
                  <a:lnTo>
                    <a:pt x="637" y="156"/>
                  </a:lnTo>
                  <a:lnTo>
                    <a:pt x="637" y="159"/>
                  </a:lnTo>
                  <a:lnTo>
                    <a:pt x="639" y="164"/>
                  </a:lnTo>
                  <a:lnTo>
                    <a:pt x="639" y="166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68"/>
                  </a:lnTo>
                  <a:lnTo>
                    <a:pt x="641" y="171"/>
                  </a:lnTo>
                  <a:lnTo>
                    <a:pt x="641" y="171"/>
                  </a:lnTo>
                  <a:lnTo>
                    <a:pt x="641" y="173"/>
                  </a:lnTo>
                  <a:lnTo>
                    <a:pt x="641" y="175"/>
                  </a:lnTo>
                  <a:lnTo>
                    <a:pt x="641" y="178"/>
                  </a:lnTo>
                  <a:lnTo>
                    <a:pt x="641" y="180"/>
                  </a:lnTo>
                  <a:lnTo>
                    <a:pt x="641" y="180"/>
                  </a:lnTo>
                  <a:lnTo>
                    <a:pt x="641" y="187"/>
                  </a:lnTo>
                  <a:lnTo>
                    <a:pt x="641" y="190"/>
                  </a:lnTo>
                  <a:lnTo>
                    <a:pt x="641" y="190"/>
                  </a:lnTo>
                  <a:lnTo>
                    <a:pt x="641" y="192"/>
                  </a:lnTo>
                  <a:lnTo>
                    <a:pt x="641" y="192"/>
                  </a:lnTo>
                  <a:lnTo>
                    <a:pt x="644" y="194"/>
                  </a:lnTo>
                  <a:lnTo>
                    <a:pt x="644" y="208"/>
                  </a:lnTo>
                  <a:lnTo>
                    <a:pt x="644" y="211"/>
                  </a:lnTo>
                  <a:lnTo>
                    <a:pt x="644" y="218"/>
                  </a:lnTo>
                  <a:lnTo>
                    <a:pt x="644" y="220"/>
                  </a:lnTo>
                  <a:lnTo>
                    <a:pt x="644" y="220"/>
                  </a:lnTo>
                  <a:lnTo>
                    <a:pt x="644" y="220"/>
                  </a:lnTo>
                  <a:lnTo>
                    <a:pt x="644" y="223"/>
                  </a:lnTo>
                  <a:lnTo>
                    <a:pt x="644" y="225"/>
                  </a:lnTo>
                  <a:lnTo>
                    <a:pt x="646" y="230"/>
                  </a:lnTo>
                  <a:lnTo>
                    <a:pt x="646" y="232"/>
                  </a:lnTo>
                  <a:lnTo>
                    <a:pt x="646" y="239"/>
                  </a:lnTo>
                  <a:lnTo>
                    <a:pt x="646" y="242"/>
                  </a:lnTo>
                  <a:lnTo>
                    <a:pt x="646" y="242"/>
                  </a:lnTo>
                  <a:lnTo>
                    <a:pt x="649" y="244"/>
                  </a:lnTo>
                  <a:lnTo>
                    <a:pt x="649" y="244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49" y="246"/>
                  </a:lnTo>
                  <a:lnTo>
                    <a:pt x="651" y="246"/>
                  </a:lnTo>
                  <a:lnTo>
                    <a:pt x="651" y="246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49"/>
                  </a:lnTo>
                  <a:lnTo>
                    <a:pt x="651" y="251"/>
                  </a:lnTo>
                  <a:lnTo>
                    <a:pt x="651" y="253"/>
                  </a:lnTo>
                  <a:lnTo>
                    <a:pt x="649" y="253"/>
                  </a:lnTo>
                  <a:lnTo>
                    <a:pt x="651" y="258"/>
                  </a:lnTo>
                  <a:lnTo>
                    <a:pt x="649" y="261"/>
                  </a:lnTo>
                  <a:lnTo>
                    <a:pt x="649" y="261"/>
                  </a:lnTo>
                  <a:lnTo>
                    <a:pt x="649" y="263"/>
                  </a:lnTo>
                  <a:lnTo>
                    <a:pt x="649" y="263"/>
                  </a:lnTo>
                  <a:lnTo>
                    <a:pt x="649" y="265"/>
                  </a:lnTo>
                  <a:lnTo>
                    <a:pt x="651" y="270"/>
                  </a:lnTo>
                  <a:lnTo>
                    <a:pt x="651" y="272"/>
                  </a:lnTo>
                  <a:lnTo>
                    <a:pt x="651" y="275"/>
                  </a:lnTo>
                  <a:lnTo>
                    <a:pt x="649" y="279"/>
                  </a:lnTo>
                  <a:lnTo>
                    <a:pt x="649" y="282"/>
                  </a:lnTo>
                  <a:lnTo>
                    <a:pt x="651" y="284"/>
                  </a:lnTo>
                  <a:lnTo>
                    <a:pt x="653" y="287"/>
                  </a:lnTo>
                  <a:lnTo>
                    <a:pt x="653" y="289"/>
                  </a:lnTo>
                  <a:lnTo>
                    <a:pt x="656" y="294"/>
                  </a:lnTo>
                  <a:lnTo>
                    <a:pt x="656" y="296"/>
                  </a:lnTo>
                  <a:lnTo>
                    <a:pt x="656" y="298"/>
                  </a:lnTo>
                  <a:lnTo>
                    <a:pt x="656" y="301"/>
                  </a:lnTo>
                  <a:lnTo>
                    <a:pt x="656" y="301"/>
                  </a:lnTo>
                  <a:lnTo>
                    <a:pt x="658" y="303"/>
                  </a:lnTo>
                  <a:lnTo>
                    <a:pt x="658" y="303"/>
                  </a:lnTo>
                  <a:lnTo>
                    <a:pt x="658" y="303"/>
                  </a:lnTo>
                  <a:lnTo>
                    <a:pt x="658" y="306"/>
                  </a:lnTo>
                  <a:lnTo>
                    <a:pt x="658" y="308"/>
                  </a:lnTo>
                  <a:lnTo>
                    <a:pt x="663" y="315"/>
                  </a:lnTo>
                  <a:lnTo>
                    <a:pt x="667" y="317"/>
                  </a:lnTo>
                  <a:lnTo>
                    <a:pt x="667" y="320"/>
                  </a:lnTo>
                  <a:lnTo>
                    <a:pt x="670" y="322"/>
                  </a:lnTo>
                  <a:lnTo>
                    <a:pt x="670" y="329"/>
                  </a:lnTo>
                  <a:lnTo>
                    <a:pt x="670" y="332"/>
                  </a:lnTo>
                  <a:lnTo>
                    <a:pt x="670" y="334"/>
                  </a:lnTo>
                  <a:lnTo>
                    <a:pt x="670" y="334"/>
                  </a:lnTo>
                  <a:lnTo>
                    <a:pt x="672" y="339"/>
                  </a:lnTo>
                  <a:lnTo>
                    <a:pt x="672" y="339"/>
                  </a:lnTo>
                  <a:lnTo>
                    <a:pt x="672" y="339"/>
                  </a:lnTo>
                  <a:lnTo>
                    <a:pt x="672" y="341"/>
                  </a:lnTo>
                  <a:lnTo>
                    <a:pt x="672" y="341"/>
                  </a:lnTo>
                  <a:lnTo>
                    <a:pt x="672" y="346"/>
                  </a:lnTo>
                  <a:lnTo>
                    <a:pt x="672" y="348"/>
                  </a:lnTo>
                  <a:lnTo>
                    <a:pt x="672" y="350"/>
                  </a:lnTo>
                  <a:lnTo>
                    <a:pt x="672" y="353"/>
                  </a:lnTo>
                  <a:lnTo>
                    <a:pt x="672" y="358"/>
                  </a:lnTo>
                  <a:lnTo>
                    <a:pt x="675" y="365"/>
                  </a:lnTo>
                  <a:lnTo>
                    <a:pt x="675" y="365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8"/>
            <p:cNvSpPr>
              <a:spLocks noEditPoints="1"/>
            </p:cNvSpPr>
            <p:nvPr/>
          </p:nvSpPr>
          <p:spPr bwMode="auto">
            <a:xfrm>
              <a:off x="9991434" y="3712557"/>
              <a:ext cx="872349" cy="378380"/>
            </a:xfrm>
            <a:custGeom>
              <a:avLst/>
              <a:gdLst>
                <a:gd name="T0" fmla="*/ 679 w 883"/>
                <a:gd name="T1" fmla="*/ 331 h 383"/>
                <a:gd name="T2" fmla="*/ 783 w 883"/>
                <a:gd name="T3" fmla="*/ 246 h 383"/>
                <a:gd name="T4" fmla="*/ 797 w 883"/>
                <a:gd name="T5" fmla="*/ 249 h 383"/>
                <a:gd name="T6" fmla="*/ 833 w 883"/>
                <a:gd name="T7" fmla="*/ 187 h 383"/>
                <a:gd name="T8" fmla="*/ 878 w 883"/>
                <a:gd name="T9" fmla="*/ 104 h 383"/>
                <a:gd name="T10" fmla="*/ 880 w 883"/>
                <a:gd name="T11" fmla="*/ 142 h 383"/>
                <a:gd name="T12" fmla="*/ 866 w 883"/>
                <a:gd name="T13" fmla="*/ 161 h 383"/>
                <a:gd name="T14" fmla="*/ 845 w 883"/>
                <a:gd name="T15" fmla="*/ 76 h 383"/>
                <a:gd name="T16" fmla="*/ 821 w 883"/>
                <a:gd name="T17" fmla="*/ 21 h 383"/>
                <a:gd name="T18" fmla="*/ 835 w 883"/>
                <a:gd name="T19" fmla="*/ 52 h 383"/>
                <a:gd name="T20" fmla="*/ 861 w 883"/>
                <a:gd name="T21" fmla="*/ 83 h 383"/>
                <a:gd name="T22" fmla="*/ 842 w 883"/>
                <a:gd name="T23" fmla="*/ 116 h 383"/>
                <a:gd name="T24" fmla="*/ 849 w 883"/>
                <a:gd name="T25" fmla="*/ 99 h 383"/>
                <a:gd name="T26" fmla="*/ 828 w 883"/>
                <a:gd name="T27" fmla="*/ 76 h 383"/>
                <a:gd name="T28" fmla="*/ 819 w 883"/>
                <a:gd name="T29" fmla="*/ 111 h 383"/>
                <a:gd name="T30" fmla="*/ 807 w 883"/>
                <a:gd name="T31" fmla="*/ 97 h 383"/>
                <a:gd name="T32" fmla="*/ 788 w 883"/>
                <a:gd name="T33" fmla="*/ 85 h 383"/>
                <a:gd name="T34" fmla="*/ 743 w 883"/>
                <a:gd name="T35" fmla="*/ 83 h 383"/>
                <a:gd name="T36" fmla="*/ 736 w 883"/>
                <a:gd name="T37" fmla="*/ 57 h 383"/>
                <a:gd name="T38" fmla="*/ 778 w 883"/>
                <a:gd name="T39" fmla="*/ 64 h 383"/>
                <a:gd name="T40" fmla="*/ 781 w 883"/>
                <a:gd name="T41" fmla="*/ 54 h 383"/>
                <a:gd name="T42" fmla="*/ 795 w 883"/>
                <a:gd name="T43" fmla="*/ 47 h 383"/>
                <a:gd name="T44" fmla="*/ 812 w 883"/>
                <a:gd name="T45" fmla="*/ 47 h 383"/>
                <a:gd name="T46" fmla="*/ 821 w 883"/>
                <a:gd name="T47" fmla="*/ 45 h 383"/>
                <a:gd name="T48" fmla="*/ 809 w 883"/>
                <a:gd name="T49" fmla="*/ 19 h 383"/>
                <a:gd name="T50" fmla="*/ 710 w 883"/>
                <a:gd name="T51" fmla="*/ 21 h 383"/>
                <a:gd name="T52" fmla="*/ 294 w 883"/>
                <a:gd name="T53" fmla="*/ 97 h 383"/>
                <a:gd name="T54" fmla="*/ 234 w 883"/>
                <a:gd name="T55" fmla="*/ 140 h 383"/>
                <a:gd name="T56" fmla="*/ 199 w 883"/>
                <a:gd name="T57" fmla="*/ 170 h 383"/>
                <a:gd name="T58" fmla="*/ 171 w 883"/>
                <a:gd name="T59" fmla="*/ 187 h 383"/>
                <a:gd name="T60" fmla="*/ 156 w 883"/>
                <a:gd name="T61" fmla="*/ 192 h 383"/>
                <a:gd name="T62" fmla="*/ 133 w 883"/>
                <a:gd name="T63" fmla="*/ 206 h 383"/>
                <a:gd name="T64" fmla="*/ 121 w 883"/>
                <a:gd name="T65" fmla="*/ 227 h 383"/>
                <a:gd name="T66" fmla="*/ 88 w 883"/>
                <a:gd name="T67" fmla="*/ 251 h 383"/>
                <a:gd name="T68" fmla="*/ 57 w 883"/>
                <a:gd name="T69" fmla="*/ 265 h 383"/>
                <a:gd name="T70" fmla="*/ 26 w 883"/>
                <a:gd name="T71" fmla="*/ 289 h 383"/>
                <a:gd name="T72" fmla="*/ 10 w 883"/>
                <a:gd name="T73" fmla="*/ 310 h 383"/>
                <a:gd name="T74" fmla="*/ 64 w 883"/>
                <a:gd name="T75" fmla="*/ 336 h 383"/>
                <a:gd name="T76" fmla="*/ 166 w 883"/>
                <a:gd name="T77" fmla="*/ 303 h 383"/>
                <a:gd name="T78" fmla="*/ 194 w 883"/>
                <a:gd name="T79" fmla="*/ 289 h 383"/>
                <a:gd name="T80" fmla="*/ 329 w 883"/>
                <a:gd name="T81" fmla="*/ 275 h 383"/>
                <a:gd name="T82" fmla="*/ 343 w 883"/>
                <a:gd name="T83" fmla="*/ 277 h 383"/>
                <a:gd name="T84" fmla="*/ 459 w 883"/>
                <a:gd name="T85" fmla="*/ 293 h 383"/>
                <a:gd name="T86" fmla="*/ 611 w 883"/>
                <a:gd name="T87" fmla="*/ 383 h 383"/>
                <a:gd name="T88" fmla="*/ 667 w 883"/>
                <a:gd name="T89" fmla="*/ 350 h 383"/>
                <a:gd name="T90" fmla="*/ 689 w 883"/>
                <a:gd name="T91" fmla="*/ 303 h 383"/>
                <a:gd name="T92" fmla="*/ 710 w 883"/>
                <a:gd name="T93" fmla="*/ 263 h 383"/>
                <a:gd name="T94" fmla="*/ 715 w 883"/>
                <a:gd name="T95" fmla="*/ 272 h 383"/>
                <a:gd name="T96" fmla="*/ 736 w 883"/>
                <a:gd name="T97" fmla="*/ 249 h 383"/>
                <a:gd name="T98" fmla="*/ 786 w 883"/>
                <a:gd name="T99" fmla="*/ 241 h 383"/>
                <a:gd name="T100" fmla="*/ 802 w 883"/>
                <a:gd name="T101" fmla="*/ 220 h 383"/>
                <a:gd name="T102" fmla="*/ 807 w 883"/>
                <a:gd name="T103" fmla="*/ 196 h 383"/>
                <a:gd name="T104" fmla="*/ 795 w 883"/>
                <a:gd name="T105" fmla="*/ 196 h 383"/>
                <a:gd name="T106" fmla="*/ 781 w 883"/>
                <a:gd name="T107" fmla="*/ 211 h 383"/>
                <a:gd name="T108" fmla="*/ 734 w 883"/>
                <a:gd name="T109" fmla="*/ 204 h 383"/>
                <a:gd name="T110" fmla="*/ 778 w 883"/>
                <a:gd name="T111" fmla="*/ 185 h 383"/>
                <a:gd name="T112" fmla="*/ 786 w 883"/>
                <a:gd name="T113" fmla="*/ 175 h 383"/>
                <a:gd name="T114" fmla="*/ 726 w 883"/>
                <a:gd name="T115" fmla="*/ 151 h 383"/>
                <a:gd name="T116" fmla="*/ 769 w 883"/>
                <a:gd name="T117" fmla="*/ 154 h 383"/>
                <a:gd name="T118" fmla="*/ 771 w 883"/>
                <a:gd name="T119" fmla="*/ 147 h 383"/>
                <a:gd name="T120" fmla="*/ 788 w 883"/>
                <a:gd name="T121" fmla="*/ 144 h 383"/>
                <a:gd name="T122" fmla="*/ 805 w 883"/>
                <a:gd name="T123" fmla="*/ 156 h 383"/>
                <a:gd name="T124" fmla="*/ 828 w 883"/>
                <a:gd name="T125" fmla="*/ 13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3" h="383">
                  <a:moveTo>
                    <a:pt x="670" y="369"/>
                  </a:moveTo>
                  <a:lnTo>
                    <a:pt x="670" y="369"/>
                  </a:lnTo>
                  <a:lnTo>
                    <a:pt x="667" y="369"/>
                  </a:lnTo>
                  <a:lnTo>
                    <a:pt x="665" y="369"/>
                  </a:lnTo>
                  <a:lnTo>
                    <a:pt x="665" y="372"/>
                  </a:lnTo>
                  <a:lnTo>
                    <a:pt x="667" y="374"/>
                  </a:lnTo>
                  <a:lnTo>
                    <a:pt x="667" y="374"/>
                  </a:lnTo>
                  <a:lnTo>
                    <a:pt x="670" y="374"/>
                  </a:lnTo>
                  <a:lnTo>
                    <a:pt x="672" y="374"/>
                  </a:lnTo>
                  <a:lnTo>
                    <a:pt x="672" y="374"/>
                  </a:lnTo>
                  <a:lnTo>
                    <a:pt x="672" y="367"/>
                  </a:lnTo>
                  <a:lnTo>
                    <a:pt x="670" y="369"/>
                  </a:lnTo>
                  <a:lnTo>
                    <a:pt x="670" y="369"/>
                  </a:lnTo>
                  <a:close/>
                  <a:moveTo>
                    <a:pt x="677" y="334"/>
                  </a:moveTo>
                  <a:lnTo>
                    <a:pt x="674" y="336"/>
                  </a:lnTo>
                  <a:lnTo>
                    <a:pt x="674" y="341"/>
                  </a:lnTo>
                  <a:lnTo>
                    <a:pt x="674" y="343"/>
                  </a:lnTo>
                  <a:lnTo>
                    <a:pt x="677" y="341"/>
                  </a:lnTo>
                  <a:lnTo>
                    <a:pt x="677" y="338"/>
                  </a:lnTo>
                  <a:lnTo>
                    <a:pt x="677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77" y="334"/>
                  </a:lnTo>
                  <a:close/>
                  <a:moveTo>
                    <a:pt x="715" y="279"/>
                  </a:moveTo>
                  <a:lnTo>
                    <a:pt x="712" y="284"/>
                  </a:lnTo>
                  <a:lnTo>
                    <a:pt x="710" y="284"/>
                  </a:lnTo>
                  <a:lnTo>
                    <a:pt x="708" y="284"/>
                  </a:lnTo>
                  <a:lnTo>
                    <a:pt x="696" y="296"/>
                  </a:lnTo>
                  <a:lnTo>
                    <a:pt x="693" y="301"/>
                  </a:lnTo>
                  <a:lnTo>
                    <a:pt x="693" y="305"/>
                  </a:lnTo>
                  <a:lnTo>
                    <a:pt x="693" y="303"/>
                  </a:lnTo>
                  <a:lnTo>
                    <a:pt x="703" y="291"/>
                  </a:lnTo>
                  <a:lnTo>
                    <a:pt x="703" y="291"/>
                  </a:lnTo>
                  <a:lnTo>
                    <a:pt x="708" y="289"/>
                  </a:lnTo>
                  <a:lnTo>
                    <a:pt x="715" y="282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7" y="279"/>
                  </a:lnTo>
                  <a:lnTo>
                    <a:pt x="715" y="279"/>
                  </a:lnTo>
                  <a:close/>
                  <a:moveTo>
                    <a:pt x="793" y="246"/>
                  </a:moveTo>
                  <a:lnTo>
                    <a:pt x="793" y="244"/>
                  </a:lnTo>
                  <a:lnTo>
                    <a:pt x="786" y="244"/>
                  </a:lnTo>
                  <a:lnTo>
                    <a:pt x="783" y="244"/>
                  </a:lnTo>
                  <a:lnTo>
                    <a:pt x="783" y="246"/>
                  </a:lnTo>
                  <a:lnTo>
                    <a:pt x="783" y="246"/>
                  </a:lnTo>
                  <a:lnTo>
                    <a:pt x="790" y="246"/>
                  </a:lnTo>
                  <a:lnTo>
                    <a:pt x="795" y="249"/>
                  </a:lnTo>
                  <a:lnTo>
                    <a:pt x="795" y="249"/>
                  </a:lnTo>
                  <a:lnTo>
                    <a:pt x="795" y="249"/>
                  </a:lnTo>
                  <a:lnTo>
                    <a:pt x="795" y="246"/>
                  </a:lnTo>
                  <a:lnTo>
                    <a:pt x="793" y="246"/>
                  </a:lnTo>
                  <a:close/>
                  <a:moveTo>
                    <a:pt x="774" y="244"/>
                  </a:moveTo>
                  <a:lnTo>
                    <a:pt x="757" y="249"/>
                  </a:lnTo>
                  <a:lnTo>
                    <a:pt x="743" y="256"/>
                  </a:lnTo>
                  <a:lnTo>
                    <a:pt x="741" y="256"/>
                  </a:lnTo>
                  <a:lnTo>
                    <a:pt x="738" y="258"/>
                  </a:lnTo>
                  <a:lnTo>
                    <a:pt x="764" y="246"/>
                  </a:lnTo>
                  <a:lnTo>
                    <a:pt x="767" y="246"/>
                  </a:lnTo>
                  <a:lnTo>
                    <a:pt x="781" y="244"/>
                  </a:lnTo>
                  <a:lnTo>
                    <a:pt x="778" y="244"/>
                  </a:lnTo>
                  <a:lnTo>
                    <a:pt x="774" y="244"/>
                  </a:lnTo>
                  <a:close/>
                  <a:moveTo>
                    <a:pt x="819" y="206"/>
                  </a:moveTo>
                  <a:lnTo>
                    <a:pt x="816" y="208"/>
                  </a:lnTo>
                  <a:lnTo>
                    <a:pt x="816" y="208"/>
                  </a:lnTo>
                  <a:lnTo>
                    <a:pt x="816" y="208"/>
                  </a:lnTo>
                  <a:lnTo>
                    <a:pt x="812" y="213"/>
                  </a:lnTo>
                  <a:lnTo>
                    <a:pt x="805" y="227"/>
                  </a:lnTo>
                  <a:lnTo>
                    <a:pt x="797" y="249"/>
                  </a:lnTo>
                  <a:lnTo>
                    <a:pt x="797" y="251"/>
                  </a:lnTo>
                  <a:lnTo>
                    <a:pt x="797" y="253"/>
                  </a:lnTo>
                  <a:lnTo>
                    <a:pt x="797" y="251"/>
                  </a:lnTo>
                  <a:lnTo>
                    <a:pt x="807" y="227"/>
                  </a:lnTo>
                  <a:lnTo>
                    <a:pt x="809" y="220"/>
                  </a:lnTo>
                  <a:lnTo>
                    <a:pt x="812" y="218"/>
                  </a:lnTo>
                  <a:lnTo>
                    <a:pt x="814" y="215"/>
                  </a:lnTo>
                  <a:lnTo>
                    <a:pt x="819" y="211"/>
                  </a:lnTo>
                  <a:lnTo>
                    <a:pt x="821" y="208"/>
                  </a:lnTo>
                  <a:lnTo>
                    <a:pt x="821" y="204"/>
                  </a:lnTo>
                  <a:lnTo>
                    <a:pt x="821" y="204"/>
                  </a:lnTo>
                  <a:lnTo>
                    <a:pt x="819" y="206"/>
                  </a:lnTo>
                  <a:close/>
                  <a:moveTo>
                    <a:pt x="831" y="185"/>
                  </a:moveTo>
                  <a:lnTo>
                    <a:pt x="831" y="185"/>
                  </a:lnTo>
                  <a:lnTo>
                    <a:pt x="831" y="187"/>
                  </a:lnTo>
                  <a:lnTo>
                    <a:pt x="831" y="187"/>
                  </a:lnTo>
                  <a:lnTo>
                    <a:pt x="828" y="189"/>
                  </a:lnTo>
                  <a:lnTo>
                    <a:pt x="828" y="189"/>
                  </a:lnTo>
                  <a:lnTo>
                    <a:pt x="828" y="192"/>
                  </a:lnTo>
                  <a:lnTo>
                    <a:pt x="826" y="194"/>
                  </a:lnTo>
                  <a:lnTo>
                    <a:pt x="826" y="196"/>
                  </a:lnTo>
                  <a:lnTo>
                    <a:pt x="826" y="196"/>
                  </a:lnTo>
                  <a:lnTo>
                    <a:pt x="828" y="194"/>
                  </a:lnTo>
                  <a:lnTo>
                    <a:pt x="833" y="187"/>
                  </a:lnTo>
                  <a:lnTo>
                    <a:pt x="833" y="187"/>
                  </a:lnTo>
                  <a:lnTo>
                    <a:pt x="835" y="187"/>
                  </a:lnTo>
                  <a:lnTo>
                    <a:pt x="835" y="187"/>
                  </a:lnTo>
                  <a:lnTo>
                    <a:pt x="835" y="185"/>
                  </a:lnTo>
                  <a:lnTo>
                    <a:pt x="833" y="185"/>
                  </a:lnTo>
                  <a:lnTo>
                    <a:pt x="831" y="185"/>
                  </a:lnTo>
                  <a:close/>
                  <a:moveTo>
                    <a:pt x="847" y="170"/>
                  </a:moveTo>
                  <a:lnTo>
                    <a:pt x="842" y="175"/>
                  </a:lnTo>
                  <a:lnTo>
                    <a:pt x="840" y="178"/>
                  </a:lnTo>
                  <a:lnTo>
                    <a:pt x="838" y="178"/>
                  </a:lnTo>
                  <a:lnTo>
                    <a:pt x="838" y="180"/>
                  </a:lnTo>
                  <a:lnTo>
                    <a:pt x="838" y="182"/>
                  </a:lnTo>
                  <a:lnTo>
                    <a:pt x="835" y="185"/>
                  </a:lnTo>
                  <a:lnTo>
                    <a:pt x="845" y="173"/>
                  </a:lnTo>
                  <a:lnTo>
                    <a:pt x="854" y="168"/>
                  </a:lnTo>
                  <a:lnTo>
                    <a:pt x="857" y="166"/>
                  </a:lnTo>
                  <a:lnTo>
                    <a:pt x="857" y="166"/>
                  </a:lnTo>
                  <a:lnTo>
                    <a:pt x="857" y="163"/>
                  </a:lnTo>
                  <a:lnTo>
                    <a:pt x="859" y="163"/>
                  </a:lnTo>
                  <a:lnTo>
                    <a:pt x="854" y="166"/>
                  </a:lnTo>
                  <a:lnTo>
                    <a:pt x="847" y="170"/>
                  </a:lnTo>
                  <a:close/>
                  <a:moveTo>
                    <a:pt x="880" y="118"/>
                  </a:moveTo>
                  <a:lnTo>
                    <a:pt x="880" y="109"/>
                  </a:lnTo>
                  <a:lnTo>
                    <a:pt x="878" y="104"/>
                  </a:lnTo>
                  <a:lnTo>
                    <a:pt x="875" y="99"/>
                  </a:lnTo>
                  <a:lnTo>
                    <a:pt x="873" y="97"/>
                  </a:lnTo>
                  <a:lnTo>
                    <a:pt x="873" y="95"/>
                  </a:lnTo>
                  <a:lnTo>
                    <a:pt x="871" y="90"/>
                  </a:lnTo>
                  <a:lnTo>
                    <a:pt x="868" y="88"/>
                  </a:lnTo>
                  <a:lnTo>
                    <a:pt x="866" y="88"/>
                  </a:lnTo>
                  <a:lnTo>
                    <a:pt x="866" y="88"/>
                  </a:lnTo>
                  <a:lnTo>
                    <a:pt x="868" y="90"/>
                  </a:lnTo>
                  <a:lnTo>
                    <a:pt x="871" y="92"/>
                  </a:lnTo>
                  <a:lnTo>
                    <a:pt x="871" y="95"/>
                  </a:lnTo>
                  <a:lnTo>
                    <a:pt x="875" y="104"/>
                  </a:lnTo>
                  <a:lnTo>
                    <a:pt x="878" y="109"/>
                  </a:lnTo>
                  <a:lnTo>
                    <a:pt x="878" y="111"/>
                  </a:lnTo>
                  <a:lnTo>
                    <a:pt x="878" y="114"/>
                  </a:lnTo>
                  <a:lnTo>
                    <a:pt x="878" y="116"/>
                  </a:lnTo>
                  <a:lnTo>
                    <a:pt x="878" y="118"/>
                  </a:lnTo>
                  <a:lnTo>
                    <a:pt x="878" y="118"/>
                  </a:lnTo>
                  <a:lnTo>
                    <a:pt x="878" y="121"/>
                  </a:lnTo>
                  <a:lnTo>
                    <a:pt x="878" y="123"/>
                  </a:lnTo>
                  <a:lnTo>
                    <a:pt x="880" y="125"/>
                  </a:lnTo>
                  <a:lnTo>
                    <a:pt x="880" y="130"/>
                  </a:lnTo>
                  <a:lnTo>
                    <a:pt x="880" y="135"/>
                  </a:lnTo>
                  <a:lnTo>
                    <a:pt x="880" y="142"/>
                  </a:lnTo>
                  <a:lnTo>
                    <a:pt x="880" y="142"/>
                  </a:lnTo>
                  <a:lnTo>
                    <a:pt x="880" y="147"/>
                  </a:lnTo>
                  <a:lnTo>
                    <a:pt x="878" y="149"/>
                  </a:lnTo>
                  <a:lnTo>
                    <a:pt x="873" y="154"/>
                  </a:lnTo>
                  <a:lnTo>
                    <a:pt x="866" y="159"/>
                  </a:lnTo>
                  <a:lnTo>
                    <a:pt x="866" y="159"/>
                  </a:lnTo>
                  <a:lnTo>
                    <a:pt x="866" y="159"/>
                  </a:lnTo>
                  <a:lnTo>
                    <a:pt x="866" y="156"/>
                  </a:lnTo>
                  <a:lnTo>
                    <a:pt x="866" y="156"/>
                  </a:lnTo>
                  <a:lnTo>
                    <a:pt x="866" y="156"/>
                  </a:lnTo>
                  <a:lnTo>
                    <a:pt x="864" y="159"/>
                  </a:lnTo>
                  <a:lnTo>
                    <a:pt x="866" y="159"/>
                  </a:lnTo>
                  <a:lnTo>
                    <a:pt x="864" y="159"/>
                  </a:lnTo>
                  <a:lnTo>
                    <a:pt x="864" y="159"/>
                  </a:lnTo>
                  <a:lnTo>
                    <a:pt x="864" y="161"/>
                  </a:lnTo>
                  <a:lnTo>
                    <a:pt x="864" y="161"/>
                  </a:lnTo>
                  <a:lnTo>
                    <a:pt x="864" y="161"/>
                  </a:lnTo>
                  <a:lnTo>
                    <a:pt x="861" y="161"/>
                  </a:lnTo>
                  <a:lnTo>
                    <a:pt x="861" y="163"/>
                  </a:lnTo>
                  <a:lnTo>
                    <a:pt x="861" y="163"/>
                  </a:lnTo>
                  <a:lnTo>
                    <a:pt x="864" y="163"/>
                  </a:lnTo>
                  <a:lnTo>
                    <a:pt x="864" y="163"/>
                  </a:lnTo>
                  <a:lnTo>
                    <a:pt x="864" y="161"/>
                  </a:lnTo>
                  <a:lnTo>
                    <a:pt x="866" y="161"/>
                  </a:lnTo>
                  <a:lnTo>
                    <a:pt x="866" y="161"/>
                  </a:lnTo>
                  <a:lnTo>
                    <a:pt x="871" y="159"/>
                  </a:lnTo>
                  <a:lnTo>
                    <a:pt x="873" y="156"/>
                  </a:lnTo>
                  <a:lnTo>
                    <a:pt x="875" y="154"/>
                  </a:lnTo>
                  <a:lnTo>
                    <a:pt x="878" y="154"/>
                  </a:lnTo>
                  <a:lnTo>
                    <a:pt x="880" y="154"/>
                  </a:lnTo>
                  <a:lnTo>
                    <a:pt x="880" y="151"/>
                  </a:lnTo>
                  <a:lnTo>
                    <a:pt x="883" y="149"/>
                  </a:lnTo>
                  <a:lnTo>
                    <a:pt x="883" y="140"/>
                  </a:lnTo>
                  <a:lnTo>
                    <a:pt x="880" y="118"/>
                  </a:lnTo>
                  <a:close/>
                  <a:moveTo>
                    <a:pt x="852" y="76"/>
                  </a:moveTo>
                  <a:lnTo>
                    <a:pt x="849" y="73"/>
                  </a:lnTo>
                  <a:lnTo>
                    <a:pt x="849" y="73"/>
                  </a:lnTo>
                  <a:lnTo>
                    <a:pt x="847" y="71"/>
                  </a:lnTo>
                  <a:lnTo>
                    <a:pt x="847" y="71"/>
                  </a:lnTo>
                  <a:lnTo>
                    <a:pt x="847" y="71"/>
                  </a:lnTo>
                  <a:lnTo>
                    <a:pt x="845" y="71"/>
                  </a:lnTo>
                  <a:lnTo>
                    <a:pt x="845" y="71"/>
                  </a:lnTo>
                  <a:lnTo>
                    <a:pt x="842" y="71"/>
                  </a:lnTo>
                  <a:lnTo>
                    <a:pt x="842" y="71"/>
                  </a:lnTo>
                  <a:lnTo>
                    <a:pt x="842" y="73"/>
                  </a:lnTo>
                  <a:lnTo>
                    <a:pt x="842" y="73"/>
                  </a:lnTo>
                  <a:lnTo>
                    <a:pt x="842" y="73"/>
                  </a:lnTo>
                  <a:lnTo>
                    <a:pt x="845" y="73"/>
                  </a:lnTo>
                  <a:lnTo>
                    <a:pt x="845" y="76"/>
                  </a:lnTo>
                  <a:lnTo>
                    <a:pt x="847" y="78"/>
                  </a:lnTo>
                  <a:lnTo>
                    <a:pt x="849" y="78"/>
                  </a:lnTo>
                  <a:lnTo>
                    <a:pt x="849" y="80"/>
                  </a:lnTo>
                  <a:lnTo>
                    <a:pt x="852" y="83"/>
                  </a:lnTo>
                  <a:lnTo>
                    <a:pt x="854" y="83"/>
                  </a:lnTo>
                  <a:lnTo>
                    <a:pt x="854" y="83"/>
                  </a:lnTo>
                  <a:lnTo>
                    <a:pt x="854" y="83"/>
                  </a:lnTo>
                  <a:lnTo>
                    <a:pt x="854" y="80"/>
                  </a:lnTo>
                  <a:lnTo>
                    <a:pt x="857" y="78"/>
                  </a:lnTo>
                  <a:lnTo>
                    <a:pt x="852" y="76"/>
                  </a:lnTo>
                  <a:close/>
                  <a:moveTo>
                    <a:pt x="861" y="83"/>
                  </a:moveTo>
                  <a:lnTo>
                    <a:pt x="861" y="85"/>
                  </a:lnTo>
                  <a:lnTo>
                    <a:pt x="864" y="85"/>
                  </a:lnTo>
                  <a:lnTo>
                    <a:pt x="866" y="85"/>
                  </a:lnTo>
                  <a:lnTo>
                    <a:pt x="866" y="85"/>
                  </a:lnTo>
                  <a:lnTo>
                    <a:pt x="861" y="78"/>
                  </a:lnTo>
                  <a:lnTo>
                    <a:pt x="859" y="73"/>
                  </a:lnTo>
                  <a:lnTo>
                    <a:pt x="838" y="50"/>
                  </a:lnTo>
                  <a:lnTo>
                    <a:pt x="831" y="38"/>
                  </a:lnTo>
                  <a:lnTo>
                    <a:pt x="826" y="31"/>
                  </a:lnTo>
                  <a:lnTo>
                    <a:pt x="826" y="31"/>
                  </a:lnTo>
                  <a:lnTo>
                    <a:pt x="826" y="26"/>
                  </a:lnTo>
                  <a:lnTo>
                    <a:pt x="823" y="24"/>
                  </a:lnTo>
                  <a:lnTo>
                    <a:pt x="821" y="21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2" y="2"/>
                  </a:lnTo>
                  <a:lnTo>
                    <a:pt x="814" y="7"/>
                  </a:lnTo>
                  <a:lnTo>
                    <a:pt x="814" y="9"/>
                  </a:lnTo>
                  <a:lnTo>
                    <a:pt x="816" y="12"/>
                  </a:lnTo>
                  <a:lnTo>
                    <a:pt x="816" y="14"/>
                  </a:lnTo>
                  <a:lnTo>
                    <a:pt x="819" y="17"/>
                  </a:lnTo>
                  <a:lnTo>
                    <a:pt x="821" y="19"/>
                  </a:lnTo>
                  <a:lnTo>
                    <a:pt x="823" y="26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3" y="31"/>
                  </a:lnTo>
                  <a:lnTo>
                    <a:pt x="826" y="33"/>
                  </a:lnTo>
                  <a:lnTo>
                    <a:pt x="831" y="38"/>
                  </a:lnTo>
                  <a:lnTo>
                    <a:pt x="831" y="40"/>
                  </a:lnTo>
                  <a:lnTo>
                    <a:pt x="833" y="45"/>
                  </a:lnTo>
                  <a:lnTo>
                    <a:pt x="835" y="47"/>
                  </a:lnTo>
                  <a:lnTo>
                    <a:pt x="835" y="52"/>
                  </a:lnTo>
                  <a:lnTo>
                    <a:pt x="835" y="52"/>
                  </a:lnTo>
                  <a:lnTo>
                    <a:pt x="838" y="54"/>
                  </a:lnTo>
                  <a:lnTo>
                    <a:pt x="838" y="57"/>
                  </a:lnTo>
                  <a:lnTo>
                    <a:pt x="840" y="57"/>
                  </a:lnTo>
                  <a:lnTo>
                    <a:pt x="840" y="59"/>
                  </a:lnTo>
                  <a:lnTo>
                    <a:pt x="842" y="57"/>
                  </a:lnTo>
                  <a:lnTo>
                    <a:pt x="842" y="57"/>
                  </a:lnTo>
                  <a:lnTo>
                    <a:pt x="845" y="59"/>
                  </a:lnTo>
                  <a:lnTo>
                    <a:pt x="845" y="62"/>
                  </a:lnTo>
                  <a:lnTo>
                    <a:pt x="842" y="62"/>
                  </a:lnTo>
                  <a:lnTo>
                    <a:pt x="842" y="62"/>
                  </a:lnTo>
                  <a:lnTo>
                    <a:pt x="840" y="62"/>
                  </a:lnTo>
                  <a:lnTo>
                    <a:pt x="840" y="64"/>
                  </a:lnTo>
                  <a:lnTo>
                    <a:pt x="842" y="64"/>
                  </a:lnTo>
                  <a:lnTo>
                    <a:pt x="845" y="64"/>
                  </a:lnTo>
                  <a:lnTo>
                    <a:pt x="845" y="64"/>
                  </a:lnTo>
                  <a:lnTo>
                    <a:pt x="845" y="64"/>
                  </a:lnTo>
                  <a:lnTo>
                    <a:pt x="854" y="71"/>
                  </a:lnTo>
                  <a:lnTo>
                    <a:pt x="857" y="73"/>
                  </a:lnTo>
                  <a:lnTo>
                    <a:pt x="859" y="78"/>
                  </a:lnTo>
                  <a:lnTo>
                    <a:pt x="859" y="80"/>
                  </a:lnTo>
                  <a:lnTo>
                    <a:pt x="861" y="80"/>
                  </a:lnTo>
                  <a:lnTo>
                    <a:pt x="861" y="83"/>
                  </a:lnTo>
                  <a:lnTo>
                    <a:pt x="861" y="83"/>
                  </a:lnTo>
                  <a:close/>
                  <a:moveTo>
                    <a:pt x="802" y="7"/>
                  </a:moveTo>
                  <a:lnTo>
                    <a:pt x="802" y="7"/>
                  </a:lnTo>
                  <a:lnTo>
                    <a:pt x="802" y="9"/>
                  </a:lnTo>
                  <a:lnTo>
                    <a:pt x="805" y="9"/>
                  </a:lnTo>
                  <a:lnTo>
                    <a:pt x="809" y="9"/>
                  </a:lnTo>
                  <a:lnTo>
                    <a:pt x="809" y="9"/>
                  </a:lnTo>
                  <a:lnTo>
                    <a:pt x="809" y="7"/>
                  </a:lnTo>
                  <a:lnTo>
                    <a:pt x="809" y="7"/>
                  </a:lnTo>
                  <a:lnTo>
                    <a:pt x="809" y="5"/>
                  </a:lnTo>
                  <a:lnTo>
                    <a:pt x="807" y="2"/>
                  </a:lnTo>
                  <a:lnTo>
                    <a:pt x="807" y="2"/>
                  </a:lnTo>
                  <a:lnTo>
                    <a:pt x="807" y="2"/>
                  </a:lnTo>
                  <a:lnTo>
                    <a:pt x="805" y="2"/>
                  </a:lnTo>
                  <a:lnTo>
                    <a:pt x="805" y="5"/>
                  </a:lnTo>
                  <a:lnTo>
                    <a:pt x="802" y="5"/>
                  </a:lnTo>
                  <a:lnTo>
                    <a:pt x="802" y="2"/>
                  </a:lnTo>
                  <a:lnTo>
                    <a:pt x="797" y="5"/>
                  </a:lnTo>
                  <a:lnTo>
                    <a:pt x="797" y="5"/>
                  </a:lnTo>
                  <a:lnTo>
                    <a:pt x="802" y="7"/>
                  </a:lnTo>
                  <a:close/>
                  <a:moveTo>
                    <a:pt x="835" y="116"/>
                  </a:moveTo>
                  <a:lnTo>
                    <a:pt x="838" y="116"/>
                  </a:lnTo>
                  <a:lnTo>
                    <a:pt x="840" y="118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6"/>
                  </a:lnTo>
                  <a:lnTo>
                    <a:pt x="842" y="118"/>
                  </a:lnTo>
                  <a:lnTo>
                    <a:pt x="842" y="118"/>
                  </a:lnTo>
                  <a:lnTo>
                    <a:pt x="840" y="118"/>
                  </a:lnTo>
                  <a:lnTo>
                    <a:pt x="840" y="121"/>
                  </a:lnTo>
                  <a:lnTo>
                    <a:pt x="845" y="118"/>
                  </a:lnTo>
                  <a:lnTo>
                    <a:pt x="845" y="118"/>
                  </a:lnTo>
                  <a:lnTo>
                    <a:pt x="847" y="118"/>
                  </a:lnTo>
                  <a:lnTo>
                    <a:pt x="847" y="116"/>
                  </a:lnTo>
                  <a:lnTo>
                    <a:pt x="845" y="116"/>
                  </a:lnTo>
                  <a:lnTo>
                    <a:pt x="845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7" y="114"/>
                  </a:lnTo>
                  <a:lnTo>
                    <a:pt x="849" y="109"/>
                  </a:lnTo>
                  <a:lnTo>
                    <a:pt x="849" y="109"/>
                  </a:lnTo>
                  <a:lnTo>
                    <a:pt x="845" y="106"/>
                  </a:lnTo>
                  <a:lnTo>
                    <a:pt x="845" y="104"/>
                  </a:lnTo>
                  <a:lnTo>
                    <a:pt x="845" y="102"/>
                  </a:lnTo>
                  <a:lnTo>
                    <a:pt x="847" y="102"/>
                  </a:lnTo>
                  <a:lnTo>
                    <a:pt x="849" y="102"/>
                  </a:lnTo>
                  <a:lnTo>
                    <a:pt x="849" y="99"/>
                  </a:lnTo>
                  <a:lnTo>
                    <a:pt x="849" y="97"/>
                  </a:lnTo>
                  <a:lnTo>
                    <a:pt x="847" y="97"/>
                  </a:lnTo>
                  <a:lnTo>
                    <a:pt x="845" y="95"/>
                  </a:lnTo>
                  <a:lnTo>
                    <a:pt x="845" y="92"/>
                  </a:lnTo>
                  <a:lnTo>
                    <a:pt x="845" y="92"/>
                  </a:lnTo>
                  <a:lnTo>
                    <a:pt x="845" y="90"/>
                  </a:lnTo>
                  <a:lnTo>
                    <a:pt x="847" y="88"/>
                  </a:lnTo>
                  <a:lnTo>
                    <a:pt x="845" y="85"/>
                  </a:lnTo>
                  <a:lnTo>
                    <a:pt x="845" y="85"/>
                  </a:lnTo>
                  <a:lnTo>
                    <a:pt x="842" y="83"/>
                  </a:lnTo>
                  <a:lnTo>
                    <a:pt x="842" y="80"/>
                  </a:lnTo>
                  <a:lnTo>
                    <a:pt x="835" y="73"/>
                  </a:lnTo>
                  <a:lnTo>
                    <a:pt x="833" y="71"/>
                  </a:lnTo>
                  <a:lnTo>
                    <a:pt x="828" y="71"/>
                  </a:lnTo>
                  <a:lnTo>
                    <a:pt x="828" y="71"/>
                  </a:lnTo>
                  <a:lnTo>
                    <a:pt x="828" y="73"/>
                  </a:lnTo>
                  <a:lnTo>
                    <a:pt x="828" y="73"/>
                  </a:lnTo>
                  <a:lnTo>
                    <a:pt x="828" y="76"/>
                  </a:lnTo>
                  <a:lnTo>
                    <a:pt x="828" y="73"/>
                  </a:lnTo>
                  <a:lnTo>
                    <a:pt x="831" y="73"/>
                  </a:lnTo>
                  <a:lnTo>
                    <a:pt x="831" y="76"/>
                  </a:lnTo>
                  <a:lnTo>
                    <a:pt x="833" y="76"/>
                  </a:lnTo>
                  <a:lnTo>
                    <a:pt x="831" y="76"/>
                  </a:lnTo>
                  <a:lnTo>
                    <a:pt x="828" y="76"/>
                  </a:lnTo>
                  <a:lnTo>
                    <a:pt x="826" y="76"/>
                  </a:lnTo>
                  <a:lnTo>
                    <a:pt x="823" y="76"/>
                  </a:lnTo>
                  <a:lnTo>
                    <a:pt x="826" y="78"/>
                  </a:lnTo>
                  <a:lnTo>
                    <a:pt x="826" y="78"/>
                  </a:lnTo>
                  <a:lnTo>
                    <a:pt x="828" y="80"/>
                  </a:lnTo>
                  <a:lnTo>
                    <a:pt x="831" y="80"/>
                  </a:lnTo>
                  <a:lnTo>
                    <a:pt x="831" y="80"/>
                  </a:lnTo>
                  <a:lnTo>
                    <a:pt x="831" y="83"/>
                  </a:lnTo>
                  <a:lnTo>
                    <a:pt x="831" y="83"/>
                  </a:lnTo>
                  <a:lnTo>
                    <a:pt x="828" y="83"/>
                  </a:lnTo>
                  <a:lnTo>
                    <a:pt x="826" y="83"/>
                  </a:lnTo>
                  <a:lnTo>
                    <a:pt x="823" y="80"/>
                  </a:lnTo>
                  <a:lnTo>
                    <a:pt x="821" y="78"/>
                  </a:lnTo>
                  <a:lnTo>
                    <a:pt x="821" y="78"/>
                  </a:lnTo>
                  <a:lnTo>
                    <a:pt x="821" y="80"/>
                  </a:lnTo>
                  <a:lnTo>
                    <a:pt x="819" y="83"/>
                  </a:lnTo>
                  <a:lnTo>
                    <a:pt x="816" y="85"/>
                  </a:lnTo>
                  <a:lnTo>
                    <a:pt x="821" y="99"/>
                  </a:lnTo>
                  <a:lnTo>
                    <a:pt x="821" y="10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4"/>
                  </a:lnTo>
                  <a:lnTo>
                    <a:pt x="819" y="111"/>
                  </a:lnTo>
                  <a:lnTo>
                    <a:pt x="819" y="111"/>
                  </a:lnTo>
                  <a:lnTo>
                    <a:pt x="814" y="114"/>
                  </a:lnTo>
                  <a:lnTo>
                    <a:pt x="812" y="114"/>
                  </a:lnTo>
                  <a:lnTo>
                    <a:pt x="809" y="114"/>
                  </a:lnTo>
                  <a:lnTo>
                    <a:pt x="807" y="111"/>
                  </a:lnTo>
                  <a:lnTo>
                    <a:pt x="809" y="109"/>
                  </a:lnTo>
                  <a:lnTo>
                    <a:pt x="814" y="111"/>
                  </a:lnTo>
                  <a:lnTo>
                    <a:pt x="816" y="111"/>
                  </a:lnTo>
                  <a:lnTo>
                    <a:pt x="819" y="109"/>
                  </a:lnTo>
                  <a:lnTo>
                    <a:pt x="816" y="109"/>
                  </a:lnTo>
                  <a:lnTo>
                    <a:pt x="816" y="106"/>
                  </a:lnTo>
                  <a:lnTo>
                    <a:pt x="814" y="106"/>
                  </a:lnTo>
                  <a:lnTo>
                    <a:pt x="816" y="104"/>
                  </a:lnTo>
                  <a:lnTo>
                    <a:pt x="816" y="104"/>
                  </a:lnTo>
                  <a:lnTo>
                    <a:pt x="816" y="102"/>
                  </a:lnTo>
                  <a:lnTo>
                    <a:pt x="814" y="102"/>
                  </a:lnTo>
                  <a:lnTo>
                    <a:pt x="814" y="99"/>
                  </a:lnTo>
                  <a:lnTo>
                    <a:pt x="814" y="99"/>
                  </a:lnTo>
                  <a:lnTo>
                    <a:pt x="812" y="99"/>
                  </a:lnTo>
                  <a:lnTo>
                    <a:pt x="812" y="99"/>
                  </a:lnTo>
                  <a:lnTo>
                    <a:pt x="809" y="99"/>
                  </a:lnTo>
                  <a:lnTo>
                    <a:pt x="807" y="99"/>
                  </a:lnTo>
                  <a:lnTo>
                    <a:pt x="807" y="99"/>
                  </a:lnTo>
                  <a:lnTo>
                    <a:pt x="807" y="97"/>
                  </a:lnTo>
                  <a:lnTo>
                    <a:pt x="812" y="99"/>
                  </a:lnTo>
                  <a:lnTo>
                    <a:pt x="814" y="97"/>
                  </a:lnTo>
                  <a:lnTo>
                    <a:pt x="814" y="95"/>
                  </a:lnTo>
                  <a:lnTo>
                    <a:pt x="812" y="90"/>
                  </a:lnTo>
                  <a:lnTo>
                    <a:pt x="809" y="90"/>
                  </a:lnTo>
                  <a:lnTo>
                    <a:pt x="809" y="88"/>
                  </a:lnTo>
                  <a:lnTo>
                    <a:pt x="812" y="88"/>
                  </a:lnTo>
                  <a:lnTo>
                    <a:pt x="812" y="85"/>
                  </a:lnTo>
                  <a:lnTo>
                    <a:pt x="812" y="83"/>
                  </a:lnTo>
                  <a:lnTo>
                    <a:pt x="814" y="80"/>
                  </a:lnTo>
                  <a:lnTo>
                    <a:pt x="812" y="80"/>
                  </a:lnTo>
                  <a:lnTo>
                    <a:pt x="809" y="83"/>
                  </a:lnTo>
                  <a:lnTo>
                    <a:pt x="809" y="78"/>
                  </a:lnTo>
                  <a:lnTo>
                    <a:pt x="809" y="76"/>
                  </a:lnTo>
                  <a:lnTo>
                    <a:pt x="812" y="78"/>
                  </a:lnTo>
                  <a:lnTo>
                    <a:pt x="812" y="76"/>
                  </a:lnTo>
                  <a:lnTo>
                    <a:pt x="809" y="73"/>
                  </a:lnTo>
                  <a:lnTo>
                    <a:pt x="807" y="73"/>
                  </a:lnTo>
                  <a:lnTo>
                    <a:pt x="805" y="73"/>
                  </a:lnTo>
                  <a:lnTo>
                    <a:pt x="795" y="76"/>
                  </a:lnTo>
                  <a:lnTo>
                    <a:pt x="786" y="80"/>
                  </a:lnTo>
                  <a:lnTo>
                    <a:pt x="783" y="83"/>
                  </a:lnTo>
                  <a:lnTo>
                    <a:pt x="786" y="83"/>
                  </a:lnTo>
                  <a:lnTo>
                    <a:pt x="788" y="85"/>
                  </a:lnTo>
                  <a:lnTo>
                    <a:pt x="790" y="85"/>
                  </a:lnTo>
                  <a:lnTo>
                    <a:pt x="786" y="85"/>
                  </a:lnTo>
                  <a:lnTo>
                    <a:pt x="783" y="85"/>
                  </a:lnTo>
                  <a:lnTo>
                    <a:pt x="781" y="85"/>
                  </a:lnTo>
                  <a:lnTo>
                    <a:pt x="778" y="85"/>
                  </a:lnTo>
                  <a:lnTo>
                    <a:pt x="778" y="88"/>
                  </a:lnTo>
                  <a:lnTo>
                    <a:pt x="778" y="88"/>
                  </a:lnTo>
                  <a:lnTo>
                    <a:pt x="776" y="88"/>
                  </a:lnTo>
                  <a:lnTo>
                    <a:pt x="776" y="85"/>
                  </a:lnTo>
                  <a:lnTo>
                    <a:pt x="776" y="85"/>
                  </a:lnTo>
                  <a:lnTo>
                    <a:pt x="776" y="83"/>
                  </a:lnTo>
                  <a:lnTo>
                    <a:pt x="776" y="83"/>
                  </a:lnTo>
                  <a:lnTo>
                    <a:pt x="771" y="83"/>
                  </a:lnTo>
                  <a:lnTo>
                    <a:pt x="767" y="85"/>
                  </a:lnTo>
                  <a:lnTo>
                    <a:pt x="762" y="88"/>
                  </a:lnTo>
                  <a:lnTo>
                    <a:pt x="760" y="90"/>
                  </a:lnTo>
                  <a:lnTo>
                    <a:pt x="760" y="90"/>
                  </a:lnTo>
                  <a:lnTo>
                    <a:pt x="757" y="90"/>
                  </a:lnTo>
                  <a:lnTo>
                    <a:pt x="743" y="92"/>
                  </a:lnTo>
                  <a:lnTo>
                    <a:pt x="743" y="92"/>
                  </a:lnTo>
                  <a:lnTo>
                    <a:pt x="745" y="88"/>
                  </a:lnTo>
                  <a:lnTo>
                    <a:pt x="745" y="85"/>
                  </a:lnTo>
                  <a:lnTo>
                    <a:pt x="743" y="85"/>
                  </a:lnTo>
                  <a:lnTo>
                    <a:pt x="743" y="83"/>
                  </a:lnTo>
                  <a:lnTo>
                    <a:pt x="743" y="83"/>
                  </a:lnTo>
                  <a:lnTo>
                    <a:pt x="743" y="80"/>
                  </a:lnTo>
                  <a:lnTo>
                    <a:pt x="741" y="80"/>
                  </a:lnTo>
                  <a:lnTo>
                    <a:pt x="741" y="80"/>
                  </a:lnTo>
                  <a:lnTo>
                    <a:pt x="738" y="78"/>
                  </a:lnTo>
                  <a:lnTo>
                    <a:pt x="738" y="76"/>
                  </a:lnTo>
                  <a:lnTo>
                    <a:pt x="736" y="73"/>
                  </a:lnTo>
                  <a:lnTo>
                    <a:pt x="736" y="71"/>
                  </a:lnTo>
                  <a:lnTo>
                    <a:pt x="734" y="64"/>
                  </a:lnTo>
                  <a:lnTo>
                    <a:pt x="734" y="62"/>
                  </a:lnTo>
                  <a:lnTo>
                    <a:pt x="734" y="59"/>
                  </a:lnTo>
                  <a:lnTo>
                    <a:pt x="736" y="57"/>
                  </a:lnTo>
                  <a:lnTo>
                    <a:pt x="736" y="54"/>
                  </a:lnTo>
                  <a:lnTo>
                    <a:pt x="736" y="52"/>
                  </a:lnTo>
                  <a:lnTo>
                    <a:pt x="736" y="52"/>
                  </a:lnTo>
                  <a:lnTo>
                    <a:pt x="736" y="50"/>
                  </a:lnTo>
                  <a:lnTo>
                    <a:pt x="734" y="50"/>
                  </a:lnTo>
                  <a:lnTo>
                    <a:pt x="734" y="47"/>
                  </a:lnTo>
                  <a:lnTo>
                    <a:pt x="736" y="47"/>
                  </a:lnTo>
                  <a:lnTo>
                    <a:pt x="738" y="47"/>
                  </a:lnTo>
                  <a:lnTo>
                    <a:pt x="738" y="50"/>
                  </a:lnTo>
                  <a:lnTo>
                    <a:pt x="738" y="54"/>
                  </a:lnTo>
                  <a:lnTo>
                    <a:pt x="738" y="54"/>
                  </a:lnTo>
                  <a:lnTo>
                    <a:pt x="736" y="57"/>
                  </a:lnTo>
                  <a:lnTo>
                    <a:pt x="736" y="59"/>
                  </a:lnTo>
                  <a:lnTo>
                    <a:pt x="736" y="64"/>
                  </a:lnTo>
                  <a:lnTo>
                    <a:pt x="738" y="69"/>
                  </a:lnTo>
                  <a:lnTo>
                    <a:pt x="741" y="73"/>
                  </a:lnTo>
                  <a:lnTo>
                    <a:pt x="743" y="78"/>
                  </a:lnTo>
                  <a:lnTo>
                    <a:pt x="745" y="80"/>
                  </a:lnTo>
                  <a:lnTo>
                    <a:pt x="748" y="80"/>
                  </a:lnTo>
                  <a:lnTo>
                    <a:pt x="750" y="76"/>
                  </a:lnTo>
                  <a:lnTo>
                    <a:pt x="750" y="78"/>
                  </a:lnTo>
                  <a:lnTo>
                    <a:pt x="755" y="80"/>
                  </a:lnTo>
                  <a:lnTo>
                    <a:pt x="755" y="83"/>
                  </a:lnTo>
                  <a:lnTo>
                    <a:pt x="757" y="80"/>
                  </a:lnTo>
                  <a:lnTo>
                    <a:pt x="762" y="80"/>
                  </a:lnTo>
                  <a:lnTo>
                    <a:pt x="764" y="80"/>
                  </a:lnTo>
                  <a:lnTo>
                    <a:pt x="767" y="78"/>
                  </a:lnTo>
                  <a:lnTo>
                    <a:pt x="769" y="73"/>
                  </a:lnTo>
                  <a:lnTo>
                    <a:pt x="771" y="71"/>
                  </a:lnTo>
                  <a:lnTo>
                    <a:pt x="769" y="71"/>
                  </a:lnTo>
                  <a:lnTo>
                    <a:pt x="769" y="71"/>
                  </a:lnTo>
                  <a:lnTo>
                    <a:pt x="769" y="71"/>
                  </a:lnTo>
                  <a:lnTo>
                    <a:pt x="771" y="69"/>
                  </a:lnTo>
                  <a:lnTo>
                    <a:pt x="781" y="66"/>
                  </a:lnTo>
                  <a:lnTo>
                    <a:pt x="781" y="64"/>
                  </a:lnTo>
                  <a:lnTo>
                    <a:pt x="778" y="64"/>
                  </a:lnTo>
                  <a:lnTo>
                    <a:pt x="774" y="64"/>
                  </a:lnTo>
                  <a:lnTo>
                    <a:pt x="771" y="64"/>
                  </a:lnTo>
                  <a:lnTo>
                    <a:pt x="771" y="62"/>
                  </a:lnTo>
                  <a:lnTo>
                    <a:pt x="769" y="62"/>
                  </a:lnTo>
                  <a:lnTo>
                    <a:pt x="767" y="59"/>
                  </a:lnTo>
                  <a:lnTo>
                    <a:pt x="764" y="59"/>
                  </a:lnTo>
                  <a:lnTo>
                    <a:pt x="764" y="59"/>
                  </a:lnTo>
                  <a:lnTo>
                    <a:pt x="762" y="57"/>
                  </a:lnTo>
                  <a:lnTo>
                    <a:pt x="764" y="57"/>
                  </a:lnTo>
                  <a:lnTo>
                    <a:pt x="767" y="57"/>
                  </a:lnTo>
                  <a:lnTo>
                    <a:pt x="769" y="59"/>
                  </a:lnTo>
                  <a:lnTo>
                    <a:pt x="769" y="57"/>
                  </a:lnTo>
                  <a:lnTo>
                    <a:pt x="771" y="59"/>
                  </a:lnTo>
                  <a:lnTo>
                    <a:pt x="776" y="62"/>
                  </a:lnTo>
                  <a:lnTo>
                    <a:pt x="786" y="64"/>
                  </a:lnTo>
                  <a:lnTo>
                    <a:pt x="788" y="64"/>
                  </a:lnTo>
                  <a:lnTo>
                    <a:pt x="790" y="62"/>
                  </a:lnTo>
                  <a:lnTo>
                    <a:pt x="790" y="62"/>
                  </a:lnTo>
                  <a:lnTo>
                    <a:pt x="788" y="62"/>
                  </a:lnTo>
                  <a:lnTo>
                    <a:pt x="786" y="57"/>
                  </a:lnTo>
                  <a:lnTo>
                    <a:pt x="783" y="54"/>
                  </a:lnTo>
                  <a:lnTo>
                    <a:pt x="783" y="54"/>
                  </a:lnTo>
                  <a:lnTo>
                    <a:pt x="781" y="54"/>
                  </a:lnTo>
                  <a:lnTo>
                    <a:pt x="781" y="54"/>
                  </a:lnTo>
                  <a:lnTo>
                    <a:pt x="778" y="52"/>
                  </a:lnTo>
                  <a:lnTo>
                    <a:pt x="778" y="52"/>
                  </a:lnTo>
                  <a:lnTo>
                    <a:pt x="778" y="52"/>
                  </a:lnTo>
                  <a:lnTo>
                    <a:pt x="781" y="52"/>
                  </a:lnTo>
                  <a:lnTo>
                    <a:pt x="786" y="54"/>
                  </a:lnTo>
                  <a:lnTo>
                    <a:pt x="786" y="54"/>
                  </a:lnTo>
                  <a:lnTo>
                    <a:pt x="786" y="54"/>
                  </a:lnTo>
                  <a:lnTo>
                    <a:pt x="788" y="57"/>
                  </a:lnTo>
                  <a:lnTo>
                    <a:pt x="793" y="59"/>
                  </a:lnTo>
                  <a:lnTo>
                    <a:pt x="793" y="59"/>
                  </a:lnTo>
                  <a:lnTo>
                    <a:pt x="795" y="59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797" y="57"/>
                  </a:lnTo>
                  <a:lnTo>
                    <a:pt x="800" y="54"/>
                  </a:lnTo>
                  <a:lnTo>
                    <a:pt x="800" y="54"/>
                  </a:lnTo>
                  <a:lnTo>
                    <a:pt x="802" y="52"/>
                  </a:lnTo>
                  <a:lnTo>
                    <a:pt x="802" y="52"/>
                  </a:lnTo>
                  <a:lnTo>
                    <a:pt x="802" y="52"/>
                  </a:lnTo>
                  <a:lnTo>
                    <a:pt x="800" y="52"/>
                  </a:lnTo>
                  <a:lnTo>
                    <a:pt x="800" y="47"/>
                  </a:lnTo>
                  <a:lnTo>
                    <a:pt x="797" y="47"/>
                  </a:lnTo>
                  <a:lnTo>
                    <a:pt x="795" y="47"/>
                  </a:lnTo>
                  <a:lnTo>
                    <a:pt x="793" y="45"/>
                  </a:lnTo>
                  <a:lnTo>
                    <a:pt x="790" y="43"/>
                  </a:lnTo>
                  <a:lnTo>
                    <a:pt x="788" y="43"/>
                  </a:lnTo>
                  <a:lnTo>
                    <a:pt x="786" y="40"/>
                  </a:lnTo>
                  <a:lnTo>
                    <a:pt x="783" y="40"/>
                  </a:lnTo>
                  <a:lnTo>
                    <a:pt x="783" y="40"/>
                  </a:lnTo>
                  <a:lnTo>
                    <a:pt x="783" y="38"/>
                  </a:lnTo>
                  <a:lnTo>
                    <a:pt x="783" y="38"/>
                  </a:lnTo>
                  <a:lnTo>
                    <a:pt x="786" y="35"/>
                  </a:lnTo>
                  <a:lnTo>
                    <a:pt x="786" y="35"/>
                  </a:lnTo>
                  <a:lnTo>
                    <a:pt x="786" y="38"/>
                  </a:lnTo>
                  <a:lnTo>
                    <a:pt x="786" y="38"/>
                  </a:lnTo>
                  <a:lnTo>
                    <a:pt x="786" y="38"/>
                  </a:lnTo>
                  <a:lnTo>
                    <a:pt x="790" y="38"/>
                  </a:lnTo>
                  <a:lnTo>
                    <a:pt x="793" y="40"/>
                  </a:lnTo>
                  <a:lnTo>
                    <a:pt x="795" y="40"/>
                  </a:lnTo>
                  <a:lnTo>
                    <a:pt x="797" y="43"/>
                  </a:lnTo>
                  <a:lnTo>
                    <a:pt x="797" y="43"/>
                  </a:lnTo>
                  <a:lnTo>
                    <a:pt x="800" y="43"/>
                  </a:lnTo>
                  <a:lnTo>
                    <a:pt x="802" y="43"/>
                  </a:lnTo>
                  <a:lnTo>
                    <a:pt x="805" y="47"/>
                  </a:lnTo>
                  <a:lnTo>
                    <a:pt x="807" y="47"/>
                  </a:lnTo>
                  <a:lnTo>
                    <a:pt x="809" y="47"/>
                  </a:lnTo>
                  <a:lnTo>
                    <a:pt x="812" y="47"/>
                  </a:lnTo>
                  <a:lnTo>
                    <a:pt x="819" y="50"/>
                  </a:lnTo>
                  <a:lnTo>
                    <a:pt x="819" y="47"/>
                  </a:lnTo>
                  <a:lnTo>
                    <a:pt x="816" y="47"/>
                  </a:lnTo>
                  <a:lnTo>
                    <a:pt x="814" y="47"/>
                  </a:lnTo>
                  <a:lnTo>
                    <a:pt x="812" y="45"/>
                  </a:lnTo>
                  <a:lnTo>
                    <a:pt x="812" y="45"/>
                  </a:lnTo>
                  <a:lnTo>
                    <a:pt x="812" y="43"/>
                  </a:lnTo>
                  <a:lnTo>
                    <a:pt x="812" y="40"/>
                  </a:lnTo>
                  <a:lnTo>
                    <a:pt x="809" y="35"/>
                  </a:lnTo>
                  <a:lnTo>
                    <a:pt x="807" y="35"/>
                  </a:lnTo>
                  <a:lnTo>
                    <a:pt x="807" y="33"/>
                  </a:lnTo>
                  <a:lnTo>
                    <a:pt x="805" y="33"/>
                  </a:lnTo>
                  <a:lnTo>
                    <a:pt x="807" y="33"/>
                  </a:lnTo>
                  <a:lnTo>
                    <a:pt x="809" y="33"/>
                  </a:lnTo>
                  <a:lnTo>
                    <a:pt x="812" y="35"/>
                  </a:lnTo>
                  <a:lnTo>
                    <a:pt x="812" y="38"/>
                  </a:lnTo>
                  <a:lnTo>
                    <a:pt x="812" y="38"/>
                  </a:lnTo>
                  <a:lnTo>
                    <a:pt x="814" y="38"/>
                  </a:lnTo>
                  <a:lnTo>
                    <a:pt x="816" y="38"/>
                  </a:lnTo>
                  <a:lnTo>
                    <a:pt x="816" y="40"/>
                  </a:lnTo>
                  <a:lnTo>
                    <a:pt x="816" y="43"/>
                  </a:lnTo>
                  <a:lnTo>
                    <a:pt x="816" y="43"/>
                  </a:lnTo>
                  <a:lnTo>
                    <a:pt x="816" y="43"/>
                  </a:lnTo>
                  <a:lnTo>
                    <a:pt x="821" y="45"/>
                  </a:lnTo>
                  <a:lnTo>
                    <a:pt x="821" y="45"/>
                  </a:lnTo>
                  <a:lnTo>
                    <a:pt x="823" y="47"/>
                  </a:lnTo>
                  <a:lnTo>
                    <a:pt x="823" y="47"/>
                  </a:lnTo>
                  <a:lnTo>
                    <a:pt x="823" y="50"/>
                  </a:lnTo>
                  <a:lnTo>
                    <a:pt x="823" y="50"/>
                  </a:lnTo>
                  <a:lnTo>
                    <a:pt x="823" y="52"/>
                  </a:lnTo>
                  <a:lnTo>
                    <a:pt x="823" y="52"/>
                  </a:lnTo>
                  <a:lnTo>
                    <a:pt x="826" y="54"/>
                  </a:lnTo>
                  <a:lnTo>
                    <a:pt x="828" y="57"/>
                  </a:lnTo>
                  <a:lnTo>
                    <a:pt x="831" y="57"/>
                  </a:lnTo>
                  <a:lnTo>
                    <a:pt x="833" y="57"/>
                  </a:lnTo>
                  <a:lnTo>
                    <a:pt x="831" y="54"/>
                  </a:lnTo>
                  <a:lnTo>
                    <a:pt x="831" y="52"/>
                  </a:lnTo>
                  <a:lnTo>
                    <a:pt x="828" y="50"/>
                  </a:lnTo>
                  <a:lnTo>
                    <a:pt x="828" y="47"/>
                  </a:lnTo>
                  <a:lnTo>
                    <a:pt x="819" y="35"/>
                  </a:lnTo>
                  <a:lnTo>
                    <a:pt x="819" y="33"/>
                  </a:lnTo>
                  <a:lnTo>
                    <a:pt x="816" y="31"/>
                  </a:lnTo>
                  <a:lnTo>
                    <a:pt x="814" y="28"/>
                  </a:lnTo>
                  <a:lnTo>
                    <a:pt x="812" y="26"/>
                  </a:lnTo>
                  <a:lnTo>
                    <a:pt x="812" y="21"/>
                  </a:lnTo>
                  <a:lnTo>
                    <a:pt x="809" y="17"/>
                  </a:lnTo>
                  <a:lnTo>
                    <a:pt x="809" y="17"/>
                  </a:lnTo>
                  <a:lnTo>
                    <a:pt x="809" y="19"/>
                  </a:lnTo>
                  <a:lnTo>
                    <a:pt x="809" y="21"/>
                  </a:lnTo>
                  <a:lnTo>
                    <a:pt x="807" y="21"/>
                  </a:lnTo>
                  <a:lnTo>
                    <a:pt x="809" y="24"/>
                  </a:lnTo>
                  <a:lnTo>
                    <a:pt x="809" y="24"/>
                  </a:lnTo>
                  <a:lnTo>
                    <a:pt x="809" y="24"/>
                  </a:lnTo>
                  <a:lnTo>
                    <a:pt x="812" y="26"/>
                  </a:lnTo>
                  <a:lnTo>
                    <a:pt x="809" y="24"/>
                  </a:lnTo>
                  <a:lnTo>
                    <a:pt x="805" y="21"/>
                  </a:lnTo>
                  <a:lnTo>
                    <a:pt x="805" y="19"/>
                  </a:lnTo>
                  <a:lnTo>
                    <a:pt x="805" y="17"/>
                  </a:lnTo>
                  <a:lnTo>
                    <a:pt x="802" y="17"/>
                  </a:lnTo>
                  <a:lnTo>
                    <a:pt x="800" y="14"/>
                  </a:lnTo>
                  <a:lnTo>
                    <a:pt x="797" y="14"/>
                  </a:lnTo>
                  <a:lnTo>
                    <a:pt x="797" y="12"/>
                  </a:lnTo>
                  <a:lnTo>
                    <a:pt x="795" y="9"/>
                  </a:lnTo>
                  <a:lnTo>
                    <a:pt x="795" y="7"/>
                  </a:lnTo>
                  <a:lnTo>
                    <a:pt x="795" y="5"/>
                  </a:lnTo>
                  <a:lnTo>
                    <a:pt x="795" y="5"/>
                  </a:lnTo>
                  <a:lnTo>
                    <a:pt x="793" y="5"/>
                  </a:lnTo>
                  <a:lnTo>
                    <a:pt x="778" y="9"/>
                  </a:lnTo>
                  <a:lnTo>
                    <a:pt x="762" y="12"/>
                  </a:lnTo>
                  <a:lnTo>
                    <a:pt x="743" y="17"/>
                  </a:lnTo>
                  <a:lnTo>
                    <a:pt x="726" y="19"/>
                  </a:lnTo>
                  <a:lnTo>
                    <a:pt x="710" y="21"/>
                  </a:lnTo>
                  <a:lnTo>
                    <a:pt x="693" y="26"/>
                  </a:lnTo>
                  <a:lnTo>
                    <a:pt x="674" y="28"/>
                  </a:lnTo>
                  <a:lnTo>
                    <a:pt x="658" y="33"/>
                  </a:lnTo>
                  <a:lnTo>
                    <a:pt x="641" y="35"/>
                  </a:lnTo>
                  <a:lnTo>
                    <a:pt x="622" y="40"/>
                  </a:lnTo>
                  <a:lnTo>
                    <a:pt x="606" y="43"/>
                  </a:lnTo>
                  <a:lnTo>
                    <a:pt x="589" y="47"/>
                  </a:lnTo>
                  <a:lnTo>
                    <a:pt x="570" y="50"/>
                  </a:lnTo>
                  <a:lnTo>
                    <a:pt x="554" y="52"/>
                  </a:lnTo>
                  <a:lnTo>
                    <a:pt x="537" y="57"/>
                  </a:lnTo>
                  <a:lnTo>
                    <a:pt x="521" y="59"/>
                  </a:lnTo>
                  <a:lnTo>
                    <a:pt x="502" y="62"/>
                  </a:lnTo>
                  <a:lnTo>
                    <a:pt x="485" y="66"/>
                  </a:lnTo>
                  <a:lnTo>
                    <a:pt x="469" y="69"/>
                  </a:lnTo>
                  <a:lnTo>
                    <a:pt x="450" y="71"/>
                  </a:lnTo>
                  <a:lnTo>
                    <a:pt x="433" y="76"/>
                  </a:lnTo>
                  <a:lnTo>
                    <a:pt x="417" y="78"/>
                  </a:lnTo>
                  <a:lnTo>
                    <a:pt x="398" y="80"/>
                  </a:lnTo>
                  <a:lnTo>
                    <a:pt x="381" y="83"/>
                  </a:lnTo>
                  <a:lnTo>
                    <a:pt x="365" y="88"/>
                  </a:lnTo>
                  <a:lnTo>
                    <a:pt x="346" y="90"/>
                  </a:lnTo>
                  <a:lnTo>
                    <a:pt x="329" y="92"/>
                  </a:lnTo>
                  <a:lnTo>
                    <a:pt x="313" y="95"/>
                  </a:lnTo>
                  <a:lnTo>
                    <a:pt x="294" y="97"/>
                  </a:lnTo>
                  <a:lnTo>
                    <a:pt x="277" y="102"/>
                  </a:lnTo>
                  <a:lnTo>
                    <a:pt x="260" y="104"/>
                  </a:lnTo>
                  <a:lnTo>
                    <a:pt x="242" y="106"/>
                  </a:lnTo>
                  <a:lnTo>
                    <a:pt x="242" y="106"/>
                  </a:lnTo>
                  <a:lnTo>
                    <a:pt x="239" y="106"/>
                  </a:lnTo>
                  <a:lnTo>
                    <a:pt x="239" y="106"/>
                  </a:lnTo>
                  <a:lnTo>
                    <a:pt x="239" y="104"/>
                  </a:lnTo>
                  <a:lnTo>
                    <a:pt x="234" y="114"/>
                  </a:lnTo>
                  <a:lnTo>
                    <a:pt x="234" y="116"/>
                  </a:lnTo>
                  <a:lnTo>
                    <a:pt x="234" y="116"/>
                  </a:lnTo>
                  <a:lnTo>
                    <a:pt x="237" y="118"/>
                  </a:lnTo>
                  <a:lnTo>
                    <a:pt x="237" y="121"/>
                  </a:lnTo>
                  <a:lnTo>
                    <a:pt x="237" y="125"/>
                  </a:lnTo>
                  <a:lnTo>
                    <a:pt x="234" y="130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7" y="135"/>
                  </a:lnTo>
                  <a:lnTo>
                    <a:pt x="237" y="137"/>
                  </a:lnTo>
                  <a:lnTo>
                    <a:pt x="237" y="137"/>
                  </a:lnTo>
                  <a:lnTo>
                    <a:pt x="239" y="137"/>
                  </a:lnTo>
                  <a:lnTo>
                    <a:pt x="239" y="140"/>
                  </a:lnTo>
                  <a:lnTo>
                    <a:pt x="237" y="140"/>
                  </a:lnTo>
                  <a:lnTo>
                    <a:pt x="234" y="140"/>
                  </a:lnTo>
                  <a:lnTo>
                    <a:pt x="230" y="137"/>
                  </a:lnTo>
                  <a:lnTo>
                    <a:pt x="227" y="137"/>
                  </a:lnTo>
                  <a:lnTo>
                    <a:pt x="227" y="137"/>
                  </a:lnTo>
                  <a:lnTo>
                    <a:pt x="220" y="144"/>
                  </a:lnTo>
                  <a:lnTo>
                    <a:pt x="218" y="147"/>
                  </a:lnTo>
                  <a:lnTo>
                    <a:pt x="218" y="149"/>
                  </a:lnTo>
                  <a:lnTo>
                    <a:pt x="211" y="168"/>
                  </a:lnTo>
                  <a:lnTo>
                    <a:pt x="211" y="170"/>
                  </a:lnTo>
                  <a:lnTo>
                    <a:pt x="211" y="170"/>
                  </a:lnTo>
                  <a:lnTo>
                    <a:pt x="208" y="170"/>
                  </a:lnTo>
                  <a:lnTo>
                    <a:pt x="208" y="173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06" y="175"/>
                  </a:lnTo>
                  <a:lnTo>
                    <a:pt x="204" y="175"/>
                  </a:lnTo>
                  <a:lnTo>
                    <a:pt x="204" y="175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201" y="173"/>
                  </a:lnTo>
                  <a:lnTo>
                    <a:pt x="199" y="173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9" y="170"/>
                  </a:lnTo>
                  <a:lnTo>
                    <a:pt x="197" y="170"/>
                  </a:lnTo>
                  <a:lnTo>
                    <a:pt x="197" y="170"/>
                  </a:lnTo>
                  <a:lnTo>
                    <a:pt x="194" y="170"/>
                  </a:lnTo>
                  <a:lnTo>
                    <a:pt x="194" y="170"/>
                  </a:lnTo>
                  <a:lnTo>
                    <a:pt x="194" y="170"/>
                  </a:lnTo>
                  <a:lnTo>
                    <a:pt x="194" y="168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0" y="173"/>
                  </a:lnTo>
                  <a:lnTo>
                    <a:pt x="187" y="173"/>
                  </a:lnTo>
                  <a:lnTo>
                    <a:pt x="185" y="173"/>
                  </a:lnTo>
                  <a:lnTo>
                    <a:pt x="185" y="173"/>
                  </a:lnTo>
                  <a:lnTo>
                    <a:pt x="182" y="175"/>
                  </a:lnTo>
                  <a:lnTo>
                    <a:pt x="180" y="178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75" y="180"/>
                  </a:lnTo>
                  <a:lnTo>
                    <a:pt x="173" y="185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1" y="189"/>
                  </a:lnTo>
                  <a:lnTo>
                    <a:pt x="168" y="192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3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9"/>
                  </a:lnTo>
                  <a:lnTo>
                    <a:pt x="159" y="196"/>
                  </a:lnTo>
                  <a:lnTo>
                    <a:pt x="156" y="196"/>
                  </a:lnTo>
                  <a:lnTo>
                    <a:pt x="156" y="196"/>
                  </a:lnTo>
                  <a:lnTo>
                    <a:pt x="156" y="194"/>
                  </a:lnTo>
                  <a:lnTo>
                    <a:pt x="156" y="194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4" y="189"/>
                  </a:lnTo>
                  <a:lnTo>
                    <a:pt x="152" y="189"/>
                  </a:lnTo>
                  <a:lnTo>
                    <a:pt x="149" y="192"/>
                  </a:lnTo>
                  <a:lnTo>
                    <a:pt x="147" y="194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199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37" y="204"/>
                  </a:lnTo>
                  <a:lnTo>
                    <a:pt x="137" y="204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7" y="206"/>
                  </a:lnTo>
                  <a:lnTo>
                    <a:pt x="135" y="206"/>
                  </a:lnTo>
                  <a:lnTo>
                    <a:pt x="135" y="206"/>
                  </a:lnTo>
                  <a:lnTo>
                    <a:pt x="133" y="206"/>
                  </a:lnTo>
                  <a:lnTo>
                    <a:pt x="133" y="206"/>
                  </a:lnTo>
                  <a:lnTo>
                    <a:pt x="130" y="206"/>
                  </a:lnTo>
                  <a:lnTo>
                    <a:pt x="130" y="206"/>
                  </a:lnTo>
                  <a:lnTo>
                    <a:pt x="128" y="206"/>
                  </a:lnTo>
                  <a:lnTo>
                    <a:pt x="128" y="206"/>
                  </a:lnTo>
                  <a:lnTo>
                    <a:pt x="128" y="206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08"/>
                  </a:lnTo>
                  <a:lnTo>
                    <a:pt x="126" y="211"/>
                  </a:lnTo>
                  <a:lnTo>
                    <a:pt x="126" y="211"/>
                  </a:lnTo>
                  <a:lnTo>
                    <a:pt x="128" y="211"/>
                  </a:lnTo>
                  <a:lnTo>
                    <a:pt x="128" y="213"/>
                  </a:lnTo>
                  <a:lnTo>
                    <a:pt x="128" y="213"/>
                  </a:lnTo>
                  <a:lnTo>
                    <a:pt x="128" y="215"/>
                  </a:lnTo>
                  <a:lnTo>
                    <a:pt x="128" y="215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28" y="218"/>
                  </a:lnTo>
                  <a:lnTo>
                    <a:pt x="126" y="220"/>
                  </a:lnTo>
                  <a:lnTo>
                    <a:pt x="126" y="225"/>
                  </a:lnTo>
                  <a:lnTo>
                    <a:pt x="123" y="227"/>
                  </a:lnTo>
                  <a:lnTo>
                    <a:pt x="121" y="227"/>
                  </a:lnTo>
                  <a:lnTo>
                    <a:pt x="121" y="227"/>
                  </a:lnTo>
                  <a:lnTo>
                    <a:pt x="119" y="227"/>
                  </a:lnTo>
                  <a:lnTo>
                    <a:pt x="116" y="227"/>
                  </a:lnTo>
                  <a:lnTo>
                    <a:pt x="114" y="227"/>
                  </a:lnTo>
                  <a:lnTo>
                    <a:pt x="114" y="227"/>
                  </a:lnTo>
                  <a:lnTo>
                    <a:pt x="114" y="230"/>
                  </a:lnTo>
                  <a:lnTo>
                    <a:pt x="109" y="232"/>
                  </a:lnTo>
                  <a:lnTo>
                    <a:pt x="104" y="234"/>
                  </a:lnTo>
                  <a:lnTo>
                    <a:pt x="104" y="234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0" y="239"/>
                  </a:lnTo>
                  <a:lnTo>
                    <a:pt x="97" y="239"/>
                  </a:lnTo>
                  <a:lnTo>
                    <a:pt x="97" y="239"/>
                  </a:lnTo>
                  <a:lnTo>
                    <a:pt x="97" y="241"/>
                  </a:lnTo>
                  <a:lnTo>
                    <a:pt x="97" y="241"/>
                  </a:lnTo>
                  <a:lnTo>
                    <a:pt x="95" y="244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3" y="246"/>
                  </a:lnTo>
                  <a:lnTo>
                    <a:pt x="90" y="246"/>
                  </a:lnTo>
                  <a:lnTo>
                    <a:pt x="90" y="246"/>
                  </a:lnTo>
                  <a:lnTo>
                    <a:pt x="90" y="249"/>
                  </a:lnTo>
                  <a:lnTo>
                    <a:pt x="88" y="249"/>
                  </a:lnTo>
                  <a:lnTo>
                    <a:pt x="88" y="251"/>
                  </a:lnTo>
                  <a:lnTo>
                    <a:pt x="85" y="251"/>
                  </a:lnTo>
                  <a:lnTo>
                    <a:pt x="85" y="253"/>
                  </a:lnTo>
                  <a:lnTo>
                    <a:pt x="81" y="256"/>
                  </a:lnTo>
                  <a:lnTo>
                    <a:pt x="78" y="256"/>
                  </a:lnTo>
                  <a:lnTo>
                    <a:pt x="78" y="258"/>
                  </a:lnTo>
                  <a:lnTo>
                    <a:pt x="78" y="258"/>
                  </a:lnTo>
                  <a:lnTo>
                    <a:pt x="76" y="260"/>
                  </a:lnTo>
                  <a:lnTo>
                    <a:pt x="76" y="263"/>
                  </a:lnTo>
                  <a:lnTo>
                    <a:pt x="74" y="263"/>
                  </a:lnTo>
                  <a:lnTo>
                    <a:pt x="69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5"/>
                  </a:lnTo>
                  <a:lnTo>
                    <a:pt x="67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4" y="263"/>
                  </a:lnTo>
                  <a:lnTo>
                    <a:pt x="62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9" y="265"/>
                  </a:lnTo>
                  <a:lnTo>
                    <a:pt x="57" y="265"/>
                  </a:lnTo>
                  <a:lnTo>
                    <a:pt x="57" y="265"/>
                  </a:lnTo>
                  <a:lnTo>
                    <a:pt x="57" y="265"/>
                  </a:lnTo>
                  <a:lnTo>
                    <a:pt x="55" y="265"/>
                  </a:lnTo>
                  <a:lnTo>
                    <a:pt x="55" y="265"/>
                  </a:lnTo>
                  <a:lnTo>
                    <a:pt x="52" y="265"/>
                  </a:lnTo>
                  <a:lnTo>
                    <a:pt x="50" y="265"/>
                  </a:lnTo>
                  <a:lnTo>
                    <a:pt x="50" y="267"/>
                  </a:lnTo>
                  <a:lnTo>
                    <a:pt x="48" y="267"/>
                  </a:lnTo>
                  <a:lnTo>
                    <a:pt x="45" y="270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38" y="275"/>
                  </a:lnTo>
                  <a:lnTo>
                    <a:pt x="38" y="275"/>
                  </a:lnTo>
                  <a:lnTo>
                    <a:pt x="36" y="275"/>
                  </a:lnTo>
                  <a:lnTo>
                    <a:pt x="36" y="275"/>
                  </a:lnTo>
                  <a:lnTo>
                    <a:pt x="36" y="279"/>
                  </a:lnTo>
                  <a:lnTo>
                    <a:pt x="33" y="279"/>
                  </a:lnTo>
                  <a:lnTo>
                    <a:pt x="33" y="282"/>
                  </a:lnTo>
                  <a:lnTo>
                    <a:pt x="33" y="282"/>
                  </a:lnTo>
                  <a:lnTo>
                    <a:pt x="29" y="284"/>
                  </a:lnTo>
                  <a:lnTo>
                    <a:pt x="29" y="284"/>
                  </a:lnTo>
                  <a:lnTo>
                    <a:pt x="29" y="284"/>
                  </a:lnTo>
                  <a:lnTo>
                    <a:pt x="26" y="286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6" y="293"/>
                  </a:lnTo>
                  <a:lnTo>
                    <a:pt x="24" y="296"/>
                  </a:lnTo>
                  <a:lnTo>
                    <a:pt x="24" y="298"/>
                  </a:lnTo>
                  <a:lnTo>
                    <a:pt x="24" y="298"/>
                  </a:lnTo>
                  <a:lnTo>
                    <a:pt x="24" y="298"/>
                  </a:lnTo>
                  <a:lnTo>
                    <a:pt x="24" y="303"/>
                  </a:lnTo>
                  <a:lnTo>
                    <a:pt x="24" y="305"/>
                  </a:lnTo>
                  <a:lnTo>
                    <a:pt x="24" y="305"/>
                  </a:lnTo>
                  <a:lnTo>
                    <a:pt x="22" y="308"/>
                  </a:lnTo>
                  <a:lnTo>
                    <a:pt x="22" y="308"/>
                  </a:lnTo>
                  <a:lnTo>
                    <a:pt x="19" y="310"/>
                  </a:lnTo>
                  <a:lnTo>
                    <a:pt x="19" y="310"/>
                  </a:lnTo>
                  <a:lnTo>
                    <a:pt x="17" y="310"/>
                  </a:lnTo>
                  <a:lnTo>
                    <a:pt x="12" y="310"/>
                  </a:lnTo>
                  <a:lnTo>
                    <a:pt x="10" y="312"/>
                  </a:lnTo>
                  <a:lnTo>
                    <a:pt x="10" y="312"/>
                  </a:lnTo>
                  <a:lnTo>
                    <a:pt x="10" y="310"/>
                  </a:lnTo>
                  <a:lnTo>
                    <a:pt x="10" y="310"/>
                  </a:lnTo>
                  <a:lnTo>
                    <a:pt x="7" y="310"/>
                  </a:lnTo>
                  <a:lnTo>
                    <a:pt x="7" y="310"/>
                  </a:lnTo>
                  <a:lnTo>
                    <a:pt x="7" y="310"/>
                  </a:lnTo>
                  <a:lnTo>
                    <a:pt x="5" y="310"/>
                  </a:lnTo>
                  <a:lnTo>
                    <a:pt x="5" y="312"/>
                  </a:lnTo>
                  <a:lnTo>
                    <a:pt x="3" y="312"/>
                  </a:lnTo>
                  <a:lnTo>
                    <a:pt x="3" y="315"/>
                  </a:lnTo>
                  <a:lnTo>
                    <a:pt x="0" y="315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0" y="327"/>
                  </a:lnTo>
                  <a:lnTo>
                    <a:pt x="0" y="334"/>
                  </a:lnTo>
                  <a:lnTo>
                    <a:pt x="0" y="341"/>
                  </a:lnTo>
                  <a:lnTo>
                    <a:pt x="3" y="346"/>
                  </a:lnTo>
                  <a:lnTo>
                    <a:pt x="10" y="346"/>
                  </a:lnTo>
                  <a:lnTo>
                    <a:pt x="17" y="343"/>
                  </a:lnTo>
                  <a:lnTo>
                    <a:pt x="24" y="343"/>
                  </a:lnTo>
                  <a:lnTo>
                    <a:pt x="33" y="341"/>
                  </a:lnTo>
                  <a:lnTo>
                    <a:pt x="40" y="341"/>
                  </a:lnTo>
                  <a:lnTo>
                    <a:pt x="55" y="338"/>
                  </a:lnTo>
                  <a:lnTo>
                    <a:pt x="64" y="336"/>
                  </a:lnTo>
                  <a:lnTo>
                    <a:pt x="71" y="336"/>
                  </a:lnTo>
                  <a:lnTo>
                    <a:pt x="78" y="334"/>
                  </a:lnTo>
                  <a:lnTo>
                    <a:pt x="85" y="331"/>
                  </a:lnTo>
                  <a:lnTo>
                    <a:pt x="93" y="331"/>
                  </a:lnTo>
                  <a:lnTo>
                    <a:pt x="102" y="329"/>
                  </a:lnTo>
                  <a:lnTo>
                    <a:pt x="109" y="329"/>
                  </a:lnTo>
                  <a:lnTo>
                    <a:pt x="116" y="327"/>
                  </a:lnTo>
                  <a:lnTo>
                    <a:pt x="123" y="327"/>
                  </a:lnTo>
                  <a:lnTo>
                    <a:pt x="126" y="327"/>
                  </a:lnTo>
                  <a:lnTo>
                    <a:pt x="154" y="312"/>
                  </a:lnTo>
                  <a:lnTo>
                    <a:pt x="156" y="310"/>
                  </a:lnTo>
                  <a:lnTo>
                    <a:pt x="159" y="310"/>
                  </a:lnTo>
                  <a:lnTo>
                    <a:pt x="159" y="312"/>
                  </a:lnTo>
                  <a:lnTo>
                    <a:pt x="159" y="312"/>
                  </a:lnTo>
                  <a:lnTo>
                    <a:pt x="159" y="312"/>
                  </a:lnTo>
                  <a:lnTo>
                    <a:pt x="161" y="310"/>
                  </a:lnTo>
                  <a:lnTo>
                    <a:pt x="161" y="310"/>
                  </a:lnTo>
                  <a:lnTo>
                    <a:pt x="163" y="308"/>
                  </a:lnTo>
                  <a:lnTo>
                    <a:pt x="163" y="308"/>
                  </a:lnTo>
                  <a:lnTo>
                    <a:pt x="166" y="305"/>
                  </a:lnTo>
                  <a:lnTo>
                    <a:pt x="166" y="305"/>
                  </a:lnTo>
                  <a:lnTo>
                    <a:pt x="166" y="305"/>
                  </a:lnTo>
                  <a:lnTo>
                    <a:pt x="166" y="303"/>
                  </a:lnTo>
                  <a:lnTo>
                    <a:pt x="166" y="303"/>
                  </a:lnTo>
                  <a:lnTo>
                    <a:pt x="168" y="303"/>
                  </a:lnTo>
                  <a:lnTo>
                    <a:pt x="168" y="303"/>
                  </a:lnTo>
                  <a:lnTo>
                    <a:pt x="171" y="303"/>
                  </a:lnTo>
                  <a:lnTo>
                    <a:pt x="173" y="301"/>
                  </a:lnTo>
                  <a:lnTo>
                    <a:pt x="178" y="298"/>
                  </a:lnTo>
                  <a:lnTo>
                    <a:pt x="178" y="298"/>
                  </a:lnTo>
                  <a:lnTo>
                    <a:pt x="182" y="296"/>
                  </a:lnTo>
                  <a:lnTo>
                    <a:pt x="182" y="296"/>
                  </a:lnTo>
                  <a:lnTo>
                    <a:pt x="182" y="296"/>
                  </a:lnTo>
                  <a:lnTo>
                    <a:pt x="185" y="296"/>
                  </a:lnTo>
                  <a:lnTo>
                    <a:pt x="185" y="296"/>
                  </a:lnTo>
                  <a:lnTo>
                    <a:pt x="185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0" y="291"/>
                  </a:lnTo>
                  <a:lnTo>
                    <a:pt x="190" y="291"/>
                  </a:lnTo>
                  <a:lnTo>
                    <a:pt x="192" y="289"/>
                  </a:lnTo>
                  <a:lnTo>
                    <a:pt x="192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4" y="289"/>
                  </a:lnTo>
                  <a:lnTo>
                    <a:pt x="197" y="289"/>
                  </a:lnTo>
                  <a:lnTo>
                    <a:pt x="197" y="289"/>
                  </a:lnTo>
                  <a:lnTo>
                    <a:pt x="204" y="289"/>
                  </a:lnTo>
                  <a:lnTo>
                    <a:pt x="211" y="286"/>
                  </a:lnTo>
                  <a:lnTo>
                    <a:pt x="211" y="286"/>
                  </a:lnTo>
                  <a:lnTo>
                    <a:pt x="216" y="286"/>
                  </a:lnTo>
                  <a:lnTo>
                    <a:pt x="220" y="286"/>
                  </a:lnTo>
                  <a:lnTo>
                    <a:pt x="225" y="286"/>
                  </a:lnTo>
                  <a:lnTo>
                    <a:pt x="232" y="284"/>
                  </a:lnTo>
                  <a:lnTo>
                    <a:pt x="239" y="284"/>
                  </a:lnTo>
                  <a:lnTo>
                    <a:pt x="249" y="282"/>
                  </a:lnTo>
                  <a:lnTo>
                    <a:pt x="258" y="282"/>
                  </a:lnTo>
                  <a:lnTo>
                    <a:pt x="265" y="282"/>
                  </a:lnTo>
                  <a:lnTo>
                    <a:pt x="275" y="279"/>
                  </a:lnTo>
                  <a:lnTo>
                    <a:pt x="284" y="279"/>
                  </a:lnTo>
                  <a:lnTo>
                    <a:pt x="294" y="277"/>
                  </a:lnTo>
                  <a:lnTo>
                    <a:pt x="301" y="277"/>
                  </a:lnTo>
                  <a:lnTo>
                    <a:pt x="310" y="277"/>
                  </a:lnTo>
                  <a:lnTo>
                    <a:pt x="315" y="275"/>
                  </a:lnTo>
                  <a:lnTo>
                    <a:pt x="322" y="275"/>
                  </a:lnTo>
                  <a:lnTo>
                    <a:pt x="327" y="275"/>
                  </a:lnTo>
                  <a:lnTo>
                    <a:pt x="329" y="275"/>
                  </a:lnTo>
                  <a:lnTo>
                    <a:pt x="329" y="275"/>
                  </a:lnTo>
                  <a:lnTo>
                    <a:pt x="329" y="275"/>
                  </a:lnTo>
                  <a:lnTo>
                    <a:pt x="331" y="275"/>
                  </a:lnTo>
                  <a:lnTo>
                    <a:pt x="331" y="275"/>
                  </a:lnTo>
                  <a:lnTo>
                    <a:pt x="331" y="275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77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1" y="284"/>
                  </a:lnTo>
                  <a:lnTo>
                    <a:pt x="331" y="284"/>
                  </a:lnTo>
                  <a:lnTo>
                    <a:pt x="331" y="284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41" y="277"/>
                  </a:lnTo>
                  <a:lnTo>
                    <a:pt x="341" y="277"/>
                  </a:lnTo>
                  <a:lnTo>
                    <a:pt x="343" y="277"/>
                  </a:lnTo>
                  <a:lnTo>
                    <a:pt x="343" y="277"/>
                  </a:lnTo>
                  <a:lnTo>
                    <a:pt x="343" y="277"/>
                  </a:lnTo>
                  <a:lnTo>
                    <a:pt x="348" y="282"/>
                  </a:lnTo>
                  <a:lnTo>
                    <a:pt x="355" y="286"/>
                  </a:lnTo>
                  <a:lnTo>
                    <a:pt x="360" y="293"/>
                  </a:lnTo>
                  <a:lnTo>
                    <a:pt x="360" y="293"/>
                  </a:lnTo>
                  <a:lnTo>
                    <a:pt x="360" y="293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2" y="308"/>
                  </a:lnTo>
                  <a:lnTo>
                    <a:pt x="365" y="308"/>
                  </a:lnTo>
                  <a:lnTo>
                    <a:pt x="369" y="308"/>
                  </a:lnTo>
                  <a:lnTo>
                    <a:pt x="369" y="308"/>
                  </a:lnTo>
                  <a:lnTo>
                    <a:pt x="372" y="308"/>
                  </a:lnTo>
                  <a:lnTo>
                    <a:pt x="376" y="308"/>
                  </a:lnTo>
                  <a:lnTo>
                    <a:pt x="383" y="305"/>
                  </a:lnTo>
                  <a:lnTo>
                    <a:pt x="391" y="305"/>
                  </a:lnTo>
                  <a:lnTo>
                    <a:pt x="400" y="303"/>
                  </a:lnTo>
                  <a:lnTo>
                    <a:pt x="409" y="301"/>
                  </a:lnTo>
                  <a:lnTo>
                    <a:pt x="419" y="301"/>
                  </a:lnTo>
                  <a:lnTo>
                    <a:pt x="428" y="298"/>
                  </a:lnTo>
                  <a:lnTo>
                    <a:pt x="438" y="298"/>
                  </a:lnTo>
                  <a:lnTo>
                    <a:pt x="445" y="296"/>
                  </a:lnTo>
                  <a:lnTo>
                    <a:pt x="454" y="296"/>
                  </a:lnTo>
                  <a:lnTo>
                    <a:pt x="459" y="293"/>
                  </a:lnTo>
                  <a:lnTo>
                    <a:pt x="464" y="293"/>
                  </a:lnTo>
                  <a:lnTo>
                    <a:pt x="469" y="293"/>
                  </a:lnTo>
                  <a:lnTo>
                    <a:pt x="469" y="291"/>
                  </a:lnTo>
                  <a:lnTo>
                    <a:pt x="473" y="291"/>
                  </a:lnTo>
                  <a:lnTo>
                    <a:pt x="476" y="291"/>
                  </a:lnTo>
                  <a:lnTo>
                    <a:pt x="478" y="291"/>
                  </a:lnTo>
                  <a:lnTo>
                    <a:pt x="483" y="293"/>
                  </a:lnTo>
                  <a:lnTo>
                    <a:pt x="490" y="301"/>
                  </a:lnTo>
                  <a:lnTo>
                    <a:pt x="497" y="305"/>
                  </a:lnTo>
                  <a:lnTo>
                    <a:pt x="506" y="310"/>
                  </a:lnTo>
                  <a:lnTo>
                    <a:pt x="521" y="322"/>
                  </a:lnTo>
                  <a:lnTo>
                    <a:pt x="537" y="334"/>
                  </a:lnTo>
                  <a:lnTo>
                    <a:pt x="544" y="338"/>
                  </a:lnTo>
                  <a:lnTo>
                    <a:pt x="554" y="343"/>
                  </a:lnTo>
                  <a:lnTo>
                    <a:pt x="561" y="350"/>
                  </a:lnTo>
                  <a:lnTo>
                    <a:pt x="568" y="355"/>
                  </a:lnTo>
                  <a:lnTo>
                    <a:pt x="577" y="360"/>
                  </a:lnTo>
                  <a:lnTo>
                    <a:pt x="585" y="367"/>
                  </a:lnTo>
                  <a:lnTo>
                    <a:pt x="594" y="372"/>
                  </a:lnTo>
                  <a:lnTo>
                    <a:pt x="601" y="376"/>
                  </a:lnTo>
                  <a:lnTo>
                    <a:pt x="608" y="383"/>
                  </a:lnTo>
                  <a:lnTo>
                    <a:pt x="611" y="381"/>
                  </a:lnTo>
                  <a:lnTo>
                    <a:pt x="613" y="381"/>
                  </a:lnTo>
                  <a:lnTo>
                    <a:pt x="611" y="383"/>
                  </a:lnTo>
                  <a:lnTo>
                    <a:pt x="611" y="383"/>
                  </a:lnTo>
                  <a:lnTo>
                    <a:pt x="620" y="379"/>
                  </a:lnTo>
                  <a:lnTo>
                    <a:pt x="625" y="376"/>
                  </a:lnTo>
                  <a:lnTo>
                    <a:pt x="627" y="374"/>
                  </a:lnTo>
                  <a:lnTo>
                    <a:pt x="627" y="369"/>
                  </a:lnTo>
                  <a:lnTo>
                    <a:pt x="629" y="369"/>
                  </a:lnTo>
                  <a:lnTo>
                    <a:pt x="629" y="372"/>
                  </a:lnTo>
                  <a:lnTo>
                    <a:pt x="629" y="374"/>
                  </a:lnTo>
                  <a:lnTo>
                    <a:pt x="629" y="374"/>
                  </a:lnTo>
                  <a:lnTo>
                    <a:pt x="632" y="374"/>
                  </a:lnTo>
                  <a:lnTo>
                    <a:pt x="641" y="372"/>
                  </a:lnTo>
                  <a:lnTo>
                    <a:pt x="644" y="372"/>
                  </a:lnTo>
                  <a:lnTo>
                    <a:pt x="644" y="372"/>
                  </a:lnTo>
                  <a:lnTo>
                    <a:pt x="651" y="369"/>
                  </a:lnTo>
                  <a:lnTo>
                    <a:pt x="653" y="369"/>
                  </a:lnTo>
                  <a:lnTo>
                    <a:pt x="663" y="372"/>
                  </a:lnTo>
                  <a:lnTo>
                    <a:pt x="663" y="372"/>
                  </a:lnTo>
                  <a:lnTo>
                    <a:pt x="665" y="369"/>
                  </a:lnTo>
                  <a:lnTo>
                    <a:pt x="665" y="369"/>
                  </a:lnTo>
                  <a:lnTo>
                    <a:pt x="667" y="362"/>
                  </a:lnTo>
                  <a:lnTo>
                    <a:pt x="670" y="357"/>
                  </a:lnTo>
                  <a:lnTo>
                    <a:pt x="670" y="355"/>
                  </a:lnTo>
                  <a:lnTo>
                    <a:pt x="667" y="350"/>
                  </a:lnTo>
                  <a:lnTo>
                    <a:pt x="667" y="350"/>
                  </a:lnTo>
                  <a:lnTo>
                    <a:pt x="670" y="348"/>
                  </a:lnTo>
                  <a:lnTo>
                    <a:pt x="667" y="346"/>
                  </a:lnTo>
                  <a:lnTo>
                    <a:pt x="665" y="336"/>
                  </a:lnTo>
                  <a:lnTo>
                    <a:pt x="663" y="334"/>
                  </a:lnTo>
                  <a:lnTo>
                    <a:pt x="665" y="331"/>
                  </a:lnTo>
                  <a:lnTo>
                    <a:pt x="667" y="338"/>
                  </a:lnTo>
                  <a:lnTo>
                    <a:pt x="670" y="341"/>
                  </a:lnTo>
                  <a:lnTo>
                    <a:pt x="670" y="346"/>
                  </a:lnTo>
                  <a:lnTo>
                    <a:pt x="672" y="355"/>
                  </a:lnTo>
                  <a:lnTo>
                    <a:pt x="672" y="360"/>
                  </a:lnTo>
                  <a:lnTo>
                    <a:pt x="672" y="360"/>
                  </a:lnTo>
                  <a:lnTo>
                    <a:pt x="672" y="360"/>
                  </a:lnTo>
                  <a:lnTo>
                    <a:pt x="672" y="362"/>
                  </a:lnTo>
                  <a:lnTo>
                    <a:pt x="672" y="364"/>
                  </a:lnTo>
                  <a:lnTo>
                    <a:pt x="674" y="360"/>
                  </a:lnTo>
                  <a:lnTo>
                    <a:pt x="674" y="353"/>
                  </a:lnTo>
                  <a:lnTo>
                    <a:pt x="674" y="338"/>
                  </a:lnTo>
                  <a:lnTo>
                    <a:pt x="674" y="336"/>
                  </a:lnTo>
                  <a:lnTo>
                    <a:pt x="677" y="331"/>
                  </a:lnTo>
                  <a:lnTo>
                    <a:pt x="677" y="329"/>
                  </a:lnTo>
                  <a:lnTo>
                    <a:pt x="677" y="327"/>
                  </a:lnTo>
                  <a:lnTo>
                    <a:pt x="679" y="322"/>
                  </a:lnTo>
                  <a:lnTo>
                    <a:pt x="684" y="312"/>
                  </a:lnTo>
                  <a:lnTo>
                    <a:pt x="689" y="303"/>
                  </a:lnTo>
                  <a:lnTo>
                    <a:pt x="700" y="291"/>
                  </a:lnTo>
                  <a:lnTo>
                    <a:pt x="708" y="284"/>
                  </a:lnTo>
                  <a:lnTo>
                    <a:pt x="712" y="282"/>
                  </a:lnTo>
                  <a:lnTo>
                    <a:pt x="712" y="279"/>
                  </a:lnTo>
                  <a:lnTo>
                    <a:pt x="715" y="279"/>
                  </a:lnTo>
                  <a:lnTo>
                    <a:pt x="715" y="279"/>
                  </a:lnTo>
                  <a:lnTo>
                    <a:pt x="712" y="279"/>
                  </a:lnTo>
                  <a:lnTo>
                    <a:pt x="712" y="277"/>
                  </a:lnTo>
                  <a:lnTo>
                    <a:pt x="715" y="277"/>
                  </a:lnTo>
                  <a:lnTo>
                    <a:pt x="712" y="275"/>
                  </a:lnTo>
                  <a:lnTo>
                    <a:pt x="710" y="275"/>
                  </a:lnTo>
                  <a:lnTo>
                    <a:pt x="710" y="275"/>
                  </a:lnTo>
                  <a:lnTo>
                    <a:pt x="708" y="275"/>
                  </a:lnTo>
                  <a:lnTo>
                    <a:pt x="708" y="272"/>
                  </a:lnTo>
                  <a:lnTo>
                    <a:pt x="705" y="272"/>
                  </a:lnTo>
                  <a:lnTo>
                    <a:pt x="705" y="272"/>
                  </a:lnTo>
                  <a:lnTo>
                    <a:pt x="705" y="270"/>
                  </a:lnTo>
                  <a:lnTo>
                    <a:pt x="705" y="270"/>
                  </a:lnTo>
                  <a:lnTo>
                    <a:pt x="708" y="270"/>
                  </a:lnTo>
                  <a:lnTo>
                    <a:pt x="708" y="270"/>
                  </a:lnTo>
                  <a:lnTo>
                    <a:pt x="708" y="270"/>
                  </a:lnTo>
                  <a:lnTo>
                    <a:pt x="710" y="267"/>
                  </a:lnTo>
                  <a:lnTo>
                    <a:pt x="710" y="267"/>
                  </a:lnTo>
                  <a:lnTo>
                    <a:pt x="710" y="263"/>
                  </a:lnTo>
                  <a:lnTo>
                    <a:pt x="710" y="263"/>
                  </a:lnTo>
                  <a:lnTo>
                    <a:pt x="708" y="260"/>
                  </a:lnTo>
                  <a:lnTo>
                    <a:pt x="708" y="260"/>
                  </a:lnTo>
                  <a:lnTo>
                    <a:pt x="705" y="260"/>
                  </a:lnTo>
                  <a:lnTo>
                    <a:pt x="705" y="260"/>
                  </a:lnTo>
                  <a:lnTo>
                    <a:pt x="703" y="253"/>
                  </a:lnTo>
                  <a:lnTo>
                    <a:pt x="705" y="256"/>
                  </a:lnTo>
                  <a:lnTo>
                    <a:pt x="705" y="256"/>
                  </a:lnTo>
                  <a:lnTo>
                    <a:pt x="705" y="253"/>
                  </a:lnTo>
                  <a:lnTo>
                    <a:pt x="708" y="253"/>
                  </a:lnTo>
                  <a:lnTo>
                    <a:pt x="708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08" y="256"/>
                  </a:lnTo>
                  <a:lnTo>
                    <a:pt x="708" y="258"/>
                  </a:lnTo>
                  <a:lnTo>
                    <a:pt x="710" y="258"/>
                  </a:lnTo>
                  <a:lnTo>
                    <a:pt x="715" y="263"/>
                  </a:lnTo>
                  <a:lnTo>
                    <a:pt x="715" y="263"/>
                  </a:lnTo>
                  <a:lnTo>
                    <a:pt x="715" y="265"/>
                  </a:lnTo>
                  <a:lnTo>
                    <a:pt x="712" y="270"/>
                  </a:lnTo>
                  <a:lnTo>
                    <a:pt x="710" y="272"/>
                  </a:lnTo>
                  <a:lnTo>
                    <a:pt x="715" y="272"/>
                  </a:lnTo>
                  <a:lnTo>
                    <a:pt x="715" y="272"/>
                  </a:lnTo>
                  <a:lnTo>
                    <a:pt x="715" y="272"/>
                  </a:lnTo>
                  <a:lnTo>
                    <a:pt x="717" y="275"/>
                  </a:lnTo>
                  <a:lnTo>
                    <a:pt x="719" y="275"/>
                  </a:lnTo>
                  <a:lnTo>
                    <a:pt x="722" y="272"/>
                  </a:lnTo>
                  <a:lnTo>
                    <a:pt x="722" y="270"/>
                  </a:lnTo>
                  <a:lnTo>
                    <a:pt x="724" y="270"/>
                  </a:lnTo>
                  <a:lnTo>
                    <a:pt x="729" y="260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4" y="256"/>
                  </a:lnTo>
                  <a:lnTo>
                    <a:pt x="734" y="256"/>
                  </a:lnTo>
                  <a:lnTo>
                    <a:pt x="734" y="256"/>
                  </a:lnTo>
                  <a:lnTo>
                    <a:pt x="736" y="253"/>
                  </a:lnTo>
                  <a:lnTo>
                    <a:pt x="736" y="251"/>
                  </a:lnTo>
                  <a:lnTo>
                    <a:pt x="736" y="251"/>
                  </a:lnTo>
                  <a:lnTo>
                    <a:pt x="734" y="249"/>
                  </a:lnTo>
                  <a:lnTo>
                    <a:pt x="734" y="249"/>
                  </a:lnTo>
                  <a:lnTo>
                    <a:pt x="734" y="246"/>
                  </a:lnTo>
                  <a:lnTo>
                    <a:pt x="736" y="246"/>
                  </a:lnTo>
                  <a:lnTo>
                    <a:pt x="736" y="246"/>
                  </a:lnTo>
                  <a:lnTo>
                    <a:pt x="736" y="249"/>
                  </a:lnTo>
                  <a:lnTo>
                    <a:pt x="738" y="251"/>
                  </a:lnTo>
                  <a:lnTo>
                    <a:pt x="738" y="253"/>
                  </a:lnTo>
                  <a:lnTo>
                    <a:pt x="738" y="256"/>
                  </a:lnTo>
                  <a:lnTo>
                    <a:pt x="738" y="256"/>
                  </a:lnTo>
                  <a:lnTo>
                    <a:pt x="741" y="256"/>
                  </a:lnTo>
                  <a:lnTo>
                    <a:pt x="741" y="253"/>
                  </a:lnTo>
                  <a:lnTo>
                    <a:pt x="755" y="246"/>
                  </a:lnTo>
                  <a:lnTo>
                    <a:pt x="757" y="244"/>
                  </a:lnTo>
                  <a:lnTo>
                    <a:pt x="776" y="241"/>
                  </a:lnTo>
                  <a:lnTo>
                    <a:pt x="776" y="239"/>
                  </a:lnTo>
                  <a:lnTo>
                    <a:pt x="774" y="237"/>
                  </a:lnTo>
                  <a:lnTo>
                    <a:pt x="774" y="237"/>
                  </a:lnTo>
                  <a:lnTo>
                    <a:pt x="771" y="239"/>
                  </a:lnTo>
                  <a:lnTo>
                    <a:pt x="771" y="239"/>
                  </a:lnTo>
                  <a:lnTo>
                    <a:pt x="769" y="239"/>
                  </a:lnTo>
                  <a:lnTo>
                    <a:pt x="771" y="237"/>
                  </a:lnTo>
                  <a:lnTo>
                    <a:pt x="771" y="234"/>
                  </a:lnTo>
                  <a:lnTo>
                    <a:pt x="774" y="232"/>
                  </a:lnTo>
                  <a:lnTo>
                    <a:pt x="776" y="232"/>
                  </a:lnTo>
                  <a:lnTo>
                    <a:pt x="778" y="232"/>
                  </a:lnTo>
                  <a:lnTo>
                    <a:pt x="778" y="234"/>
                  </a:lnTo>
                  <a:lnTo>
                    <a:pt x="781" y="239"/>
                  </a:lnTo>
                  <a:lnTo>
                    <a:pt x="781" y="241"/>
                  </a:lnTo>
                  <a:lnTo>
                    <a:pt x="786" y="241"/>
                  </a:lnTo>
                  <a:lnTo>
                    <a:pt x="786" y="239"/>
                  </a:lnTo>
                  <a:lnTo>
                    <a:pt x="783" y="227"/>
                  </a:lnTo>
                  <a:lnTo>
                    <a:pt x="783" y="227"/>
                  </a:lnTo>
                  <a:lnTo>
                    <a:pt x="786" y="230"/>
                  </a:lnTo>
                  <a:lnTo>
                    <a:pt x="788" y="232"/>
                  </a:lnTo>
                  <a:lnTo>
                    <a:pt x="788" y="234"/>
                  </a:lnTo>
                  <a:lnTo>
                    <a:pt x="788" y="234"/>
                  </a:lnTo>
                  <a:lnTo>
                    <a:pt x="790" y="237"/>
                  </a:lnTo>
                  <a:lnTo>
                    <a:pt x="793" y="237"/>
                  </a:lnTo>
                  <a:lnTo>
                    <a:pt x="795" y="237"/>
                  </a:lnTo>
                  <a:lnTo>
                    <a:pt x="795" y="237"/>
                  </a:lnTo>
                  <a:lnTo>
                    <a:pt x="797" y="234"/>
                  </a:lnTo>
                  <a:lnTo>
                    <a:pt x="797" y="234"/>
                  </a:lnTo>
                  <a:lnTo>
                    <a:pt x="797" y="232"/>
                  </a:lnTo>
                  <a:lnTo>
                    <a:pt x="795" y="232"/>
                  </a:lnTo>
                  <a:lnTo>
                    <a:pt x="795" y="232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797" y="230"/>
                  </a:lnTo>
                  <a:lnTo>
                    <a:pt x="800" y="225"/>
                  </a:lnTo>
                  <a:lnTo>
                    <a:pt x="802" y="222"/>
                  </a:lnTo>
                  <a:lnTo>
                    <a:pt x="802" y="220"/>
                  </a:lnTo>
                  <a:lnTo>
                    <a:pt x="802" y="220"/>
                  </a:lnTo>
                  <a:lnTo>
                    <a:pt x="802" y="218"/>
                  </a:lnTo>
                  <a:lnTo>
                    <a:pt x="802" y="215"/>
                  </a:lnTo>
                  <a:lnTo>
                    <a:pt x="802" y="215"/>
                  </a:lnTo>
                  <a:lnTo>
                    <a:pt x="802" y="215"/>
                  </a:lnTo>
                  <a:lnTo>
                    <a:pt x="805" y="215"/>
                  </a:lnTo>
                  <a:lnTo>
                    <a:pt x="805" y="218"/>
                  </a:lnTo>
                  <a:lnTo>
                    <a:pt x="805" y="218"/>
                  </a:lnTo>
                  <a:lnTo>
                    <a:pt x="807" y="215"/>
                  </a:lnTo>
                  <a:lnTo>
                    <a:pt x="809" y="213"/>
                  </a:lnTo>
                  <a:lnTo>
                    <a:pt x="809" y="213"/>
                  </a:lnTo>
                  <a:lnTo>
                    <a:pt x="809" y="211"/>
                  </a:lnTo>
                  <a:lnTo>
                    <a:pt x="807" y="211"/>
                  </a:lnTo>
                  <a:lnTo>
                    <a:pt x="807" y="208"/>
                  </a:lnTo>
                  <a:lnTo>
                    <a:pt x="807" y="208"/>
                  </a:lnTo>
                  <a:lnTo>
                    <a:pt x="809" y="206"/>
                  </a:lnTo>
                  <a:lnTo>
                    <a:pt x="809" y="206"/>
                  </a:lnTo>
                  <a:lnTo>
                    <a:pt x="812" y="206"/>
                  </a:lnTo>
                  <a:lnTo>
                    <a:pt x="812" y="206"/>
                  </a:lnTo>
                  <a:lnTo>
                    <a:pt x="814" y="204"/>
                  </a:lnTo>
                  <a:lnTo>
                    <a:pt x="814" y="204"/>
                  </a:lnTo>
                  <a:lnTo>
                    <a:pt x="814" y="201"/>
                  </a:lnTo>
                  <a:lnTo>
                    <a:pt x="812" y="201"/>
                  </a:lnTo>
                  <a:lnTo>
                    <a:pt x="809" y="199"/>
                  </a:lnTo>
                  <a:lnTo>
                    <a:pt x="807" y="196"/>
                  </a:lnTo>
                  <a:lnTo>
                    <a:pt x="805" y="196"/>
                  </a:lnTo>
                  <a:lnTo>
                    <a:pt x="805" y="199"/>
                  </a:lnTo>
                  <a:lnTo>
                    <a:pt x="807" y="201"/>
                  </a:lnTo>
                  <a:lnTo>
                    <a:pt x="809" y="204"/>
                  </a:lnTo>
                  <a:lnTo>
                    <a:pt x="807" y="204"/>
                  </a:lnTo>
                  <a:lnTo>
                    <a:pt x="805" y="204"/>
                  </a:lnTo>
                  <a:lnTo>
                    <a:pt x="805" y="206"/>
                  </a:lnTo>
                  <a:lnTo>
                    <a:pt x="802" y="208"/>
                  </a:lnTo>
                  <a:lnTo>
                    <a:pt x="802" y="208"/>
                  </a:lnTo>
                  <a:lnTo>
                    <a:pt x="797" y="208"/>
                  </a:lnTo>
                  <a:lnTo>
                    <a:pt x="795" y="211"/>
                  </a:lnTo>
                  <a:lnTo>
                    <a:pt x="795" y="211"/>
                  </a:lnTo>
                  <a:lnTo>
                    <a:pt x="795" y="208"/>
                  </a:lnTo>
                  <a:lnTo>
                    <a:pt x="795" y="208"/>
                  </a:lnTo>
                  <a:lnTo>
                    <a:pt x="795" y="208"/>
                  </a:lnTo>
                  <a:lnTo>
                    <a:pt x="795" y="206"/>
                  </a:lnTo>
                  <a:lnTo>
                    <a:pt x="795" y="206"/>
                  </a:lnTo>
                  <a:lnTo>
                    <a:pt x="795" y="206"/>
                  </a:lnTo>
                  <a:lnTo>
                    <a:pt x="797" y="204"/>
                  </a:lnTo>
                  <a:lnTo>
                    <a:pt x="800" y="204"/>
                  </a:lnTo>
                  <a:lnTo>
                    <a:pt x="797" y="201"/>
                  </a:lnTo>
                  <a:lnTo>
                    <a:pt x="795" y="199"/>
                  </a:lnTo>
                  <a:lnTo>
                    <a:pt x="795" y="199"/>
                  </a:lnTo>
                  <a:lnTo>
                    <a:pt x="795" y="196"/>
                  </a:lnTo>
                  <a:lnTo>
                    <a:pt x="795" y="196"/>
                  </a:lnTo>
                  <a:lnTo>
                    <a:pt x="795" y="196"/>
                  </a:lnTo>
                  <a:lnTo>
                    <a:pt x="793" y="194"/>
                  </a:lnTo>
                  <a:lnTo>
                    <a:pt x="793" y="194"/>
                  </a:lnTo>
                  <a:lnTo>
                    <a:pt x="793" y="194"/>
                  </a:lnTo>
                  <a:lnTo>
                    <a:pt x="793" y="196"/>
                  </a:lnTo>
                  <a:lnTo>
                    <a:pt x="790" y="199"/>
                  </a:lnTo>
                  <a:lnTo>
                    <a:pt x="790" y="199"/>
                  </a:lnTo>
                  <a:lnTo>
                    <a:pt x="790" y="201"/>
                  </a:lnTo>
                  <a:lnTo>
                    <a:pt x="793" y="204"/>
                  </a:lnTo>
                  <a:lnTo>
                    <a:pt x="793" y="204"/>
                  </a:lnTo>
                  <a:lnTo>
                    <a:pt x="793" y="206"/>
                  </a:lnTo>
                  <a:lnTo>
                    <a:pt x="790" y="204"/>
                  </a:lnTo>
                  <a:lnTo>
                    <a:pt x="788" y="204"/>
                  </a:lnTo>
                  <a:lnTo>
                    <a:pt x="786" y="204"/>
                  </a:lnTo>
                  <a:lnTo>
                    <a:pt x="786" y="204"/>
                  </a:lnTo>
                  <a:lnTo>
                    <a:pt x="783" y="206"/>
                  </a:lnTo>
                  <a:lnTo>
                    <a:pt x="783" y="208"/>
                  </a:lnTo>
                  <a:lnTo>
                    <a:pt x="788" y="211"/>
                  </a:lnTo>
                  <a:lnTo>
                    <a:pt x="788" y="213"/>
                  </a:lnTo>
                  <a:lnTo>
                    <a:pt x="786" y="213"/>
                  </a:lnTo>
                  <a:lnTo>
                    <a:pt x="783" y="211"/>
                  </a:lnTo>
                  <a:lnTo>
                    <a:pt x="781" y="211"/>
                  </a:lnTo>
                  <a:lnTo>
                    <a:pt x="781" y="211"/>
                  </a:lnTo>
                  <a:lnTo>
                    <a:pt x="781" y="208"/>
                  </a:lnTo>
                  <a:lnTo>
                    <a:pt x="778" y="208"/>
                  </a:lnTo>
                  <a:lnTo>
                    <a:pt x="778" y="208"/>
                  </a:lnTo>
                  <a:lnTo>
                    <a:pt x="778" y="208"/>
                  </a:lnTo>
                  <a:lnTo>
                    <a:pt x="776" y="208"/>
                  </a:lnTo>
                  <a:lnTo>
                    <a:pt x="774" y="211"/>
                  </a:lnTo>
                  <a:lnTo>
                    <a:pt x="774" y="213"/>
                  </a:lnTo>
                  <a:lnTo>
                    <a:pt x="771" y="215"/>
                  </a:lnTo>
                  <a:lnTo>
                    <a:pt x="771" y="215"/>
                  </a:lnTo>
                  <a:lnTo>
                    <a:pt x="769" y="218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7" y="220"/>
                  </a:lnTo>
                  <a:lnTo>
                    <a:pt x="764" y="218"/>
                  </a:lnTo>
                  <a:lnTo>
                    <a:pt x="762" y="218"/>
                  </a:lnTo>
                  <a:lnTo>
                    <a:pt x="755" y="215"/>
                  </a:lnTo>
                  <a:lnTo>
                    <a:pt x="750" y="215"/>
                  </a:lnTo>
                  <a:lnTo>
                    <a:pt x="748" y="215"/>
                  </a:lnTo>
                  <a:lnTo>
                    <a:pt x="743" y="211"/>
                  </a:lnTo>
                  <a:lnTo>
                    <a:pt x="738" y="206"/>
                  </a:lnTo>
                  <a:lnTo>
                    <a:pt x="736" y="204"/>
                  </a:lnTo>
                  <a:lnTo>
                    <a:pt x="734" y="204"/>
                  </a:lnTo>
                  <a:lnTo>
                    <a:pt x="734" y="204"/>
                  </a:lnTo>
                  <a:lnTo>
                    <a:pt x="729" y="196"/>
                  </a:lnTo>
                  <a:lnTo>
                    <a:pt x="731" y="196"/>
                  </a:lnTo>
                  <a:lnTo>
                    <a:pt x="738" y="204"/>
                  </a:lnTo>
                  <a:lnTo>
                    <a:pt x="743" y="204"/>
                  </a:lnTo>
                  <a:lnTo>
                    <a:pt x="743" y="204"/>
                  </a:lnTo>
                  <a:lnTo>
                    <a:pt x="750" y="208"/>
                  </a:lnTo>
                  <a:lnTo>
                    <a:pt x="752" y="211"/>
                  </a:lnTo>
                  <a:lnTo>
                    <a:pt x="757" y="211"/>
                  </a:lnTo>
                  <a:lnTo>
                    <a:pt x="760" y="211"/>
                  </a:lnTo>
                  <a:lnTo>
                    <a:pt x="764" y="211"/>
                  </a:lnTo>
                  <a:lnTo>
                    <a:pt x="767" y="208"/>
                  </a:lnTo>
                  <a:lnTo>
                    <a:pt x="769" y="206"/>
                  </a:lnTo>
                  <a:lnTo>
                    <a:pt x="771" y="204"/>
                  </a:lnTo>
                  <a:lnTo>
                    <a:pt x="774" y="199"/>
                  </a:lnTo>
                  <a:lnTo>
                    <a:pt x="776" y="196"/>
                  </a:lnTo>
                  <a:lnTo>
                    <a:pt x="776" y="194"/>
                  </a:lnTo>
                  <a:lnTo>
                    <a:pt x="778" y="192"/>
                  </a:lnTo>
                  <a:lnTo>
                    <a:pt x="781" y="189"/>
                  </a:lnTo>
                  <a:lnTo>
                    <a:pt x="781" y="187"/>
                  </a:lnTo>
                  <a:lnTo>
                    <a:pt x="778" y="182"/>
                  </a:lnTo>
                  <a:lnTo>
                    <a:pt x="776" y="185"/>
                  </a:lnTo>
                  <a:lnTo>
                    <a:pt x="776" y="185"/>
                  </a:lnTo>
                  <a:lnTo>
                    <a:pt x="778" y="185"/>
                  </a:lnTo>
                  <a:lnTo>
                    <a:pt x="778" y="185"/>
                  </a:lnTo>
                  <a:lnTo>
                    <a:pt x="778" y="185"/>
                  </a:lnTo>
                  <a:lnTo>
                    <a:pt x="778" y="187"/>
                  </a:lnTo>
                  <a:lnTo>
                    <a:pt x="776" y="187"/>
                  </a:lnTo>
                  <a:lnTo>
                    <a:pt x="776" y="187"/>
                  </a:lnTo>
                  <a:lnTo>
                    <a:pt x="774" y="187"/>
                  </a:lnTo>
                  <a:lnTo>
                    <a:pt x="769" y="187"/>
                  </a:lnTo>
                  <a:lnTo>
                    <a:pt x="769" y="187"/>
                  </a:lnTo>
                  <a:lnTo>
                    <a:pt x="769" y="185"/>
                  </a:lnTo>
                  <a:lnTo>
                    <a:pt x="771" y="185"/>
                  </a:lnTo>
                  <a:lnTo>
                    <a:pt x="771" y="182"/>
                  </a:lnTo>
                  <a:lnTo>
                    <a:pt x="774" y="182"/>
                  </a:lnTo>
                  <a:lnTo>
                    <a:pt x="774" y="182"/>
                  </a:lnTo>
                  <a:lnTo>
                    <a:pt x="774" y="180"/>
                  </a:lnTo>
                  <a:lnTo>
                    <a:pt x="776" y="180"/>
                  </a:lnTo>
                  <a:lnTo>
                    <a:pt x="778" y="180"/>
                  </a:lnTo>
                  <a:lnTo>
                    <a:pt x="781" y="180"/>
                  </a:lnTo>
                  <a:lnTo>
                    <a:pt x="781" y="180"/>
                  </a:lnTo>
                  <a:lnTo>
                    <a:pt x="783" y="178"/>
                  </a:lnTo>
                  <a:lnTo>
                    <a:pt x="781" y="178"/>
                  </a:lnTo>
                  <a:lnTo>
                    <a:pt x="781" y="178"/>
                  </a:lnTo>
                  <a:lnTo>
                    <a:pt x="778" y="175"/>
                  </a:lnTo>
                  <a:lnTo>
                    <a:pt x="778" y="175"/>
                  </a:lnTo>
                  <a:lnTo>
                    <a:pt x="783" y="175"/>
                  </a:lnTo>
                  <a:lnTo>
                    <a:pt x="786" y="175"/>
                  </a:lnTo>
                  <a:lnTo>
                    <a:pt x="786" y="173"/>
                  </a:lnTo>
                  <a:lnTo>
                    <a:pt x="786" y="173"/>
                  </a:lnTo>
                  <a:lnTo>
                    <a:pt x="786" y="170"/>
                  </a:lnTo>
                  <a:lnTo>
                    <a:pt x="786" y="168"/>
                  </a:lnTo>
                  <a:lnTo>
                    <a:pt x="783" y="168"/>
                  </a:lnTo>
                  <a:lnTo>
                    <a:pt x="783" y="166"/>
                  </a:lnTo>
                  <a:lnTo>
                    <a:pt x="783" y="166"/>
                  </a:lnTo>
                  <a:lnTo>
                    <a:pt x="781" y="166"/>
                  </a:lnTo>
                  <a:lnTo>
                    <a:pt x="769" y="166"/>
                  </a:lnTo>
                  <a:lnTo>
                    <a:pt x="762" y="163"/>
                  </a:lnTo>
                  <a:lnTo>
                    <a:pt x="755" y="161"/>
                  </a:lnTo>
                  <a:lnTo>
                    <a:pt x="748" y="161"/>
                  </a:lnTo>
                  <a:lnTo>
                    <a:pt x="745" y="161"/>
                  </a:lnTo>
                  <a:lnTo>
                    <a:pt x="743" y="159"/>
                  </a:lnTo>
                  <a:lnTo>
                    <a:pt x="738" y="159"/>
                  </a:lnTo>
                  <a:lnTo>
                    <a:pt x="734" y="159"/>
                  </a:lnTo>
                  <a:lnTo>
                    <a:pt x="731" y="161"/>
                  </a:lnTo>
                  <a:lnTo>
                    <a:pt x="729" y="156"/>
                  </a:lnTo>
                  <a:lnTo>
                    <a:pt x="729" y="156"/>
                  </a:lnTo>
                  <a:lnTo>
                    <a:pt x="726" y="154"/>
                  </a:lnTo>
                  <a:lnTo>
                    <a:pt x="724" y="154"/>
                  </a:lnTo>
                  <a:lnTo>
                    <a:pt x="724" y="154"/>
                  </a:lnTo>
                  <a:lnTo>
                    <a:pt x="722" y="149"/>
                  </a:lnTo>
                  <a:lnTo>
                    <a:pt x="726" y="151"/>
                  </a:lnTo>
                  <a:lnTo>
                    <a:pt x="729" y="154"/>
                  </a:lnTo>
                  <a:lnTo>
                    <a:pt x="734" y="154"/>
                  </a:lnTo>
                  <a:lnTo>
                    <a:pt x="738" y="156"/>
                  </a:lnTo>
                  <a:lnTo>
                    <a:pt x="741" y="156"/>
                  </a:lnTo>
                  <a:lnTo>
                    <a:pt x="745" y="154"/>
                  </a:lnTo>
                  <a:lnTo>
                    <a:pt x="748" y="156"/>
                  </a:lnTo>
                  <a:lnTo>
                    <a:pt x="750" y="156"/>
                  </a:lnTo>
                  <a:lnTo>
                    <a:pt x="752" y="159"/>
                  </a:lnTo>
                  <a:lnTo>
                    <a:pt x="760" y="156"/>
                  </a:lnTo>
                  <a:lnTo>
                    <a:pt x="762" y="156"/>
                  </a:lnTo>
                  <a:lnTo>
                    <a:pt x="762" y="154"/>
                  </a:lnTo>
                  <a:lnTo>
                    <a:pt x="762" y="154"/>
                  </a:lnTo>
                  <a:lnTo>
                    <a:pt x="762" y="154"/>
                  </a:lnTo>
                  <a:lnTo>
                    <a:pt x="764" y="154"/>
                  </a:lnTo>
                  <a:lnTo>
                    <a:pt x="764" y="156"/>
                  </a:lnTo>
                  <a:lnTo>
                    <a:pt x="767" y="156"/>
                  </a:lnTo>
                  <a:lnTo>
                    <a:pt x="769" y="156"/>
                  </a:lnTo>
                  <a:lnTo>
                    <a:pt x="771" y="156"/>
                  </a:lnTo>
                  <a:lnTo>
                    <a:pt x="771" y="154"/>
                  </a:lnTo>
                  <a:lnTo>
                    <a:pt x="771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4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9" y="151"/>
                  </a:lnTo>
                  <a:lnTo>
                    <a:pt x="767" y="151"/>
                  </a:lnTo>
                  <a:lnTo>
                    <a:pt x="767" y="149"/>
                  </a:lnTo>
                  <a:lnTo>
                    <a:pt x="767" y="149"/>
                  </a:lnTo>
                  <a:lnTo>
                    <a:pt x="767" y="147"/>
                  </a:lnTo>
                  <a:lnTo>
                    <a:pt x="767" y="144"/>
                  </a:lnTo>
                  <a:lnTo>
                    <a:pt x="764" y="144"/>
                  </a:lnTo>
                  <a:lnTo>
                    <a:pt x="764" y="142"/>
                  </a:lnTo>
                  <a:lnTo>
                    <a:pt x="762" y="142"/>
                  </a:lnTo>
                  <a:lnTo>
                    <a:pt x="764" y="140"/>
                  </a:lnTo>
                  <a:lnTo>
                    <a:pt x="767" y="137"/>
                  </a:lnTo>
                  <a:lnTo>
                    <a:pt x="769" y="137"/>
                  </a:lnTo>
                  <a:lnTo>
                    <a:pt x="774" y="137"/>
                  </a:lnTo>
                  <a:lnTo>
                    <a:pt x="776" y="137"/>
                  </a:lnTo>
                  <a:lnTo>
                    <a:pt x="778" y="137"/>
                  </a:lnTo>
                  <a:lnTo>
                    <a:pt x="778" y="140"/>
                  </a:lnTo>
                  <a:lnTo>
                    <a:pt x="778" y="142"/>
                  </a:lnTo>
                  <a:lnTo>
                    <a:pt x="771" y="142"/>
                  </a:lnTo>
                  <a:lnTo>
                    <a:pt x="769" y="142"/>
                  </a:lnTo>
                  <a:lnTo>
                    <a:pt x="769" y="144"/>
                  </a:lnTo>
                  <a:lnTo>
                    <a:pt x="771" y="147"/>
                  </a:lnTo>
                  <a:lnTo>
                    <a:pt x="774" y="147"/>
                  </a:lnTo>
                  <a:lnTo>
                    <a:pt x="774" y="147"/>
                  </a:lnTo>
                  <a:lnTo>
                    <a:pt x="771" y="149"/>
                  </a:lnTo>
                  <a:lnTo>
                    <a:pt x="774" y="149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8" y="151"/>
                  </a:lnTo>
                  <a:lnTo>
                    <a:pt x="776" y="154"/>
                  </a:lnTo>
                  <a:lnTo>
                    <a:pt x="778" y="154"/>
                  </a:lnTo>
                  <a:lnTo>
                    <a:pt x="781" y="156"/>
                  </a:lnTo>
                  <a:lnTo>
                    <a:pt x="783" y="156"/>
                  </a:lnTo>
                  <a:lnTo>
                    <a:pt x="783" y="156"/>
                  </a:lnTo>
                  <a:lnTo>
                    <a:pt x="783" y="156"/>
                  </a:lnTo>
                  <a:lnTo>
                    <a:pt x="783" y="154"/>
                  </a:lnTo>
                  <a:lnTo>
                    <a:pt x="781" y="154"/>
                  </a:lnTo>
                  <a:lnTo>
                    <a:pt x="781" y="154"/>
                  </a:lnTo>
                  <a:lnTo>
                    <a:pt x="783" y="151"/>
                  </a:lnTo>
                  <a:lnTo>
                    <a:pt x="783" y="151"/>
                  </a:lnTo>
                  <a:lnTo>
                    <a:pt x="786" y="154"/>
                  </a:lnTo>
                  <a:lnTo>
                    <a:pt x="786" y="149"/>
                  </a:lnTo>
                  <a:lnTo>
                    <a:pt x="786" y="147"/>
                  </a:lnTo>
                  <a:lnTo>
                    <a:pt x="786" y="144"/>
                  </a:lnTo>
                  <a:lnTo>
                    <a:pt x="788" y="144"/>
                  </a:lnTo>
                  <a:lnTo>
                    <a:pt x="790" y="147"/>
                  </a:lnTo>
                  <a:lnTo>
                    <a:pt x="790" y="151"/>
                  </a:lnTo>
                  <a:lnTo>
                    <a:pt x="790" y="154"/>
                  </a:lnTo>
                  <a:lnTo>
                    <a:pt x="793" y="154"/>
                  </a:lnTo>
                  <a:lnTo>
                    <a:pt x="793" y="154"/>
                  </a:lnTo>
                  <a:lnTo>
                    <a:pt x="788" y="156"/>
                  </a:lnTo>
                  <a:lnTo>
                    <a:pt x="788" y="156"/>
                  </a:lnTo>
                  <a:lnTo>
                    <a:pt x="790" y="156"/>
                  </a:lnTo>
                  <a:lnTo>
                    <a:pt x="790" y="156"/>
                  </a:lnTo>
                  <a:lnTo>
                    <a:pt x="790" y="156"/>
                  </a:lnTo>
                  <a:lnTo>
                    <a:pt x="793" y="159"/>
                  </a:lnTo>
                  <a:lnTo>
                    <a:pt x="793" y="159"/>
                  </a:lnTo>
                  <a:lnTo>
                    <a:pt x="795" y="159"/>
                  </a:lnTo>
                  <a:lnTo>
                    <a:pt x="795" y="156"/>
                  </a:lnTo>
                  <a:lnTo>
                    <a:pt x="795" y="154"/>
                  </a:lnTo>
                  <a:lnTo>
                    <a:pt x="793" y="154"/>
                  </a:lnTo>
                  <a:lnTo>
                    <a:pt x="793" y="154"/>
                  </a:lnTo>
                  <a:lnTo>
                    <a:pt x="793" y="151"/>
                  </a:lnTo>
                  <a:lnTo>
                    <a:pt x="793" y="149"/>
                  </a:lnTo>
                  <a:lnTo>
                    <a:pt x="795" y="151"/>
                  </a:lnTo>
                  <a:lnTo>
                    <a:pt x="797" y="151"/>
                  </a:lnTo>
                  <a:lnTo>
                    <a:pt x="800" y="154"/>
                  </a:lnTo>
                  <a:lnTo>
                    <a:pt x="802" y="156"/>
                  </a:lnTo>
                  <a:lnTo>
                    <a:pt x="805" y="156"/>
                  </a:lnTo>
                  <a:lnTo>
                    <a:pt x="805" y="154"/>
                  </a:lnTo>
                  <a:lnTo>
                    <a:pt x="805" y="154"/>
                  </a:lnTo>
                  <a:lnTo>
                    <a:pt x="805" y="151"/>
                  </a:lnTo>
                  <a:lnTo>
                    <a:pt x="805" y="151"/>
                  </a:lnTo>
                  <a:lnTo>
                    <a:pt x="807" y="154"/>
                  </a:lnTo>
                  <a:lnTo>
                    <a:pt x="809" y="154"/>
                  </a:lnTo>
                  <a:lnTo>
                    <a:pt x="816" y="154"/>
                  </a:lnTo>
                  <a:lnTo>
                    <a:pt x="816" y="154"/>
                  </a:lnTo>
                  <a:lnTo>
                    <a:pt x="816" y="151"/>
                  </a:lnTo>
                  <a:lnTo>
                    <a:pt x="819" y="149"/>
                  </a:lnTo>
                  <a:lnTo>
                    <a:pt x="821" y="147"/>
                  </a:lnTo>
                  <a:lnTo>
                    <a:pt x="823" y="147"/>
                  </a:lnTo>
                  <a:lnTo>
                    <a:pt x="823" y="147"/>
                  </a:lnTo>
                  <a:lnTo>
                    <a:pt x="821" y="144"/>
                  </a:lnTo>
                  <a:lnTo>
                    <a:pt x="821" y="142"/>
                  </a:lnTo>
                  <a:lnTo>
                    <a:pt x="823" y="140"/>
                  </a:lnTo>
                  <a:lnTo>
                    <a:pt x="826" y="140"/>
                  </a:lnTo>
                  <a:lnTo>
                    <a:pt x="823" y="142"/>
                  </a:lnTo>
                  <a:lnTo>
                    <a:pt x="826" y="142"/>
                  </a:lnTo>
                  <a:lnTo>
                    <a:pt x="826" y="142"/>
                  </a:lnTo>
                  <a:lnTo>
                    <a:pt x="826" y="142"/>
                  </a:lnTo>
                  <a:lnTo>
                    <a:pt x="826" y="140"/>
                  </a:lnTo>
                  <a:lnTo>
                    <a:pt x="826" y="137"/>
                  </a:lnTo>
                  <a:lnTo>
                    <a:pt x="828" y="137"/>
                  </a:lnTo>
                  <a:lnTo>
                    <a:pt x="828" y="135"/>
                  </a:lnTo>
                  <a:lnTo>
                    <a:pt x="826" y="135"/>
                  </a:lnTo>
                  <a:lnTo>
                    <a:pt x="828" y="133"/>
                  </a:lnTo>
                  <a:lnTo>
                    <a:pt x="828" y="133"/>
                  </a:lnTo>
                  <a:lnTo>
                    <a:pt x="831" y="133"/>
                  </a:lnTo>
                  <a:lnTo>
                    <a:pt x="831" y="130"/>
                  </a:lnTo>
                  <a:lnTo>
                    <a:pt x="828" y="130"/>
                  </a:lnTo>
                  <a:lnTo>
                    <a:pt x="828" y="130"/>
                  </a:lnTo>
                  <a:lnTo>
                    <a:pt x="828" y="128"/>
                  </a:lnTo>
                  <a:lnTo>
                    <a:pt x="828" y="128"/>
                  </a:lnTo>
                  <a:lnTo>
                    <a:pt x="831" y="128"/>
                  </a:lnTo>
                  <a:lnTo>
                    <a:pt x="831" y="128"/>
                  </a:lnTo>
                  <a:lnTo>
                    <a:pt x="835" y="121"/>
                  </a:lnTo>
                  <a:lnTo>
                    <a:pt x="835" y="118"/>
                  </a:lnTo>
                  <a:lnTo>
                    <a:pt x="835" y="116"/>
                  </a:lnTo>
                  <a:lnTo>
                    <a:pt x="833" y="114"/>
                  </a:lnTo>
                  <a:lnTo>
                    <a:pt x="835" y="111"/>
                  </a:lnTo>
                  <a:lnTo>
                    <a:pt x="835" y="116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7021694" y="2377854"/>
              <a:ext cx="1044250" cy="581896"/>
            </a:xfrm>
            <a:custGeom>
              <a:avLst/>
              <a:gdLst>
                <a:gd name="T0" fmla="*/ 1010 w 1057"/>
                <a:gd name="T1" fmla="*/ 570 h 589"/>
                <a:gd name="T2" fmla="*/ 861 w 1057"/>
                <a:gd name="T3" fmla="*/ 563 h 589"/>
                <a:gd name="T4" fmla="*/ 712 w 1057"/>
                <a:gd name="T5" fmla="*/ 553 h 589"/>
                <a:gd name="T6" fmla="*/ 563 w 1057"/>
                <a:gd name="T7" fmla="*/ 542 h 589"/>
                <a:gd name="T8" fmla="*/ 416 w 1057"/>
                <a:gd name="T9" fmla="*/ 530 h 589"/>
                <a:gd name="T10" fmla="*/ 395 w 1057"/>
                <a:gd name="T11" fmla="*/ 572 h 589"/>
                <a:gd name="T12" fmla="*/ 381 w 1057"/>
                <a:gd name="T13" fmla="*/ 575 h 589"/>
                <a:gd name="T14" fmla="*/ 369 w 1057"/>
                <a:gd name="T15" fmla="*/ 553 h 589"/>
                <a:gd name="T16" fmla="*/ 359 w 1057"/>
                <a:gd name="T17" fmla="*/ 560 h 589"/>
                <a:gd name="T18" fmla="*/ 355 w 1057"/>
                <a:gd name="T19" fmla="*/ 572 h 589"/>
                <a:gd name="T20" fmla="*/ 355 w 1057"/>
                <a:gd name="T21" fmla="*/ 577 h 589"/>
                <a:gd name="T22" fmla="*/ 324 w 1057"/>
                <a:gd name="T23" fmla="*/ 577 h 589"/>
                <a:gd name="T24" fmla="*/ 300 w 1057"/>
                <a:gd name="T25" fmla="*/ 572 h 589"/>
                <a:gd name="T26" fmla="*/ 281 w 1057"/>
                <a:gd name="T27" fmla="*/ 570 h 589"/>
                <a:gd name="T28" fmla="*/ 270 w 1057"/>
                <a:gd name="T29" fmla="*/ 577 h 589"/>
                <a:gd name="T30" fmla="*/ 239 w 1057"/>
                <a:gd name="T31" fmla="*/ 572 h 589"/>
                <a:gd name="T32" fmla="*/ 227 w 1057"/>
                <a:gd name="T33" fmla="*/ 582 h 589"/>
                <a:gd name="T34" fmla="*/ 215 w 1057"/>
                <a:gd name="T35" fmla="*/ 568 h 589"/>
                <a:gd name="T36" fmla="*/ 213 w 1057"/>
                <a:gd name="T37" fmla="*/ 553 h 589"/>
                <a:gd name="T38" fmla="*/ 213 w 1057"/>
                <a:gd name="T39" fmla="*/ 544 h 589"/>
                <a:gd name="T40" fmla="*/ 203 w 1057"/>
                <a:gd name="T41" fmla="*/ 527 h 589"/>
                <a:gd name="T42" fmla="*/ 189 w 1057"/>
                <a:gd name="T43" fmla="*/ 525 h 589"/>
                <a:gd name="T44" fmla="*/ 182 w 1057"/>
                <a:gd name="T45" fmla="*/ 508 h 589"/>
                <a:gd name="T46" fmla="*/ 180 w 1057"/>
                <a:gd name="T47" fmla="*/ 487 h 589"/>
                <a:gd name="T48" fmla="*/ 173 w 1057"/>
                <a:gd name="T49" fmla="*/ 475 h 589"/>
                <a:gd name="T50" fmla="*/ 163 w 1057"/>
                <a:gd name="T51" fmla="*/ 461 h 589"/>
                <a:gd name="T52" fmla="*/ 163 w 1057"/>
                <a:gd name="T53" fmla="*/ 444 h 589"/>
                <a:gd name="T54" fmla="*/ 161 w 1057"/>
                <a:gd name="T55" fmla="*/ 430 h 589"/>
                <a:gd name="T56" fmla="*/ 147 w 1057"/>
                <a:gd name="T57" fmla="*/ 414 h 589"/>
                <a:gd name="T58" fmla="*/ 139 w 1057"/>
                <a:gd name="T59" fmla="*/ 418 h 589"/>
                <a:gd name="T60" fmla="*/ 132 w 1057"/>
                <a:gd name="T61" fmla="*/ 428 h 589"/>
                <a:gd name="T62" fmla="*/ 118 w 1057"/>
                <a:gd name="T63" fmla="*/ 435 h 589"/>
                <a:gd name="T64" fmla="*/ 104 w 1057"/>
                <a:gd name="T65" fmla="*/ 428 h 589"/>
                <a:gd name="T66" fmla="*/ 95 w 1057"/>
                <a:gd name="T67" fmla="*/ 416 h 589"/>
                <a:gd name="T68" fmla="*/ 97 w 1057"/>
                <a:gd name="T69" fmla="*/ 402 h 589"/>
                <a:gd name="T70" fmla="*/ 102 w 1057"/>
                <a:gd name="T71" fmla="*/ 390 h 589"/>
                <a:gd name="T72" fmla="*/ 111 w 1057"/>
                <a:gd name="T73" fmla="*/ 381 h 589"/>
                <a:gd name="T74" fmla="*/ 106 w 1057"/>
                <a:gd name="T75" fmla="*/ 369 h 589"/>
                <a:gd name="T76" fmla="*/ 106 w 1057"/>
                <a:gd name="T77" fmla="*/ 352 h 589"/>
                <a:gd name="T78" fmla="*/ 113 w 1057"/>
                <a:gd name="T79" fmla="*/ 345 h 589"/>
                <a:gd name="T80" fmla="*/ 118 w 1057"/>
                <a:gd name="T81" fmla="*/ 331 h 589"/>
                <a:gd name="T82" fmla="*/ 123 w 1057"/>
                <a:gd name="T83" fmla="*/ 317 h 589"/>
                <a:gd name="T84" fmla="*/ 125 w 1057"/>
                <a:gd name="T85" fmla="*/ 310 h 589"/>
                <a:gd name="T86" fmla="*/ 130 w 1057"/>
                <a:gd name="T87" fmla="*/ 295 h 589"/>
                <a:gd name="T88" fmla="*/ 113 w 1057"/>
                <a:gd name="T89" fmla="*/ 293 h 589"/>
                <a:gd name="T90" fmla="*/ 104 w 1057"/>
                <a:gd name="T91" fmla="*/ 286 h 589"/>
                <a:gd name="T92" fmla="*/ 92 w 1057"/>
                <a:gd name="T93" fmla="*/ 284 h 589"/>
                <a:gd name="T94" fmla="*/ 83 w 1057"/>
                <a:gd name="T95" fmla="*/ 269 h 589"/>
                <a:gd name="T96" fmla="*/ 78 w 1057"/>
                <a:gd name="T97" fmla="*/ 253 h 589"/>
                <a:gd name="T98" fmla="*/ 59 w 1057"/>
                <a:gd name="T99" fmla="*/ 227 h 589"/>
                <a:gd name="T100" fmla="*/ 50 w 1057"/>
                <a:gd name="T101" fmla="*/ 213 h 589"/>
                <a:gd name="T102" fmla="*/ 19 w 1057"/>
                <a:gd name="T103" fmla="*/ 187 h 589"/>
                <a:gd name="T104" fmla="*/ 26 w 1057"/>
                <a:gd name="T105" fmla="*/ 182 h 589"/>
                <a:gd name="T106" fmla="*/ 24 w 1057"/>
                <a:gd name="T107" fmla="*/ 170 h 589"/>
                <a:gd name="T108" fmla="*/ 19 w 1057"/>
                <a:gd name="T109" fmla="*/ 149 h 589"/>
                <a:gd name="T110" fmla="*/ 7 w 1057"/>
                <a:gd name="T111" fmla="*/ 130 h 589"/>
                <a:gd name="T112" fmla="*/ 12 w 1057"/>
                <a:gd name="T113" fmla="*/ 28 h 589"/>
                <a:gd name="T114" fmla="*/ 244 w 1057"/>
                <a:gd name="T115" fmla="*/ 30 h 589"/>
                <a:gd name="T116" fmla="*/ 527 w 1057"/>
                <a:gd name="T117" fmla="*/ 61 h 589"/>
                <a:gd name="T118" fmla="*/ 795 w 1057"/>
                <a:gd name="T119" fmla="*/ 82 h 589"/>
                <a:gd name="T120" fmla="*/ 1057 w 1057"/>
                <a:gd name="T121" fmla="*/ 118 h 589"/>
                <a:gd name="T122" fmla="*/ 1045 w 1057"/>
                <a:gd name="T123" fmla="*/ 459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57" h="589">
                  <a:moveTo>
                    <a:pt x="1045" y="459"/>
                  </a:moveTo>
                  <a:lnTo>
                    <a:pt x="1045" y="471"/>
                  </a:lnTo>
                  <a:lnTo>
                    <a:pt x="1045" y="485"/>
                  </a:lnTo>
                  <a:lnTo>
                    <a:pt x="1045" y="497"/>
                  </a:lnTo>
                  <a:lnTo>
                    <a:pt x="1045" y="511"/>
                  </a:lnTo>
                  <a:lnTo>
                    <a:pt x="1043" y="523"/>
                  </a:lnTo>
                  <a:lnTo>
                    <a:pt x="1043" y="537"/>
                  </a:lnTo>
                  <a:lnTo>
                    <a:pt x="1043" y="549"/>
                  </a:lnTo>
                  <a:lnTo>
                    <a:pt x="1043" y="563"/>
                  </a:lnTo>
                  <a:lnTo>
                    <a:pt x="1043" y="570"/>
                  </a:lnTo>
                  <a:lnTo>
                    <a:pt x="1043" y="572"/>
                  </a:lnTo>
                  <a:lnTo>
                    <a:pt x="1038" y="570"/>
                  </a:lnTo>
                  <a:lnTo>
                    <a:pt x="1029" y="570"/>
                  </a:lnTo>
                  <a:lnTo>
                    <a:pt x="1019" y="570"/>
                  </a:lnTo>
                  <a:lnTo>
                    <a:pt x="1010" y="570"/>
                  </a:lnTo>
                  <a:lnTo>
                    <a:pt x="1000" y="570"/>
                  </a:lnTo>
                  <a:lnTo>
                    <a:pt x="989" y="570"/>
                  </a:lnTo>
                  <a:lnTo>
                    <a:pt x="979" y="568"/>
                  </a:lnTo>
                  <a:lnTo>
                    <a:pt x="970" y="568"/>
                  </a:lnTo>
                  <a:lnTo>
                    <a:pt x="960" y="568"/>
                  </a:lnTo>
                  <a:lnTo>
                    <a:pt x="951" y="568"/>
                  </a:lnTo>
                  <a:lnTo>
                    <a:pt x="941" y="568"/>
                  </a:lnTo>
                  <a:lnTo>
                    <a:pt x="930" y="568"/>
                  </a:lnTo>
                  <a:lnTo>
                    <a:pt x="920" y="565"/>
                  </a:lnTo>
                  <a:lnTo>
                    <a:pt x="911" y="565"/>
                  </a:lnTo>
                  <a:lnTo>
                    <a:pt x="901" y="565"/>
                  </a:lnTo>
                  <a:lnTo>
                    <a:pt x="892" y="565"/>
                  </a:lnTo>
                  <a:lnTo>
                    <a:pt x="880" y="565"/>
                  </a:lnTo>
                  <a:lnTo>
                    <a:pt x="870" y="563"/>
                  </a:lnTo>
                  <a:lnTo>
                    <a:pt x="861" y="563"/>
                  </a:lnTo>
                  <a:lnTo>
                    <a:pt x="851" y="563"/>
                  </a:lnTo>
                  <a:lnTo>
                    <a:pt x="842" y="563"/>
                  </a:lnTo>
                  <a:lnTo>
                    <a:pt x="830" y="560"/>
                  </a:lnTo>
                  <a:lnTo>
                    <a:pt x="821" y="560"/>
                  </a:lnTo>
                  <a:lnTo>
                    <a:pt x="811" y="560"/>
                  </a:lnTo>
                  <a:lnTo>
                    <a:pt x="802" y="560"/>
                  </a:lnTo>
                  <a:lnTo>
                    <a:pt x="792" y="558"/>
                  </a:lnTo>
                  <a:lnTo>
                    <a:pt x="780" y="558"/>
                  </a:lnTo>
                  <a:lnTo>
                    <a:pt x="771" y="558"/>
                  </a:lnTo>
                  <a:lnTo>
                    <a:pt x="762" y="558"/>
                  </a:lnTo>
                  <a:lnTo>
                    <a:pt x="752" y="556"/>
                  </a:lnTo>
                  <a:lnTo>
                    <a:pt x="743" y="556"/>
                  </a:lnTo>
                  <a:lnTo>
                    <a:pt x="731" y="556"/>
                  </a:lnTo>
                  <a:lnTo>
                    <a:pt x="721" y="553"/>
                  </a:lnTo>
                  <a:lnTo>
                    <a:pt x="712" y="553"/>
                  </a:lnTo>
                  <a:lnTo>
                    <a:pt x="702" y="553"/>
                  </a:lnTo>
                  <a:lnTo>
                    <a:pt x="693" y="553"/>
                  </a:lnTo>
                  <a:lnTo>
                    <a:pt x="684" y="551"/>
                  </a:lnTo>
                  <a:lnTo>
                    <a:pt x="672" y="551"/>
                  </a:lnTo>
                  <a:lnTo>
                    <a:pt x="662" y="551"/>
                  </a:lnTo>
                  <a:lnTo>
                    <a:pt x="653" y="549"/>
                  </a:lnTo>
                  <a:lnTo>
                    <a:pt x="643" y="549"/>
                  </a:lnTo>
                  <a:lnTo>
                    <a:pt x="634" y="549"/>
                  </a:lnTo>
                  <a:lnTo>
                    <a:pt x="622" y="546"/>
                  </a:lnTo>
                  <a:lnTo>
                    <a:pt x="613" y="546"/>
                  </a:lnTo>
                  <a:lnTo>
                    <a:pt x="603" y="546"/>
                  </a:lnTo>
                  <a:lnTo>
                    <a:pt x="594" y="544"/>
                  </a:lnTo>
                  <a:lnTo>
                    <a:pt x="584" y="544"/>
                  </a:lnTo>
                  <a:lnTo>
                    <a:pt x="572" y="544"/>
                  </a:lnTo>
                  <a:lnTo>
                    <a:pt x="563" y="542"/>
                  </a:lnTo>
                  <a:lnTo>
                    <a:pt x="553" y="542"/>
                  </a:lnTo>
                  <a:lnTo>
                    <a:pt x="544" y="542"/>
                  </a:lnTo>
                  <a:lnTo>
                    <a:pt x="534" y="539"/>
                  </a:lnTo>
                  <a:lnTo>
                    <a:pt x="525" y="539"/>
                  </a:lnTo>
                  <a:lnTo>
                    <a:pt x="513" y="539"/>
                  </a:lnTo>
                  <a:lnTo>
                    <a:pt x="504" y="537"/>
                  </a:lnTo>
                  <a:lnTo>
                    <a:pt x="494" y="537"/>
                  </a:lnTo>
                  <a:lnTo>
                    <a:pt x="485" y="534"/>
                  </a:lnTo>
                  <a:lnTo>
                    <a:pt x="475" y="534"/>
                  </a:lnTo>
                  <a:lnTo>
                    <a:pt x="464" y="534"/>
                  </a:lnTo>
                  <a:lnTo>
                    <a:pt x="454" y="532"/>
                  </a:lnTo>
                  <a:lnTo>
                    <a:pt x="445" y="532"/>
                  </a:lnTo>
                  <a:lnTo>
                    <a:pt x="435" y="530"/>
                  </a:lnTo>
                  <a:lnTo>
                    <a:pt x="426" y="530"/>
                  </a:lnTo>
                  <a:lnTo>
                    <a:pt x="416" y="530"/>
                  </a:lnTo>
                  <a:lnTo>
                    <a:pt x="404" y="527"/>
                  </a:lnTo>
                  <a:lnTo>
                    <a:pt x="400" y="527"/>
                  </a:lnTo>
                  <a:lnTo>
                    <a:pt x="400" y="530"/>
                  </a:lnTo>
                  <a:lnTo>
                    <a:pt x="400" y="532"/>
                  </a:lnTo>
                  <a:lnTo>
                    <a:pt x="400" y="537"/>
                  </a:lnTo>
                  <a:lnTo>
                    <a:pt x="400" y="542"/>
                  </a:lnTo>
                  <a:lnTo>
                    <a:pt x="400" y="544"/>
                  </a:lnTo>
                  <a:lnTo>
                    <a:pt x="400" y="549"/>
                  </a:lnTo>
                  <a:lnTo>
                    <a:pt x="397" y="551"/>
                  </a:lnTo>
                  <a:lnTo>
                    <a:pt x="397" y="556"/>
                  </a:lnTo>
                  <a:lnTo>
                    <a:pt x="397" y="558"/>
                  </a:lnTo>
                  <a:lnTo>
                    <a:pt x="397" y="563"/>
                  </a:lnTo>
                  <a:lnTo>
                    <a:pt x="397" y="565"/>
                  </a:lnTo>
                  <a:lnTo>
                    <a:pt x="397" y="570"/>
                  </a:lnTo>
                  <a:lnTo>
                    <a:pt x="395" y="572"/>
                  </a:lnTo>
                  <a:lnTo>
                    <a:pt x="395" y="577"/>
                  </a:lnTo>
                  <a:lnTo>
                    <a:pt x="395" y="582"/>
                  </a:lnTo>
                  <a:lnTo>
                    <a:pt x="395" y="584"/>
                  </a:lnTo>
                  <a:lnTo>
                    <a:pt x="395" y="589"/>
                  </a:lnTo>
                  <a:lnTo>
                    <a:pt x="390" y="587"/>
                  </a:lnTo>
                  <a:lnTo>
                    <a:pt x="390" y="584"/>
                  </a:lnTo>
                  <a:lnTo>
                    <a:pt x="388" y="582"/>
                  </a:lnTo>
                  <a:lnTo>
                    <a:pt x="385" y="579"/>
                  </a:lnTo>
                  <a:lnTo>
                    <a:pt x="385" y="577"/>
                  </a:lnTo>
                  <a:lnTo>
                    <a:pt x="383" y="577"/>
                  </a:lnTo>
                  <a:lnTo>
                    <a:pt x="383" y="577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5"/>
                  </a:lnTo>
                  <a:lnTo>
                    <a:pt x="381" y="572"/>
                  </a:lnTo>
                  <a:lnTo>
                    <a:pt x="381" y="572"/>
                  </a:lnTo>
                  <a:lnTo>
                    <a:pt x="381" y="570"/>
                  </a:lnTo>
                  <a:lnTo>
                    <a:pt x="381" y="570"/>
                  </a:lnTo>
                  <a:lnTo>
                    <a:pt x="381" y="570"/>
                  </a:lnTo>
                  <a:lnTo>
                    <a:pt x="381" y="568"/>
                  </a:lnTo>
                  <a:lnTo>
                    <a:pt x="381" y="568"/>
                  </a:lnTo>
                  <a:lnTo>
                    <a:pt x="378" y="568"/>
                  </a:lnTo>
                  <a:lnTo>
                    <a:pt x="378" y="568"/>
                  </a:lnTo>
                  <a:lnTo>
                    <a:pt x="378" y="565"/>
                  </a:lnTo>
                  <a:lnTo>
                    <a:pt x="374" y="560"/>
                  </a:lnTo>
                  <a:lnTo>
                    <a:pt x="374" y="558"/>
                  </a:lnTo>
                  <a:lnTo>
                    <a:pt x="374" y="556"/>
                  </a:lnTo>
                  <a:lnTo>
                    <a:pt x="371" y="553"/>
                  </a:lnTo>
                  <a:lnTo>
                    <a:pt x="369" y="553"/>
                  </a:lnTo>
                  <a:lnTo>
                    <a:pt x="369" y="553"/>
                  </a:lnTo>
                  <a:lnTo>
                    <a:pt x="369" y="553"/>
                  </a:lnTo>
                  <a:lnTo>
                    <a:pt x="367" y="556"/>
                  </a:lnTo>
                  <a:lnTo>
                    <a:pt x="367" y="556"/>
                  </a:lnTo>
                  <a:lnTo>
                    <a:pt x="364" y="556"/>
                  </a:lnTo>
                  <a:lnTo>
                    <a:pt x="362" y="556"/>
                  </a:lnTo>
                  <a:lnTo>
                    <a:pt x="362" y="556"/>
                  </a:lnTo>
                  <a:lnTo>
                    <a:pt x="362" y="558"/>
                  </a:lnTo>
                  <a:lnTo>
                    <a:pt x="359" y="558"/>
                  </a:lnTo>
                  <a:lnTo>
                    <a:pt x="359" y="558"/>
                  </a:lnTo>
                  <a:lnTo>
                    <a:pt x="359" y="558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0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59" y="565"/>
                  </a:lnTo>
                  <a:lnTo>
                    <a:pt x="359" y="565"/>
                  </a:lnTo>
                  <a:lnTo>
                    <a:pt x="357" y="565"/>
                  </a:lnTo>
                  <a:lnTo>
                    <a:pt x="357" y="565"/>
                  </a:lnTo>
                  <a:lnTo>
                    <a:pt x="357" y="565"/>
                  </a:lnTo>
                  <a:lnTo>
                    <a:pt x="355" y="568"/>
                  </a:lnTo>
                  <a:lnTo>
                    <a:pt x="355" y="568"/>
                  </a:lnTo>
                  <a:lnTo>
                    <a:pt x="355" y="570"/>
                  </a:lnTo>
                  <a:lnTo>
                    <a:pt x="355" y="570"/>
                  </a:lnTo>
                  <a:lnTo>
                    <a:pt x="355" y="570"/>
                  </a:lnTo>
                  <a:lnTo>
                    <a:pt x="355" y="572"/>
                  </a:lnTo>
                  <a:lnTo>
                    <a:pt x="355" y="572"/>
                  </a:lnTo>
                  <a:lnTo>
                    <a:pt x="355" y="572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5" y="575"/>
                  </a:lnTo>
                  <a:lnTo>
                    <a:pt x="357" y="577"/>
                  </a:lnTo>
                  <a:lnTo>
                    <a:pt x="359" y="577"/>
                  </a:lnTo>
                  <a:lnTo>
                    <a:pt x="359" y="577"/>
                  </a:lnTo>
                  <a:lnTo>
                    <a:pt x="359" y="577"/>
                  </a:lnTo>
                  <a:lnTo>
                    <a:pt x="357" y="577"/>
                  </a:lnTo>
                  <a:lnTo>
                    <a:pt x="357" y="577"/>
                  </a:lnTo>
                  <a:lnTo>
                    <a:pt x="355" y="577"/>
                  </a:lnTo>
                  <a:lnTo>
                    <a:pt x="355" y="577"/>
                  </a:lnTo>
                  <a:lnTo>
                    <a:pt x="355" y="577"/>
                  </a:lnTo>
                  <a:lnTo>
                    <a:pt x="352" y="577"/>
                  </a:lnTo>
                  <a:lnTo>
                    <a:pt x="350" y="575"/>
                  </a:lnTo>
                  <a:lnTo>
                    <a:pt x="350" y="575"/>
                  </a:lnTo>
                  <a:lnTo>
                    <a:pt x="338" y="575"/>
                  </a:lnTo>
                  <a:lnTo>
                    <a:pt x="338" y="575"/>
                  </a:lnTo>
                  <a:lnTo>
                    <a:pt x="333" y="577"/>
                  </a:lnTo>
                  <a:lnTo>
                    <a:pt x="333" y="577"/>
                  </a:lnTo>
                  <a:lnTo>
                    <a:pt x="331" y="577"/>
                  </a:lnTo>
                  <a:lnTo>
                    <a:pt x="329" y="577"/>
                  </a:lnTo>
                  <a:lnTo>
                    <a:pt x="329" y="577"/>
                  </a:lnTo>
                  <a:lnTo>
                    <a:pt x="326" y="577"/>
                  </a:lnTo>
                  <a:lnTo>
                    <a:pt x="326" y="577"/>
                  </a:lnTo>
                  <a:lnTo>
                    <a:pt x="326" y="577"/>
                  </a:lnTo>
                  <a:lnTo>
                    <a:pt x="324" y="577"/>
                  </a:lnTo>
                  <a:lnTo>
                    <a:pt x="324" y="577"/>
                  </a:lnTo>
                  <a:lnTo>
                    <a:pt x="324" y="575"/>
                  </a:lnTo>
                  <a:lnTo>
                    <a:pt x="324" y="575"/>
                  </a:lnTo>
                  <a:lnTo>
                    <a:pt x="324" y="575"/>
                  </a:lnTo>
                  <a:lnTo>
                    <a:pt x="322" y="572"/>
                  </a:lnTo>
                  <a:lnTo>
                    <a:pt x="322" y="572"/>
                  </a:lnTo>
                  <a:lnTo>
                    <a:pt x="317" y="572"/>
                  </a:lnTo>
                  <a:lnTo>
                    <a:pt x="317" y="572"/>
                  </a:lnTo>
                  <a:lnTo>
                    <a:pt x="315" y="572"/>
                  </a:lnTo>
                  <a:lnTo>
                    <a:pt x="315" y="572"/>
                  </a:lnTo>
                  <a:lnTo>
                    <a:pt x="315" y="572"/>
                  </a:lnTo>
                  <a:lnTo>
                    <a:pt x="312" y="572"/>
                  </a:lnTo>
                  <a:lnTo>
                    <a:pt x="312" y="572"/>
                  </a:lnTo>
                  <a:lnTo>
                    <a:pt x="310" y="572"/>
                  </a:lnTo>
                  <a:lnTo>
                    <a:pt x="300" y="572"/>
                  </a:lnTo>
                  <a:lnTo>
                    <a:pt x="300" y="572"/>
                  </a:lnTo>
                  <a:lnTo>
                    <a:pt x="298" y="572"/>
                  </a:lnTo>
                  <a:lnTo>
                    <a:pt x="296" y="570"/>
                  </a:lnTo>
                  <a:lnTo>
                    <a:pt x="293" y="570"/>
                  </a:lnTo>
                  <a:lnTo>
                    <a:pt x="291" y="570"/>
                  </a:lnTo>
                  <a:lnTo>
                    <a:pt x="291" y="570"/>
                  </a:lnTo>
                  <a:lnTo>
                    <a:pt x="291" y="570"/>
                  </a:lnTo>
                  <a:lnTo>
                    <a:pt x="288" y="568"/>
                  </a:lnTo>
                  <a:lnTo>
                    <a:pt x="288" y="568"/>
                  </a:lnTo>
                  <a:lnTo>
                    <a:pt x="286" y="568"/>
                  </a:lnTo>
                  <a:lnTo>
                    <a:pt x="286" y="568"/>
                  </a:lnTo>
                  <a:lnTo>
                    <a:pt x="286" y="570"/>
                  </a:lnTo>
                  <a:lnTo>
                    <a:pt x="284" y="570"/>
                  </a:lnTo>
                  <a:lnTo>
                    <a:pt x="284" y="570"/>
                  </a:lnTo>
                  <a:lnTo>
                    <a:pt x="281" y="570"/>
                  </a:lnTo>
                  <a:lnTo>
                    <a:pt x="281" y="570"/>
                  </a:lnTo>
                  <a:lnTo>
                    <a:pt x="279" y="570"/>
                  </a:lnTo>
                  <a:lnTo>
                    <a:pt x="279" y="570"/>
                  </a:lnTo>
                  <a:lnTo>
                    <a:pt x="279" y="572"/>
                  </a:lnTo>
                  <a:lnTo>
                    <a:pt x="277" y="572"/>
                  </a:lnTo>
                  <a:lnTo>
                    <a:pt x="277" y="575"/>
                  </a:lnTo>
                  <a:lnTo>
                    <a:pt x="274" y="579"/>
                  </a:lnTo>
                  <a:lnTo>
                    <a:pt x="274" y="579"/>
                  </a:lnTo>
                  <a:lnTo>
                    <a:pt x="274" y="579"/>
                  </a:lnTo>
                  <a:lnTo>
                    <a:pt x="272" y="579"/>
                  </a:lnTo>
                  <a:lnTo>
                    <a:pt x="272" y="579"/>
                  </a:lnTo>
                  <a:lnTo>
                    <a:pt x="270" y="579"/>
                  </a:lnTo>
                  <a:lnTo>
                    <a:pt x="270" y="579"/>
                  </a:lnTo>
                  <a:lnTo>
                    <a:pt x="270" y="579"/>
                  </a:lnTo>
                  <a:lnTo>
                    <a:pt x="270" y="577"/>
                  </a:lnTo>
                  <a:lnTo>
                    <a:pt x="267" y="577"/>
                  </a:lnTo>
                  <a:lnTo>
                    <a:pt x="267" y="577"/>
                  </a:lnTo>
                  <a:lnTo>
                    <a:pt x="265" y="577"/>
                  </a:lnTo>
                  <a:lnTo>
                    <a:pt x="262" y="577"/>
                  </a:lnTo>
                  <a:lnTo>
                    <a:pt x="262" y="577"/>
                  </a:lnTo>
                  <a:lnTo>
                    <a:pt x="260" y="575"/>
                  </a:lnTo>
                  <a:lnTo>
                    <a:pt x="260" y="575"/>
                  </a:lnTo>
                  <a:lnTo>
                    <a:pt x="260" y="575"/>
                  </a:lnTo>
                  <a:lnTo>
                    <a:pt x="248" y="572"/>
                  </a:lnTo>
                  <a:lnTo>
                    <a:pt x="246" y="570"/>
                  </a:lnTo>
                  <a:lnTo>
                    <a:pt x="246" y="570"/>
                  </a:lnTo>
                  <a:lnTo>
                    <a:pt x="244" y="570"/>
                  </a:lnTo>
                  <a:lnTo>
                    <a:pt x="244" y="572"/>
                  </a:lnTo>
                  <a:lnTo>
                    <a:pt x="241" y="572"/>
                  </a:lnTo>
                  <a:lnTo>
                    <a:pt x="239" y="572"/>
                  </a:lnTo>
                  <a:lnTo>
                    <a:pt x="239" y="572"/>
                  </a:lnTo>
                  <a:lnTo>
                    <a:pt x="234" y="577"/>
                  </a:lnTo>
                  <a:lnTo>
                    <a:pt x="232" y="577"/>
                  </a:lnTo>
                  <a:lnTo>
                    <a:pt x="232" y="577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79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32" y="584"/>
                  </a:lnTo>
                  <a:lnTo>
                    <a:pt x="229" y="584"/>
                  </a:lnTo>
                  <a:lnTo>
                    <a:pt x="229" y="584"/>
                  </a:lnTo>
                  <a:lnTo>
                    <a:pt x="227" y="582"/>
                  </a:lnTo>
                  <a:lnTo>
                    <a:pt x="227" y="582"/>
                  </a:lnTo>
                  <a:lnTo>
                    <a:pt x="227" y="579"/>
                  </a:lnTo>
                  <a:lnTo>
                    <a:pt x="222" y="579"/>
                  </a:lnTo>
                  <a:lnTo>
                    <a:pt x="222" y="577"/>
                  </a:lnTo>
                  <a:lnTo>
                    <a:pt x="222" y="577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20" y="575"/>
                  </a:lnTo>
                  <a:lnTo>
                    <a:pt x="218" y="575"/>
                  </a:lnTo>
                  <a:lnTo>
                    <a:pt x="218" y="572"/>
                  </a:lnTo>
                  <a:lnTo>
                    <a:pt x="218" y="572"/>
                  </a:lnTo>
                  <a:lnTo>
                    <a:pt x="218" y="570"/>
                  </a:lnTo>
                  <a:lnTo>
                    <a:pt x="218" y="570"/>
                  </a:lnTo>
                  <a:lnTo>
                    <a:pt x="215" y="570"/>
                  </a:lnTo>
                  <a:lnTo>
                    <a:pt x="215" y="568"/>
                  </a:lnTo>
                  <a:lnTo>
                    <a:pt x="215" y="568"/>
                  </a:lnTo>
                  <a:lnTo>
                    <a:pt x="218" y="568"/>
                  </a:lnTo>
                  <a:lnTo>
                    <a:pt x="218" y="565"/>
                  </a:lnTo>
                  <a:lnTo>
                    <a:pt x="218" y="565"/>
                  </a:lnTo>
                  <a:lnTo>
                    <a:pt x="218" y="563"/>
                  </a:lnTo>
                  <a:lnTo>
                    <a:pt x="218" y="563"/>
                  </a:lnTo>
                  <a:lnTo>
                    <a:pt x="215" y="563"/>
                  </a:lnTo>
                  <a:lnTo>
                    <a:pt x="215" y="560"/>
                  </a:lnTo>
                  <a:lnTo>
                    <a:pt x="215" y="560"/>
                  </a:lnTo>
                  <a:lnTo>
                    <a:pt x="215" y="560"/>
                  </a:lnTo>
                  <a:lnTo>
                    <a:pt x="215" y="558"/>
                  </a:lnTo>
                  <a:lnTo>
                    <a:pt x="215" y="558"/>
                  </a:lnTo>
                  <a:lnTo>
                    <a:pt x="213" y="556"/>
                  </a:lnTo>
                  <a:lnTo>
                    <a:pt x="213" y="556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3" y="553"/>
                  </a:lnTo>
                  <a:lnTo>
                    <a:pt x="215" y="553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51"/>
                  </a:lnTo>
                  <a:lnTo>
                    <a:pt x="215" y="549"/>
                  </a:lnTo>
                  <a:lnTo>
                    <a:pt x="215" y="549"/>
                  </a:lnTo>
                  <a:lnTo>
                    <a:pt x="213" y="546"/>
                  </a:lnTo>
                  <a:lnTo>
                    <a:pt x="213" y="546"/>
                  </a:lnTo>
                  <a:lnTo>
                    <a:pt x="213" y="544"/>
                  </a:lnTo>
                  <a:lnTo>
                    <a:pt x="213" y="544"/>
                  </a:lnTo>
                  <a:lnTo>
                    <a:pt x="213" y="544"/>
                  </a:lnTo>
                  <a:lnTo>
                    <a:pt x="213" y="542"/>
                  </a:lnTo>
                  <a:lnTo>
                    <a:pt x="210" y="542"/>
                  </a:lnTo>
                  <a:lnTo>
                    <a:pt x="210" y="542"/>
                  </a:lnTo>
                  <a:lnTo>
                    <a:pt x="210" y="542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9"/>
                  </a:lnTo>
                  <a:lnTo>
                    <a:pt x="210" y="537"/>
                  </a:lnTo>
                  <a:lnTo>
                    <a:pt x="208" y="537"/>
                  </a:lnTo>
                  <a:lnTo>
                    <a:pt x="208" y="534"/>
                  </a:lnTo>
                  <a:lnTo>
                    <a:pt x="208" y="534"/>
                  </a:lnTo>
                  <a:lnTo>
                    <a:pt x="206" y="532"/>
                  </a:lnTo>
                  <a:lnTo>
                    <a:pt x="203" y="530"/>
                  </a:lnTo>
                  <a:lnTo>
                    <a:pt x="203" y="527"/>
                  </a:lnTo>
                  <a:lnTo>
                    <a:pt x="201" y="527"/>
                  </a:lnTo>
                  <a:lnTo>
                    <a:pt x="199" y="527"/>
                  </a:lnTo>
                  <a:lnTo>
                    <a:pt x="199" y="527"/>
                  </a:lnTo>
                  <a:lnTo>
                    <a:pt x="196" y="527"/>
                  </a:lnTo>
                  <a:lnTo>
                    <a:pt x="196" y="527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2" y="530"/>
                  </a:lnTo>
                  <a:lnTo>
                    <a:pt x="192" y="530"/>
                  </a:lnTo>
                  <a:lnTo>
                    <a:pt x="189" y="530"/>
                  </a:lnTo>
                  <a:lnTo>
                    <a:pt x="189" y="527"/>
                  </a:lnTo>
                  <a:lnTo>
                    <a:pt x="189" y="525"/>
                  </a:lnTo>
                  <a:lnTo>
                    <a:pt x="189" y="525"/>
                  </a:lnTo>
                  <a:lnTo>
                    <a:pt x="189" y="525"/>
                  </a:lnTo>
                  <a:lnTo>
                    <a:pt x="184" y="523"/>
                  </a:lnTo>
                  <a:lnTo>
                    <a:pt x="182" y="520"/>
                  </a:lnTo>
                  <a:lnTo>
                    <a:pt x="182" y="520"/>
                  </a:lnTo>
                  <a:lnTo>
                    <a:pt x="182" y="518"/>
                  </a:lnTo>
                  <a:lnTo>
                    <a:pt x="182" y="516"/>
                  </a:lnTo>
                  <a:lnTo>
                    <a:pt x="182" y="513"/>
                  </a:lnTo>
                  <a:lnTo>
                    <a:pt x="180" y="513"/>
                  </a:lnTo>
                  <a:lnTo>
                    <a:pt x="180" y="513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0" y="511"/>
                  </a:lnTo>
                  <a:lnTo>
                    <a:pt x="182" y="508"/>
                  </a:lnTo>
                  <a:lnTo>
                    <a:pt x="182" y="508"/>
                  </a:lnTo>
                  <a:lnTo>
                    <a:pt x="182" y="508"/>
                  </a:lnTo>
                  <a:lnTo>
                    <a:pt x="184" y="508"/>
                  </a:lnTo>
                  <a:lnTo>
                    <a:pt x="184" y="506"/>
                  </a:lnTo>
                  <a:lnTo>
                    <a:pt x="184" y="504"/>
                  </a:lnTo>
                  <a:lnTo>
                    <a:pt x="184" y="504"/>
                  </a:lnTo>
                  <a:lnTo>
                    <a:pt x="184" y="504"/>
                  </a:lnTo>
                  <a:lnTo>
                    <a:pt x="184" y="501"/>
                  </a:lnTo>
                  <a:lnTo>
                    <a:pt x="184" y="501"/>
                  </a:lnTo>
                  <a:lnTo>
                    <a:pt x="184" y="497"/>
                  </a:lnTo>
                  <a:lnTo>
                    <a:pt x="182" y="497"/>
                  </a:lnTo>
                  <a:lnTo>
                    <a:pt x="180" y="492"/>
                  </a:lnTo>
                  <a:lnTo>
                    <a:pt x="180" y="492"/>
                  </a:lnTo>
                  <a:lnTo>
                    <a:pt x="180" y="489"/>
                  </a:lnTo>
                  <a:lnTo>
                    <a:pt x="180" y="487"/>
                  </a:lnTo>
                  <a:lnTo>
                    <a:pt x="180" y="487"/>
                  </a:lnTo>
                  <a:lnTo>
                    <a:pt x="177" y="487"/>
                  </a:lnTo>
                  <a:lnTo>
                    <a:pt x="175" y="487"/>
                  </a:lnTo>
                  <a:lnTo>
                    <a:pt x="175" y="487"/>
                  </a:lnTo>
                  <a:lnTo>
                    <a:pt x="175" y="485"/>
                  </a:lnTo>
                  <a:lnTo>
                    <a:pt x="175" y="485"/>
                  </a:lnTo>
                  <a:lnTo>
                    <a:pt x="175" y="485"/>
                  </a:lnTo>
                  <a:lnTo>
                    <a:pt x="175" y="482"/>
                  </a:lnTo>
                  <a:lnTo>
                    <a:pt x="175" y="482"/>
                  </a:lnTo>
                  <a:lnTo>
                    <a:pt x="175" y="482"/>
                  </a:lnTo>
                  <a:lnTo>
                    <a:pt x="175" y="480"/>
                  </a:lnTo>
                  <a:lnTo>
                    <a:pt x="175" y="480"/>
                  </a:lnTo>
                  <a:lnTo>
                    <a:pt x="173" y="480"/>
                  </a:lnTo>
                  <a:lnTo>
                    <a:pt x="173" y="478"/>
                  </a:lnTo>
                  <a:lnTo>
                    <a:pt x="173" y="478"/>
                  </a:lnTo>
                  <a:lnTo>
                    <a:pt x="173" y="475"/>
                  </a:lnTo>
                  <a:lnTo>
                    <a:pt x="170" y="475"/>
                  </a:lnTo>
                  <a:lnTo>
                    <a:pt x="170" y="473"/>
                  </a:lnTo>
                  <a:lnTo>
                    <a:pt x="168" y="471"/>
                  </a:lnTo>
                  <a:lnTo>
                    <a:pt x="168" y="471"/>
                  </a:lnTo>
                  <a:lnTo>
                    <a:pt x="168" y="471"/>
                  </a:lnTo>
                  <a:lnTo>
                    <a:pt x="168" y="468"/>
                  </a:lnTo>
                  <a:lnTo>
                    <a:pt x="168" y="468"/>
                  </a:lnTo>
                  <a:lnTo>
                    <a:pt x="168" y="466"/>
                  </a:lnTo>
                  <a:lnTo>
                    <a:pt x="165" y="466"/>
                  </a:lnTo>
                  <a:lnTo>
                    <a:pt x="165" y="463"/>
                  </a:lnTo>
                  <a:lnTo>
                    <a:pt x="163" y="463"/>
                  </a:lnTo>
                  <a:lnTo>
                    <a:pt x="163" y="463"/>
                  </a:lnTo>
                  <a:lnTo>
                    <a:pt x="163" y="463"/>
                  </a:lnTo>
                  <a:lnTo>
                    <a:pt x="163" y="461"/>
                  </a:lnTo>
                  <a:lnTo>
                    <a:pt x="163" y="461"/>
                  </a:lnTo>
                  <a:lnTo>
                    <a:pt x="163" y="459"/>
                  </a:lnTo>
                  <a:lnTo>
                    <a:pt x="165" y="456"/>
                  </a:lnTo>
                  <a:lnTo>
                    <a:pt x="165" y="454"/>
                  </a:lnTo>
                  <a:lnTo>
                    <a:pt x="165" y="454"/>
                  </a:lnTo>
                  <a:lnTo>
                    <a:pt x="163" y="454"/>
                  </a:lnTo>
                  <a:lnTo>
                    <a:pt x="161" y="452"/>
                  </a:lnTo>
                  <a:lnTo>
                    <a:pt x="161" y="449"/>
                  </a:lnTo>
                  <a:lnTo>
                    <a:pt x="161" y="449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7"/>
                  </a:lnTo>
                  <a:lnTo>
                    <a:pt x="161" y="444"/>
                  </a:lnTo>
                  <a:lnTo>
                    <a:pt x="163" y="444"/>
                  </a:lnTo>
                  <a:lnTo>
                    <a:pt x="163" y="444"/>
                  </a:lnTo>
                  <a:lnTo>
                    <a:pt x="163" y="442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40"/>
                  </a:lnTo>
                  <a:lnTo>
                    <a:pt x="163" y="437"/>
                  </a:lnTo>
                  <a:lnTo>
                    <a:pt x="158" y="437"/>
                  </a:lnTo>
                  <a:lnTo>
                    <a:pt x="158" y="435"/>
                  </a:lnTo>
                  <a:lnTo>
                    <a:pt x="158" y="435"/>
                  </a:lnTo>
                  <a:lnTo>
                    <a:pt x="158" y="435"/>
                  </a:lnTo>
                  <a:lnTo>
                    <a:pt x="158" y="433"/>
                  </a:lnTo>
                  <a:lnTo>
                    <a:pt x="161" y="433"/>
                  </a:lnTo>
                  <a:lnTo>
                    <a:pt x="161" y="430"/>
                  </a:lnTo>
                  <a:lnTo>
                    <a:pt x="161" y="430"/>
                  </a:lnTo>
                  <a:lnTo>
                    <a:pt x="161" y="430"/>
                  </a:lnTo>
                  <a:lnTo>
                    <a:pt x="161" y="428"/>
                  </a:lnTo>
                  <a:lnTo>
                    <a:pt x="161" y="428"/>
                  </a:lnTo>
                  <a:lnTo>
                    <a:pt x="161" y="428"/>
                  </a:lnTo>
                  <a:lnTo>
                    <a:pt x="161" y="426"/>
                  </a:lnTo>
                  <a:lnTo>
                    <a:pt x="161" y="426"/>
                  </a:lnTo>
                  <a:lnTo>
                    <a:pt x="158" y="426"/>
                  </a:lnTo>
                  <a:lnTo>
                    <a:pt x="154" y="423"/>
                  </a:lnTo>
                  <a:lnTo>
                    <a:pt x="154" y="423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4" y="418"/>
                  </a:lnTo>
                  <a:lnTo>
                    <a:pt x="151" y="416"/>
                  </a:lnTo>
                  <a:lnTo>
                    <a:pt x="147" y="414"/>
                  </a:lnTo>
                  <a:lnTo>
                    <a:pt x="147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4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6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4" y="418"/>
                  </a:lnTo>
                  <a:lnTo>
                    <a:pt x="142" y="418"/>
                  </a:lnTo>
                  <a:lnTo>
                    <a:pt x="139" y="418"/>
                  </a:lnTo>
                  <a:lnTo>
                    <a:pt x="139" y="421"/>
                  </a:lnTo>
                  <a:lnTo>
                    <a:pt x="139" y="421"/>
                  </a:lnTo>
                  <a:lnTo>
                    <a:pt x="139" y="421"/>
                  </a:lnTo>
                  <a:lnTo>
                    <a:pt x="137" y="421"/>
                  </a:lnTo>
                  <a:lnTo>
                    <a:pt x="137" y="421"/>
                  </a:lnTo>
                  <a:lnTo>
                    <a:pt x="137" y="423"/>
                  </a:lnTo>
                  <a:lnTo>
                    <a:pt x="137" y="423"/>
                  </a:lnTo>
                  <a:lnTo>
                    <a:pt x="137" y="423"/>
                  </a:lnTo>
                  <a:lnTo>
                    <a:pt x="135" y="423"/>
                  </a:lnTo>
                  <a:lnTo>
                    <a:pt x="135" y="426"/>
                  </a:lnTo>
                  <a:lnTo>
                    <a:pt x="135" y="426"/>
                  </a:lnTo>
                  <a:lnTo>
                    <a:pt x="132" y="426"/>
                  </a:lnTo>
                  <a:lnTo>
                    <a:pt x="132" y="426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28" y="428"/>
                  </a:lnTo>
                  <a:lnTo>
                    <a:pt x="125" y="430"/>
                  </a:lnTo>
                  <a:lnTo>
                    <a:pt x="125" y="430"/>
                  </a:lnTo>
                  <a:lnTo>
                    <a:pt x="125" y="430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21" y="430"/>
                  </a:lnTo>
                  <a:lnTo>
                    <a:pt x="118" y="433"/>
                  </a:lnTo>
                  <a:lnTo>
                    <a:pt x="118" y="435"/>
                  </a:lnTo>
                  <a:lnTo>
                    <a:pt x="118" y="435"/>
                  </a:lnTo>
                  <a:lnTo>
                    <a:pt x="118" y="435"/>
                  </a:lnTo>
                  <a:lnTo>
                    <a:pt x="116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3" y="435"/>
                  </a:lnTo>
                  <a:lnTo>
                    <a:pt x="111" y="435"/>
                  </a:lnTo>
                  <a:lnTo>
                    <a:pt x="111" y="435"/>
                  </a:lnTo>
                  <a:lnTo>
                    <a:pt x="109" y="435"/>
                  </a:lnTo>
                  <a:lnTo>
                    <a:pt x="109" y="435"/>
                  </a:lnTo>
                  <a:lnTo>
                    <a:pt x="109" y="433"/>
                  </a:lnTo>
                  <a:lnTo>
                    <a:pt x="106" y="430"/>
                  </a:lnTo>
                  <a:lnTo>
                    <a:pt x="104" y="430"/>
                  </a:lnTo>
                  <a:lnTo>
                    <a:pt x="104" y="430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2" y="426"/>
                  </a:lnTo>
                  <a:lnTo>
                    <a:pt x="99" y="426"/>
                  </a:lnTo>
                  <a:lnTo>
                    <a:pt x="97" y="423"/>
                  </a:lnTo>
                  <a:lnTo>
                    <a:pt x="95" y="423"/>
                  </a:lnTo>
                  <a:lnTo>
                    <a:pt x="92" y="423"/>
                  </a:lnTo>
                  <a:lnTo>
                    <a:pt x="92" y="423"/>
                  </a:lnTo>
                  <a:lnTo>
                    <a:pt x="92" y="421"/>
                  </a:lnTo>
                  <a:lnTo>
                    <a:pt x="95" y="421"/>
                  </a:lnTo>
                  <a:lnTo>
                    <a:pt x="95" y="421"/>
                  </a:lnTo>
                  <a:lnTo>
                    <a:pt x="95" y="418"/>
                  </a:lnTo>
                  <a:lnTo>
                    <a:pt x="95" y="418"/>
                  </a:lnTo>
                  <a:lnTo>
                    <a:pt x="95" y="418"/>
                  </a:lnTo>
                  <a:lnTo>
                    <a:pt x="95" y="416"/>
                  </a:lnTo>
                  <a:lnTo>
                    <a:pt x="95" y="416"/>
                  </a:lnTo>
                  <a:lnTo>
                    <a:pt x="95" y="416"/>
                  </a:lnTo>
                  <a:lnTo>
                    <a:pt x="95" y="414"/>
                  </a:lnTo>
                  <a:lnTo>
                    <a:pt x="97" y="414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11"/>
                  </a:lnTo>
                  <a:lnTo>
                    <a:pt x="99" y="409"/>
                  </a:lnTo>
                  <a:lnTo>
                    <a:pt x="99" y="409"/>
                  </a:lnTo>
                  <a:lnTo>
                    <a:pt x="99" y="409"/>
                  </a:lnTo>
                  <a:lnTo>
                    <a:pt x="99" y="407"/>
                  </a:lnTo>
                  <a:lnTo>
                    <a:pt x="99" y="407"/>
                  </a:lnTo>
                  <a:lnTo>
                    <a:pt x="99" y="404"/>
                  </a:lnTo>
                  <a:lnTo>
                    <a:pt x="97" y="402"/>
                  </a:lnTo>
                  <a:lnTo>
                    <a:pt x="97" y="402"/>
                  </a:lnTo>
                  <a:lnTo>
                    <a:pt x="97" y="402"/>
                  </a:lnTo>
                  <a:lnTo>
                    <a:pt x="97" y="400"/>
                  </a:lnTo>
                  <a:lnTo>
                    <a:pt x="97" y="400"/>
                  </a:lnTo>
                  <a:lnTo>
                    <a:pt x="95" y="397"/>
                  </a:lnTo>
                  <a:lnTo>
                    <a:pt x="97" y="397"/>
                  </a:lnTo>
                  <a:lnTo>
                    <a:pt x="97" y="397"/>
                  </a:lnTo>
                  <a:lnTo>
                    <a:pt x="97" y="395"/>
                  </a:lnTo>
                  <a:lnTo>
                    <a:pt x="97" y="395"/>
                  </a:lnTo>
                  <a:lnTo>
                    <a:pt x="99" y="395"/>
                  </a:lnTo>
                  <a:lnTo>
                    <a:pt x="99" y="395"/>
                  </a:lnTo>
                  <a:lnTo>
                    <a:pt x="99" y="392"/>
                  </a:lnTo>
                  <a:lnTo>
                    <a:pt x="102" y="392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04" y="390"/>
                  </a:lnTo>
                  <a:lnTo>
                    <a:pt x="104" y="390"/>
                  </a:lnTo>
                  <a:lnTo>
                    <a:pt x="106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09" y="390"/>
                  </a:lnTo>
                  <a:lnTo>
                    <a:pt x="111" y="388"/>
                  </a:lnTo>
                  <a:lnTo>
                    <a:pt x="111" y="388"/>
                  </a:lnTo>
                  <a:lnTo>
                    <a:pt x="111" y="385"/>
                  </a:lnTo>
                  <a:lnTo>
                    <a:pt x="111" y="385"/>
                  </a:lnTo>
                  <a:lnTo>
                    <a:pt x="111" y="383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81"/>
                  </a:lnTo>
                  <a:lnTo>
                    <a:pt x="111" y="378"/>
                  </a:lnTo>
                  <a:lnTo>
                    <a:pt x="111" y="378"/>
                  </a:lnTo>
                  <a:lnTo>
                    <a:pt x="111" y="376"/>
                  </a:lnTo>
                  <a:lnTo>
                    <a:pt x="113" y="376"/>
                  </a:lnTo>
                  <a:lnTo>
                    <a:pt x="113" y="376"/>
                  </a:lnTo>
                  <a:lnTo>
                    <a:pt x="111" y="373"/>
                  </a:lnTo>
                  <a:lnTo>
                    <a:pt x="111" y="373"/>
                  </a:lnTo>
                  <a:lnTo>
                    <a:pt x="109" y="373"/>
                  </a:lnTo>
                  <a:lnTo>
                    <a:pt x="106" y="371"/>
                  </a:lnTo>
                  <a:lnTo>
                    <a:pt x="106" y="371"/>
                  </a:lnTo>
                  <a:lnTo>
                    <a:pt x="106" y="371"/>
                  </a:lnTo>
                  <a:lnTo>
                    <a:pt x="106" y="369"/>
                  </a:lnTo>
                  <a:lnTo>
                    <a:pt x="106" y="369"/>
                  </a:lnTo>
                  <a:lnTo>
                    <a:pt x="106" y="369"/>
                  </a:lnTo>
                  <a:lnTo>
                    <a:pt x="106" y="366"/>
                  </a:lnTo>
                  <a:lnTo>
                    <a:pt x="106" y="366"/>
                  </a:lnTo>
                  <a:lnTo>
                    <a:pt x="106" y="366"/>
                  </a:lnTo>
                  <a:lnTo>
                    <a:pt x="106" y="364"/>
                  </a:lnTo>
                  <a:lnTo>
                    <a:pt x="106" y="364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59"/>
                  </a:lnTo>
                  <a:lnTo>
                    <a:pt x="109" y="359"/>
                  </a:lnTo>
                  <a:lnTo>
                    <a:pt x="109" y="359"/>
                  </a:lnTo>
                  <a:lnTo>
                    <a:pt x="109" y="357"/>
                  </a:lnTo>
                  <a:lnTo>
                    <a:pt x="106" y="355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2"/>
                  </a:lnTo>
                  <a:lnTo>
                    <a:pt x="106" y="350"/>
                  </a:lnTo>
                  <a:lnTo>
                    <a:pt x="109" y="350"/>
                  </a:lnTo>
                  <a:lnTo>
                    <a:pt x="111" y="350"/>
                  </a:lnTo>
                  <a:lnTo>
                    <a:pt x="111" y="350"/>
                  </a:lnTo>
                  <a:lnTo>
                    <a:pt x="111" y="350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47"/>
                  </a:lnTo>
                  <a:lnTo>
                    <a:pt x="113" y="347"/>
                  </a:lnTo>
                  <a:lnTo>
                    <a:pt x="113" y="345"/>
                  </a:lnTo>
                  <a:lnTo>
                    <a:pt x="113" y="345"/>
                  </a:lnTo>
                  <a:lnTo>
                    <a:pt x="113" y="343"/>
                  </a:lnTo>
                  <a:lnTo>
                    <a:pt x="113" y="343"/>
                  </a:lnTo>
                  <a:lnTo>
                    <a:pt x="111" y="340"/>
                  </a:lnTo>
                  <a:lnTo>
                    <a:pt x="111" y="340"/>
                  </a:lnTo>
                  <a:lnTo>
                    <a:pt x="111" y="340"/>
                  </a:lnTo>
                  <a:lnTo>
                    <a:pt x="113" y="340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8"/>
                  </a:lnTo>
                  <a:lnTo>
                    <a:pt x="113" y="336"/>
                  </a:lnTo>
                  <a:lnTo>
                    <a:pt x="113" y="336"/>
                  </a:lnTo>
                  <a:lnTo>
                    <a:pt x="116" y="333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31"/>
                  </a:lnTo>
                  <a:lnTo>
                    <a:pt x="118" y="329"/>
                  </a:lnTo>
                  <a:lnTo>
                    <a:pt x="118" y="326"/>
                  </a:lnTo>
                  <a:lnTo>
                    <a:pt x="118" y="326"/>
                  </a:lnTo>
                  <a:lnTo>
                    <a:pt x="118" y="324"/>
                  </a:lnTo>
                  <a:lnTo>
                    <a:pt x="123" y="321"/>
                  </a:lnTo>
                  <a:lnTo>
                    <a:pt x="123" y="319"/>
                  </a:lnTo>
                  <a:lnTo>
                    <a:pt x="123" y="319"/>
                  </a:lnTo>
                  <a:lnTo>
                    <a:pt x="123" y="319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3" y="317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4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21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0"/>
                  </a:lnTo>
                  <a:lnTo>
                    <a:pt x="128" y="310"/>
                  </a:lnTo>
                  <a:lnTo>
                    <a:pt x="125" y="310"/>
                  </a:lnTo>
                  <a:lnTo>
                    <a:pt x="125" y="310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5" y="307"/>
                  </a:lnTo>
                  <a:lnTo>
                    <a:pt x="128" y="305"/>
                  </a:lnTo>
                  <a:lnTo>
                    <a:pt x="128" y="305"/>
                  </a:lnTo>
                  <a:lnTo>
                    <a:pt x="128" y="305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2"/>
                  </a:lnTo>
                  <a:lnTo>
                    <a:pt x="128" y="300"/>
                  </a:lnTo>
                  <a:lnTo>
                    <a:pt x="130" y="300"/>
                  </a:lnTo>
                  <a:lnTo>
                    <a:pt x="130" y="298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30" y="295"/>
                  </a:lnTo>
                  <a:lnTo>
                    <a:pt x="130" y="293"/>
                  </a:lnTo>
                  <a:lnTo>
                    <a:pt x="130" y="293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8" y="293"/>
                  </a:lnTo>
                  <a:lnTo>
                    <a:pt x="121" y="293"/>
                  </a:lnTo>
                  <a:lnTo>
                    <a:pt x="121" y="293"/>
                  </a:lnTo>
                  <a:lnTo>
                    <a:pt x="118" y="295"/>
                  </a:lnTo>
                  <a:lnTo>
                    <a:pt x="118" y="295"/>
                  </a:lnTo>
                  <a:lnTo>
                    <a:pt x="116" y="295"/>
                  </a:lnTo>
                  <a:lnTo>
                    <a:pt x="116" y="295"/>
                  </a:lnTo>
                  <a:lnTo>
                    <a:pt x="116" y="295"/>
                  </a:lnTo>
                  <a:lnTo>
                    <a:pt x="113" y="293"/>
                  </a:lnTo>
                  <a:lnTo>
                    <a:pt x="113" y="293"/>
                  </a:lnTo>
                  <a:lnTo>
                    <a:pt x="113" y="293"/>
                  </a:lnTo>
                  <a:lnTo>
                    <a:pt x="111" y="295"/>
                  </a:lnTo>
                  <a:lnTo>
                    <a:pt x="109" y="295"/>
                  </a:lnTo>
                  <a:lnTo>
                    <a:pt x="109" y="295"/>
                  </a:lnTo>
                  <a:lnTo>
                    <a:pt x="106" y="293"/>
                  </a:lnTo>
                  <a:lnTo>
                    <a:pt x="106" y="293"/>
                  </a:lnTo>
                  <a:lnTo>
                    <a:pt x="104" y="291"/>
                  </a:lnTo>
                  <a:lnTo>
                    <a:pt x="102" y="291"/>
                  </a:lnTo>
                  <a:lnTo>
                    <a:pt x="102" y="291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2" y="288"/>
                  </a:lnTo>
                  <a:lnTo>
                    <a:pt x="104" y="286"/>
                  </a:lnTo>
                  <a:lnTo>
                    <a:pt x="104" y="286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2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9" y="281"/>
                  </a:lnTo>
                  <a:lnTo>
                    <a:pt x="97" y="281"/>
                  </a:lnTo>
                  <a:lnTo>
                    <a:pt x="97" y="281"/>
                  </a:lnTo>
                  <a:lnTo>
                    <a:pt x="95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4"/>
                  </a:lnTo>
                  <a:lnTo>
                    <a:pt x="92" y="281"/>
                  </a:lnTo>
                  <a:lnTo>
                    <a:pt x="92" y="281"/>
                  </a:lnTo>
                  <a:lnTo>
                    <a:pt x="92" y="279"/>
                  </a:lnTo>
                  <a:lnTo>
                    <a:pt x="92" y="279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0" y="274"/>
                  </a:lnTo>
                  <a:lnTo>
                    <a:pt x="87" y="274"/>
                  </a:lnTo>
                  <a:lnTo>
                    <a:pt x="87" y="272"/>
                  </a:lnTo>
                  <a:lnTo>
                    <a:pt x="85" y="272"/>
                  </a:lnTo>
                  <a:lnTo>
                    <a:pt x="85" y="269"/>
                  </a:lnTo>
                  <a:lnTo>
                    <a:pt x="83" y="269"/>
                  </a:lnTo>
                  <a:lnTo>
                    <a:pt x="80" y="267"/>
                  </a:lnTo>
                  <a:lnTo>
                    <a:pt x="80" y="267"/>
                  </a:lnTo>
                  <a:lnTo>
                    <a:pt x="80" y="265"/>
                  </a:lnTo>
                  <a:lnTo>
                    <a:pt x="80" y="265"/>
                  </a:lnTo>
                  <a:lnTo>
                    <a:pt x="80" y="262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0" y="260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80" y="258"/>
                  </a:lnTo>
                  <a:lnTo>
                    <a:pt x="78" y="255"/>
                  </a:lnTo>
                  <a:lnTo>
                    <a:pt x="78" y="255"/>
                  </a:lnTo>
                  <a:lnTo>
                    <a:pt x="78" y="253"/>
                  </a:lnTo>
                  <a:lnTo>
                    <a:pt x="76" y="250"/>
                  </a:lnTo>
                  <a:lnTo>
                    <a:pt x="76" y="250"/>
                  </a:lnTo>
                  <a:lnTo>
                    <a:pt x="76" y="248"/>
                  </a:lnTo>
                  <a:lnTo>
                    <a:pt x="73" y="248"/>
                  </a:lnTo>
                  <a:lnTo>
                    <a:pt x="71" y="248"/>
                  </a:lnTo>
                  <a:lnTo>
                    <a:pt x="71" y="248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71" y="246"/>
                  </a:lnTo>
                  <a:lnTo>
                    <a:pt x="71" y="243"/>
                  </a:lnTo>
                  <a:lnTo>
                    <a:pt x="71" y="243"/>
                  </a:lnTo>
                  <a:lnTo>
                    <a:pt x="64" y="234"/>
                  </a:lnTo>
                  <a:lnTo>
                    <a:pt x="61" y="231"/>
                  </a:lnTo>
                  <a:lnTo>
                    <a:pt x="61" y="227"/>
                  </a:lnTo>
                  <a:lnTo>
                    <a:pt x="59" y="227"/>
                  </a:lnTo>
                  <a:lnTo>
                    <a:pt x="57" y="224"/>
                  </a:lnTo>
                  <a:lnTo>
                    <a:pt x="57" y="224"/>
                  </a:lnTo>
                  <a:lnTo>
                    <a:pt x="57" y="222"/>
                  </a:lnTo>
                  <a:lnTo>
                    <a:pt x="57" y="222"/>
                  </a:lnTo>
                  <a:lnTo>
                    <a:pt x="54" y="222"/>
                  </a:lnTo>
                  <a:lnTo>
                    <a:pt x="54" y="222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4" y="217"/>
                  </a:lnTo>
                  <a:lnTo>
                    <a:pt x="54" y="217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0" y="213"/>
                  </a:lnTo>
                  <a:lnTo>
                    <a:pt x="50" y="213"/>
                  </a:lnTo>
                  <a:lnTo>
                    <a:pt x="50" y="210"/>
                  </a:lnTo>
                  <a:lnTo>
                    <a:pt x="42" y="208"/>
                  </a:lnTo>
                  <a:lnTo>
                    <a:pt x="38" y="205"/>
                  </a:lnTo>
                  <a:lnTo>
                    <a:pt x="35" y="205"/>
                  </a:lnTo>
                  <a:lnTo>
                    <a:pt x="35" y="205"/>
                  </a:lnTo>
                  <a:lnTo>
                    <a:pt x="35" y="203"/>
                  </a:lnTo>
                  <a:lnTo>
                    <a:pt x="35" y="203"/>
                  </a:lnTo>
                  <a:lnTo>
                    <a:pt x="33" y="201"/>
                  </a:lnTo>
                  <a:lnTo>
                    <a:pt x="33" y="198"/>
                  </a:lnTo>
                  <a:lnTo>
                    <a:pt x="31" y="194"/>
                  </a:lnTo>
                  <a:lnTo>
                    <a:pt x="31" y="194"/>
                  </a:lnTo>
                  <a:lnTo>
                    <a:pt x="24" y="189"/>
                  </a:lnTo>
                  <a:lnTo>
                    <a:pt x="21" y="187"/>
                  </a:lnTo>
                  <a:lnTo>
                    <a:pt x="19" y="187"/>
                  </a:lnTo>
                  <a:lnTo>
                    <a:pt x="19" y="187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19" y="184"/>
                  </a:lnTo>
                  <a:lnTo>
                    <a:pt x="21" y="184"/>
                  </a:lnTo>
                  <a:lnTo>
                    <a:pt x="24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4"/>
                  </a:lnTo>
                  <a:lnTo>
                    <a:pt x="26" y="182"/>
                  </a:lnTo>
                  <a:lnTo>
                    <a:pt x="26" y="182"/>
                  </a:lnTo>
                  <a:lnTo>
                    <a:pt x="26" y="182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7"/>
                  </a:lnTo>
                  <a:lnTo>
                    <a:pt x="24" y="175"/>
                  </a:lnTo>
                  <a:lnTo>
                    <a:pt x="24" y="175"/>
                  </a:lnTo>
                  <a:lnTo>
                    <a:pt x="21" y="172"/>
                  </a:lnTo>
                  <a:lnTo>
                    <a:pt x="19" y="172"/>
                  </a:lnTo>
                  <a:lnTo>
                    <a:pt x="19" y="172"/>
                  </a:lnTo>
                  <a:lnTo>
                    <a:pt x="21" y="172"/>
                  </a:lnTo>
                  <a:lnTo>
                    <a:pt x="21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4" y="170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6" y="165"/>
                  </a:lnTo>
                  <a:lnTo>
                    <a:pt x="26" y="165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4" y="158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21" y="151"/>
                  </a:lnTo>
                  <a:lnTo>
                    <a:pt x="19" y="151"/>
                  </a:lnTo>
                  <a:lnTo>
                    <a:pt x="19" y="151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19" y="149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6" y="144"/>
                  </a:lnTo>
                  <a:lnTo>
                    <a:pt x="14" y="139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9" y="130"/>
                  </a:lnTo>
                  <a:lnTo>
                    <a:pt x="7" y="130"/>
                  </a:lnTo>
                  <a:lnTo>
                    <a:pt x="7" y="130"/>
                  </a:lnTo>
                  <a:lnTo>
                    <a:pt x="7" y="127"/>
                  </a:lnTo>
                  <a:lnTo>
                    <a:pt x="5" y="125"/>
                  </a:lnTo>
                  <a:lnTo>
                    <a:pt x="5" y="123"/>
                  </a:lnTo>
                  <a:lnTo>
                    <a:pt x="2" y="120"/>
                  </a:lnTo>
                  <a:lnTo>
                    <a:pt x="0" y="118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2" y="97"/>
                  </a:lnTo>
                  <a:lnTo>
                    <a:pt x="5" y="82"/>
                  </a:lnTo>
                  <a:lnTo>
                    <a:pt x="7" y="68"/>
                  </a:lnTo>
                  <a:lnTo>
                    <a:pt x="9" y="54"/>
                  </a:lnTo>
                  <a:lnTo>
                    <a:pt x="12" y="42"/>
                  </a:lnTo>
                  <a:lnTo>
                    <a:pt x="12" y="28"/>
                  </a:lnTo>
                  <a:lnTo>
                    <a:pt x="14" y="14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54" y="4"/>
                  </a:lnTo>
                  <a:lnTo>
                    <a:pt x="73" y="9"/>
                  </a:lnTo>
                  <a:lnTo>
                    <a:pt x="92" y="11"/>
                  </a:lnTo>
                  <a:lnTo>
                    <a:pt x="111" y="14"/>
                  </a:lnTo>
                  <a:lnTo>
                    <a:pt x="130" y="16"/>
                  </a:lnTo>
                  <a:lnTo>
                    <a:pt x="149" y="18"/>
                  </a:lnTo>
                  <a:lnTo>
                    <a:pt x="168" y="21"/>
                  </a:lnTo>
                  <a:lnTo>
                    <a:pt x="187" y="23"/>
                  </a:lnTo>
                  <a:lnTo>
                    <a:pt x="187" y="23"/>
                  </a:lnTo>
                  <a:lnTo>
                    <a:pt x="206" y="26"/>
                  </a:lnTo>
                  <a:lnTo>
                    <a:pt x="225" y="28"/>
                  </a:lnTo>
                  <a:lnTo>
                    <a:pt x="244" y="30"/>
                  </a:lnTo>
                  <a:lnTo>
                    <a:pt x="262" y="33"/>
                  </a:lnTo>
                  <a:lnTo>
                    <a:pt x="281" y="35"/>
                  </a:lnTo>
                  <a:lnTo>
                    <a:pt x="300" y="37"/>
                  </a:lnTo>
                  <a:lnTo>
                    <a:pt x="319" y="40"/>
                  </a:lnTo>
                  <a:lnTo>
                    <a:pt x="338" y="42"/>
                  </a:lnTo>
                  <a:lnTo>
                    <a:pt x="357" y="45"/>
                  </a:lnTo>
                  <a:lnTo>
                    <a:pt x="376" y="45"/>
                  </a:lnTo>
                  <a:lnTo>
                    <a:pt x="395" y="47"/>
                  </a:lnTo>
                  <a:lnTo>
                    <a:pt x="414" y="49"/>
                  </a:lnTo>
                  <a:lnTo>
                    <a:pt x="433" y="52"/>
                  </a:lnTo>
                  <a:lnTo>
                    <a:pt x="452" y="54"/>
                  </a:lnTo>
                  <a:lnTo>
                    <a:pt x="471" y="56"/>
                  </a:lnTo>
                  <a:lnTo>
                    <a:pt x="490" y="56"/>
                  </a:lnTo>
                  <a:lnTo>
                    <a:pt x="508" y="59"/>
                  </a:lnTo>
                  <a:lnTo>
                    <a:pt x="527" y="61"/>
                  </a:lnTo>
                  <a:lnTo>
                    <a:pt x="539" y="61"/>
                  </a:lnTo>
                  <a:lnTo>
                    <a:pt x="546" y="63"/>
                  </a:lnTo>
                  <a:lnTo>
                    <a:pt x="568" y="63"/>
                  </a:lnTo>
                  <a:lnTo>
                    <a:pt x="587" y="66"/>
                  </a:lnTo>
                  <a:lnTo>
                    <a:pt x="605" y="68"/>
                  </a:lnTo>
                  <a:lnTo>
                    <a:pt x="624" y="68"/>
                  </a:lnTo>
                  <a:lnTo>
                    <a:pt x="643" y="71"/>
                  </a:lnTo>
                  <a:lnTo>
                    <a:pt x="662" y="73"/>
                  </a:lnTo>
                  <a:lnTo>
                    <a:pt x="681" y="73"/>
                  </a:lnTo>
                  <a:lnTo>
                    <a:pt x="700" y="75"/>
                  </a:lnTo>
                  <a:lnTo>
                    <a:pt x="719" y="75"/>
                  </a:lnTo>
                  <a:lnTo>
                    <a:pt x="738" y="78"/>
                  </a:lnTo>
                  <a:lnTo>
                    <a:pt x="757" y="80"/>
                  </a:lnTo>
                  <a:lnTo>
                    <a:pt x="776" y="80"/>
                  </a:lnTo>
                  <a:lnTo>
                    <a:pt x="795" y="82"/>
                  </a:lnTo>
                  <a:lnTo>
                    <a:pt x="814" y="82"/>
                  </a:lnTo>
                  <a:lnTo>
                    <a:pt x="833" y="85"/>
                  </a:lnTo>
                  <a:lnTo>
                    <a:pt x="851" y="85"/>
                  </a:lnTo>
                  <a:lnTo>
                    <a:pt x="873" y="87"/>
                  </a:lnTo>
                  <a:lnTo>
                    <a:pt x="892" y="87"/>
                  </a:lnTo>
                  <a:lnTo>
                    <a:pt x="911" y="87"/>
                  </a:lnTo>
                  <a:lnTo>
                    <a:pt x="930" y="89"/>
                  </a:lnTo>
                  <a:lnTo>
                    <a:pt x="948" y="89"/>
                  </a:lnTo>
                  <a:lnTo>
                    <a:pt x="967" y="92"/>
                  </a:lnTo>
                  <a:lnTo>
                    <a:pt x="986" y="92"/>
                  </a:lnTo>
                  <a:lnTo>
                    <a:pt x="1005" y="92"/>
                  </a:lnTo>
                  <a:lnTo>
                    <a:pt x="1024" y="94"/>
                  </a:lnTo>
                  <a:lnTo>
                    <a:pt x="1043" y="94"/>
                  </a:lnTo>
                  <a:lnTo>
                    <a:pt x="1057" y="94"/>
                  </a:lnTo>
                  <a:lnTo>
                    <a:pt x="1057" y="118"/>
                  </a:lnTo>
                  <a:lnTo>
                    <a:pt x="1055" y="139"/>
                  </a:lnTo>
                  <a:lnTo>
                    <a:pt x="1055" y="163"/>
                  </a:lnTo>
                  <a:lnTo>
                    <a:pt x="1055" y="184"/>
                  </a:lnTo>
                  <a:lnTo>
                    <a:pt x="1053" y="208"/>
                  </a:lnTo>
                  <a:lnTo>
                    <a:pt x="1053" y="229"/>
                  </a:lnTo>
                  <a:lnTo>
                    <a:pt x="1053" y="253"/>
                  </a:lnTo>
                  <a:lnTo>
                    <a:pt x="1053" y="274"/>
                  </a:lnTo>
                  <a:lnTo>
                    <a:pt x="1050" y="298"/>
                  </a:lnTo>
                  <a:lnTo>
                    <a:pt x="1050" y="321"/>
                  </a:lnTo>
                  <a:lnTo>
                    <a:pt x="1050" y="343"/>
                  </a:lnTo>
                  <a:lnTo>
                    <a:pt x="1048" y="366"/>
                  </a:lnTo>
                  <a:lnTo>
                    <a:pt x="1048" y="390"/>
                  </a:lnTo>
                  <a:lnTo>
                    <a:pt x="1048" y="411"/>
                  </a:lnTo>
                  <a:lnTo>
                    <a:pt x="1045" y="435"/>
                  </a:lnTo>
                  <a:lnTo>
                    <a:pt x="1045" y="459"/>
                  </a:lnTo>
                  <a:lnTo>
                    <a:pt x="1045" y="459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30"/>
            <p:cNvSpPr>
              <a:spLocks noEditPoints="1"/>
            </p:cNvSpPr>
            <p:nvPr/>
          </p:nvSpPr>
          <p:spPr bwMode="auto">
            <a:xfrm>
              <a:off x="9290986" y="4100817"/>
              <a:ext cx="352694" cy="610545"/>
            </a:xfrm>
            <a:custGeom>
              <a:avLst/>
              <a:gdLst>
                <a:gd name="T0" fmla="*/ 284 w 357"/>
                <a:gd name="T1" fmla="*/ 603 h 618"/>
                <a:gd name="T2" fmla="*/ 286 w 357"/>
                <a:gd name="T3" fmla="*/ 606 h 618"/>
                <a:gd name="T4" fmla="*/ 286 w 357"/>
                <a:gd name="T5" fmla="*/ 599 h 618"/>
                <a:gd name="T6" fmla="*/ 298 w 357"/>
                <a:gd name="T7" fmla="*/ 603 h 618"/>
                <a:gd name="T8" fmla="*/ 357 w 357"/>
                <a:gd name="T9" fmla="*/ 596 h 618"/>
                <a:gd name="T10" fmla="*/ 345 w 357"/>
                <a:gd name="T11" fmla="*/ 504 h 618"/>
                <a:gd name="T12" fmla="*/ 331 w 357"/>
                <a:gd name="T13" fmla="*/ 400 h 618"/>
                <a:gd name="T14" fmla="*/ 328 w 357"/>
                <a:gd name="T15" fmla="*/ 343 h 618"/>
                <a:gd name="T16" fmla="*/ 328 w 357"/>
                <a:gd name="T17" fmla="*/ 220 h 618"/>
                <a:gd name="T18" fmla="*/ 328 w 357"/>
                <a:gd name="T19" fmla="*/ 76 h 618"/>
                <a:gd name="T20" fmla="*/ 328 w 357"/>
                <a:gd name="T21" fmla="*/ 12 h 618"/>
                <a:gd name="T22" fmla="*/ 288 w 357"/>
                <a:gd name="T23" fmla="*/ 5 h 618"/>
                <a:gd name="T24" fmla="*/ 182 w 357"/>
                <a:gd name="T25" fmla="*/ 14 h 618"/>
                <a:gd name="T26" fmla="*/ 106 w 357"/>
                <a:gd name="T27" fmla="*/ 26 h 618"/>
                <a:gd name="T28" fmla="*/ 90 w 357"/>
                <a:gd name="T29" fmla="*/ 52 h 618"/>
                <a:gd name="T30" fmla="*/ 78 w 357"/>
                <a:gd name="T31" fmla="*/ 64 h 618"/>
                <a:gd name="T32" fmla="*/ 71 w 357"/>
                <a:gd name="T33" fmla="*/ 102 h 618"/>
                <a:gd name="T34" fmla="*/ 64 w 357"/>
                <a:gd name="T35" fmla="*/ 109 h 618"/>
                <a:gd name="T36" fmla="*/ 56 w 357"/>
                <a:gd name="T37" fmla="*/ 113 h 618"/>
                <a:gd name="T38" fmla="*/ 45 w 357"/>
                <a:gd name="T39" fmla="*/ 135 h 618"/>
                <a:gd name="T40" fmla="*/ 38 w 357"/>
                <a:gd name="T41" fmla="*/ 151 h 618"/>
                <a:gd name="T42" fmla="*/ 38 w 357"/>
                <a:gd name="T43" fmla="*/ 163 h 618"/>
                <a:gd name="T44" fmla="*/ 33 w 357"/>
                <a:gd name="T45" fmla="*/ 180 h 618"/>
                <a:gd name="T46" fmla="*/ 21 w 357"/>
                <a:gd name="T47" fmla="*/ 194 h 618"/>
                <a:gd name="T48" fmla="*/ 23 w 357"/>
                <a:gd name="T49" fmla="*/ 206 h 618"/>
                <a:gd name="T50" fmla="*/ 33 w 357"/>
                <a:gd name="T51" fmla="*/ 220 h 618"/>
                <a:gd name="T52" fmla="*/ 35 w 357"/>
                <a:gd name="T53" fmla="*/ 241 h 618"/>
                <a:gd name="T54" fmla="*/ 35 w 357"/>
                <a:gd name="T55" fmla="*/ 260 h 618"/>
                <a:gd name="T56" fmla="*/ 40 w 357"/>
                <a:gd name="T57" fmla="*/ 282 h 618"/>
                <a:gd name="T58" fmla="*/ 40 w 357"/>
                <a:gd name="T59" fmla="*/ 296 h 618"/>
                <a:gd name="T60" fmla="*/ 45 w 357"/>
                <a:gd name="T61" fmla="*/ 315 h 618"/>
                <a:gd name="T62" fmla="*/ 40 w 357"/>
                <a:gd name="T63" fmla="*/ 327 h 618"/>
                <a:gd name="T64" fmla="*/ 45 w 357"/>
                <a:gd name="T65" fmla="*/ 341 h 618"/>
                <a:gd name="T66" fmla="*/ 61 w 357"/>
                <a:gd name="T67" fmla="*/ 357 h 618"/>
                <a:gd name="T68" fmla="*/ 59 w 357"/>
                <a:gd name="T69" fmla="*/ 376 h 618"/>
                <a:gd name="T70" fmla="*/ 54 w 357"/>
                <a:gd name="T71" fmla="*/ 395 h 618"/>
                <a:gd name="T72" fmla="*/ 38 w 357"/>
                <a:gd name="T73" fmla="*/ 416 h 618"/>
                <a:gd name="T74" fmla="*/ 21 w 357"/>
                <a:gd name="T75" fmla="*/ 435 h 618"/>
                <a:gd name="T76" fmla="*/ 12 w 357"/>
                <a:gd name="T77" fmla="*/ 466 h 618"/>
                <a:gd name="T78" fmla="*/ 14 w 357"/>
                <a:gd name="T79" fmla="*/ 483 h 618"/>
                <a:gd name="T80" fmla="*/ 0 w 357"/>
                <a:gd name="T81" fmla="*/ 499 h 618"/>
                <a:gd name="T82" fmla="*/ 4 w 357"/>
                <a:gd name="T83" fmla="*/ 509 h 618"/>
                <a:gd name="T84" fmla="*/ 7 w 357"/>
                <a:gd name="T85" fmla="*/ 530 h 618"/>
                <a:gd name="T86" fmla="*/ 104 w 357"/>
                <a:gd name="T87" fmla="*/ 523 h 618"/>
                <a:gd name="T88" fmla="*/ 198 w 357"/>
                <a:gd name="T89" fmla="*/ 513 h 618"/>
                <a:gd name="T90" fmla="*/ 201 w 357"/>
                <a:gd name="T91" fmla="*/ 540 h 618"/>
                <a:gd name="T92" fmla="*/ 203 w 357"/>
                <a:gd name="T93" fmla="*/ 558 h 618"/>
                <a:gd name="T94" fmla="*/ 220 w 357"/>
                <a:gd name="T95" fmla="*/ 580 h 618"/>
                <a:gd name="T96" fmla="*/ 224 w 357"/>
                <a:gd name="T97" fmla="*/ 599 h 618"/>
                <a:gd name="T98" fmla="*/ 239 w 357"/>
                <a:gd name="T99" fmla="*/ 611 h 618"/>
                <a:gd name="T100" fmla="*/ 246 w 357"/>
                <a:gd name="T101" fmla="*/ 611 h 618"/>
                <a:gd name="T102" fmla="*/ 248 w 357"/>
                <a:gd name="T103" fmla="*/ 601 h 618"/>
                <a:gd name="T104" fmla="*/ 255 w 357"/>
                <a:gd name="T105" fmla="*/ 589 h 618"/>
                <a:gd name="T106" fmla="*/ 265 w 357"/>
                <a:gd name="T107" fmla="*/ 592 h 618"/>
                <a:gd name="T108" fmla="*/ 291 w 357"/>
                <a:gd name="T109" fmla="*/ 582 h 618"/>
                <a:gd name="T110" fmla="*/ 295 w 357"/>
                <a:gd name="T111" fmla="*/ 575 h 618"/>
                <a:gd name="T112" fmla="*/ 336 w 357"/>
                <a:gd name="T113" fmla="*/ 575 h 618"/>
                <a:gd name="T114" fmla="*/ 345 w 357"/>
                <a:gd name="T115" fmla="*/ 582 h 618"/>
                <a:gd name="T116" fmla="*/ 357 w 357"/>
                <a:gd name="T117" fmla="*/ 577 h 618"/>
                <a:gd name="T118" fmla="*/ 326 w 357"/>
                <a:gd name="T119" fmla="*/ 594 h 618"/>
                <a:gd name="T120" fmla="*/ 336 w 357"/>
                <a:gd name="T121" fmla="*/ 59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7" h="618">
                  <a:moveTo>
                    <a:pt x="286" y="599"/>
                  </a:moveTo>
                  <a:lnTo>
                    <a:pt x="286" y="601"/>
                  </a:lnTo>
                  <a:lnTo>
                    <a:pt x="284" y="601"/>
                  </a:lnTo>
                  <a:lnTo>
                    <a:pt x="279" y="601"/>
                  </a:lnTo>
                  <a:lnTo>
                    <a:pt x="279" y="603"/>
                  </a:lnTo>
                  <a:lnTo>
                    <a:pt x="281" y="601"/>
                  </a:lnTo>
                  <a:lnTo>
                    <a:pt x="284" y="601"/>
                  </a:lnTo>
                  <a:lnTo>
                    <a:pt x="284" y="603"/>
                  </a:lnTo>
                  <a:lnTo>
                    <a:pt x="284" y="603"/>
                  </a:lnTo>
                  <a:lnTo>
                    <a:pt x="286" y="603"/>
                  </a:lnTo>
                  <a:lnTo>
                    <a:pt x="286" y="603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6" y="606"/>
                  </a:lnTo>
                  <a:lnTo>
                    <a:pt x="286" y="606"/>
                  </a:lnTo>
                  <a:lnTo>
                    <a:pt x="286" y="606"/>
                  </a:lnTo>
                  <a:lnTo>
                    <a:pt x="288" y="601"/>
                  </a:lnTo>
                  <a:lnTo>
                    <a:pt x="288" y="601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6" y="599"/>
                  </a:lnTo>
                  <a:close/>
                  <a:moveTo>
                    <a:pt x="248" y="615"/>
                  </a:moveTo>
                  <a:lnTo>
                    <a:pt x="248" y="618"/>
                  </a:lnTo>
                  <a:lnTo>
                    <a:pt x="250" y="618"/>
                  </a:lnTo>
                  <a:lnTo>
                    <a:pt x="250" y="615"/>
                  </a:lnTo>
                  <a:lnTo>
                    <a:pt x="250" y="615"/>
                  </a:lnTo>
                  <a:lnTo>
                    <a:pt x="248" y="615"/>
                  </a:lnTo>
                  <a:close/>
                  <a:moveTo>
                    <a:pt x="298" y="603"/>
                  </a:moveTo>
                  <a:lnTo>
                    <a:pt x="298" y="603"/>
                  </a:lnTo>
                  <a:lnTo>
                    <a:pt x="300" y="601"/>
                  </a:lnTo>
                  <a:lnTo>
                    <a:pt x="302" y="601"/>
                  </a:lnTo>
                  <a:lnTo>
                    <a:pt x="300" y="601"/>
                  </a:lnTo>
                  <a:lnTo>
                    <a:pt x="298" y="603"/>
                  </a:lnTo>
                  <a:close/>
                  <a:moveTo>
                    <a:pt x="347" y="596"/>
                  </a:moveTo>
                  <a:lnTo>
                    <a:pt x="352" y="596"/>
                  </a:lnTo>
                  <a:lnTo>
                    <a:pt x="354" y="596"/>
                  </a:lnTo>
                  <a:lnTo>
                    <a:pt x="357" y="596"/>
                  </a:lnTo>
                  <a:lnTo>
                    <a:pt x="347" y="596"/>
                  </a:lnTo>
                  <a:lnTo>
                    <a:pt x="347" y="596"/>
                  </a:lnTo>
                  <a:close/>
                  <a:moveTo>
                    <a:pt x="357" y="575"/>
                  </a:moveTo>
                  <a:lnTo>
                    <a:pt x="352" y="551"/>
                  </a:lnTo>
                  <a:lnTo>
                    <a:pt x="352" y="540"/>
                  </a:lnTo>
                  <a:lnTo>
                    <a:pt x="350" y="528"/>
                  </a:lnTo>
                  <a:lnTo>
                    <a:pt x="347" y="516"/>
                  </a:lnTo>
                  <a:lnTo>
                    <a:pt x="345" y="504"/>
                  </a:lnTo>
                  <a:lnTo>
                    <a:pt x="343" y="495"/>
                  </a:lnTo>
                  <a:lnTo>
                    <a:pt x="343" y="483"/>
                  </a:lnTo>
                  <a:lnTo>
                    <a:pt x="338" y="459"/>
                  </a:lnTo>
                  <a:lnTo>
                    <a:pt x="338" y="447"/>
                  </a:lnTo>
                  <a:lnTo>
                    <a:pt x="336" y="435"/>
                  </a:lnTo>
                  <a:lnTo>
                    <a:pt x="333" y="424"/>
                  </a:lnTo>
                  <a:lnTo>
                    <a:pt x="331" y="412"/>
                  </a:lnTo>
                  <a:lnTo>
                    <a:pt x="331" y="400"/>
                  </a:lnTo>
                  <a:lnTo>
                    <a:pt x="328" y="390"/>
                  </a:lnTo>
                  <a:lnTo>
                    <a:pt x="328" y="388"/>
                  </a:lnTo>
                  <a:lnTo>
                    <a:pt x="328" y="386"/>
                  </a:lnTo>
                  <a:lnTo>
                    <a:pt x="328" y="381"/>
                  </a:lnTo>
                  <a:lnTo>
                    <a:pt x="328" y="374"/>
                  </a:lnTo>
                  <a:lnTo>
                    <a:pt x="328" y="364"/>
                  </a:lnTo>
                  <a:lnTo>
                    <a:pt x="328" y="355"/>
                  </a:lnTo>
                  <a:lnTo>
                    <a:pt x="328" y="343"/>
                  </a:lnTo>
                  <a:lnTo>
                    <a:pt x="328" y="331"/>
                  </a:lnTo>
                  <a:lnTo>
                    <a:pt x="328" y="317"/>
                  </a:lnTo>
                  <a:lnTo>
                    <a:pt x="328" y="303"/>
                  </a:lnTo>
                  <a:lnTo>
                    <a:pt x="328" y="289"/>
                  </a:lnTo>
                  <a:lnTo>
                    <a:pt x="328" y="272"/>
                  </a:lnTo>
                  <a:lnTo>
                    <a:pt x="328" y="256"/>
                  </a:lnTo>
                  <a:lnTo>
                    <a:pt x="328" y="239"/>
                  </a:lnTo>
                  <a:lnTo>
                    <a:pt x="328" y="220"/>
                  </a:lnTo>
                  <a:lnTo>
                    <a:pt x="328" y="187"/>
                  </a:lnTo>
                  <a:lnTo>
                    <a:pt x="328" y="168"/>
                  </a:lnTo>
                  <a:lnTo>
                    <a:pt x="328" y="151"/>
                  </a:lnTo>
                  <a:lnTo>
                    <a:pt x="328" y="135"/>
                  </a:lnTo>
                  <a:lnTo>
                    <a:pt x="328" y="118"/>
                  </a:lnTo>
                  <a:lnTo>
                    <a:pt x="328" y="104"/>
                  </a:lnTo>
                  <a:lnTo>
                    <a:pt x="328" y="90"/>
                  </a:lnTo>
                  <a:lnTo>
                    <a:pt x="328" y="76"/>
                  </a:lnTo>
                  <a:lnTo>
                    <a:pt x="328" y="64"/>
                  </a:lnTo>
                  <a:lnTo>
                    <a:pt x="328" y="52"/>
                  </a:lnTo>
                  <a:lnTo>
                    <a:pt x="328" y="42"/>
                  </a:lnTo>
                  <a:lnTo>
                    <a:pt x="328" y="33"/>
                  </a:lnTo>
                  <a:lnTo>
                    <a:pt x="328" y="21"/>
                  </a:lnTo>
                  <a:lnTo>
                    <a:pt x="328" y="19"/>
                  </a:lnTo>
                  <a:lnTo>
                    <a:pt x="328" y="12"/>
                  </a:lnTo>
                  <a:lnTo>
                    <a:pt x="328" y="12"/>
                  </a:lnTo>
                  <a:lnTo>
                    <a:pt x="328" y="12"/>
                  </a:lnTo>
                  <a:lnTo>
                    <a:pt x="324" y="9"/>
                  </a:lnTo>
                  <a:lnTo>
                    <a:pt x="321" y="5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4" y="0"/>
                  </a:lnTo>
                  <a:lnTo>
                    <a:pt x="300" y="2"/>
                  </a:lnTo>
                  <a:lnTo>
                    <a:pt x="288" y="5"/>
                  </a:lnTo>
                  <a:lnTo>
                    <a:pt x="274" y="5"/>
                  </a:lnTo>
                  <a:lnTo>
                    <a:pt x="262" y="7"/>
                  </a:lnTo>
                  <a:lnTo>
                    <a:pt x="248" y="7"/>
                  </a:lnTo>
                  <a:lnTo>
                    <a:pt x="234" y="9"/>
                  </a:lnTo>
                  <a:lnTo>
                    <a:pt x="222" y="9"/>
                  </a:lnTo>
                  <a:lnTo>
                    <a:pt x="208" y="12"/>
                  </a:lnTo>
                  <a:lnTo>
                    <a:pt x="196" y="14"/>
                  </a:lnTo>
                  <a:lnTo>
                    <a:pt x="182" y="14"/>
                  </a:lnTo>
                  <a:lnTo>
                    <a:pt x="168" y="16"/>
                  </a:lnTo>
                  <a:lnTo>
                    <a:pt x="156" y="16"/>
                  </a:lnTo>
                  <a:lnTo>
                    <a:pt x="142" y="19"/>
                  </a:lnTo>
                  <a:lnTo>
                    <a:pt x="130" y="19"/>
                  </a:lnTo>
                  <a:lnTo>
                    <a:pt x="116" y="21"/>
                  </a:lnTo>
                  <a:lnTo>
                    <a:pt x="101" y="21"/>
                  </a:lnTo>
                  <a:lnTo>
                    <a:pt x="104" y="21"/>
                  </a:lnTo>
                  <a:lnTo>
                    <a:pt x="106" y="26"/>
                  </a:lnTo>
                  <a:lnTo>
                    <a:pt x="106" y="31"/>
                  </a:lnTo>
                  <a:lnTo>
                    <a:pt x="104" y="35"/>
                  </a:lnTo>
                  <a:lnTo>
                    <a:pt x="99" y="38"/>
                  </a:lnTo>
                  <a:lnTo>
                    <a:pt x="87" y="45"/>
                  </a:lnTo>
                  <a:lnTo>
                    <a:pt x="87" y="45"/>
                  </a:lnTo>
                  <a:lnTo>
                    <a:pt x="87" y="47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87" y="54"/>
                  </a:lnTo>
                  <a:lnTo>
                    <a:pt x="87" y="57"/>
                  </a:lnTo>
                  <a:lnTo>
                    <a:pt x="85" y="57"/>
                  </a:lnTo>
                  <a:lnTo>
                    <a:pt x="82" y="57"/>
                  </a:lnTo>
                  <a:lnTo>
                    <a:pt x="80" y="54"/>
                  </a:lnTo>
                  <a:lnTo>
                    <a:pt x="80" y="57"/>
                  </a:lnTo>
                  <a:lnTo>
                    <a:pt x="78" y="59"/>
                  </a:lnTo>
                  <a:lnTo>
                    <a:pt x="78" y="64"/>
                  </a:lnTo>
                  <a:lnTo>
                    <a:pt x="78" y="69"/>
                  </a:lnTo>
                  <a:lnTo>
                    <a:pt x="80" y="76"/>
                  </a:lnTo>
                  <a:lnTo>
                    <a:pt x="80" y="87"/>
                  </a:lnTo>
                  <a:lnTo>
                    <a:pt x="80" y="92"/>
                  </a:lnTo>
                  <a:lnTo>
                    <a:pt x="80" y="95"/>
                  </a:lnTo>
                  <a:lnTo>
                    <a:pt x="75" y="99"/>
                  </a:lnTo>
                  <a:lnTo>
                    <a:pt x="73" y="102"/>
                  </a:lnTo>
                  <a:lnTo>
                    <a:pt x="71" y="102"/>
                  </a:lnTo>
                  <a:lnTo>
                    <a:pt x="6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1" y="102"/>
                  </a:lnTo>
                  <a:lnTo>
                    <a:pt x="61" y="104"/>
                  </a:lnTo>
                  <a:lnTo>
                    <a:pt x="61" y="104"/>
                  </a:lnTo>
                  <a:lnTo>
                    <a:pt x="64" y="106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1"/>
                  </a:lnTo>
                  <a:lnTo>
                    <a:pt x="64" y="113"/>
                  </a:lnTo>
                  <a:lnTo>
                    <a:pt x="61" y="113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59" y="113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6"/>
                  </a:lnTo>
                  <a:lnTo>
                    <a:pt x="54" y="125"/>
                  </a:lnTo>
                  <a:lnTo>
                    <a:pt x="52" y="125"/>
                  </a:lnTo>
                  <a:lnTo>
                    <a:pt x="52" y="128"/>
                  </a:lnTo>
                  <a:lnTo>
                    <a:pt x="45" y="130"/>
                  </a:lnTo>
                  <a:lnTo>
                    <a:pt x="45" y="132"/>
                  </a:lnTo>
                  <a:lnTo>
                    <a:pt x="45" y="135"/>
                  </a:lnTo>
                  <a:lnTo>
                    <a:pt x="52" y="137"/>
                  </a:lnTo>
                  <a:lnTo>
                    <a:pt x="54" y="142"/>
                  </a:lnTo>
                  <a:lnTo>
                    <a:pt x="52" y="144"/>
                  </a:lnTo>
                  <a:lnTo>
                    <a:pt x="49" y="147"/>
                  </a:lnTo>
                  <a:lnTo>
                    <a:pt x="49" y="147"/>
                  </a:lnTo>
                  <a:lnTo>
                    <a:pt x="47" y="147"/>
                  </a:lnTo>
                  <a:lnTo>
                    <a:pt x="45" y="147"/>
                  </a:lnTo>
                  <a:lnTo>
                    <a:pt x="38" y="151"/>
                  </a:lnTo>
                  <a:lnTo>
                    <a:pt x="33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3" y="156"/>
                  </a:lnTo>
                  <a:lnTo>
                    <a:pt x="35" y="156"/>
                  </a:lnTo>
                  <a:lnTo>
                    <a:pt x="38" y="158"/>
                  </a:lnTo>
                  <a:lnTo>
                    <a:pt x="38" y="161"/>
                  </a:lnTo>
                  <a:lnTo>
                    <a:pt x="38" y="163"/>
                  </a:lnTo>
                  <a:lnTo>
                    <a:pt x="35" y="166"/>
                  </a:lnTo>
                  <a:lnTo>
                    <a:pt x="38" y="170"/>
                  </a:lnTo>
                  <a:lnTo>
                    <a:pt x="38" y="173"/>
                  </a:lnTo>
                  <a:lnTo>
                    <a:pt x="38" y="175"/>
                  </a:lnTo>
                  <a:lnTo>
                    <a:pt x="38" y="177"/>
                  </a:lnTo>
                  <a:lnTo>
                    <a:pt x="38" y="177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3" y="180"/>
                  </a:lnTo>
                  <a:lnTo>
                    <a:pt x="30" y="182"/>
                  </a:lnTo>
                  <a:lnTo>
                    <a:pt x="28" y="182"/>
                  </a:lnTo>
                  <a:lnTo>
                    <a:pt x="28" y="184"/>
                  </a:lnTo>
                  <a:lnTo>
                    <a:pt x="26" y="189"/>
                  </a:lnTo>
                  <a:lnTo>
                    <a:pt x="23" y="192"/>
                  </a:lnTo>
                  <a:lnTo>
                    <a:pt x="21" y="192"/>
                  </a:lnTo>
                  <a:lnTo>
                    <a:pt x="21" y="194"/>
                  </a:lnTo>
                  <a:lnTo>
                    <a:pt x="23" y="196"/>
                  </a:lnTo>
                  <a:lnTo>
                    <a:pt x="28" y="196"/>
                  </a:lnTo>
                  <a:lnTo>
                    <a:pt x="30" y="199"/>
                  </a:lnTo>
                  <a:lnTo>
                    <a:pt x="30" y="201"/>
                  </a:lnTo>
                  <a:lnTo>
                    <a:pt x="30" y="203"/>
                  </a:lnTo>
                  <a:lnTo>
                    <a:pt x="28" y="206"/>
                  </a:lnTo>
                  <a:lnTo>
                    <a:pt x="26" y="206"/>
                  </a:lnTo>
                  <a:lnTo>
                    <a:pt x="23" y="206"/>
                  </a:lnTo>
                  <a:lnTo>
                    <a:pt x="21" y="208"/>
                  </a:lnTo>
                  <a:lnTo>
                    <a:pt x="21" y="211"/>
                  </a:lnTo>
                  <a:lnTo>
                    <a:pt x="23" y="211"/>
                  </a:lnTo>
                  <a:lnTo>
                    <a:pt x="26" y="213"/>
                  </a:lnTo>
                  <a:lnTo>
                    <a:pt x="28" y="213"/>
                  </a:lnTo>
                  <a:lnTo>
                    <a:pt x="30" y="215"/>
                  </a:lnTo>
                  <a:lnTo>
                    <a:pt x="33" y="218"/>
                  </a:lnTo>
                  <a:lnTo>
                    <a:pt x="33" y="220"/>
                  </a:lnTo>
                  <a:lnTo>
                    <a:pt x="35" y="222"/>
                  </a:lnTo>
                  <a:lnTo>
                    <a:pt x="35" y="227"/>
                  </a:lnTo>
                  <a:lnTo>
                    <a:pt x="33" y="229"/>
                  </a:lnTo>
                  <a:lnTo>
                    <a:pt x="30" y="234"/>
                  </a:lnTo>
                  <a:lnTo>
                    <a:pt x="30" y="237"/>
                  </a:lnTo>
                  <a:lnTo>
                    <a:pt x="30" y="239"/>
                  </a:lnTo>
                  <a:lnTo>
                    <a:pt x="33" y="239"/>
                  </a:lnTo>
                  <a:lnTo>
                    <a:pt x="35" y="241"/>
                  </a:lnTo>
                  <a:lnTo>
                    <a:pt x="38" y="241"/>
                  </a:lnTo>
                  <a:lnTo>
                    <a:pt x="38" y="244"/>
                  </a:lnTo>
                  <a:lnTo>
                    <a:pt x="38" y="251"/>
                  </a:lnTo>
                  <a:lnTo>
                    <a:pt x="40" y="253"/>
                  </a:lnTo>
                  <a:lnTo>
                    <a:pt x="40" y="256"/>
                  </a:lnTo>
                  <a:lnTo>
                    <a:pt x="40" y="258"/>
                  </a:lnTo>
                  <a:lnTo>
                    <a:pt x="38" y="260"/>
                  </a:lnTo>
                  <a:lnTo>
                    <a:pt x="35" y="260"/>
                  </a:lnTo>
                  <a:lnTo>
                    <a:pt x="35" y="260"/>
                  </a:lnTo>
                  <a:lnTo>
                    <a:pt x="33" y="263"/>
                  </a:lnTo>
                  <a:lnTo>
                    <a:pt x="35" y="274"/>
                  </a:lnTo>
                  <a:lnTo>
                    <a:pt x="35" y="279"/>
                  </a:lnTo>
                  <a:lnTo>
                    <a:pt x="35" y="282"/>
                  </a:lnTo>
                  <a:lnTo>
                    <a:pt x="38" y="282"/>
                  </a:lnTo>
                  <a:lnTo>
                    <a:pt x="38" y="282"/>
                  </a:lnTo>
                  <a:lnTo>
                    <a:pt x="40" y="282"/>
                  </a:lnTo>
                  <a:lnTo>
                    <a:pt x="42" y="282"/>
                  </a:lnTo>
                  <a:lnTo>
                    <a:pt x="42" y="284"/>
                  </a:lnTo>
                  <a:lnTo>
                    <a:pt x="45" y="286"/>
                  </a:lnTo>
                  <a:lnTo>
                    <a:pt x="45" y="289"/>
                  </a:lnTo>
                  <a:lnTo>
                    <a:pt x="42" y="291"/>
                  </a:lnTo>
                  <a:lnTo>
                    <a:pt x="42" y="293"/>
                  </a:lnTo>
                  <a:lnTo>
                    <a:pt x="40" y="293"/>
                  </a:lnTo>
                  <a:lnTo>
                    <a:pt x="40" y="296"/>
                  </a:lnTo>
                  <a:lnTo>
                    <a:pt x="38" y="300"/>
                  </a:lnTo>
                  <a:lnTo>
                    <a:pt x="38" y="305"/>
                  </a:lnTo>
                  <a:lnTo>
                    <a:pt x="38" y="308"/>
                  </a:lnTo>
                  <a:lnTo>
                    <a:pt x="40" y="308"/>
                  </a:lnTo>
                  <a:lnTo>
                    <a:pt x="45" y="310"/>
                  </a:lnTo>
                  <a:lnTo>
                    <a:pt x="47" y="310"/>
                  </a:lnTo>
                  <a:lnTo>
                    <a:pt x="47" y="312"/>
                  </a:lnTo>
                  <a:lnTo>
                    <a:pt x="45" y="315"/>
                  </a:lnTo>
                  <a:lnTo>
                    <a:pt x="45" y="315"/>
                  </a:lnTo>
                  <a:lnTo>
                    <a:pt x="40" y="317"/>
                  </a:lnTo>
                  <a:lnTo>
                    <a:pt x="38" y="317"/>
                  </a:lnTo>
                  <a:lnTo>
                    <a:pt x="38" y="319"/>
                  </a:lnTo>
                  <a:lnTo>
                    <a:pt x="38" y="322"/>
                  </a:lnTo>
                  <a:lnTo>
                    <a:pt x="38" y="324"/>
                  </a:lnTo>
                  <a:lnTo>
                    <a:pt x="40" y="327"/>
                  </a:lnTo>
                  <a:lnTo>
                    <a:pt x="40" y="327"/>
                  </a:lnTo>
                  <a:lnTo>
                    <a:pt x="42" y="329"/>
                  </a:lnTo>
                  <a:lnTo>
                    <a:pt x="45" y="329"/>
                  </a:lnTo>
                  <a:lnTo>
                    <a:pt x="45" y="331"/>
                  </a:lnTo>
                  <a:lnTo>
                    <a:pt x="47" y="331"/>
                  </a:lnTo>
                  <a:lnTo>
                    <a:pt x="45" y="334"/>
                  </a:lnTo>
                  <a:lnTo>
                    <a:pt x="45" y="336"/>
                  </a:lnTo>
                  <a:lnTo>
                    <a:pt x="45" y="336"/>
                  </a:lnTo>
                  <a:lnTo>
                    <a:pt x="45" y="341"/>
                  </a:lnTo>
                  <a:lnTo>
                    <a:pt x="47" y="343"/>
                  </a:lnTo>
                  <a:lnTo>
                    <a:pt x="47" y="345"/>
                  </a:lnTo>
                  <a:lnTo>
                    <a:pt x="52" y="348"/>
                  </a:lnTo>
                  <a:lnTo>
                    <a:pt x="54" y="348"/>
                  </a:lnTo>
                  <a:lnTo>
                    <a:pt x="56" y="350"/>
                  </a:lnTo>
                  <a:lnTo>
                    <a:pt x="59" y="355"/>
                  </a:lnTo>
                  <a:lnTo>
                    <a:pt x="59" y="355"/>
                  </a:lnTo>
                  <a:lnTo>
                    <a:pt x="61" y="357"/>
                  </a:lnTo>
                  <a:lnTo>
                    <a:pt x="64" y="357"/>
                  </a:lnTo>
                  <a:lnTo>
                    <a:pt x="66" y="357"/>
                  </a:lnTo>
                  <a:lnTo>
                    <a:pt x="68" y="360"/>
                  </a:lnTo>
                  <a:lnTo>
                    <a:pt x="68" y="362"/>
                  </a:lnTo>
                  <a:lnTo>
                    <a:pt x="66" y="362"/>
                  </a:lnTo>
                  <a:lnTo>
                    <a:pt x="66" y="362"/>
                  </a:lnTo>
                  <a:lnTo>
                    <a:pt x="64" y="367"/>
                  </a:lnTo>
                  <a:lnTo>
                    <a:pt x="59" y="376"/>
                  </a:lnTo>
                  <a:lnTo>
                    <a:pt x="56" y="383"/>
                  </a:lnTo>
                  <a:lnTo>
                    <a:pt x="52" y="383"/>
                  </a:lnTo>
                  <a:lnTo>
                    <a:pt x="49" y="383"/>
                  </a:lnTo>
                  <a:lnTo>
                    <a:pt x="49" y="386"/>
                  </a:lnTo>
                  <a:lnTo>
                    <a:pt x="49" y="386"/>
                  </a:lnTo>
                  <a:lnTo>
                    <a:pt x="49" y="386"/>
                  </a:lnTo>
                  <a:lnTo>
                    <a:pt x="54" y="390"/>
                  </a:lnTo>
                  <a:lnTo>
                    <a:pt x="54" y="395"/>
                  </a:lnTo>
                  <a:lnTo>
                    <a:pt x="52" y="400"/>
                  </a:lnTo>
                  <a:lnTo>
                    <a:pt x="49" y="402"/>
                  </a:lnTo>
                  <a:lnTo>
                    <a:pt x="45" y="405"/>
                  </a:lnTo>
                  <a:lnTo>
                    <a:pt x="45" y="405"/>
                  </a:lnTo>
                  <a:lnTo>
                    <a:pt x="45" y="405"/>
                  </a:lnTo>
                  <a:lnTo>
                    <a:pt x="42" y="409"/>
                  </a:lnTo>
                  <a:lnTo>
                    <a:pt x="42" y="409"/>
                  </a:lnTo>
                  <a:lnTo>
                    <a:pt x="38" y="416"/>
                  </a:lnTo>
                  <a:lnTo>
                    <a:pt x="35" y="416"/>
                  </a:lnTo>
                  <a:lnTo>
                    <a:pt x="33" y="419"/>
                  </a:lnTo>
                  <a:lnTo>
                    <a:pt x="30" y="419"/>
                  </a:lnTo>
                  <a:lnTo>
                    <a:pt x="28" y="421"/>
                  </a:lnTo>
                  <a:lnTo>
                    <a:pt x="26" y="424"/>
                  </a:lnTo>
                  <a:lnTo>
                    <a:pt x="26" y="426"/>
                  </a:lnTo>
                  <a:lnTo>
                    <a:pt x="23" y="431"/>
                  </a:lnTo>
                  <a:lnTo>
                    <a:pt x="21" y="435"/>
                  </a:lnTo>
                  <a:lnTo>
                    <a:pt x="21" y="438"/>
                  </a:lnTo>
                  <a:lnTo>
                    <a:pt x="21" y="440"/>
                  </a:lnTo>
                  <a:lnTo>
                    <a:pt x="21" y="452"/>
                  </a:lnTo>
                  <a:lnTo>
                    <a:pt x="21" y="454"/>
                  </a:lnTo>
                  <a:lnTo>
                    <a:pt x="21" y="457"/>
                  </a:lnTo>
                  <a:lnTo>
                    <a:pt x="21" y="457"/>
                  </a:lnTo>
                  <a:lnTo>
                    <a:pt x="14" y="464"/>
                  </a:lnTo>
                  <a:lnTo>
                    <a:pt x="12" y="466"/>
                  </a:lnTo>
                  <a:lnTo>
                    <a:pt x="12" y="473"/>
                  </a:lnTo>
                  <a:lnTo>
                    <a:pt x="12" y="473"/>
                  </a:lnTo>
                  <a:lnTo>
                    <a:pt x="14" y="473"/>
                  </a:lnTo>
                  <a:lnTo>
                    <a:pt x="14" y="478"/>
                  </a:lnTo>
                  <a:lnTo>
                    <a:pt x="16" y="478"/>
                  </a:lnTo>
                  <a:lnTo>
                    <a:pt x="16" y="480"/>
                  </a:lnTo>
                  <a:lnTo>
                    <a:pt x="14" y="480"/>
                  </a:lnTo>
                  <a:lnTo>
                    <a:pt x="14" y="483"/>
                  </a:lnTo>
                  <a:lnTo>
                    <a:pt x="14" y="490"/>
                  </a:lnTo>
                  <a:lnTo>
                    <a:pt x="14" y="492"/>
                  </a:lnTo>
                  <a:lnTo>
                    <a:pt x="12" y="495"/>
                  </a:lnTo>
                  <a:lnTo>
                    <a:pt x="9" y="495"/>
                  </a:lnTo>
                  <a:lnTo>
                    <a:pt x="4" y="495"/>
                  </a:lnTo>
                  <a:lnTo>
                    <a:pt x="2" y="495"/>
                  </a:lnTo>
                  <a:lnTo>
                    <a:pt x="0" y="497"/>
                  </a:lnTo>
                  <a:lnTo>
                    <a:pt x="0" y="499"/>
                  </a:lnTo>
                  <a:lnTo>
                    <a:pt x="2" y="502"/>
                  </a:lnTo>
                  <a:lnTo>
                    <a:pt x="4" y="502"/>
                  </a:lnTo>
                  <a:lnTo>
                    <a:pt x="4" y="504"/>
                  </a:lnTo>
                  <a:lnTo>
                    <a:pt x="4" y="504"/>
                  </a:lnTo>
                  <a:lnTo>
                    <a:pt x="4" y="506"/>
                  </a:lnTo>
                  <a:lnTo>
                    <a:pt x="4" y="506"/>
                  </a:lnTo>
                  <a:lnTo>
                    <a:pt x="4" y="506"/>
                  </a:lnTo>
                  <a:lnTo>
                    <a:pt x="4" y="509"/>
                  </a:lnTo>
                  <a:lnTo>
                    <a:pt x="4" y="511"/>
                  </a:lnTo>
                  <a:lnTo>
                    <a:pt x="4" y="511"/>
                  </a:lnTo>
                  <a:lnTo>
                    <a:pt x="4" y="516"/>
                  </a:lnTo>
                  <a:lnTo>
                    <a:pt x="9" y="518"/>
                  </a:lnTo>
                  <a:lnTo>
                    <a:pt x="9" y="523"/>
                  </a:lnTo>
                  <a:lnTo>
                    <a:pt x="2" y="530"/>
                  </a:lnTo>
                  <a:lnTo>
                    <a:pt x="2" y="530"/>
                  </a:lnTo>
                  <a:lnTo>
                    <a:pt x="7" y="530"/>
                  </a:lnTo>
                  <a:lnTo>
                    <a:pt x="9" y="530"/>
                  </a:lnTo>
                  <a:lnTo>
                    <a:pt x="16" y="530"/>
                  </a:lnTo>
                  <a:lnTo>
                    <a:pt x="26" y="528"/>
                  </a:lnTo>
                  <a:lnTo>
                    <a:pt x="38" y="528"/>
                  </a:lnTo>
                  <a:lnTo>
                    <a:pt x="52" y="525"/>
                  </a:lnTo>
                  <a:lnTo>
                    <a:pt x="68" y="525"/>
                  </a:lnTo>
                  <a:lnTo>
                    <a:pt x="85" y="523"/>
                  </a:lnTo>
                  <a:lnTo>
                    <a:pt x="104" y="523"/>
                  </a:lnTo>
                  <a:lnTo>
                    <a:pt x="120" y="521"/>
                  </a:lnTo>
                  <a:lnTo>
                    <a:pt x="137" y="518"/>
                  </a:lnTo>
                  <a:lnTo>
                    <a:pt x="153" y="518"/>
                  </a:lnTo>
                  <a:lnTo>
                    <a:pt x="168" y="516"/>
                  </a:lnTo>
                  <a:lnTo>
                    <a:pt x="179" y="516"/>
                  </a:lnTo>
                  <a:lnTo>
                    <a:pt x="189" y="513"/>
                  </a:lnTo>
                  <a:lnTo>
                    <a:pt x="196" y="513"/>
                  </a:lnTo>
                  <a:lnTo>
                    <a:pt x="198" y="513"/>
                  </a:lnTo>
                  <a:lnTo>
                    <a:pt x="203" y="513"/>
                  </a:lnTo>
                  <a:lnTo>
                    <a:pt x="205" y="513"/>
                  </a:lnTo>
                  <a:lnTo>
                    <a:pt x="208" y="513"/>
                  </a:lnTo>
                  <a:lnTo>
                    <a:pt x="208" y="518"/>
                  </a:lnTo>
                  <a:lnTo>
                    <a:pt x="205" y="523"/>
                  </a:lnTo>
                  <a:lnTo>
                    <a:pt x="203" y="528"/>
                  </a:lnTo>
                  <a:lnTo>
                    <a:pt x="203" y="535"/>
                  </a:lnTo>
                  <a:lnTo>
                    <a:pt x="201" y="540"/>
                  </a:lnTo>
                  <a:lnTo>
                    <a:pt x="201" y="542"/>
                  </a:lnTo>
                  <a:lnTo>
                    <a:pt x="201" y="544"/>
                  </a:lnTo>
                  <a:lnTo>
                    <a:pt x="198" y="549"/>
                  </a:lnTo>
                  <a:lnTo>
                    <a:pt x="198" y="551"/>
                  </a:lnTo>
                  <a:lnTo>
                    <a:pt x="198" y="554"/>
                  </a:lnTo>
                  <a:lnTo>
                    <a:pt x="201" y="556"/>
                  </a:lnTo>
                  <a:lnTo>
                    <a:pt x="201" y="556"/>
                  </a:lnTo>
                  <a:lnTo>
                    <a:pt x="203" y="558"/>
                  </a:lnTo>
                  <a:lnTo>
                    <a:pt x="201" y="561"/>
                  </a:lnTo>
                  <a:lnTo>
                    <a:pt x="205" y="568"/>
                  </a:lnTo>
                  <a:lnTo>
                    <a:pt x="205" y="568"/>
                  </a:lnTo>
                  <a:lnTo>
                    <a:pt x="210" y="570"/>
                  </a:lnTo>
                  <a:lnTo>
                    <a:pt x="213" y="570"/>
                  </a:lnTo>
                  <a:lnTo>
                    <a:pt x="213" y="575"/>
                  </a:lnTo>
                  <a:lnTo>
                    <a:pt x="217" y="577"/>
                  </a:lnTo>
                  <a:lnTo>
                    <a:pt x="220" y="580"/>
                  </a:lnTo>
                  <a:lnTo>
                    <a:pt x="220" y="580"/>
                  </a:lnTo>
                  <a:lnTo>
                    <a:pt x="220" y="582"/>
                  </a:lnTo>
                  <a:lnTo>
                    <a:pt x="220" y="584"/>
                  </a:lnTo>
                  <a:lnTo>
                    <a:pt x="220" y="584"/>
                  </a:lnTo>
                  <a:lnTo>
                    <a:pt x="220" y="587"/>
                  </a:lnTo>
                  <a:lnTo>
                    <a:pt x="224" y="592"/>
                  </a:lnTo>
                  <a:lnTo>
                    <a:pt x="224" y="594"/>
                  </a:lnTo>
                  <a:lnTo>
                    <a:pt x="224" y="599"/>
                  </a:lnTo>
                  <a:lnTo>
                    <a:pt x="227" y="601"/>
                  </a:lnTo>
                  <a:lnTo>
                    <a:pt x="231" y="608"/>
                  </a:lnTo>
                  <a:lnTo>
                    <a:pt x="234" y="611"/>
                  </a:lnTo>
                  <a:lnTo>
                    <a:pt x="234" y="611"/>
                  </a:lnTo>
                  <a:lnTo>
                    <a:pt x="236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39" y="611"/>
                  </a:lnTo>
                  <a:lnTo>
                    <a:pt x="241" y="611"/>
                  </a:lnTo>
                  <a:lnTo>
                    <a:pt x="241" y="611"/>
                  </a:lnTo>
                  <a:lnTo>
                    <a:pt x="243" y="611"/>
                  </a:lnTo>
                  <a:lnTo>
                    <a:pt x="243" y="608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6" y="611"/>
                  </a:lnTo>
                  <a:lnTo>
                    <a:pt x="248" y="611"/>
                  </a:lnTo>
                  <a:lnTo>
                    <a:pt x="248" y="611"/>
                  </a:lnTo>
                  <a:lnTo>
                    <a:pt x="248" y="608"/>
                  </a:lnTo>
                  <a:lnTo>
                    <a:pt x="248" y="606"/>
                  </a:lnTo>
                  <a:lnTo>
                    <a:pt x="250" y="603"/>
                  </a:lnTo>
                  <a:lnTo>
                    <a:pt x="250" y="603"/>
                  </a:lnTo>
                  <a:lnTo>
                    <a:pt x="248" y="601"/>
                  </a:lnTo>
                  <a:lnTo>
                    <a:pt x="258" y="594"/>
                  </a:lnTo>
                  <a:lnTo>
                    <a:pt x="260" y="594"/>
                  </a:lnTo>
                  <a:lnTo>
                    <a:pt x="260" y="592"/>
                  </a:lnTo>
                  <a:lnTo>
                    <a:pt x="260" y="589"/>
                  </a:lnTo>
                  <a:lnTo>
                    <a:pt x="258" y="589"/>
                  </a:lnTo>
                  <a:lnTo>
                    <a:pt x="255" y="589"/>
                  </a:lnTo>
                  <a:lnTo>
                    <a:pt x="255" y="589"/>
                  </a:lnTo>
                  <a:lnTo>
                    <a:pt x="255" y="589"/>
                  </a:lnTo>
                  <a:lnTo>
                    <a:pt x="255" y="587"/>
                  </a:lnTo>
                  <a:lnTo>
                    <a:pt x="258" y="587"/>
                  </a:lnTo>
                  <a:lnTo>
                    <a:pt x="258" y="584"/>
                  </a:lnTo>
                  <a:lnTo>
                    <a:pt x="260" y="584"/>
                  </a:lnTo>
                  <a:lnTo>
                    <a:pt x="265" y="587"/>
                  </a:lnTo>
                  <a:lnTo>
                    <a:pt x="267" y="589"/>
                  </a:lnTo>
                  <a:lnTo>
                    <a:pt x="265" y="589"/>
                  </a:lnTo>
                  <a:lnTo>
                    <a:pt x="265" y="592"/>
                  </a:lnTo>
                  <a:lnTo>
                    <a:pt x="265" y="592"/>
                  </a:lnTo>
                  <a:lnTo>
                    <a:pt x="267" y="592"/>
                  </a:lnTo>
                  <a:lnTo>
                    <a:pt x="267" y="592"/>
                  </a:lnTo>
                  <a:lnTo>
                    <a:pt x="274" y="589"/>
                  </a:lnTo>
                  <a:lnTo>
                    <a:pt x="281" y="587"/>
                  </a:lnTo>
                  <a:lnTo>
                    <a:pt x="288" y="584"/>
                  </a:lnTo>
                  <a:lnTo>
                    <a:pt x="291" y="582"/>
                  </a:lnTo>
                  <a:lnTo>
                    <a:pt x="291" y="582"/>
                  </a:lnTo>
                  <a:lnTo>
                    <a:pt x="295" y="580"/>
                  </a:lnTo>
                  <a:lnTo>
                    <a:pt x="295" y="580"/>
                  </a:lnTo>
                  <a:lnTo>
                    <a:pt x="302" y="580"/>
                  </a:lnTo>
                  <a:lnTo>
                    <a:pt x="305" y="580"/>
                  </a:lnTo>
                  <a:lnTo>
                    <a:pt x="307" y="577"/>
                  </a:lnTo>
                  <a:lnTo>
                    <a:pt x="293" y="577"/>
                  </a:lnTo>
                  <a:lnTo>
                    <a:pt x="293" y="575"/>
                  </a:lnTo>
                  <a:lnTo>
                    <a:pt x="295" y="575"/>
                  </a:lnTo>
                  <a:lnTo>
                    <a:pt x="298" y="575"/>
                  </a:lnTo>
                  <a:lnTo>
                    <a:pt x="300" y="573"/>
                  </a:lnTo>
                  <a:lnTo>
                    <a:pt x="310" y="575"/>
                  </a:lnTo>
                  <a:lnTo>
                    <a:pt x="321" y="582"/>
                  </a:lnTo>
                  <a:lnTo>
                    <a:pt x="324" y="582"/>
                  </a:lnTo>
                  <a:lnTo>
                    <a:pt x="328" y="582"/>
                  </a:lnTo>
                  <a:lnTo>
                    <a:pt x="333" y="580"/>
                  </a:lnTo>
                  <a:lnTo>
                    <a:pt x="336" y="575"/>
                  </a:lnTo>
                  <a:lnTo>
                    <a:pt x="336" y="575"/>
                  </a:lnTo>
                  <a:lnTo>
                    <a:pt x="336" y="577"/>
                  </a:lnTo>
                  <a:lnTo>
                    <a:pt x="338" y="577"/>
                  </a:lnTo>
                  <a:lnTo>
                    <a:pt x="340" y="580"/>
                  </a:lnTo>
                  <a:lnTo>
                    <a:pt x="340" y="582"/>
                  </a:lnTo>
                  <a:lnTo>
                    <a:pt x="343" y="582"/>
                  </a:lnTo>
                  <a:lnTo>
                    <a:pt x="343" y="582"/>
                  </a:lnTo>
                  <a:lnTo>
                    <a:pt x="345" y="582"/>
                  </a:lnTo>
                  <a:lnTo>
                    <a:pt x="347" y="582"/>
                  </a:lnTo>
                  <a:lnTo>
                    <a:pt x="350" y="582"/>
                  </a:lnTo>
                  <a:lnTo>
                    <a:pt x="352" y="582"/>
                  </a:lnTo>
                  <a:lnTo>
                    <a:pt x="352" y="582"/>
                  </a:lnTo>
                  <a:lnTo>
                    <a:pt x="352" y="580"/>
                  </a:lnTo>
                  <a:lnTo>
                    <a:pt x="354" y="580"/>
                  </a:lnTo>
                  <a:lnTo>
                    <a:pt x="354" y="580"/>
                  </a:lnTo>
                  <a:lnTo>
                    <a:pt x="357" y="577"/>
                  </a:lnTo>
                  <a:lnTo>
                    <a:pt x="357" y="577"/>
                  </a:lnTo>
                  <a:lnTo>
                    <a:pt x="357" y="575"/>
                  </a:lnTo>
                  <a:lnTo>
                    <a:pt x="357" y="575"/>
                  </a:lnTo>
                  <a:lnTo>
                    <a:pt x="357" y="575"/>
                  </a:lnTo>
                  <a:close/>
                  <a:moveTo>
                    <a:pt x="336" y="596"/>
                  </a:moveTo>
                  <a:lnTo>
                    <a:pt x="333" y="596"/>
                  </a:lnTo>
                  <a:lnTo>
                    <a:pt x="331" y="594"/>
                  </a:lnTo>
                  <a:lnTo>
                    <a:pt x="326" y="594"/>
                  </a:lnTo>
                  <a:lnTo>
                    <a:pt x="324" y="594"/>
                  </a:lnTo>
                  <a:lnTo>
                    <a:pt x="321" y="596"/>
                  </a:lnTo>
                  <a:lnTo>
                    <a:pt x="321" y="596"/>
                  </a:lnTo>
                  <a:lnTo>
                    <a:pt x="343" y="596"/>
                  </a:lnTo>
                  <a:lnTo>
                    <a:pt x="343" y="596"/>
                  </a:lnTo>
                  <a:lnTo>
                    <a:pt x="345" y="596"/>
                  </a:lnTo>
                  <a:lnTo>
                    <a:pt x="343" y="596"/>
                  </a:lnTo>
                  <a:lnTo>
                    <a:pt x="336" y="596"/>
                  </a:lnTo>
                  <a:close/>
                  <a:moveTo>
                    <a:pt x="307" y="599"/>
                  </a:moveTo>
                  <a:lnTo>
                    <a:pt x="305" y="599"/>
                  </a:lnTo>
                  <a:lnTo>
                    <a:pt x="305" y="601"/>
                  </a:lnTo>
                  <a:lnTo>
                    <a:pt x="305" y="599"/>
                  </a:lnTo>
                  <a:lnTo>
                    <a:pt x="307" y="599"/>
                  </a:lnTo>
                  <a:lnTo>
                    <a:pt x="307" y="599"/>
                  </a:lnTo>
                  <a:lnTo>
                    <a:pt x="307" y="599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8813813" y="3445814"/>
              <a:ext cx="675749" cy="556209"/>
            </a:xfrm>
            <a:custGeom>
              <a:avLst/>
              <a:gdLst>
                <a:gd name="T0" fmla="*/ 416 w 684"/>
                <a:gd name="T1" fmla="*/ 76 h 563"/>
                <a:gd name="T2" fmla="*/ 421 w 684"/>
                <a:gd name="T3" fmla="*/ 92 h 563"/>
                <a:gd name="T4" fmla="*/ 433 w 684"/>
                <a:gd name="T5" fmla="*/ 111 h 563"/>
                <a:gd name="T6" fmla="*/ 492 w 684"/>
                <a:gd name="T7" fmla="*/ 159 h 563"/>
                <a:gd name="T8" fmla="*/ 502 w 684"/>
                <a:gd name="T9" fmla="*/ 180 h 563"/>
                <a:gd name="T10" fmla="*/ 509 w 684"/>
                <a:gd name="T11" fmla="*/ 201 h 563"/>
                <a:gd name="T12" fmla="*/ 539 w 684"/>
                <a:gd name="T13" fmla="*/ 197 h 563"/>
                <a:gd name="T14" fmla="*/ 556 w 684"/>
                <a:gd name="T15" fmla="*/ 220 h 563"/>
                <a:gd name="T16" fmla="*/ 542 w 684"/>
                <a:gd name="T17" fmla="*/ 277 h 563"/>
                <a:gd name="T18" fmla="*/ 556 w 684"/>
                <a:gd name="T19" fmla="*/ 296 h 563"/>
                <a:gd name="T20" fmla="*/ 582 w 684"/>
                <a:gd name="T21" fmla="*/ 315 h 563"/>
                <a:gd name="T22" fmla="*/ 615 w 684"/>
                <a:gd name="T23" fmla="*/ 332 h 563"/>
                <a:gd name="T24" fmla="*/ 634 w 684"/>
                <a:gd name="T25" fmla="*/ 355 h 563"/>
                <a:gd name="T26" fmla="*/ 641 w 684"/>
                <a:gd name="T27" fmla="*/ 388 h 563"/>
                <a:gd name="T28" fmla="*/ 646 w 684"/>
                <a:gd name="T29" fmla="*/ 405 h 563"/>
                <a:gd name="T30" fmla="*/ 667 w 684"/>
                <a:gd name="T31" fmla="*/ 426 h 563"/>
                <a:gd name="T32" fmla="*/ 667 w 684"/>
                <a:gd name="T33" fmla="*/ 417 h 563"/>
                <a:gd name="T34" fmla="*/ 674 w 684"/>
                <a:gd name="T35" fmla="*/ 429 h 563"/>
                <a:gd name="T36" fmla="*/ 684 w 684"/>
                <a:gd name="T37" fmla="*/ 440 h 563"/>
                <a:gd name="T38" fmla="*/ 679 w 684"/>
                <a:gd name="T39" fmla="*/ 469 h 563"/>
                <a:gd name="T40" fmla="*/ 660 w 684"/>
                <a:gd name="T41" fmla="*/ 474 h 563"/>
                <a:gd name="T42" fmla="*/ 653 w 684"/>
                <a:gd name="T43" fmla="*/ 497 h 563"/>
                <a:gd name="T44" fmla="*/ 641 w 684"/>
                <a:gd name="T45" fmla="*/ 490 h 563"/>
                <a:gd name="T46" fmla="*/ 648 w 684"/>
                <a:gd name="T47" fmla="*/ 509 h 563"/>
                <a:gd name="T48" fmla="*/ 646 w 684"/>
                <a:gd name="T49" fmla="*/ 519 h 563"/>
                <a:gd name="T50" fmla="*/ 641 w 684"/>
                <a:gd name="T51" fmla="*/ 540 h 563"/>
                <a:gd name="T52" fmla="*/ 632 w 684"/>
                <a:gd name="T53" fmla="*/ 556 h 563"/>
                <a:gd name="T54" fmla="*/ 568 w 684"/>
                <a:gd name="T55" fmla="*/ 561 h 563"/>
                <a:gd name="T56" fmla="*/ 575 w 684"/>
                <a:gd name="T57" fmla="*/ 545 h 563"/>
                <a:gd name="T58" fmla="*/ 580 w 684"/>
                <a:gd name="T59" fmla="*/ 540 h 563"/>
                <a:gd name="T60" fmla="*/ 589 w 684"/>
                <a:gd name="T61" fmla="*/ 533 h 563"/>
                <a:gd name="T62" fmla="*/ 594 w 684"/>
                <a:gd name="T63" fmla="*/ 526 h 563"/>
                <a:gd name="T64" fmla="*/ 594 w 684"/>
                <a:gd name="T65" fmla="*/ 519 h 563"/>
                <a:gd name="T66" fmla="*/ 594 w 684"/>
                <a:gd name="T67" fmla="*/ 509 h 563"/>
                <a:gd name="T68" fmla="*/ 587 w 684"/>
                <a:gd name="T69" fmla="*/ 502 h 563"/>
                <a:gd name="T70" fmla="*/ 577 w 684"/>
                <a:gd name="T71" fmla="*/ 497 h 563"/>
                <a:gd name="T72" fmla="*/ 329 w 684"/>
                <a:gd name="T73" fmla="*/ 516 h 563"/>
                <a:gd name="T74" fmla="*/ 135 w 684"/>
                <a:gd name="T75" fmla="*/ 497 h 563"/>
                <a:gd name="T76" fmla="*/ 128 w 684"/>
                <a:gd name="T77" fmla="*/ 355 h 563"/>
                <a:gd name="T78" fmla="*/ 121 w 684"/>
                <a:gd name="T79" fmla="*/ 213 h 563"/>
                <a:gd name="T80" fmla="*/ 118 w 684"/>
                <a:gd name="T81" fmla="*/ 199 h 563"/>
                <a:gd name="T82" fmla="*/ 107 w 684"/>
                <a:gd name="T83" fmla="*/ 197 h 563"/>
                <a:gd name="T84" fmla="*/ 90 w 684"/>
                <a:gd name="T85" fmla="*/ 175 h 563"/>
                <a:gd name="T86" fmla="*/ 78 w 684"/>
                <a:gd name="T87" fmla="*/ 163 h 563"/>
                <a:gd name="T88" fmla="*/ 73 w 684"/>
                <a:gd name="T89" fmla="*/ 149 h 563"/>
                <a:gd name="T90" fmla="*/ 81 w 684"/>
                <a:gd name="T91" fmla="*/ 135 h 563"/>
                <a:gd name="T92" fmla="*/ 90 w 684"/>
                <a:gd name="T93" fmla="*/ 126 h 563"/>
                <a:gd name="T94" fmla="*/ 83 w 684"/>
                <a:gd name="T95" fmla="*/ 111 h 563"/>
                <a:gd name="T96" fmla="*/ 69 w 684"/>
                <a:gd name="T97" fmla="*/ 114 h 563"/>
                <a:gd name="T98" fmla="*/ 57 w 684"/>
                <a:gd name="T99" fmla="*/ 107 h 563"/>
                <a:gd name="T100" fmla="*/ 38 w 684"/>
                <a:gd name="T101" fmla="*/ 95 h 563"/>
                <a:gd name="T102" fmla="*/ 33 w 684"/>
                <a:gd name="T103" fmla="*/ 78 h 563"/>
                <a:gd name="T104" fmla="*/ 21 w 684"/>
                <a:gd name="T105" fmla="*/ 64 h 563"/>
                <a:gd name="T106" fmla="*/ 14 w 684"/>
                <a:gd name="T107" fmla="*/ 57 h 563"/>
                <a:gd name="T108" fmla="*/ 10 w 684"/>
                <a:gd name="T109" fmla="*/ 43 h 563"/>
                <a:gd name="T110" fmla="*/ 0 w 684"/>
                <a:gd name="T111" fmla="*/ 29 h 563"/>
                <a:gd name="T112" fmla="*/ 0 w 684"/>
                <a:gd name="T113" fmla="*/ 26 h 563"/>
                <a:gd name="T114" fmla="*/ 24 w 684"/>
                <a:gd name="T115" fmla="*/ 24 h 563"/>
                <a:gd name="T116" fmla="*/ 234 w 684"/>
                <a:gd name="T117" fmla="*/ 12 h 563"/>
                <a:gd name="T118" fmla="*/ 388 w 684"/>
                <a:gd name="T119" fmla="*/ 3 h 563"/>
                <a:gd name="T120" fmla="*/ 395 w 684"/>
                <a:gd name="T121" fmla="*/ 10 h 563"/>
                <a:gd name="T122" fmla="*/ 402 w 684"/>
                <a:gd name="T123" fmla="*/ 17 h 563"/>
                <a:gd name="T124" fmla="*/ 407 w 684"/>
                <a:gd name="T125" fmla="*/ 21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4" h="563">
                  <a:moveTo>
                    <a:pt x="419" y="29"/>
                  </a:moveTo>
                  <a:lnTo>
                    <a:pt x="419" y="29"/>
                  </a:lnTo>
                  <a:lnTo>
                    <a:pt x="414" y="31"/>
                  </a:lnTo>
                  <a:lnTo>
                    <a:pt x="414" y="38"/>
                  </a:lnTo>
                  <a:lnTo>
                    <a:pt x="412" y="45"/>
                  </a:lnTo>
                  <a:lnTo>
                    <a:pt x="412" y="50"/>
                  </a:lnTo>
                  <a:lnTo>
                    <a:pt x="412" y="55"/>
                  </a:lnTo>
                  <a:lnTo>
                    <a:pt x="416" y="76"/>
                  </a:lnTo>
                  <a:lnTo>
                    <a:pt x="416" y="76"/>
                  </a:lnTo>
                  <a:lnTo>
                    <a:pt x="419" y="78"/>
                  </a:lnTo>
                  <a:lnTo>
                    <a:pt x="421" y="81"/>
                  </a:lnTo>
                  <a:lnTo>
                    <a:pt x="421" y="81"/>
                  </a:lnTo>
                  <a:lnTo>
                    <a:pt x="421" y="83"/>
                  </a:lnTo>
                  <a:lnTo>
                    <a:pt x="421" y="83"/>
                  </a:lnTo>
                  <a:lnTo>
                    <a:pt x="421" y="85"/>
                  </a:lnTo>
                  <a:lnTo>
                    <a:pt x="421" y="88"/>
                  </a:lnTo>
                  <a:lnTo>
                    <a:pt x="421" y="90"/>
                  </a:lnTo>
                  <a:lnTo>
                    <a:pt x="421" y="92"/>
                  </a:lnTo>
                  <a:lnTo>
                    <a:pt x="424" y="92"/>
                  </a:lnTo>
                  <a:lnTo>
                    <a:pt x="424" y="95"/>
                  </a:lnTo>
                  <a:lnTo>
                    <a:pt x="424" y="97"/>
                  </a:lnTo>
                  <a:lnTo>
                    <a:pt x="428" y="97"/>
                  </a:lnTo>
                  <a:lnTo>
                    <a:pt x="428" y="100"/>
                  </a:lnTo>
                  <a:lnTo>
                    <a:pt x="428" y="102"/>
                  </a:lnTo>
                  <a:lnTo>
                    <a:pt x="428" y="104"/>
                  </a:lnTo>
                  <a:lnTo>
                    <a:pt x="431" y="107"/>
                  </a:lnTo>
                  <a:lnTo>
                    <a:pt x="433" y="111"/>
                  </a:lnTo>
                  <a:lnTo>
                    <a:pt x="459" y="130"/>
                  </a:lnTo>
                  <a:lnTo>
                    <a:pt x="461" y="133"/>
                  </a:lnTo>
                  <a:lnTo>
                    <a:pt x="461" y="135"/>
                  </a:lnTo>
                  <a:lnTo>
                    <a:pt x="461" y="137"/>
                  </a:lnTo>
                  <a:lnTo>
                    <a:pt x="464" y="140"/>
                  </a:lnTo>
                  <a:lnTo>
                    <a:pt x="464" y="140"/>
                  </a:lnTo>
                  <a:lnTo>
                    <a:pt x="487" y="154"/>
                  </a:lnTo>
                  <a:lnTo>
                    <a:pt x="490" y="156"/>
                  </a:lnTo>
                  <a:lnTo>
                    <a:pt x="492" y="159"/>
                  </a:lnTo>
                  <a:lnTo>
                    <a:pt x="497" y="163"/>
                  </a:lnTo>
                  <a:lnTo>
                    <a:pt x="497" y="166"/>
                  </a:lnTo>
                  <a:lnTo>
                    <a:pt x="499" y="168"/>
                  </a:lnTo>
                  <a:lnTo>
                    <a:pt x="499" y="171"/>
                  </a:lnTo>
                  <a:lnTo>
                    <a:pt x="499" y="173"/>
                  </a:lnTo>
                  <a:lnTo>
                    <a:pt x="499" y="175"/>
                  </a:lnTo>
                  <a:lnTo>
                    <a:pt x="499" y="178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502" y="182"/>
                  </a:lnTo>
                  <a:lnTo>
                    <a:pt x="502" y="182"/>
                  </a:lnTo>
                  <a:lnTo>
                    <a:pt x="502" y="185"/>
                  </a:lnTo>
                  <a:lnTo>
                    <a:pt x="502" y="187"/>
                  </a:lnTo>
                  <a:lnTo>
                    <a:pt x="502" y="187"/>
                  </a:lnTo>
                  <a:lnTo>
                    <a:pt x="504" y="190"/>
                  </a:lnTo>
                  <a:lnTo>
                    <a:pt x="504" y="192"/>
                  </a:lnTo>
                  <a:lnTo>
                    <a:pt x="504" y="194"/>
                  </a:lnTo>
                  <a:lnTo>
                    <a:pt x="509" y="201"/>
                  </a:lnTo>
                  <a:lnTo>
                    <a:pt x="511" y="206"/>
                  </a:lnTo>
                  <a:lnTo>
                    <a:pt x="516" y="206"/>
                  </a:lnTo>
                  <a:lnTo>
                    <a:pt x="521" y="204"/>
                  </a:lnTo>
                  <a:lnTo>
                    <a:pt x="525" y="197"/>
                  </a:lnTo>
                  <a:lnTo>
                    <a:pt x="530" y="194"/>
                  </a:lnTo>
                  <a:lnTo>
                    <a:pt x="532" y="194"/>
                  </a:lnTo>
                  <a:lnTo>
                    <a:pt x="535" y="197"/>
                  </a:lnTo>
                  <a:lnTo>
                    <a:pt x="537" y="197"/>
                  </a:lnTo>
                  <a:lnTo>
                    <a:pt x="539" y="197"/>
                  </a:lnTo>
                  <a:lnTo>
                    <a:pt x="544" y="199"/>
                  </a:lnTo>
                  <a:lnTo>
                    <a:pt x="556" y="204"/>
                  </a:lnTo>
                  <a:lnTo>
                    <a:pt x="558" y="206"/>
                  </a:lnTo>
                  <a:lnTo>
                    <a:pt x="561" y="208"/>
                  </a:lnTo>
                  <a:lnTo>
                    <a:pt x="561" y="211"/>
                  </a:lnTo>
                  <a:lnTo>
                    <a:pt x="558" y="216"/>
                  </a:lnTo>
                  <a:lnTo>
                    <a:pt x="558" y="218"/>
                  </a:lnTo>
                  <a:lnTo>
                    <a:pt x="556" y="218"/>
                  </a:lnTo>
                  <a:lnTo>
                    <a:pt x="556" y="220"/>
                  </a:lnTo>
                  <a:lnTo>
                    <a:pt x="556" y="223"/>
                  </a:lnTo>
                  <a:lnTo>
                    <a:pt x="556" y="227"/>
                  </a:lnTo>
                  <a:lnTo>
                    <a:pt x="556" y="234"/>
                  </a:lnTo>
                  <a:lnTo>
                    <a:pt x="556" y="237"/>
                  </a:lnTo>
                  <a:lnTo>
                    <a:pt x="551" y="246"/>
                  </a:lnTo>
                  <a:lnTo>
                    <a:pt x="547" y="261"/>
                  </a:lnTo>
                  <a:lnTo>
                    <a:pt x="544" y="268"/>
                  </a:lnTo>
                  <a:lnTo>
                    <a:pt x="542" y="272"/>
                  </a:lnTo>
                  <a:lnTo>
                    <a:pt x="542" y="277"/>
                  </a:lnTo>
                  <a:lnTo>
                    <a:pt x="544" y="282"/>
                  </a:lnTo>
                  <a:lnTo>
                    <a:pt x="544" y="284"/>
                  </a:lnTo>
                  <a:lnTo>
                    <a:pt x="544" y="287"/>
                  </a:lnTo>
                  <a:lnTo>
                    <a:pt x="547" y="287"/>
                  </a:lnTo>
                  <a:lnTo>
                    <a:pt x="547" y="289"/>
                  </a:lnTo>
                  <a:lnTo>
                    <a:pt x="551" y="291"/>
                  </a:lnTo>
                  <a:lnTo>
                    <a:pt x="554" y="294"/>
                  </a:lnTo>
                  <a:lnTo>
                    <a:pt x="556" y="296"/>
                  </a:lnTo>
                  <a:lnTo>
                    <a:pt x="556" y="296"/>
                  </a:lnTo>
                  <a:lnTo>
                    <a:pt x="558" y="298"/>
                  </a:lnTo>
                  <a:lnTo>
                    <a:pt x="558" y="301"/>
                  </a:lnTo>
                  <a:lnTo>
                    <a:pt x="563" y="301"/>
                  </a:lnTo>
                  <a:lnTo>
                    <a:pt x="565" y="303"/>
                  </a:lnTo>
                  <a:lnTo>
                    <a:pt x="568" y="308"/>
                  </a:lnTo>
                  <a:lnTo>
                    <a:pt x="573" y="310"/>
                  </a:lnTo>
                  <a:lnTo>
                    <a:pt x="575" y="310"/>
                  </a:lnTo>
                  <a:lnTo>
                    <a:pt x="582" y="315"/>
                  </a:lnTo>
                  <a:lnTo>
                    <a:pt x="582" y="315"/>
                  </a:lnTo>
                  <a:lnTo>
                    <a:pt x="587" y="315"/>
                  </a:lnTo>
                  <a:lnTo>
                    <a:pt x="587" y="315"/>
                  </a:lnTo>
                  <a:lnTo>
                    <a:pt x="591" y="315"/>
                  </a:lnTo>
                  <a:lnTo>
                    <a:pt x="594" y="317"/>
                  </a:lnTo>
                  <a:lnTo>
                    <a:pt x="601" y="322"/>
                  </a:lnTo>
                  <a:lnTo>
                    <a:pt x="603" y="324"/>
                  </a:lnTo>
                  <a:lnTo>
                    <a:pt x="610" y="327"/>
                  </a:lnTo>
                  <a:lnTo>
                    <a:pt x="613" y="329"/>
                  </a:lnTo>
                  <a:lnTo>
                    <a:pt x="615" y="332"/>
                  </a:lnTo>
                  <a:lnTo>
                    <a:pt x="618" y="339"/>
                  </a:lnTo>
                  <a:lnTo>
                    <a:pt x="620" y="341"/>
                  </a:lnTo>
                  <a:lnTo>
                    <a:pt x="632" y="343"/>
                  </a:lnTo>
                  <a:lnTo>
                    <a:pt x="634" y="346"/>
                  </a:lnTo>
                  <a:lnTo>
                    <a:pt x="634" y="348"/>
                  </a:lnTo>
                  <a:lnTo>
                    <a:pt x="634" y="348"/>
                  </a:lnTo>
                  <a:lnTo>
                    <a:pt x="634" y="350"/>
                  </a:lnTo>
                  <a:lnTo>
                    <a:pt x="634" y="353"/>
                  </a:lnTo>
                  <a:lnTo>
                    <a:pt x="634" y="355"/>
                  </a:lnTo>
                  <a:lnTo>
                    <a:pt x="634" y="358"/>
                  </a:lnTo>
                  <a:lnTo>
                    <a:pt x="634" y="360"/>
                  </a:lnTo>
                  <a:lnTo>
                    <a:pt x="634" y="362"/>
                  </a:lnTo>
                  <a:lnTo>
                    <a:pt x="639" y="367"/>
                  </a:lnTo>
                  <a:lnTo>
                    <a:pt x="641" y="369"/>
                  </a:lnTo>
                  <a:lnTo>
                    <a:pt x="644" y="374"/>
                  </a:lnTo>
                  <a:lnTo>
                    <a:pt x="646" y="379"/>
                  </a:lnTo>
                  <a:lnTo>
                    <a:pt x="644" y="384"/>
                  </a:lnTo>
                  <a:lnTo>
                    <a:pt x="641" y="388"/>
                  </a:lnTo>
                  <a:lnTo>
                    <a:pt x="639" y="391"/>
                  </a:lnTo>
                  <a:lnTo>
                    <a:pt x="639" y="395"/>
                  </a:lnTo>
                  <a:lnTo>
                    <a:pt x="639" y="398"/>
                  </a:lnTo>
                  <a:lnTo>
                    <a:pt x="641" y="398"/>
                  </a:lnTo>
                  <a:lnTo>
                    <a:pt x="641" y="398"/>
                  </a:lnTo>
                  <a:lnTo>
                    <a:pt x="644" y="398"/>
                  </a:lnTo>
                  <a:lnTo>
                    <a:pt x="644" y="400"/>
                  </a:lnTo>
                  <a:lnTo>
                    <a:pt x="644" y="403"/>
                  </a:lnTo>
                  <a:lnTo>
                    <a:pt x="646" y="405"/>
                  </a:lnTo>
                  <a:lnTo>
                    <a:pt x="648" y="407"/>
                  </a:lnTo>
                  <a:lnTo>
                    <a:pt x="653" y="414"/>
                  </a:lnTo>
                  <a:lnTo>
                    <a:pt x="653" y="417"/>
                  </a:lnTo>
                  <a:lnTo>
                    <a:pt x="653" y="421"/>
                  </a:lnTo>
                  <a:lnTo>
                    <a:pt x="655" y="421"/>
                  </a:lnTo>
                  <a:lnTo>
                    <a:pt x="660" y="426"/>
                  </a:lnTo>
                  <a:lnTo>
                    <a:pt x="665" y="426"/>
                  </a:lnTo>
                  <a:lnTo>
                    <a:pt x="667" y="426"/>
                  </a:lnTo>
                  <a:lnTo>
                    <a:pt x="667" y="426"/>
                  </a:lnTo>
                  <a:lnTo>
                    <a:pt x="667" y="424"/>
                  </a:lnTo>
                  <a:lnTo>
                    <a:pt x="665" y="424"/>
                  </a:lnTo>
                  <a:lnTo>
                    <a:pt x="665" y="421"/>
                  </a:lnTo>
                  <a:lnTo>
                    <a:pt x="662" y="421"/>
                  </a:lnTo>
                  <a:lnTo>
                    <a:pt x="662" y="419"/>
                  </a:lnTo>
                  <a:lnTo>
                    <a:pt x="662" y="417"/>
                  </a:lnTo>
                  <a:lnTo>
                    <a:pt x="665" y="417"/>
                  </a:lnTo>
                  <a:lnTo>
                    <a:pt x="667" y="417"/>
                  </a:lnTo>
                  <a:lnTo>
                    <a:pt x="667" y="417"/>
                  </a:lnTo>
                  <a:lnTo>
                    <a:pt x="667" y="419"/>
                  </a:lnTo>
                  <a:lnTo>
                    <a:pt x="670" y="421"/>
                  </a:lnTo>
                  <a:lnTo>
                    <a:pt x="670" y="421"/>
                  </a:lnTo>
                  <a:lnTo>
                    <a:pt x="672" y="424"/>
                  </a:lnTo>
                  <a:lnTo>
                    <a:pt x="672" y="424"/>
                  </a:lnTo>
                  <a:lnTo>
                    <a:pt x="674" y="426"/>
                  </a:lnTo>
                  <a:lnTo>
                    <a:pt x="674" y="426"/>
                  </a:lnTo>
                  <a:lnTo>
                    <a:pt x="674" y="429"/>
                  </a:lnTo>
                  <a:lnTo>
                    <a:pt x="674" y="429"/>
                  </a:lnTo>
                  <a:lnTo>
                    <a:pt x="677" y="429"/>
                  </a:lnTo>
                  <a:lnTo>
                    <a:pt x="677" y="429"/>
                  </a:lnTo>
                  <a:lnTo>
                    <a:pt x="679" y="429"/>
                  </a:lnTo>
                  <a:lnTo>
                    <a:pt x="679" y="429"/>
                  </a:lnTo>
                  <a:lnTo>
                    <a:pt x="681" y="429"/>
                  </a:lnTo>
                  <a:lnTo>
                    <a:pt x="681" y="431"/>
                  </a:lnTo>
                  <a:lnTo>
                    <a:pt x="681" y="436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1" y="443"/>
                  </a:lnTo>
                  <a:lnTo>
                    <a:pt x="681" y="443"/>
                  </a:lnTo>
                  <a:lnTo>
                    <a:pt x="681" y="445"/>
                  </a:lnTo>
                  <a:lnTo>
                    <a:pt x="681" y="445"/>
                  </a:lnTo>
                  <a:lnTo>
                    <a:pt x="681" y="448"/>
                  </a:lnTo>
                  <a:lnTo>
                    <a:pt x="684" y="452"/>
                  </a:lnTo>
                  <a:lnTo>
                    <a:pt x="684" y="455"/>
                  </a:lnTo>
                  <a:lnTo>
                    <a:pt x="684" y="459"/>
                  </a:lnTo>
                  <a:lnTo>
                    <a:pt x="679" y="469"/>
                  </a:lnTo>
                  <a:lnTo>
                    <a:pt x="679" y="476"/>
                  </a:lnTo>
                  <a:lnTo>
                    <a:pt x="677" y="478"/>
                  </a:lnTo>
                  <a:lnTo>
                    <a:pt x="674" y="481"/>
                  </a:lnTo>
                  <a:lnTo>
                    <a:pt x="670" y="478"/>
                  </a:lnTo>
                  <a:lnTo>
                    <a:pt x="667" y="478"/>
                  </a:lnTo>
                  <a:lnTo>
                    <a:pt x="665" y="474"/>
                  </a:lnTo>
                  <a:lnTo>
                    <a:pt x="662" y="474"/>
                  </a:lnTo>
                  <a:lnTo>
                    <a:pt x="660" y="474"/>
                  </a:lnTo>
                  <a:lnTo>
                    <a:pt x="660" y="474"/>
                  </a:lnTo>
                  <a:lnTo>
                    <a:pt x="660" y="476"/>
                  </a:lnTo>
                  <a:lnTo>
                    <a:pt x="658" y="481"/>
                  </a:lnTo>
                  <a:lnTo>
                    <a:pt x="658" y="483"/>
                  </a:lnTo>
                  <a:lnTo>
                    <a:pt x="658" y="490"/>
                  </a:lnTo>
                  <a:lnTo>
                    <a:pt x="658" y="490"/>
                  </a:lnTo>
                  <a:lnTo>
                    <a:pt x="658" y="492"/>
                  </a:lnTo>
                  <a:lnTo>
                    <a:pt x="655" y="495"/>
                  </a:lnTo>
                  <a:lnTo>
                    <a:pt x="653" y="495"/>
                  </a:lnTo>
                  <a:lnTo>
                    <a:pt x="653" y="497"/>
                  </a:lnTo>
                  <a:lnTo>
                    <a:pt x="651" y="497"/>
                  </a:lnTo>
                  <a:lnTo>
                    <a:pt x="648" y="495"/>
                  </a:lnTo>
                  <a:lnTo>
                    <a:pt x="651" y="492"/>
                  </a:lnTo>
                  <a:lnTo>
                    <a:pt x="651" y="490"/>
                  </a:lnTo>
                  <a:lnTo>
                    <a:pt x="651" y="490"/>
                  </a:lnTo>
                  <a:lnTo>
                    <a:pt x="648" y="485"/>
                  </a:lnTo>
                  <a:lnTo>
                    <a:pt x="646" y="483"/>
                  </a:lnTo>
                  <a:lnTo>
                    <a:pt x="641" y="485"/>
                  </a:lnTo>
                  <a:lnTo>
                    <a:pt x="641" y="490"/>
                  </a:lnTo>
                  <a:lnTo>
                    <a:pt x="644" y="490"/>
                  </a:lnTo>
                  <a:lnTo>
                    <a:pt x="644" y="492"/>
                  </a:lnTo>
                  <a:lnTo>
                    <a:pt x="644" y="492"/>
                  </a:lnTo>
                  <a:lnTo>
                    <a:pt x="646" y="495"/>
                  </a:lnTo>
                  <a:lnTo>
                    <a:pt x="644" y="497"/>
                  </a:lnTo>
                  <a:lnTo>
                    <a:pt x="646" y="497"/>
                  </a:lnTo>
                  <a:lnTo>
                    <a:pt x="648" y="504"/>
                  </a:lnTo>
                  <a:lnTo>
                    <a:pt x="648" y="507"/>
                  </a:lnTo>
                  <a:lnTo>
                    <a:pt x="648" y="509"/>
                  </a:lnTo>
                  <a:lnTo>
                    <a:pt x="646" y="509"/>
                  </a:lnTo>
                  <a:lnTo>
                    <a:pt x="644" y="511"/>
                  </a:lnTo>
                  <a:lnTo>
                    <a:pt x="641" y="511"/>
                  </a:lnTo>
                  <a:lnTo>
                    <a:pt x="639" y="511"/>
                  </a:lnTo>
                  <a:lnTo>
                    <a:pt x="639" y="514"/>
                  </a:lnTo>
                  <a:lnTo>
                    <a:pt x="641" y="516"/>
                  </a:lnTo>
                  <a:lnTo>
                    <a:pt x="644" y="519"/>
                  </a:lnTo>
                  <a:lnTo>
                    <a:pt x="646" y="519"/>
                  </a:lnTo>
                  <a:lnTo>
                    <a:pt x="646" y="519"/>
                  </a:lnTo>
                  <a:lnTo>
                    <a:pt x="646" y="521"/>
                  </a:lnTo>
                  <a:lnTo>
                    <a:pt x="646" y="521"/>
                  </a:lnTo>
                  <a:lnTo>
                    <a:pt x="644" y="523"/>
                  </a:lnTo>
                  <a:lnTo>
                    <a:pt x="634" y="523"/>
                  </a:lnTo>
                  <a:lnTo>
                    <a:pt x="634" y="523"/>
                  </a:lnTo>
                  <a:lnTo>
                    <a:pt x="639" y="533"/>
                  </a:lnTo>
                  <a:lnTo>
                    <a:pt x="644" y="537"/>
                  </a:lnTo>
                  <a:lnTo>
                    <a:pt x="641" y="540"/>
                  </a:lnTo>
                  <a:lnTo>
                    <a:pt x="641" y="540"/>
                  </a:lnTo>
                  <a:lnTo>
                    <a:pt x="639" y="540"/>
                  </a:lnTo>
                  <a:lnTo>
                    <a:pt x="636" y="542"/>
                  </a:lnTo>
                  <a:lnTo>
                    <a:pt x="636" y="542"/>
                  </a:lnTo>
                  <a:lnTo>
                    <a:pt x="636" y="545"/>
                  </a:lnTo>
                  <a:lnTo>
                    <a:pt x="634" y="552"/>
                  </a:lnTo>
                  <a:lnTo>
                    <a:pt x="634" y="554"/>
                  </a:lnTo>
                  <a:lnTo>
                    <a:pt x="632" y="554"/>
                  </a:lnTo>
                  <a:lnTo>
                    <a:pt x="632" y="554"/>
                  </a:lnTo>
                  <a:lnTo>
                    <a:pt x="632" y="556"/>
                  </a:lnTo>
                  <a:lnTo>
                    <a:pt x="632" y="556"/>
                  </a:lnTo>
                  <a:lnTo>
                    <a:pt x="618" y="556"/>
                  </a:lnTo>
                  <a:lnTo>
                    <a:pt x="603" y="559"/>
                  </a:lnTo>
                  <a:lnTo>
                    <a:pt x="589" y="561"/>
                  </a:lnTo>
                  <a:lnTo>
                    <a:pt x="575" y="561"/>
                  </a:lnTo>
                  <a:lnTo>
                    <a:pt x="568" y="563"/>
                  </a:lnTo>
                  <a:lnTo>
                    <a:pt x="568" y="563"/>
                  </a:lnTo>
                  <a:lnTo>
                    <a:pt x="568" y="561"/>
                  </a:lnTo>
                  <a:lnTo>
                    <a:pt x="568" y="561"/>
                  </a:lnTo>
                  <a:lnTo>
                    <a:pt x="568" y="561"/>
                  </a:lnTo>
                  <a:lnTo>
                    <a:pt x="570" y="554"/>
                  </a:lnTo>
                  <a:lnTo>
                    <a:pt x="570" y="552"/>
                  </a:lnTo>
                  <a:lnTo>
                    <a:pt x="573" y="549"/>
                  </a:lnTo>
                  <a:lnTo>
                    <a:pt x="573" y="547"/>
                  </a:lnTo>
                  <a:lnTo>
                    <a:pt x="575" y="547"/>
                  </a:lnTo>
                  <a:lnTo>
                    <a:pt x="575" y="547"/>
                  </a:lnTo>
                  <a:lnTo>
                    <a:pt x="575" y="545"/>
                  </a:lnTo>
                  <a:lnTo>
                    <a:pt x="575" y="545"/>
                  </a:lnTo>
                  <a:lnTo>
                    <a:pt x="577" y="545"/>
                  </a:lnTo>
                  <a:lnTo>
                    <a:pt x="577" y="545"/>
                  </a:lnTo>
                  <a:lnTo>
                    <a:pt x="577" y="545"/>
                  </a:lnTo>
                  <a:lnTo>
                    <a:pt x="580" y="545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2"/>
                  </a:lnTo>
                  <a:lnTo>
                    <a:pt x="580" y="540"/>
                  </a:lnTo>
                  <a:lnTo>
                    <a:pt x="580" y="540"/>
                  </a:lnTo>
                  <a:lnTo>
                    <a:pt x="580" y="537"/>
                  </a:lnTo>
                  <a:lnTo>
                    <a:pt x="580" y="537"/>
                  </a:lnTo>
                  <a:lnTo>
                    <a:pt x="580" y="537"/>
                  </a:lnTo>
                  <a:lnTo>
                    <a:pt x="582" y="537"/>
                  </a:lnTo>
                  <a:lnTo>
                    <a:pt x="582" y="537"/>
                  </a:lnTo>
                  <a:lnTo>
                    <a:pt x="584" y="535"/>
                  </a:lnTo>
                  <a:lnTo>
                    <a:pt x="584" y="535"/>
                  </a:lnTo>
                  <a:lnTo>
                    <a:pt x="589" y="533"/>
                  </a:lnTo>
                  <a:lnTo>
                    <a:pt x="589" y="533"/>
                  </a:lnTo>
                  <a:lnTo>
                    <a:pt x="589" y="533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589" y="528"/>
                  </a:lnTo>
                  <a:lnTo>
                    <a:pt x="589" y="528"/>
                  </a:lnTo>
                  <a:lnTo>
                    <a:pt x="589" y="528"/>
                  </a:lnTo>
                  <a:lnTo>
                    <a:pt x="591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6"/>
                  </a:lnTo>
                  <a:lnTo>
                    <a:pt x="594" y="523"/>
                  </a:lnTo>
                  <a:lnTo>
                    <a:pt x="594" y="523"/>
                  </a:lnTo>
                  <a:lnTo>
                    <a:pt x="596" y="523"/>
                  </a:lnTo>
                  <a:lnTo>
                    <a:pt x="596" y="523"/>
                  </a:lnTo>
                  <a:lnTo>
                    <a:pt x="596" y="521"/>
                  </a:lnTo>
                  <a:lnTo>
                    <a:pt x="594" y="519"/>
                  </a:lnTo>
                  <a:lnTo>
                    <a:pt x="594" y="516"/>
                  </a:lnTo>
                  <a:lnTo>
                    <a:pt x="594" y="514"/>
                  </a:lnTo>
                  <a:lnTo>
                    <a:pt x="594" y="514"/>
                  </a:lnTo>
                  <a:lnTo>
                    <a:pt x="594" y="514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11"/>
                  </a:lnTo>
                  <a:lnTo>
                    <a:pt x="594" y="509"/>
                  </a:lnTo>
                  <a:lnTo>
                    <a:pt x="591" y="509"/>
                  </a:lnTo>
                  <a:lnTo>
                    <a:pt x="589" y="509"/>
                  </a:lnTo>
                  <a:lnTo>
                    <a:pt x="589" y="507"/>
                  </a:lnTo>
                  <a:lnTo>
                    <a:pt x="589" y="507"/>
                  </a:lnTo>
                  <a:lnTo>
                    <a:pt x="589" y="507"/>
                  </a:lnTo>
                  <a:lnTo>
                    <a:pt x="587" y="507"/>
                  </a:lnTo>
                  <a:lnTo>
                    <a:pt x="587" y="504"/>
                  </a:lnTo>
                  <a:lnTo>
                    <a:pt x="587" y="504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7" y="502"/>
                  </a:lnTo>
                  <a:lnTo>
                    <a:pt x="584" y="502"/>
                  </a:lnTo>
                  <a:lnTo>
                    <a:pt x="584" y="500"/>
                  </a:lnTo>
                  <a:lnTo>
                    <a:pt x="584" y="497"/>
                  </a:lnTo>
                  <a:lnTo>
                    <a:pt x="584" y="497"/>
                  </a:lnTo>
                  <a:lnTo>
                    <a:pt x="584" y="497"/>
                  </a:lnTo>
                  <a:lnTo>
                    <a:pt x="577" y="497"/>
                  </a:lnTo>
                  <a:lnTo>
                    <a:pt x="549" y="500"/>
                  </a:lnTo>
                  <a:lnTo>
                    <a:pt x="521" y="502"/>
                  </a:lnTo>
                  <a:lnTo>
                    <a:pt x="495" y="504"/>
                  </a:lnTo>
                  <a:lnTo>
                    <a:pt x="466" y="507"/>
                  </a:lnTo>
                  <a:lnTo>
                    <a:pt x="438" y="509"/>
                  </a:lnTo>
                  <a:lnTo>
                    <a:pt x="412" y="511"/>
                  </a:lnTo>
                  <a:lnTo>
                    <a:pt x="383" y="514"/>
                  </a:lnTo>
                  <a:lnTo>
                    <a:pt x="357" y="516"/>
                  </a:lnTo>
                  <a:lnTo>
                    <a:pt x="329" y="516"/>
                  </a:lnTo>
                  <a:lnTo>
                    <a:pt x="301" y="519"/>
                  </a:lnTo>
                  <a:lnTo>
                    <a:pt x="275" y="521"/>
                  </a:lnTo>
                  <a:lnTo>
                    <a:pt x="246" y="523"/>
                  </a:lnTo>
                  <a:lnTo>
                    <a:pt x="218" y="523"/>
                  </a:lnTo>
                  <a:lnTo>
                    <a:pt x="192" y="526"/>
                  </a:lnTo>
                  <a:lnTo>
                    <a:pt x="163" y="526"/>
                  </a:lnTo>
                  <a:lnTo>
                    <a:pt x="135" y="528"/>
                  </a:lnTo>
                  <a:lnTo>
                    <a:pt x="135" y="514"/>
                  </a:lnTo>
                  <a:lnTo>
                    <a:pt x="135" y="497"/>
                  </a:lnTo>
                  <a:lnTo>
                    <a:pt x="133" y="481"/>
                  </a:lnTo>
                  <a:lnTo>
                    <a:pt x="133" y="466"/>
                  </a:lnTo>
                  <a:lnTo>
                    <a:pt x="133" y="450"/>
                  </a:lnTo>
                  <a:lnTo>
                    <a:pt x="130" y="433"/>
                  </a:lnTo>
                  <a:lnTo>
                    <a:pt x="130" y="419"/>
                  </a:lnTo>
                  <a:lnTo>
                    <a:pt x="130" y="403"/>
                  </a:lnTo>
                  <a:lnTo>
                    <a:pt x="128" y="386"/>
                  </a:lnTo>
                  <a:lnTo>
                    <a:pt x="128" y="372"/>
                  </a:lnTo>
                  <a:lnTo>
                    <a:pt x="128" y="355"/>
                  </a:lnTo>
                  <a:lnTo>
                    <a:pt x="126" y="339"/>
                  </a:lnTo>
                  <a:lnTo>
                    <a:pt x="126" y="324"/>
                  </a:lnTo>
                  <a:lnTo>
                    <a:pt x="126" y="308"/>
                  </a:lnTo>
                  <a:lnTo>
                    <a:pt x="123" y="291"/>
                  </a:lnTo>
                  <a:lnTo>
                    <a:pt x="123" y="277"/>
                  </a:lnTo>
                  <a:lnTo>
                    <a:pt x="123" y="261"/>
                  </a:lnTo>
                  <a:lnTo>
                    <a:pt x="121" y="244"/>
                  </a:lnTo>
                  <a:lnTo>
                    <a:pt x="121" y="230"/>
                  </a:lnTo>
                  <a:lnTo>
                    <a:pt x="121" y="213"/>
                  </a:lnTo>
                  <a:lnTo>
                    <a:pt x="121" y="204"/>
                  </a:lnTo>
                  <a:lnTo>
                    <a:pt x="121" y="204"/>
                  </a:lnTo>
                  <a:lnTo>
                    <a:pt x="118" y="204"/>
                  </a:lnTo>
                  <a:lnTo>
                    <a:pt x="118" y="204"/>
                  </a:lnTo>
                  <a:lnTo>
                    <a:pt x="118" y="201"/>
                  </a:lnTo>
                  <a:lnTo>
                    <a:pt x="118" y="201"/>
                  </a:lnTo>
                  <a:lnTo>
                    <a:pt x="121" y="201"/>
                  </a:lnTo>
                  <a:lnTo>
                    <a:pt x="121" y="199"/>
                  </a:lnTo>
                  <a:lnTo>
                    <a:pt x="118" y="199"/>
                  </a:lnTo>
                  <a:lnTo>
                    <a:pt x="116" y="199"/>
                  </a:lnTo>
                  <a:lnTo>
                    <a:pt x="116" y="199"/>
                  </a:lnTo>
                  <a:lnTo>
                    <a:pt x="116" y="197"/>
                  </a:lnTo>
                  <a:lnTo>
                    <a:pt x="116" y="197"/>
                  </a:lnTo>
                  <a:lnTo>
                    <a:pt x="114" y="197"/>
                  </a:lnTo>
                  <a:lnTo>
                    <a:pt x="114" y="197"/>
                  </a:lnTo>
                  <a:lnTo>
                    <a:pt x="111" y="197"/>
                  </a:lnTo>
                  <a:lnTo>
                    <a:pt x="109" y="197"/>
                  </a:lnTo>
                  <a:lnTo>
                    <a:pt x="107" y="197"/>
                  </a:lnTo>
                  <a:lnTo>
                    <a:pt x="102" y="194"/>
                  </a:lnTo>
                  <a:lnTo>
                    <a:pt x="99" y="194"/>
                  </a:lnTo>
                  <a:lnTo>
                    <a:pt x="99" y="192"/>
                  </a:lnTo>
                  <a:lnTo>
                    <a:pt x="97" y="190"/>
                  </a:lnTo>
                  <a:lnTo>
                    <a:pt x="97" y="187"/>
                  </a:lnTo>
                  <a:lnTo>
                    <a:pt x="97" y="187"/>
                  </a:lnTo>
                  <a:lnTo>
                    <a:pt x="92" y="185"/>
                  </a:lnTo>
                  <a:lnTo>
                    <a:pt x="90" y="180"/>
                  </a:lnTo>
                  <a:lnTo>
                    <a:pt x="90" y="175"/>
                  </a:lnTo>
                  <a:lnTo>
                    <a:pt x="90" y="173"/>
                  </a:lnTo>
                  <a:lnTo>
                    <a:pt x="88" y="171"/>
                  </a:lnTo>
                  <a:lnTo>
                    <a:pt x="85" y="171"/>
                  </a:lnTo>
                  <a:lnTo>
                    <a:pt x="85" y="168"/>
                  </a:lnTo>
                  <a:lnTo>
                    <a:pt x="85" y="168"/>
                  </a:lnTo>
                  <a:lnTo>
                    <a:pt x="81" y="166"/>
                  </a:lnTo>
                  <a:lnTo>
                    <a:pt x="78" y="166"/>
                  </a:lnTo>
                  <a:lnTo>
                    <a:pt x="78" y="163"/>
                  </a:lnTo>
                  <a:lnTo>
                    <a:pt x="78" y="163"/>
                  </a:lnTo>
                  <a:lnTo>
                    <a:pt x="76" y="159"/>
                  </a:lnTo>
                  <a:lnTo>
                    <a:pt x="73" y="159"/>
                  </a:lnTo>
                  <a:lnTo>
                    <a:pt x="73" y="156"/>
                  </a:lnTo>
                  <a:lnTo>
                    <a:pt x="71" y="156"/>
                  </a:lnTo>
                  <a:lnTo>
                    <a:pt x="69" y="154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73" y="147"/>
                  </a:lnTo>
                  <a:lnTo>
                    <a:pt x="73" y="147"/>
                  </a:lnTo>
                  <a:lnTo>
                    <a:pt x="73" y="145"/>
                  </a:lnTo>
                  <a:lnTo>
                    <a:pt x="73" y="142"/>
                  </a:lnTo>
                  <a:lnTo>
                    <a:pt x="76" y="140"/>
                  </a:lnTo>
                  <a:lnTo>
                    <a:pt x="78" y="137"/>
                  </a:lnTo>
                  <a:lnTo>
                    <a:pt x="81" y="135"/>
                  </a:lnTo>
                  <a:lnTo>
                    <a:pt x="81" y="135"/>
                  </a:lnTo>
                  <a:lnTo>
                    <a:pt x="81" y="135"/>
                  </a:lnTo>
                  <a:lnTo>
                    <a:pt x="81" y="130"/>
                  </a:lnTo>
                  <a:lnTo>
                    <a:pt x="81" y="130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8" y="130"/>
                  </a:lnTo>
                  <a:lnTo>
                    <a:pt x="90" y="130"/>
                  </a:lnTo>
                  <a:lnTo>
                    <a:pt x="92" y="128"/>
                  </a:lnTo>
                  <a:lnTo>
                    <a:pt x="92" y="126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90" y="123"/>
                  </a:lnTo>
                  <a:lnTo>
                    <a:pt x="90" y="123"/>
                  </a:lnTo>
                  <a:lnTo>
                    <a:pt x="90" y="119"/>
                  </a:lnTo>
                  <a:lnTo>
                    <a:pt x="90" y="119"/>
                  </a:lnTo>
                  <a:lnTo>
                    <a:pt x="90" y="116"/>
                  </a:lnTo>
                  <a:lnTo>
                    <a:pt x="85" y="114"/>
                  </a:lnTo>
                  <a:lnTo>
                    <a:pt x="83" y="114"/>
                  </a:lnTo>
                  <a:lnTo>
                    <a:pt x="83" y="111"/>
                  </a:lnTo>
                  <a:lnTo>
                    <a:pt x="83" y="111"/>
                  </a:lnTo>
                  <a:lnTo>
                    <a:pt x="83" y="109"/>
                  </a:lnTo>
                  <a:lnTo>
                    <a:pt x="83" y="109"/>
                  </a:lnTo>
                  <a:lnTo>
                    <a:pt x="81" y="109"/>
                  </a:lnTo>
                  <a:lnTo>
                    <a:pt x="78" y="109"/>
                  </a:lnTo>
                  <a:lnTo>
                    <a:pt x="76" y="109"/>
                  </a:lnTo>
                  <a:lnTo>
                    <a:pt x="73" y="111"/>
                  </a:lnTo>
                  <a:lnTo>
                    <a:pt x="71" y="114"/>
                  </a:lnTo>
                  <a:lnTo>
                    <a:pt x="69" y="114"/>
                  </a:lnTo>
                  <a:lnTo>
                    <a:pt x="66" y="114"/>
                  </a:lnTo>
                  <a:lnTo>
                    <a:pt x="64" y="111"/>
                  </a:lnTo>
                  <a:lnTo>
                    <a:pt x="64" y="109"/>
                  </a:lnTo>
                  <a:lnTo>
                    <a:pt x="62" y="109"/>
                  </a:lnTo>
                  <a:lnTo>
                    <a:pt x="62" y="109"/>
                  </a:lnTo>
                  <a:lnTo>
                    <a:pt x="59" y="109"/>
                  </a:lnTo>
                  <a:lnTo>
                    <a:pt x="59" y="109"/>
                  </a:lnTo>
                  <a:lnTo>
                    <a:pt x="59" y="107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4"/>
                  </a:lnTo>
                  <a:lnTo>
                    <a:pt x="55" y="104"/>
                  </a:lnTo>
                  <a:lnTo>
                    <a:pt x="55" y="104"/>
                  </a:lnTo>
                  <a:lnTo>
                    <a:pt x="52" y="102"/>
                  </a:lnTo>
                  <a:lnTo>
                    <a:pt x="47" y="97"/>
                  </a:lnTo>
                  <a:lnTo>
                    <a:pt x="45" y="95"/>
                  </a:lnTo>
                  <a:lnTo>
                    <a:pt x="43" y="95"/>
                  </a:lnTo>
                  <a:lnTo>
                    <a:pt x="38" y="95"/>
                  </a:lnTo>
                  <a:lnTo>
                    <a:pt x="38" y="92"/>
                  </a:lnTo>
                  <a:lnTo>
                    <a:pt x="36" y="90"/>
                  </a:lnTo>
                  <a:lnTo>
                    <a:pt x="38" y="88"/>
                  </a:lnTo>
                  <a:lnTo>
                    <a:pt x="38" y="85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36" y="81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1" y="74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31" y="69"/>
                  </a:lnTo>
                  <a:lnTo>
                    <a:pt x="29" y="69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21" y="66"/>
                  </a:lnTo>
                  <a:lnTo>
                    <a:pt x="21" y="64"/>
                  </a:lnTo>
                  <a:lnTo>
                    <a:pt x="21" y="62"/>
                  </a:lnTo>
                  <a:lnTo>
                    <a:pt x="19" y="62"/>
                  </a:lnTo>
                  <a:lnTo>
                    <a:pt x="17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59"/>
                  </a:lnTo>
                  <a:lnTo>
                    <a:pt x="14" y="59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7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7" y="40"/>
                  </a:lnTo>
                  <a:lnTo>
                    <a:pt x="7" y="38"/>
                  </a:lnTo>
                  <a:lnTo>
                    <a:pt x="7" y="38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5" y="33"/>
                  </a:lnTo>
                  <a:lnTo>
                    <a:pt x="3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4" y="24"/>
                  </a:lnTo>
                  <a:lnTo>
                    <a:pt x="47" y="24"/>
                  </a:lnTo>
                  <a:lnTo>
                    <a:pt x="71" y="21"/>
                  </a:lnTo>
                  <a:lnTo>
                    <a:pt x="95" y="21"/>
                  </a:lnTo>
                  <a:lnTo>
                    <a:pt x="118" y="19"/>
                  </a:lnTo>
                  <a:lnTo>
                    <a:pt x="142" y="19"/>
                  </a:lnTo>
                  <a:lnTo>
                    <a:pt x="166" y="17"/>
                  </a:lnTo>
                  <a:lnTo>
                    <a:pt x="187" y="17"/>
                  </a:lnTo>
                  <a:lnTo>
                    <a:pt x="211" y="14"/>
                  </a:lnTo>
                  <a:lnTo>
                    <a:pt x="234" y="12"/>
                  </a:lnTo>
                  <a:lnTo>
                    <a:pt x="258" y="12"/>
                  </a:lnTo>
                  <a:lnTo>
                    <a:pt x="282" y="10"/>
                  </a:lnTo>
                  <a:lnTo>
                    <a:pt x="305" y="7"/>
                  </a:lnTo>
                  <a:lnTo>
                    <a:pt x="329" y="5"/>
                  </a:lnTo>
                  <a:lnTo>
                    <a:pt x="350" y="5"/>
                  </a:lnTo>
                  <a:lnTo>
                    <a:pt x="374" y="3"/>
                  </a:lnTo>
                  <a:lnTo>
                    <a:pt x="383" y="3"/>
                  </a:lnTo>
                  <a:lnTo>
                    <a:pt x="388" y="0"/>
                  </a:lnTo>
                  <a:lnTo>
                    <a:pt x="388" y="3"/>
                  </a:lnTo>
                  <a:lnTo>
                    <a:pt x="388" y="3"/>
                  </a:lnTo>
                  <a:lnTo>
                    <a:pt x="390" y="5"/>
                  </a:lnTo>
                  <a:lnTo>
                    <a:pt x="390" y="5"/>
                  </a:lnTo>
                  <a:lnTo>
                    <a:pt x="390" y="7"/>
                  </a:lnTo>
                  <a:lnTo>
                    <a:pt x="393" y="7"/>
                  </a:lnTo>
                  <a:lnTo>
                    <a:pt x="393" y="10"/>
                  </a:lnTo>
                  <a:lnTo>
                    <a:pt x="393" y="10"/>
                  </a:lnTo>
                  <a:lnTo>
                    <a:pt x="395" y="10"/>
                  </a:lnTo>
                  <a:lnTo>
                    <a:pt x="395" y="10"/>
                  </a:lnTo>
                  <a:lnTo>
                    <a:pt x="398" y="12"/>
                  </a:lnTo>
                  <a:lnTo>
                    <a:pt x="400" y="12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0" y="14"/>
                  </a:lnTo>
                  <a:lnTo>
                    <a:pt x="402" y="14"/>
                  </a:lnTo>
                  <a:lnTo>
                    <a:pt x="402" y="14"/>
                  </a:lnTo>
                  <a:lnTo>
                    <a:pt x="402" y="17"/>
                  </a:lnTo>
                  <a:lnTo>
                    <a:pt x="402" y="17"/>
                  </a:lnTo>
                  <a:lnTo>
                    <a:pt x="402" y="17"/>
                  </a:lnTo>
                  <a:lnTo>
                    <a:pt x="405" y="17"/>
                  </a:lnTo>
                  <a:lnTo>
                    <a:pt x="407" y="19"/>
                  </a:lnTo>
                  <a:lnTo>
                    <a:pt x="407" y="19"/>
                  </a:lnTo>
                  <a:lnTo>
                    <a:pt x="407" y="19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7" y="21"/>
                  </a:lnTo>
                  <a:lnTo>
                    <a:pt x="409" y="24"/>
                  </a:lnTo>
                  <a:lnTo>
                    <a:pt x="412" y="26"/>
                  </a:lnTo>
                  <a:lnTo>
                    <a:pt x="414" y="29"/>
                  </a:lnTo>
                  <a:lnTo>
                    <a:pt x="416" y="29"/>
                  </a:lnTo>
                  <a:lnTo>
                    <a:pt x="419" y="29"/>
                  </a:lnTo>
                  <a:lnTo>
                    <a:pt x="419" y="29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8650803" y="2424286"/>
              <a:ext cx="665870" cy="699460"/>
            </a:xfrm>
            <a:custGeom>
              <a:avLst/>
              <a:gdLst>
                <a:gd name="T0" fmla="*/ 648 w 674"/>
                <a:gd name="T1" fmla="*/ 132 h 708"/>
                <a:gd name="T2" fmla="*/ 596 w 674"/>
                <a:gd name="T3" fmla="*/ 125 h 708"/>
                <a:gd name="T4" fmla="*/ 577 w 674"/>
                <a:gd name="T5" fmla="*/ 128 h 708"/>
                <a:gd name="T6" fmla="*/ 563 w 674"/>
                <a:gd name="T7" fmla="*/ 113 h 708"/>
                <a:gd name="T8" fmla="*/ 525 w 674"/>
                <a:gd name="T9" fmla="*/ 132 h 708"/>
                <a:gd name="T10" fmla="*/ 499 w 674"/>
                <a:gd name="T11" fmla="*/ 132 h 708"/>
                <a:gd name="T12" fmla="*/ 473 w 674"/>
                <a:gd name="T13" fmla="*/ 123 h 708"/>
                <a:gd name="T14" fmla="*/ 437 w 674"/>
                <a:gd name="T15" fmla="*/ 106 h 708"/>
                <a:gd name="T16" fmla="*/ 428 w 674"/>
                <a:gd name="T17" fmla="*/ 121 h 708"/>
                <a:gd name="T18" fmla="*/ 402 w 674"/>
                <a:gd name="T19" fmla="*/ 99 h 708"/>
                <a:gd name="T20" fmla="*/ 395 w 674"/>
                <a:gd name="T21" fmla="*/ 85 h 708"/>
                <a:gd name="T22" fmla="*/ 331 w 674"/>
                <a:gd name="T23" fmla="*/ 87 h 708"/>
                <a:gd name="T24" fmla="*/ 293 w 674"/>
                <a:gd name="T25" fmla="*/ 80 h 708"/>
                <a:gd name="T26" fmla="*/ 257 w 674"/>
                <a:gd name="T27" fmla="*/ 73 h 708"/>
                <a:gd name="T28" fmla="*/ 220 w 674"/>
                <a:gd name="T29" fmla="*/ 59 h 708"/>
                <a:gd name="T30" fmla="*/ 208 w 674"/>
                <a:gd name="T31" fmla="*/ 9 h 708"/>
                <a:gd name="T32" fmla="*/ 179 w 674"/>
                <a:gd name="T33" fmla="*/ 42 h 708"/>
                <a:gd name="T34" fmla="*/ 45 w 674"/>
                <a:gd name="T35" fmla="*/ 50 h 708"/>
                <a:gd name="T36" fmla="*/ 2 w 674"/>
                <a:gd name="T37" fmla="*/ 61 h 708"/>
                <a:gd name="T38" fmla="*/ 9 w 674"/>
                <a:gd name="T39" fmla="*/ 99 h 708"/>
                <a:gd name="T40" fmla="*/ 11 w 674"/>
                <a:gd name="T41" fmla="*/ 132 h 708"/>
                <a:gd name="T42" fmla="*/ 21 w 674"/>
                <a:gd name="T43" fmla="*/ 180 h 708"/>
                <a:gd name="T44" fmla="*/ 26 w 674"/>
                <a:gd name="T45" fmla="*/ 192 h 708"/>
                <a:gd name="T46" fmla="*/ 37 w 674"/>
                <a:gd name="T47" fmla="*/ 215 h 708"/>
                <a:gd name="T48" fmla="*/ 37 w 674"/>
                <a:gd name="T49" fmla="*/ 234 h 708"/>
                <a:gd name="T50" fmla="*/ 40 w 674"/>
                <a:gd name="T51" fmla="*/ 267 h 708"/>
                <a:gd name="T52" fmla="*/ 45 w 674"/>
                <a:gd name="T53" fmla="*/ 291 h 708"/>
                <a:gd name="T54" fmla="*/ 47 w 674"/>
                <a:gd name="T55" fmla="*/ 296 h 708"/>
                <a:gd name="T56" fmla="*/ 47 w 674"/>
                <a:gd name="T57" fmla="*/ 317 h 708"/>
                <a:gd name="T58" fmla="*/ 52 w 674"/>
                <a:gd name="T59" fmla="*/ 345 h 708"/>
                <a:gd name="T60" fmla="*/ 63 w 674"/>
                <a:gd name="T61" fmla="*/ 367 h 708"/>
                <a:gd name="T62" fmla="*/ 68 w 674"/>
                <a:gd name="T63" fmla="*/ 388 h 708"/>
                <a:gd name="T64" fmla="*/ 68 w 674"/>
                <a:gd name="T65" fmla="*/ 416 h 708"/>
                <a:gd name="T66" fmla="*/ 52 w 674"/>
                <a:gd name="T67" fmla="*/ 442 h 708"/>
                <a:gd name="T68" fmla="*/ 56 w 674"/>
                <a:gd name="T69" fmla="*/ 471 h 708"/>
                <a:gd name="T70" fmla="*/ 80 w 674"/>
                <a:gd name="T71" fmla="*/ 490 h 708"/>
                <a:gd name="T72" fmla="*/ 87 w 674"/>
                <a:gd name="T73" fmla="*/ 682 h 708"/>
                <a:gd name="T74" fmla="*/ 359 w 674"/>
                <a:gd name="T75" fmla="*/ 696 h 708"/>
                <a:gd name="T76" fmla="*/ 572 w 674"/>
                <a:gd name="T77" fmla="*/ 674 h 708"/>
                <a:gd name="T78" fmla="*/ 570 w 674"/>
                <a:gd name="T79" fmla="*/ 648 h 708"/>
                <a:gd name="T80" fmla="*/ 563 w 674"/>
                <a:gd name="T81" fmla="*/ 632 h 708"/>
                <a:gd name="T82" fmla="*/ 551 w 674"/>
                <a:gd name="T83" fmla="*/ 620 h 708"/>
                <a:gd name="T84" fmla="*/ 527 w 674"/>
                <a:gd name="T85" fmla="*/ 615 h 708"/>
                <a:gd name="T86" fmla="*/ 466 w 674"/>
                <a:gd name="T87" fmla="*/ 570 h 708"/>
                <a:gd name="T88" fmla="*/ 432 w 674"/>
                <a:gd name="T89" fmla="*/ 551 h 708"/>
                <a:gd name="T90" fmla="*/ 421 w 674"/>
                <a:gd name="T91" fmla="*/ 518 h 708"/>
                <a:gd name="T92" fmla="*/ 418 w 674"/>
                <a:gd name="T93" fmla="*/ 492 h 708"/>
                <a:gd name="T94" fmla="*/ 421 w 674"/>
                <a:gd name="T95" fmla="*/ 469 h 708"/>
                <a:gd name="T96" fmla="*/ 416 w 674"/>
                <a:gd name="T97" fmla="*/ 442 h 708"/>
                <a:gd name="T98" fmla="*/ 411 w 674"/>
                <a:gd name="T99" fmla="*/ 412 h 708"/>
                <a:gd name="T100" fmla="*/ 430 w 674"/>
                <a:gd name="T101" fmla="*/ 390 h 708"/>
                <a:gd name="T102" fmla="*/ 442 w 674"/>
                <a:gd name="T103" fmla="*/ 383 h 708"/>
                <a:gd name="T104" fmla="*/ 451 w 674"/>
                <a:gd name="T105" fmla="*/ 371 h 708"/>
                <a:gd name="T106" fmla="*/ 449 w 674"/>
                <a:gd name="T107" fmla="*/ 308 h 708"/>
                <a:gd name="T108" fmla="*/ 456 w 674"/>
                <a:gd name="T109" fmla="*/ 303 h 708"/>
                <a:gd name="T110" fmla="*/ 461 w 674"/>
                <a:gd name="T111" fmla="*/ 296 h 708"/>
                <a:gd name="T112" fmla="*/ 494 w 674"/>
                <a:gd name="T113" fmla="*/ 265 h 708"/>
                <a:gd name="T114" fmla="*/ 508 w 674"/>
                <a:gd name="T115" fmla="*/ 251 h 708"/>
                <a:gd name="T116" fmla="*/ 633 w 674"/>
                <a:gd name="T117" fmla="*/ 154 h 708"/>
                <a:gd name="T118" fmla="*/ 674 w 674"/>
                <a:gd name="T119" fmla="*/ 12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4" h="708">
                  <a:moveTo>
                    <a:pt x="674" y="128"/>
                  </a:moveTo>
                  <a:lnTo>
                    <a:pt x="669" y="128"/>
                  </a:lnTo>
                  <a:lnTo>
                    <a:pt x="667" y="128"/>
                  </a:lnTo>
                  <a:lnTo>
                    <a:pt x="662" y="128"/>
                  </a:lnTo>
                  <a:lnTo>
                    <a:pt x="662" y="128"/>
                  </a:lnTo>
                  <a:lnTo>
                    <a:pt x="660" y="128"/>
                  </a:lnTo>
                  <a:lnTo>
                    <a:pt x="660" y="128"/>
                  </a:lnTo>
                  <a:lnTo>
                    <a:pt x="657" y="128"/>
                  </a:lnTo>
                  <a:lnTo>
                    <a:pt x="655" y="128"/>
                  </a:lnTo>
                  <a:lnTo>
                    <a:pt x="648" y="132"/>
                  </a:lnTo>
                  <a:lnTo>
                    <a:pt x="645" y="132"/>
                  </a:lnTo>
                  <a:lnTo>
                    <a:pt x="641" y="130"/>
                  </a:lnTo>
                  <a:lnTo>
                    <a:pt x="638" y="130"/>
                  </a:lnTo>
                  <a:lnTo>
                    <a:pt x="636" y="128"/>
                  </a:lnTo>
                  <a:lnTo>
                    <a:pt x="631" y="121"/>
                  </a:lnTo>
                  <a:lnTo>
                    <a:pt x="631" y="121"/>
                  </a:lnTo>
                  <a:lnTo>
                    <a:pt x="626" y="118"/>
                  </a:lnTo>
                  <a:lnTo>
                    <a:pt x="622" y="118"/>
                  </a:lnTo>
                  <a:lnTo>
                    <a:pt x="596" y="125"/>
                  </a:lnTo>
                  <a:lnTo>
                    <a:pt x="596" y="125"/>
                  </a:lnTo>
                  <a:lnTo>
                    <a:pt x="596" y="125"/>
                  </a:lnTo>
                  <a:lnTo>
                    <a:pt x="593" y="123"/>
                  </a:lnTo>
                  <a:lnTo>
                    <a:pt x="593" y="125"/>
                  </a:lnTo>
                  <a:lnTo>
                    <a:pt x="591" y="125"/>
                  </a:lnTo>
                  <a:lnTo>
                    <a:pt x="589" y="125"/>
                  </a:lnTo>
                  <a:lnTo>
                    <a:pt x="589" y="125"/>
                  </a:lnTo>
                  <a:lnTo>
                    <a:pt x="586" y="125"/>
                  </a:lnTo>
                  <a:lnTo>
                    <a:pt x="586" y="123"/>
                  </a:lnTo>
                  <a:lnTo>
                    <a:pt x="584" y="123"/>
                  </a:lnTo>
                  <a:lnTo>
                    <a:pt x="577" y="128"/>
                  </a:lnTo>
                  <a:lnTo>
                    <a:pt x="572" y="128"/>
                  </a:lnTo>
                  <a:lnTo>
                    <a:pt x="567" y="125"/>
                  </a:lnTo>
                  <a:lnTo>
                    <a:pt x="567" y="123"/>
                  </a:lnTo>
                  <a:lnTo>
                    <a:pt x="565" y="121"/>
                  </a:lnTo>
                  <a:lnTo>
                    <a:pt x="565" y="118"/>
                  </a:lnTo>
                  <a:lnTo>
                    <a:pt x="565" y="118"/>
                  </a:lnTo>
                  <a:lnTo>
                    <a:pt x="563" y="118"/>
                  </a:lnTo>
                  <a:lnTo>
                    <a:pt x="563" y="118"/>
                  </a:lnTo>
                  <a:lnTo>
                    <a:pt x="563" y="116"/>
                  </a:lnTo>
                  <a:lnTo>
                    <a:pt x="563" y="113"/>
                  </a:lnTo>
                  <a:lnTo>
                    <a:pt x="563" y="113"/>
                  </a:lnTo>
                  <a:lnTo>
                    <a:pt x="563" y="111"/>
                  </a:lnTo>
                  <a:lnTo>
                    <a:pt x="560" y="111"/>
                  </a:lnTo>
                  <a:lnTo>
                    <a:pt x="555" y="111"/>
                  </a:lnTo>
                  <a:lnTo>
                    <a:pt x="548" y="116"/>
                  </a:lnTo>
                  <a:lnTo>
                    <a:pt x="546" y="118"/>
                  </a:lnTo>
                  <a:lnTo>
                    <a:pt x="541" y="121"/>
                  </a:lnTo>
                  <a:lnTo>
                    <a:pt x="532" y="128"/>
                  </a:lnTo>
                  <a:lnTo>
                    <a:pt x="529" y="130"/>
                  </a:lnTo>
                  <a:lnTo>
                    <a:pt x="525" y="132"/>
                  </a:lnTo>
                  <a:lnTo>
                    <a:pt x="518" y="135"/>
                  </a:lnTo>
                  <a:lnTo>
                    <a:pt x="513" y="137"/>
                  </a:lnTo>
                  <a:lnTo>
                    <a:pt x="510" y="137"/>
                  </a:lnTo>
                  <a:lnTo>
                    <a:pt x="508" y="137"/>
                  </a:lnTo>
                  <a:lnTo>
                    <a:pt x="508" y="137"/>
                  </a:lnTo>
                  <a:lnTo>
                    <a:pt x="499" y="137"/>
                  </a:lnTo>
                  <a:lnTo>
                    <a:pt x="499" y="137"/>
                  </a:lnTo>
                  <a:lnTo>
                    <a:pt x="499" y="137"/>
                  </a:lnTo>
                  <a:lnTo>
                    <a:pt x="499" y="135"/>
                  </a:lnTo>
                  <a:lnTo>
                    <a:pt x="499" y="132"/>
                  </a:lnTo>
                  <a:lnTo>
                    <a:pt x="499" y="132"/>
                  </a:lnTo>
                  <a:lnTo>
                    <a:pt x="496" y="132"/>
                  </a:lnTo>
                  <a:lnTo>
                    <a:pt x="496" y="132"/>
                  </a:lnTo>
                  <a:lnTo>
                    <a:pt x="489" y="132"/>
                  </a:lnTo>
                  <a:lnTo>
                    <a:pt x="487" y="130"/>
                  </a:lnTo>
                  <a:lnTo>
                    <a:pt x="487" y="128"/>
                  </a:lnTo>
                  <a:lnTo>
                    <a:pt x="484" y="125"/>
                  </a:lnTo>
                  <a:lnTo>
                    <a:pt x="484" y="123"/>
                  </a:lnTo>
                  <a:lnTo>
                    <a:pt x="482" y="123"/>
                  </a:lnTo>
                  <a:lnTo>
                    <a:pt x="473" y="123"/>
                  </a:lnTo>
                  <a:lnTo>
                    <a:pt x="463" y="118"/>
                  </a:lnTo>
                  <a:lnTo>
                    <a:pt x="463" y="118"/>
                  </a:lnTo>
                  <a:lnTo>
                    <a:pt x="461" y="116"/>
                  </a:lnTo>
                  <a:lnTo>
                    <a:pt x="458" y="116"/>
                  </a:lnTo>
                  <a:lnTo>
                    <a:pt x="458" y="111"/>
                  </a:lnTo>
                  <a:lnTo>
                    <a:pt x="456" y="109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7" y="106"/>
                  </a:lnTo>
                  <a:lnTo>
                    <a:pt x="437" y="106"/>
                  </a:lnTo>
                  <a:lnTo>
                    <a:pt x="435" y="109"/>
                  </a:lnTo>
                  <a:lnTo>
                    <a:pt x="432" y="111"/>
                  </a:lnTo>
                  <a:lnTo>
                    <a:pt x="432" y="113"/>
                  </a:lnTo>
                  <a:lnTo>
                    <a:pt x="435" y="116"/>
                  </a:lnTo>
                  <a:lnTo>
                    <a:pt x="435" y="118"/>
                  </a:lnTo>
                  <a:lnTo>
                    <a:pt x="435" y="121"/>
                  </a:lnTo>
                  <a:lnTo>
                    <a:pt x="432" y="121"/>
                  </a:lnTo>
                  <a:lnTo>
                    <a:pt x="430" y="121"/>
                  </a:lnTo>
                  <a:lnTo>
                    <a:pt x="428" y="123"/>
                  </a:lnTo>
                  <a:lnTo>
                    <a:pt x="428" y="121"/>
                  </a:lnTo>
                  <a:lnTo>
                    <a:pt x="423" y="116"/>
                  </a:lnTo>
                  <a:lnTo>
                    <a:pt x="421" y="111"/>
                  </a:lnTo>
                  <a:lnTo>
                    <a:pt x="418" y="109"/>
                  </a:lnTo>
                  <a:lnTo>
                    <a:pt x="418" y="106"/>
                  </a:lnTo>
                  <a:lnTo>
                    <a:pt x="418" y="102"/>
                  </a:lnTo>
                  <a:lnTo>
                    <a:pt x="418" y="99"/>
                  </a:lnTo>
                  <a:lnTo>
                    <a:pt x="416" y="97"/>
                  </a:lnTo>
                  <a:lnTo>
                    <a:pt x="414" y="97"/>
                  </a:lnTo>
                  <a:lnTo>
                    <a:pt x="409" y="97"/>
                  </a:lnTo>
                  <a:lnTo>
                    <a:pt x="402" y="99"/>
                  </a:lnTo>
                  <a:lnTo>
                    <a:pt x="399" y="97"/>
                  </a:lnTo>
                  <a:lnTo>
                    <a:pt x="397" y="97"/>
                  </a:lnTo>
                  <a:lnTo>
                    <a:pt x="395" y="97"/>
                  </a:lnTo>
                  <a:lnTo>
                    <a:pt x="397" y="92"/>
                  </a:lnTo>
                  <a:lnTo>
                    <a:pt x="397" y="92"/>
                  </a:lnTo>
                  <a:lnTo>
                    <a:pt x="402" y="92"/>
                  </a:lnTo>
                  <a:lnTo>
                    <a:pt x="404" y="90"/>
                  </a:lnTo>
                  <a:lnTo>
                    <a:pt x="404" y="87"/>
                  </a:lnTo>
                  <a:lnTo>
                    <a:pt x="402" y="87"/>
                  </a:lnTo>
                  <a:lnTo>
                    <a:pt x="395" y="85"/>
                  </a:lnTo>
                  <a:lnTo>
                    <a:pt x="380" y="83"/>
                  </a:lnTo>
                  <a:lnTo>
                    <a:pt x="373" y="80"/>
                  </a:lnTo>
                  <a:lnTo>
                    <a:pt x="371" y="78"/>
                  </a:lnTo>
                  <a:lnTo>
                    <a:pt x="359" y="78"/>
                  </a:lnTo>
                  <a:lnTo>
                    <a:pt x="347" y="78"/>
                  </a:lnTo>
                  <a:lnTo>
                    <a:pt x="335" y="80"/>
                  </a:lnTo>
                  <a:lnTo>
                    <a:pt x="333" y="83"/>
                  </a:lnTo>
                  <a:lnTo>
                    <a:pt x="331" y="83"/>
                  </a:lnTo>
                  <a:lnTo>
                    <a:pt x="331" y="85"/>
                  </a:lnTo>
                  <a:lnTo>
                    <a:pt x="331" y="87"/>
                  </a:lnTo>
                  <a:lnTo>
                    <a:pt x="331" y="87"/>
                  </a:lnTo>
                  <a:lnTo>
                    <a:pt x="328" y="90"/>
                  </a:lnTo>
                  <a:lnTo>
                    <a:pt x="321" y="92"/>
                  </a:lnTo>
                  <a:lnTo>
                    <a:pt x="319" y="92"/>
                  </a:lnTo>
                  <a:lnTo>
                    <a:pt x="317" y="92"/>
                  </a:lnTo>
                  <a:lnTo>
                    <a:pt x="305" y="95"/>
                  </a:lnTo>
                  <a:lnTo>
                    <a:pt x="302" y="95"/>
                  </a:lnTo>
                  <a:lnTo>
                    <a:pt x="300" y="92"/>
                  </a:lnTo>
                  <a:lnTo>
                    <a:pt x="298" y="83"/>
                  </a:lnTo>
                  <a:lnTo>
                    <a:pt x="293" y="80"/>
                  </a:lnTo>
                  <a:lnTo>
                    <a:pt x="279" y="80"/>
                  </a:lnTo>
                  <a:lnTo>
                    <a:pt x="262" y="80"/>
                  </a:lnTo>
                  <a:lnTo>
                    <a:pt x="260" y="80"/>
                  </a:lnTo>
                  <a:lnTo>
                    <a:pt x="260" y="80"/>
                  </a:lnTo>
                  <a:lnTo>
                    <a:pt x="260" y="78"/>
                  </a:lnTo>
                  <a:lnTo>
                    <a:pt x="260" y="76"/>
                  </a:lnTo>
                  <a:lnTo>
                    <a:pt x="260" y="76"/>
                  </a:lnTo>
                  <a:lnTo>
                    <a:pt x="257" y="76"/>
                  </a:lnTo>
                  <a:lnTo>
                    <a:pt x="257" y="76"/>
                  </a:lnTo>
                  <a:lnTo>
                    <a:pt x="257" y="73"/>
                  </a:lnTo>
                  <a:lnTo>
                    <a:pt x="255" y="73"/>
                  </a:lnTo>
                  <a:lnTo>
                    <a:pt x="241" y="76"/>
                  </a:lnTo>
                  <a:lnTo>
                    <a:pt x="236" y="76"/>
                  </a:lnTo>
                  <a:lnTo>
                    <a:pt x="231" y="73"/>
                  </a:lnTo>
                  <a:lnTo>
                    <a:pt x="222" y="69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0" y="61"/>
                  </a:lnTo>
                  <a:lnTo>
                    <a:pt x="220" y="59"/>
                  </a:lnTo>
                  <a:lnTo>
                    <a:pt x="220" y="59"/>
                  </a:lnTo>
                  <a:lnTo>
                    <a:pt x="220" y="52"/>
                  </a:lnTo>
                  <a:lnTo>
                    <a:pt x="215" y="40"/>
                  </a:lnTo>
                  <a:lnTo>
                    <a:pt x="210" y="28"/>
                  </a:lnTo>
                  <a:lnTo>
                    <a:pt x="210" y="26"/>
                  </a:lnTo>
                  <a:lnTo>
                    <a:pt x="210" y="24"/>
                  </a:lnTo>
                  <a:lnTo>
                    <a:pt x="210" y="19"/>
                  </a:lnTo>
                  <a:lnTo>
                    <a:pt x="208" y="16"/>
                  </a:lnTo>
                  <a:lnTo>
                    <a:pt x="208" y="14"/>
                  </a:lnTo>
                  <a:lnTo>
                    <a:pt x="208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198" y="2"/>
                  </a:lnTo>
                  <a:lnTo>
                    <a:pt x="194" y="2"/>
                  </a:lnTo>
                  <a:lnTo>
                    <a:pt x="182" y="2"/>
                  </a:lnTo>
                  <a:lnTo>
                    <a:pt x="177" y="0"/>
                  </a:lnTo>
                  <a:lnTo>
                    <a:pt x="177" y="7"/>
                  </a:lnTo>
                  <a:lnTo>
                    <a:pt x="179" y="16"/>
                  </a:lnTo>
                  <a:lnTo>
                    <a:pt x="179" y="31"/>
                  </a:lnTo>
                  <a:lnTo>
                    <a:pt x="179" y="42"/>
                  </a:lnTo>
                  <a:lnTo>
                    <a:pt x="179" y="45"/>
                  </a:lnTo>
                  <a:lnTo>
                    <a:pt x="179" y="45"/>
                  </a:lnTo>
                  <a:lnTo>
                    <a:pt x="177" y="45"/>
                  </a:lnTo>
                  <a:lnTo>
                    <a:pt x="158" y="45"/>
                  </a:lnTo>
                  <a:lnTo>
                    <a:pt x="139" y="47"/>
                  </a:lnTo>
                  <a:lnTo>
                    <a:pt x="120" y="47"/>
                  </a:lnTo>
                  <a:lnTo>
                    <a:pt x="101" y="47"/>
                  </a:lnTo>
                  <a:lnTo>
                    <a:pt x="82" y="50"/>
                  </a:lnTo>
                  <a:lnTo>
                    <a:pt x="63" y="50"/>
                  </a:lnTo>
                  <a:lnTo>
                    <a:pt x="45" y="50"/>
                  </a:lnTo>
                  <a:lnTo>
                    <a:pt x="26" y="50"/>
                  </a:lnTo>
                  <a:lnTo>
                    <a:pt x="7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2" y="57"/>
                  </a:lnTo>
                  <a:lnTo>
                    <a:pt x="2" y="59"/>
                  </a:lnTo>
                  <a:lnTo>
                    <a:pt x="2" y="61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9"/>
                  </a:lnTo>
                  <a:lnTo>
                    <a:pt x="7" y="76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11" y="85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9" y="99"/>
                  </a:lnTo>
                  <a:lnTo>
                    <a:pt x="7" y="104"/>
                  </a:lnTo>
                  <a:lnTo>
                    <a:pt x="9" y="111"/>
                  </a:lnTo>
                  <a:lnTo>
                    <a:pt x="9" y="116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1" y="121"/>
                  </a:lnTo>
                  <a:lnTo>
                    <a:pt x="9" y="123"/>
                  </a:lnTo>
                  <a:lnTo>
                    <a:pt x="9" y="123"/>
                  </a:lnTo>
                  <a:lnTo>
                    <a:pt x="11" y="132"/>
                  </a:lnTo>
                  <a:lnTo>
                    <a:pt x="11" y="132"/>
                  </a:lnTo>
                  <a:lnTo>
                    <a:pt x="11" y="135"/>
                  </a:lnTo>
                  <a:lnTo>
                    <a:pt x="11" y="142"/>
                  </a:lnTo>
                  <a:lnTo>
                    <a:pt x="11" y="149"/>
                  </a:lnTo>
                  <a:lnTo>
                    <a:pt x="11" y="151"/>
                  </a:lnTo>
                  <a:lnTo>
                    <a:pt x="14" y="156"/>
                  </a:lnTo>
                  <a:lnTo>
                    <a:pt x="18" y="166"/>
                  </a:lnTo>
                  <a:lnTo>
                    <a:pt x="18" y="170"/>
                  </a:lnTo>
                  <a:lnTo>
                    <a:pt x="21" y="173"/>
                  </a:lnTo>
                  <a:lnTo>
                    <a:pt x="23" y="177"/>
                  </a:lnTo>
                  <a:lnTo>
                    <a:pt x="21" y="180"/>
                  </a:lnTo>
                  <a:lnTo>
                    <a:pt x="23" y="182"/>
                  </a:lnTo>
                  <a:lnTo>
                    <a:pt x="26" y="189"/>
                  </a:lnTo>
                  <a:lnTo>
                    <a:pt x="26" y="189"/>
                  </a:lnTo>
                  <a:lnTo>
                    <a:pt x="23" y="189"/>
                  </a:lnTo>
                  <a:lnTo>
                    <a:pt x="23" y="189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6" y="192"/>
                  </a:lnTo>
                  <a:lnTo>
                    <a:pt x="28" y="194"/>
                  </a:lnTo>
                  <a:lnTo>
                    <a:pt x="28" y="196"/>
                  </a:lnTo>
                  <a:lnTo>
                    <a:pt x="30" y="199"/>
                  </a:lnTo>
                  <a:lnTo>
                    <a:pt x="30" y="201"/>
                  </a:lnTo>
                  <a:lnTo>
                    <a:pt x="33" y="203"/>
                  </a:lnTo>
                  <a:lnTo>
                    <a:pt x="33" y="206"/>
                  </a:lnTo>
                  <a:lnTo>
                    <a:pt x="35" y="211"/>
                  </a:lnTo>
                  <a:lnTo>
                    <a:pt x="35" y="213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5"/>
                  </a:lnTo>
                  <a:lnTo>
                    <a:pt x="37" y="218"/>
                  </a:lnTo>
                  <a:lnTo>
                    <a:pt x="37" y="218"/>
                  </a:lnTo>
                  <a:lnTo>
                    <a:pt x="37" y="220"/>
                  </a:lnTo>
                  <a:lnTo>
                    <a:pt x="37" y="222"/>
                  </a:lnTo>
                  <a:lnTo>
                    <a:pt x="37" y="225"/>
                  </a:lnTo>
                  <a:lnTo>
                    <a:pt x="37" y="227"/>
                  </a:lnTo>
                  <a:lnTo>
                    <a:pt x="37" y="227"/>
                  </a:lnTo>
                  <a:lnTo>
                    <a:pt x="37" y="234"/>
                  </a:lnTo>
                  <a:lnTo>
                    <a:pt x="37" y="237"/>
                  </a:lnTo>
                  <a:lnTo>
                    <a:pt x="37" y="237"/>
                  </a:lnTo>
                  <a:lnTo>
                    <a:pt x="37" y="239"/>
                  </a:lnTo>
                  <a:lnTo>
                    <a:pt x="37" y="239"/>
                  </a:lnTo>
                  <a:lnTo>
                    <a:pt x="40" y="241"/>
                  </a:lnTo>
                  <a:lnTo>
                    <a:pt x="40" y="255"/>
                  </a:lnTo>
                  <a:lnTo>
                    <a:pt x="40" y="258"/>
                  </a:lnTo>
                  <a:lnTo>
                    <a:pt x="40" y="265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40" y="267"/>
                  </a:lnTo>
                  <a:lnTo>
                    <a:pt x="40" y="270"/>
                  </a:lnTo>
                  <a:lnTo>
                    <a:pt x="40" y="272"/>
                  </a:lnTo>
                  <a:lnTo>
                    <a:pt x="42" y="277"/>
                  </a:lnTo>
                  <a:lnTo>
                    <a:pt x="42" y="279"/>
                  </a:lnTo>
                  <a:lnTo>
                    <a:pt x="42" y="286"/>
                  </a:lnTo>
                  <a:lnTo>
                    <a:pt x="42" y="289"/>
                  </a:lnTo>
                  <a:lnTo>
                    <a:pt x="42" y="289"/>
                  </a:lnTo>
                  <a:lnTo>
                    <a:pt x="45" y="291"/>
                  </a:lnTo>
                  <a:lnTo>
                    <a:pt x="45" y="291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5" y="293"/>
                  </a:lnTo>
                  <a:lnTo>
                    <a:pt x="47" y="293"/>
                  </a:lnTo>
                  <a:lnTo>
                    <a:pt x="47" y="293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6"/>
                  </a:lnTo>
                  <a:lnTo>
                    <a:pt x="47" y="298"/>
                  </a:lnTo>
                  <a:lnTo>
                    <a:pt x="47" y="300"/>
                  </a:lnTo>
                  <a:lnTo>
                    <a:pt x="45" y="300"/>
                  </a:lnTo>
                  <a:lnTo>
                    <a:pt x="47" y="305"/>
                  </a:lnTo>
                  <a:lnTo>
                    <a:pt x="45" y="308"/>
                  </a:lnTo>
                  <a:lnTo>
                    <a:pt x="45" y="308"/>
                  </a:lnTo>
                  <a:lnTo>
                    <a:pt x="45" y="310"/>
                  </a:lnTo>
                  <a:lnTo>
                    <a:pt x="45" y="310"/>
                  </a:lnTo>
                  <a:lnTo>
                    <a:pt x="45" y="312"/>
                  </a:lnTo>
                  <a:lnTo>
                    <a:pt x="47" y="317"/>
                  </a:lnTo>
                  <a:lnTo>
                    <a:pt x="47" y="319"/>
                  </a:lnTo>
                  <a:lnTo>
                    <a:pt x="47" y="322"/>
                  </a:lnTo>
                  <a:lnTo>
                    <a:pt x="45" y="326"/>
                  </a:lnTo>
                  <a:lnTo>
                    <a:pt x="45" y="329"/>
                  </a:lnTo>
                  <a:lnTo>
                    <a:pt x="47" y="331"/>
                  </a:lnTo>
                  <a:lnTo>
                    <a:pt x="49" y="334"/>
                  </a:lnTo>
                  <a:lnTo>
                    <a:pt x="49" y="336"/>
                  </a:lnTo>
                  <a:lnTo>
                    <a:pt x="52" y="341"/>
                  </a:lnTo>
                  <a:lnTo>
                    <a:pt x="52" y="343"/>
                  </a:lnTo>
                  <a:lnTo>
                    <a:pt x="52" y="345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4" y="350"/>
                  </a:lnTo>
                  <a:lnTo>
                    <a:pt x="54" y="353"/>
                  </a:lnTo>
                  <a:lnTo>
                    <a:pt x="54" y="355"/>
                  </a:lnTo>
                  <a:lnTo>
                    <a:pt x="59" y="362"/>
                  </a:lnTo>
                  <a:lnTo>
                    <a:pt x="63" y="364"/>
                  </a:lnTo>
                  <a:lnTo>
                    <a:pt x="63" y="367"/>
                  </a:lnTo>
                  <a:lnTo>
                    <a:pt x="66" y="369"/>
                  </a:lnTo>
                  <a:lnTo>
                    <a:pt x="66" y="376"/>
                  </a:lnTo>
                  <a:lnTo>
                    <a:pt x="66" y="379"/>
                  </a:lnTo>
                  <a:lnTo>
                    <a:pt x="66" y="381"/>
                  </a:lnTo>
                  <a:lnTo>
                    <a:pt x="66" y="381"/>
                  </a:lnTo>
                  <a:lnTo>
                    <a:pt x="68" y="386"/>
                  </a:lnTo>
                  <a:lnTo>
                    <a:pt x="68" y="386"/>
                  </a:lnTo>
                  <a:lnTo>
                    <a:pt x="68" y="386"/>
                  </a:lnTo>
                  <a:lnTo>
                    <a:pt x="68" y="388"/>
                  </a:lnTo>
                  <a:lnTo>
                    <a:pt x="68" y="388"/>
                  </a:lnTo>
                  <a:lnTo>
                    <a:pt x="68" y="393"/>
                  </a:lnTo>
                  <a:lnTo>
                    <a:pt x="68" y="395"/>
                  </a:lnTo>
                  <a:lnTo>
                    <a:pt x="68" y="397"/>
                  </a:lnTo>
                  <a:lnTo>
                    <a:pt x="68" y="400"/>
                  </a:lnTo>
                  <a:lnTo>
                    <a:pt x="68" y="405"/>
                  </a:lnTo>
                  <a:lnTo>
                    <a:pt x="71" y="412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68" y="416"/>
                  </a:lnTo>
                  <a:lnTo>
                    <a:pt x="68" y="424"/>
                  </a:lnTo>
                  <a:lnTo>
                    <a:pt x="68" y="426"/>
                  </a:lnTo>
                  <a:lnTo>
                    <a:pt x="66" y="428"/>
                  </a:lnTo>
                  <a:lnTo>
                    <a:pt x="63" y="433"/>
                  </a:lnTo>
                  <a:lnTo>
                    <a:pt x="63" y="435"/>
                  </a:lnTo>
                  <a:lnTo>
                    <a:pt x="61" y="435"/>
                  </a:lnTo>
                  <a:lnTo>
                    <a:pt x="61" y="435"/>
                  </a:lnTo>
                  <a:lnTo>
                    <a:pt x="59" y="438"/>
                  </a:lnTo>
                  <a:lnTo>
                    <a:pt x="52" y="442"/>
                  </a:lnTo>
                  <a:lnTo>
                    <a:pt x="52" y="442"/>
                  </a:lnTo>
                  <a:lnTo>
                    <a:pt x="49" y="445"/>
                  </a:lnTo>
                  <a:lnTo>
                    <a:pt x="47" y="447"/>
                  </a:lnTo>
                  <a:lnTo>
                    <a:pt x="45" y="450"/>
                  </a:lnTo>
                  <a:lnTo>
                    <a:pt x="45" y="450"/>
                  </a:lnTo>
                  <a:lnTo>
                    <a:pt x="45" y="452"/>
                  </a:lnTo>
                  <a:lnTo>
                    <a:pt x="42" y="454"/>
                  </a:lnTo>
                  <a:lnTo>
                    <a:pt x="45" y="457"/>
                  </a:lnTo>
                  <a:lnTo>
                    <a:pt x="49" y="461"/>
                  </a:lnTo>
                  <a:lnTo>
                    <a:pt x="52" y="464"/>
                  </a:lnTo>
                  <a:lnTo>
                    <a:pt x="56" y="471"/>
                  </a:lnTo>
                  <a:lnTo>
                    <a:pt x="59" y="476"/>
                  </a:lnTo>
                  <a:lnTo>
                    <a:pt x="59" y="478"/>
                  </a:lnTo>
                  <a:lnTo>
                    <a:pt x="66" y="478"/>
                  </a:lnTo>
                  <a:lnTo>
                    <a:pt x="71" y="478"/>
                  </a:lnTo>
                  <a:lnTo>
                    <a:pt x="73" y="480"/>
                  </a:lnTo>
                  <a:lnTo>
                    <a:pt x="75" y="480"/>
                  </a:lnTo>
                  <a:lnTo>
                    <a:pt x="78" y="483"/>
                  </a:lnTo>
                  <a:lnTo>
                    <a:pt x="78" y="483"/>
                  </a:lnTo>
                  <a:lnTo>
                    <a:pt x="80" y="487"/>
                  </a:lnTo>
                  <a:lnTo>
                    <a:pt x="80" y="490"/>
                  </a:lnTo>
                  <a:lnTo>
                    <a:pt x="82" y="490"/>
                  </a:lnTo>
                  <a:lnTo>
                    <a:pt x="82" y="490"/>
                  </a:lnTo>
                  <a:lnTo>
                    <a:pt x="82" y="495"/>
                  </a:lnTo>
                  <a:lnTo>
                    <a:pt x="82" y="521"/>
                  </a:lnTo>
                  <a:lnTo>
                    <a:pt x="82" y="547"/>
                  </a:lnTo>
                  <a:lnTo>
                    <a:pt x="85" y="575"/>
                  </a:lnTo>
                  <a:lnTo>
                    <a:pt x="85" y="601"/>
                  </a:lnTo>
                  <a:lnTo>
                    <a:pt x="85" y="627"/>
                  </a:lnTo>
                  <a:lnTo>
                    <a:pt x="87" y="653"/>
                  </a:lnTo>
                  <a:lnTo>
                    <a:pt x="87" y="682"/>
                  </a:lnTo>
                  <a:lnTo>
                    <a:pt x="89" y="708"/>
                  </a:lnTo>
                  <a:lnTo>
                    <a:pt x="118" y="708"/>
                  </a:lnTo>
                  <a:lnTo>
                    <a:pt x="149" y="705"/>
                  </a:lnTo>
                  <a:lnTo>
                    <a:pt x="179" y="705"/>
                  </a:lnTo>
                  <a:lnTo>
                    <a:pt x="210" y="703"/>
                  </a:lnTo>
                  <a:lnTo>
                    <a:pt x="238" y="700"/>
                  </a:lnTo>
                  <a:lnTo>
                    <a:pt x="269" y="700"/>
                  </a:lnTo>
                  <a:lnTo>
                    <a:pt x="300" y="698"/>
                  </a:lnTo>
                  <a:lnTo>
                    <a:pt x="331" y="696"/>
                  </a:lnTo>
                  <a:lnTo>
                    <a:pt x="359" y="696"/>
                  </a:lnTo>
                  <a:lnTo>
                    <a:pt x="390" y="693"/>
                  </a:lnTo>
                  <a:lnTo>
                    <a:pt x="421" y="691"/>
                  </a:lnTo>
                  <a:lnTo>
                    <a:pt x="451" y="689"/>
                  </a:lnTo>
                  <a:lnTo>
                    <a:pt x="480" y="686"/>
                  </a:lnTo>
                  <a:lnTo>
                    <a:pt x="510" y="686"/>
                  </a:lnTo>
                  <a:lnTo>
                    <a:pt x="541" y="684"/>
                  </a:lnTo>
                  <a:lnTo>
                    <a:pt x="572" y="682"/>
                  </a:lnTo>
                  <a:lnTo>
                    <a:pt x="572" y="677"/>
                  </a:lnTo>
                  <a:lnTo>
                    <a:pt x="572" y="677"/>
                  </a:lnTo>
                  <a:lnTo>
                    <a:pt x="572" y="674"/>
                  </a:lnTo>
                  <a:lnTo>
                    <a:pt x="570" y="672"/>
                  </a:lnTo>
                  <a:lnTo>
                    <a:pt x="570" y="670"/>
                  </a:lnTo>
                  <a:lnTo>
                    <a:pt x="570" y="665"/>
                  </a:lnTo>
                  <a:lnTo>
                    <a:pt x="570" y="665"/>
                  </a:lnTo>
                  <a:lnTo>
                    <a:pt x="570" y="663"/>
                  </a:lnTo>
                  <a:lnTo>
                    <a:pt x="570" y="660"/>
                  </a:lnTo>
                  <a:lnTo>
                    <a:pt x="570" y="653"/>
                  </a:lnTo>
                  <a:lnTo>
                    <a:pt x="570" y="651"/>
                  </a:lnTo>
                  <a:lnTo>
                    <a:pt x="570" y="648"/>
                  </a:lnTo>
                  <a:lnTo>
                    <a:pt x="570" y="648"/>
                  </a:lnTo>
                  <a:lnTo>
                    <a:pt x="567" y="646"/>
                  </a:lnTo>
                  <a:lnTo>
                    <a:pt x="567" y="646"/>
                  </a:lnTo>
                  <a:lnTo>
                    <a:pt x="565" y="646"/>
                  </a:lnTo>
                  <a:lnTo>
                    <a:pt x="565" y="644"/>
                  </a:lnTo>
                  <a:lnTo>
                    <a:pt x="565" y="644"/>
                  </a:lnTo>
                  <a:lnTo>
                    <a:pt x="565" y="641"/>
                  </a:lnTo>
                  <a:lnTo>
                    <a:pt x="565" y="639"/>
                  </a:lnTo>
                  <a:lnTo>
                    <a:pt x="565" y="637"/>
                  </a:lnTo>
                  <a:lnTo>
                    <a:pt x="565" y="632"/>
                  </a:lnTo>
                  <a:lnTo>
                    <a:pt x="563" y="632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0" y="629"/>
                  </a:lnTo>
                  <a:lnTo>
                    <a:pt x="555" y="627"/>
                  </a:lnTo>
                  <a:lnTo>
                    <a:pt x="555" y="627"/>
                  </a:lnTo>
                  <a:lnTo>
                    <a:pt x="553" y="625"/>
                  </a:lnTo>
                  <a:lnTo>
                    <a:pt x="553" y="622"/>
                  </a:lnTo>
                  <a:lnTo>
                    <a:pt x="553" y="620"/>
                  </a:lnTo>
                  <a:lnTo>
                    <a:pt x="553" y="620"/>
                  </a:lnTo>
                  <a:lnTo>
                    <a:pt x="551" y="620"/>
                  </a:lnTo>
                  <a:lnTo>
                    <a:pt x="551" y="620"/>
                  </a:lnTo>
                  <a:lnTo>
                    <a:pt x="551" y="618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539" y="615"/>
                  </a:lnTo>
                  <a:lnTo>
                    <a:pt x="539" y="615"/>
                  </a:lnTo>
                  <a:lnTo>
                    <a:pt x="529" y="615"/>
                  </a:lnTo>
                  <a:lnTo>
                    <a:pt x="529" y="615"/>
                  </a:lnTo>
                  <a:lnTo>
                    <a:pt x="527" y="615"/>
                  </a:lnTo>
                  <a:lnTo>
                    <a:pt x="515" y="606"/>
                  </a:lnTo>
                  <a:lnTo>
                    <a:pt x="513" y="603"/>
                  </a:lnTo>
                  <a:lnTo>
                    <a:pt x="510" y="601"/>
                  </a:lnTo>
                  <a:lnTo>
                    <a:pt x="503" y="589"/>
                  </a:lnTo>
                  <a:lnTo>
                    <a:pt x="499" y="584"/>
                  </a:lnTo>
                  <a:lnTo>
                    <a:pt x="484" y="573"/>
                  </a:lnTo>
                  <a:lnTo>
                    <a:pt x="480" y="573"/>
                  </a:lnTo>
                  <a:lnTo>
                    <a:pt x="468" y="570"/>
                  </a:lnTo>
                  <a:lnTo>
                    <a:pt x="468" y="570"/>
                  </a:lnTo>
                  <a:lnTo>
                    <a:pt x="466" y="570"/>
                  </a:lnTo>
                  <a:lnTo>
                    <a:pt x="466" y="568"/>
                  </a:lnTo>
                  <a:lnTo>
                    <a:pt x="463" y="563"/>
                  </a:lnTo>
                  <a:lnTo>
                    <a:pt x="458" y="561"/>
                  </a:lnTo>
                  <a:lnTo>
                    <a:pt x="456" y="558"/>
                  </a:lnTo>
                  <a:lnTo>
                    <a:pt x="454" y="556"/>
                  </a:lnTo>
                  <a:lnTo>
                    <a:pt x="440" y="556"/>
                  </a:lnTo>
                  <a:lnTo>
                    <a:pt x="435" y="554"/>
                  </a:lnTo>
                  <a:lnTo>
                    <a:pt x="435" y="554"/>
                  </a:lnTo>
                  <a:lnTo>
                    <a:pt x="432" y="551"/>
                  </a:lnTo>
                  <a:lnTo>
                    <a:pt x="432" y="551"/>
                  </a:lnTo>
                  <a:lnTo>
                    <a:pt x="430" y="549"/>
                  </a:lnTo>
                  <a:lnTo>
                    <a:pt x="423" y="544"/>
                  </a:lnTo>
                  <a:lnTo>
                    <a:pt x="418" y="542"/>
                  </a:lnTo>
                  <a:lnTo>
                    <a:pt x="416" y="540"/>
                  </a:lnTo>
                  <a:lnTo>
                    <a:pt x="418" y="530"/>
                  </a:lnTo>
                  <a:lnTo>
                    <a:pt x="418" y="528"/>
                  </a:lnTo>
                  <a:lnTo>
                    <a:pt x="418" y="525"/>
                  </a:lnTo>
                  <a:lnTo>
                    <a:pt x="418" y="523"/>
                  </a:lnTo>
                  <a:lnTo>
                    <a:pt x="418" y="521"/>
                  </a:lnTo>
                  <a:lnTo>
                    <a:pt x="421" y="518"/>
                  </a:lnTo>
                  <a:lnTo>
                    <a:pt x="421" y="518"/>
                  </a:lnTo>
                  <a:lnTo>
                    <a:pt x="418" y="513"/>
                  </a:lnTo>
                  <a:lnTo>
                    <a:pt x="418" y="509"/>
                  </a:lnTo>
                  <a:lnTo>
                    <a:pt x="416" y="502"/>
                  </a:lnTo>
                  <a:lnTo>
                    <a:pt x="416" y="499"/>
                  </a:lnTo>
                  <a:lnTo>
                    <a:pt x="416" y="499"/>
                  </a:lnTo>
                  <a:lnTo>
                    <a:pt x="418" y="497"/>
                  </a:lnTo>
                  <a:lnTo>
                    <a:pt x="418" y="497"/>
                  </a:lnTo>
                  <a:lnTo>
                    <a:pt x="418" y="495"/>
                  </a:lnTo>
                  <a:lnTo>
                    <a:pt x="418" y="492"/>
                  </a:lnTo>
                  <a:lnTo>
                    <a:pt x="416" y="487"/>
                  </a:lnTo>
                  <a:lnTo>
                    <a:pt x="416" y="487"/>
                  </a:lnTo>
                  <a:lnTo>
                    <a:pt x="416" y="485"/>
                  </a:lnTo>
                  <a:lnTo>
                    <a:pt x="418" y="483"/>
                  </a:lnTo>
                  <a:lnTo>
                    <a:pt x="416" y="478"/>
                  </a:lnTo>
                  <a:lnTo>
                    <a:pt x="416" y="476"/>
                  </a:lnTo>
                  <a:lnTo>
                    <a:pt x="418" y="473"/>
                  </a:lnTo>
                  <a:lnTo>
                    <a:pt x="418" y="471"/>
                  </a:lnTo>
                  <a:lnTo>
                    <a:pt x="421" y="471"/>
                  </a:lnTo>
                  <a:lnTo>
                    <a:pt x="421" y="469"/>
                  </a:lnTo>
                  <a:lnTo>
                    <a:pt x="421" y="466"/>
                  </a:lnTo>
                  <a:lnTo>
                    <a:pt x="423" y="464"/>
                  </a:lnTo>
                  <a:lnTo>
                    <a:pt x="425" y="459"/>
                  </a:lnTo>
                  <a:lnTo>
                    <a:pt x="425" y="457"/>
                  </a:lnTo>
                  <a:lnTo>
                    <a:pt x="423" y="454"/>
                  </a:lnTo>
                  <a:lnTo>
                    <a:pt x="423" y="454"/>
                  </a:lnTo>
                  <a:lnTo>
                    <a:pt x="421" y="452"/>
                  </a:lnTo>
                  <a:lnTo>
                    <a:pt x="418" y="450"/>
                  </a:lnTo>
                  <a:lnTo>
                    <a:pt x="418" y="447"/>
                  </a:lnTo>
                  <a:lnTo>
                    <a:pt x="416" y="442"/>
                  </a:lnTo>
                  <a:lnTo>
                    <a:pt x="416" y="442"/>
                  </a:lnTo>
                  <a:lnTo>
                    <a:pt x="411" y="440"/>
                  </a:lnTo>
                  <a:lnTo>
                    <a:pt x="406" y="440"/>
                  </a:lnTo>
                  <a:lnTo>
                    <a:pt x="404" y="440"/>
                  </a:lnTo>
                  <a:lnTo>
                    <a:pt x="402" y="435"/>
                  </a:lnTo>
                  <a:lnTo>
                    <a:pt x="402" y="428"/>
                  </a:lnTo>
                  <a:lnTo>
                    <a:pt x="402" y="426"/>
                  </a:lnTo>
                  <a:lnTo>
                    <a:pt x="402" y="424"/>
                  </a:lnTo>
                  <a:lnTo>
                    <a:pt x="409" y="416"/>
                  </a:lnTo>
                  <a:lnTo>
                    <a:pt x="411" y="412"/>
                  </a:lnTo>
                  <a:lnTo>
                    <a:pt x="411" y="409"/>
                  </a:lnTo>
                  <a:lnTo>
                    <a:pt x="416" y="402"/>
                  </a:lnTo>
                  <a:lnTo>
                    <a:pt x="418" y="400"/>
                  </a:lnTo>
                  <a:lnTo>
                    <a:pt x="421" y="397"/>
                  </a:lnTo>
                  <a:lnTo>
                    <a:pt x="421" y="397"/>
                  </a:lnTo>
                  <a:lnTo>
                    <a:pt x="425" y="393"/>
                  </a:lnTo>
                  <a:lnTo>
                    <a:pt x="428" y="393"/>
                  </a:lnTo>
                  <a:lnTo>
                    <a:pt x="430" y="393"/>
                  </a:lnTo>
                  <a:lnTo>
                    <a:pt x="430" y="393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30" y="390"/>
                  </a:lnTo>
                  <a:lnTo>
                    <a:pt x="432" y="390"/>
                  </a:lnTo>
                  <a:lnTo>
                    <a:pt x="432" y="388"/>
                  </a:lnTo>
                  <a:lnTo>
                    <a:pt x="432" y="388"/>
                  </a:lnTo>
                  <a:lnTo>
                    <a:pt x="437" y="388"/>
                  </a:lnTo>
                  <a:lnTo>
                    <a:pt x="437" y="388"/>
                  </a:lnTo>
                  <a:lnTo>
                    <a:pt x="440" y="383"/>
                  </a:lnTo>
                  <a:lnTo>
                    <a:pt x="442" y="383"/>
                  </a:lnTo>
                  <a:lnTo>
                    <a:pt x="442" y="383"/>
                  </a:lnTo>
                  <a:lnTo>
                    <a:pt x="444" y="383"/>
                  </a:lnTo>
                  <a:lnTo>
                    <a:pt x="447" y="383"/>
                  </a:lnTo>
                  <a:lnTo>
                    <a:pt x="447" y="383"/>
                  </a:lnTo>
                  <a:lnTo>
                    <a:pt x="449" y="381"/>
                  </a:lnTo>
                  <a:lnTo>
                    <a:pt x="449" y="379"/>
                  </a:lnTo>
                  <a:lnTo>
                    <a:pt x="449" y="379"/>
                  </a:lnTo>
                  <a:lnTo>
                    <a:pt x="451" y="376"/>
                  </a:lnTo>
                  <a:lnTo>
                    <a:pt x="454" y="376"/>
                  </a:lnTo>
                  <a:lnTo>
                    <a:pt x="451" y="371"/>
                  </a:lnTo>
                  <a:lnTo>
                    <a:pt x="451" y="371"/>
                  </a:lnTo>
                  <a:lnTo>
                    <a:pt x="451" y="362"/>
                  </a:lnTo>
                  <a:lnTo>
                    <a:pt x="451" y="355"/>
                  </a:lnTo>
                  <a:lnTo>
                    <a:pt x="451" y="348"/>
                  </a:lnTo>
                  <a:lnTo>
                    <a:pt x="451" y="341"/>
                  </a:lnTo>
                  <a:lnTo>
                    <a:pt x="449" y="334"/>
                  </a:lnTo>
                  <a:lnTo>
                    <a:pt x="449" y="324"/>
                  </a:lnTo>
                  <a:lnTo>
                    <a:pt x="449" y="317"/>
                  </a:lnTo>
                  <a:lnTo>
                    <a:pt x="449" y="310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49" y="308"/>
                  </a:lnTo>
                  <a:lnTo>
                    <a:pt x="451" y="308"/>
                  </a:lnTo>
                  <a:lnTo>
                    <a:pt x="454" y="308"/>
                  </a:lnTo>
                  <a:lnTo>
                    <a:pt x="454" y="308"/>
                  </a:lnTo>
                  <a:lnTo>
                    <a:pt x="454" y="305"/>
                  </a:lnTo>
                  <a:lnTo>
                    <a:pt x="456" y="305"/>
                  </a:lnTo>
                  <a:lnTo>
                    <a:pt x="456" y="305"/>
                  </a:lnTo>
                  <a:lnTo>
                    <a:pt x="456" y="305"/>
                  </a:lnTo>
                  <a:lnTo>
                    <a:pt x="456" y="303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6" y="300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58" y="298"/>
                  </a:lnTo>
                  <a:lnTo>
                    <a:pt x="461" y="296"/>
                  </a:lnTo>
                  <a:lnTo>
                    <a:pt x="461" y="296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63" y="293"/>
                  </a:lnTo>
                  <a:lnTo>
                    <a:pt x="463" y="289"/>
                  </a:lnTo>
                  <a:lnTo>
                    <a:pt x="468" y="284"/>
                  </a:lnTo>
                  <a:lnTo>
                    <a:pt x="475" y="279"/>
                  </a:lnTo>
                  <a:lnTo>
                    <a:pt x="482" y="274"/>
                  </a:lnTo>
                  <a:lnTo>
                    <a:pt x="484" y="274"/>
                  </a:lnTo>
                  <a:lnTo>
                    <a:pt x="489" y="270"/>
                  </a:lnTo>
                  <a:lnTo>
                    <a:pt x="494" y="265"/>
                  </a:lnTo>
                  <a:lnTo>
                    <a:pt x="496" y="263"/>
                  </a:lnTo>
                  <a:lnTo>
                    <a:pt x="501" y="258"/>
                  </a:lnTo>
                  <a:lnTo>
                    <a:pt x="501" y="258"/>
                  </a:lnTo>
                  <a:lnTo>
                    <a:pt x="503" y="255"/>
                  </a:lnTo>
                  <a:lnTo>
                    <a:pt x="503" y="255"/>
                  </a:lnTo>
                  <a:lnTo>
                    <a:pt x="503" y="255"/>
                  </a:lnTo>
                  <a:lnTo>
                    <a:pt x="506" y="253"/>
                  </a:lnTo>
                  <a:lnTo>
                    <a:pt x="506" y="253"/>
                  </a:lnTo>
                  <a:lnTo>
                    <a:pt x="506" y="253"/>
                  </a:lnTo>
                  <a:lnTo>
                    <a:pt x="508" y="251"/>
                  </a:lnTo>
                  <a:lnTo>
                    <a:pt x="513" y="246"/>
                  </a:lnTo>
                  <a:lnTo>
                    <a:pt x="553" y="199"/>
                  </a:lnTo>
                  <a:lnTo>
                    <a:pt x="560" y="196"/>
                  </a:lnTo>
                  <a:lnTo>
                    <a:pt x="572" y="182"/>
                  </a:lnTo>
                  <a:lnTo>
                    <a:pt x="593" y="170"/>
                  </a:lnTo>
                  <a:lnTo>
                    <a:pt x="605" y="166"/>
                  </a:lnTo>
                  <a:lnTo>
                    <a:pt x="610" y="163"/>
                  </a:lnTo>
                  <a:lnTo>
                    <a:pt x="612" y="163"/>
                  </a:lnTo>
                  <a:lnTo>
                    <a:pt x="615" y="161"/>
                  </a:lnTo>
                  <a:lnTo>
                    <a:pt x="633" y="154"/>
                  </a:lnTo>
                  <a:lnTo>
                    <a:pt x="662" y="137"/>
                  </a:lnTo>
                  <a:lnTo>
                    <a:pt x="662" y="137"/>
                  </a:lnTo>
                  <a:lnTo>
                    <a:pt x="664" y="132"/>
                  </a:lnTo>
                  <a:lnTo>
                    <a:pt x="667" y="132"/>
                  </a:lnTo>
                  <a:lnTo>
                    <a:pt x="669" y="130"/>
                  </a:lnTo>
                  <a:lnTo>
                    <a:pt x="669" y="128"/>
                  </a:lnTo>
                  <a:lnTo>
                    <a:pt x="674" y="130"/>
                  </a:lnTo>
                  <a:lnTo>
                    <a:pt x="674" y="130"/>
                  </a:lnTo>
                  <a:lnTo>
                    <a:pt x="674" y="128"/>
                  </a:lnTo>
                  <a:lnTo>
                    <a:pt x="674" y="128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3"/>
            <p:cNvSpPr>
              <a:spLocks noEditPoints="1"/>
            </p:cNvSpPr>
            <p:nvPr/>
          </p:nvSpPr>
          <p:spPr bwMode="auto">
            <a:xfrm>
              <a:off x="9260361" y="2520117"/>
              <a:ext cx="768615" cy="745893"/>
            </a:xfrm>
            <a:custGeom>
              <a:avLst/>
              <a:gdLst>
                <a:gd name="T0" fmla="*/ 624 w 778"/>
                <a:gd name="T1" fmla="*/ 206 h 755"/>
                <a:gd name="T2" fmla="*/ 596 w 778"/>
                <a:gd name="T3" fmla="*/ 206 h 755"/>
                <a:gd name="T4" fmla="*/ 551 w 778"/>
                <a:gd name="T5" fmla="*/ 158 h 755"/>
                <a:gd name="T6" fmla="*/ 561 w 778"/>
                <a:gd name="T7" fmla="*/ 149 h 755"/>
                <a:gd name="T8" fmla="*/ 456 w 778"/>
                <a:gd name="T9" fmla="*/ 215 h 755"/>
                <a:gd name="T10" fmla="*/ 516 w 778"/>
                <a:gd name="T11" fmla="*/ 225 h 755"/>
                <a:gd name="T12" fmla="*/ 549 w 778"/>
                <a:gd name="T13" fmla="*/ 213 h 755"/>
                <a:gd name="T14" fmla="*/ 572 w 778"/>
                <a:gd name="T15" fmla="*/ 196 h 755"/>
                <a:gd name="T16" fmla="*/ 553 w 778"/>
                <a:gd name="T17" fmla="*/ 166 h 755"/>
                <a:gd name="T18" fmla="*/ 485 w 778"/>
                <a:gd name="T19" fmla="*/ 161 h 755"/>
                <a:gd name="T20" fmla="*/ 383 w 778"/>
                <a:gd name="T21" fmla="*/ 154 h 755"/>
                <a:gd name="T22" fmla="*/ 312 w 778"/>
                <a:gd name="T23" fmla="*/ 185 h 755"/>
                <a:gd name="T24" fmla="*/ 260 w 778"/>
                <a:gd name="T25" fmla="*/ 173 h 755"/>
                <a:gd name="T26" fmla="*/ 199 w 778"/>
                <a:gd name="T27" fmla="*/ 144 h 755"/>
                <a:gd name="T28" fmla="*/ 170 w 778"/>
                <a:gd name="T29" fmla="*/ 166 h 755"/>
                <a:gd name="T30" fmla="*/ 163 w 778"/>
                <a:gd name="T31" fmla="*/ 128 h 755"/>
                <a:gd name="T32" fmla="*/ 87 w 778"/>
                <a:gd name="T33" fmla="*/ 163 h 755"/>
                <a:gd name="T34" fmla="*/ 12 w 778"/>
                <a:gd name="T35" fmla="*/ 213 h 755"/>
                <a:gd name="T36" fmla="*/ 113 w 778"/>
                <a:gd name="T37" fmla="*/ 246 h 755"/>
                <a:gd name="T38" fmla="*/ 168 w 778"/>
                <a:gd name="T39" fmla="*/ 258 h 755"/>
                <a:gd name="T40" fmla="*/ 199 w 778"/>
                <a:gd name="T41" fmla="*/ 260 h 755"/>
                <a:gd name="T42" fmla="*/ 220 w 778"/>
                <a:gd name="T43" fmla="*/ 282 h 755"/>
                <a:gd name="T44" fmla="*/ 244 w 778"/>
                <a:gd name="T45" fmla="*/ 293 h 755"/>
                <a:gd name="T46" fmla="*/ 241 w 778"/>
                <a:gd name="T47" fmla="*/ 324 h 755"/>
                <a:gd name="T48" fmla="*/ 258 w 778"/>
                <a:gd name="T49" fmla="*/ 338 h 755"/>
                <a:gd name="T50" fmla="*/ 303 w 778"/>
                <a:gd name="T51" fmla="*/ 284 h 755"/>
                <a:gd name="T52" fmla="*/ 319 w 778"/>
                <a:gd name="T53" fmla="*/ 279 h 755"/>
                <a:gd name="T54" fmla="*/ 355 w 778"/>
                <a:gd name="T55" fmla="*/ 256 h 755"/>
                <a:gd name="T56" fmla="*/ 350 w 778"/>
                <a:gd name="T57" fmla="*/ 286 h 755"/>
                <a:gd name="T58" fmla="*/ 371 w 778"/>
                <a:gd name="T59" fmla="*/ 260 h 755"/>
                <a:gd name="T60" fmla="*/ 338 w 778"/>
                <a:gd name="T61" fmla="*/ 180 h 755"/>
                <a:gd name="T62" fmla="*/ 168 w 778"/>
                <a:gd name="T63" fmla="*/ 121 h 755"/>
                <a:gd name="T64" fmla="*/ 187 w 778"/>
                <a:gd name="T65" fmla="*/ 114 h 755"/>
                <a:gd name="T66" fmla="*/ 229 w 778"/>
                <a:gd name="T67" fmla="*/ 83 h 755"/>
                <a:gd name="T68" fmla="*/ 92 w 778"/>
                <a:gd name="T69" fmla="*/ 40 h 755"/>
                <a:gd name="T70" fmla="*/ 154 w 778"/>
                <a:gd name="T71" fmla="*/ 0 h 755"/>
                <a:gd name="T72" fmla="*/ 407 w 778"/>
                <a:gd name="T73" fmla="*/ 348 h 755"/>
                <a:gd name="T74" fmla="*/ 544 w 778"/>
                <a:gd name="T75" fmla="*/ 213 h 755"/>
                <a:gd name="T76" fmla="*/ 778 w 778"/>
                <a:gd name="T77" fmla="*/ 551 h 755"/>
                <a:gd name="T78" fmla="*/ 693 w 778"/>
                <a:gd name="T79" fmla="*/ 438 h 755"/>
                <a:gd name="T80" fmla="*/ 650 w 778"/>
                <a:gd name="T81" fmla="*/ 492 h 755"/>
                <a:gd name="T82" fmla="*/ 641 w 778"/>
                <a:gd name="T83" fmla="*/ 445 h 755"/>
                <a:gd name="T84" fmla="*/ 667 w 778"/>
                <a:gd name="T85" fmla="*/ 400 h 755"/>
                <a:gd name="T86" fmla="*/ 648 w 778"/>
                <a:gd name="T87" fmla="*/ 322 h 755"/>
                <a:gd name="T88" fmla="*/ 657 w 778"/>
                <a:gd name="T89" fmla="*/ 303 h 755"/>
                <a:gd name="T90" fmla="*/ 603 w 778"/>
                <a:gd name="T91" fmla="*/ 274 h 755"/>
                <a:gd name="T92" fmla="*/ 494 w 778"/>
                <a:gd name="T93" fmla="*/ 248 h 755"/>
                <a:gd name="T94" fmla="*/ 471 w 778"/>
                <a:gd name="T95" fmla="*/ 345 h 755"/>
                <a:gd name="T96" fmla="*/ 459 w 778"/>
                <a:gd name="T97" fmla="*/ 355 h 755"/>
                <a:gd name="T98" fmla="*/ 454 w 778"/>
                <a:gd name="T99" fmla="*/ 341 h 755"/>
                <a:gd name="T100" fmla="*/ 423 w 778"/>
                <a:gd name="T101" fmla="*/ 355 h 755"/>
                <a:gd name="T102" fmla="*/ 397 w 778"/>
                <a:gd name="T103" fmla="*/ 390 h 755"/>
                <a:gd name="T104" fmla="*/ 395 w 778"/>
                <a:gd name="T105" fmla="*/ 499 h 755"/>
                <a:gd name="T106" fmla="*/ 426 w 778"/>
                <a:gd name="T107" fmla="*/ 596 h 755"/>
                <a:gd name="T108" fmla="*/ 485 w 778"/>
                <a:gd name="T109" fmla="*/ 743 h 755"/>
                <a:gd name="T110" fmla="*/ 688 w 778"/>
                <a:gd name="T111" fmla="*/ 717 h 755"/>
                <a:gd name="T112" fmla="*/ 726 w 778"/>
                <a:gd name="T113" fmla="*/ 677 h 755"/>
                <a:gd name="T114" fmla="*/ 747 w 778"/>
                <a:gd name="T115" fmla="*/ 618 h 755"/>
                <a:gd name="T116" fmla="*/ 766 w 778"/>
                <a:gd name="T117" fmla="*/ 596 h 755"/>
                <a:gd name="T118" fmla="*/ 452 w 778"/>
                <a:gd name="T119" fmla="*/ 248 h 755"/>
                <a:gd name="T120" fmla="*/ 549 w 778"/>
                <a:gd name="T121" fmla="*/ 239 h 755"/>
                <a:gd name="T122" fmla="*/ 452 w 778"/>
                <a:gd name="T123" fmla="*/ 26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78" h="755">
                  <a:moveTo>
                    <a:pt x="591" y="211"/>
                  </a:moveTo>
                  <a:lnTo>
                    <a:pt x="591" y="211"/>
                  </a:lnTo>
                  <a:lnTo>
                    <a:pt x="591" y="211"/>
                  </a:lnTo>
                  <a:lnTo>
                    <a:pt x="591" y="208"/>
                  </a:lnTo>
                  <a:lnTo>
                    <a:pt x="594" y="208"/>
                  </a:lnTo>
                  <a:lnTo>
                    <a:pt x="594" y="208"/>
                  </a:lnTo>
                  <a:lnTo>
                    <a:pt x="594" y="211"/>
                  </a:lnTo>
                  <a:lnTo>
                    <a:pt x="596" y="211"/>
                  </a:lnTo>
                  <a:lnTo>
                    <a:pt x="598" y="211"/>
                  </a:lnTo>
                  <a:lnTo>
                    <a:pt x="598" y="213"/>
                  </a:lnTo>
                  <a:lnTo>
                    <a:pt x="598" y="213"/>
                  </a:lnTo>
                  <a:lnTo>
                    <a:pt x="598" y="213"/>
                  </a:lnTo>
                  <a:lnTo>
                    <a:pt x="601" y="213"/>
                  </a:lnTo>
                  <a:lnTo>
                    <a:pt x="601" y="213"/>
                  </a:lnTo>
                  <a:lnTo>
                    <a:pt x="603" y="211"/>
                  </a:lnTo>
                  <a:lnTo>
                    <a:pt x="605" y="213"/>
                  </a:lnTo>
                  <a:lnTo>
                    <a:pt x="605" y="213"/>
                  </a:lnTo>
                  <a:lnTo>
                    <a:pt x="608" y="213"/>
                  </a:lnTo>
                  <a:lnTo>
                    <a:pt x="608" y="213"/>
                  </a:lnTo>
                  <a:lnTo>
                    <a:pt x="610" y="211"/>
                  </a:lnTo>
                  <a:lnTo>
                    <a:pt x="610" y="211"/>
                  </a:lnTo>
                  <a:lnTo>
                    <a:pt x="615" y="211"/>
                  </a:lnTo>
                  <a:lnTo>
                    <a:pt x="617" y="213"/>
                  </a:lnTo>
                  <a:lnTo>
                    <a:pt x="620" y="213"/>
                  </a:lnTo>
                  <a:lnTo>
                    <a:pt x="622" y="211"/>
                  </a:lnTo>
                  <a:lnTo>
                    <a:pt x="624" y="211"/>
                  </a:lnTo>
                  <a:lnTo>
                    <a:pt x="624" y="206"/>
                  </a:lnTo>
                  <a:lnTo>
                    <a:pt x="624" y="206"/>
                  </a:lnTo>
                  <a:lnTo>
                    <a:pt x="627" y="203"/>
                  </a:lnTo>
                  <a:lnTo>
                    <a:pt x="627" y="201"/>
                  </a:lnTo>
                  <a:lnTo>
                    <a:pt x="624" y="201"/>
                  </a:lnTo>
                  <a:lnTo>
                    <a:pt x="622" y="201"/>
                  </a:lnTo>
                  <a:lnTo>
                    <a:pt x="620" y="199"/>
                  </a:lnTo>
                  <a:lnTo>
                    <a:pt x="620" y="196"/>
                  </a:lnTo>
                  <a:lnTo>
                    <a:pt x="617" y="194"/>
                  </a:lnTo>
                  <a:lnTo>
                    <a:pt x="615" y="194"/>
                  </a:lnTo>
                  <a:lnTo>
                    <a:pt x="613" y="192"/>
                  </a:lnTo>
                  <a:lnTo>
                    <a:pt x="605" y="192"/>
                  </a:lnTo>
                  <a:lnTo>
                    <a:pt x="603" y="192"/>
                  </a:lnTo>
                  <a:lnTo>
                    <a:pt x="603" y="194"/>
                  </a:lnTo>
                  <a:lnTo>
                    <a:pt x="605" y="194"/>
                  </a:lnTo>
                  <a:lnTo>
                    <a:pt x="605" y="196"/>
                  </a:lnTo>
                  <a:lnTo>
                    <a:pt x="608" y="196"/>
                  </a:lnTo>
                  <a:lnTo>
                    <a:pt x="608" y="196"/>
                  </a:lnTo>
                  <a:lnTo>
                    <a:pt x="608" y="196"/>
                  </a:lnTo>
                  <a:lnTo>
                    <a:pt x="608" y="199"/>
                  </a:lnTo>
                  <a:lnTo>
                    <a:pt x="608" y="199"/>
                  </a:lnTo>
                  <a:lnTo>
                    <a:pt x="605" y="199"/>
                  </a:lnTo>
                  <a:lnTo>
                    <a:pt x="605" y="201"/>
                  </a:lnTo>
                  <a:lnTo>
                    <a:pt x="603" y="201"/>
                  </a:lnTo>
                  <a:lnTo>
                    <a:pt x="601" y="203"/>
                  </a:lnTo>
                  <a:lnTo>
                    <a:pt x="601" y="203"/>
                  </a:lnTo>
                  <a:lnTo>
                    <a:pt x="598" y="203"/>
                  </a:lnTo>
                  <a:lnTo>
                    <a:pt x="598" y="206"/>
                  </a:lnTo>
                  <a:lnTo>
                    <a:pt x="598" y="206"/>
                  </a:lnTo>
                  <a:lnTo>
                    <a:pt x="596" y="206"/>
                  </a:lnTo>
                  <a:lnTo>
                    <a:pt x="594" y="203"/>
                  </a:lnTo>
                  <a:lnTo>
                    <a:pt x="591" y="203"/>
                  </a:lnTo>
                  <a:lnTo>
                    <a:pt x="591" y="206"/>
                  </a:lnTo>
                  <a:lnTo>
                    <a:pt x="591" y="208"/>
                  </a:lnTo>
                  <a:lnTo>
                    <a:pt x="591" y="211"/>
                  </a:lnTo>
                  <a:close/>
                  <a:moveTo>
                    <a:pt x="561" y="173"/>
                  </a:moveTo>
                  <a:lnTo>
                    <a:pt x="558" y="173"/>
                  </a:lnTo>
                  <a:lnTo>
                    <a:pt x="558" y="173"/>
                  </a:lnTo>
                  <a:lnTo>
                    <a:pt x="558" y="175"/>
                  </a:lnTo>
                  <a:lnTo>
                    <a:pt x="558" y="177"/>
                  </a:lnTo>
                  <a:lnTo>
                    <a:pt x="558" y="180"/>
                  </a:lnTo>
                  <a:lnTo>
                    <a:pt x="561" y="182"/>
                  </a:lnTo>
                  <a:lnTo>
                    <a:pt x="563" y="182"/>
                  </a:lnTo>
                  <a:lnTo>
                    <a:pt x="565" y="180"/>
                  </a:lnTo>
                  <a:lnTo>
                    <a:pt x="565" y="177"/>
                  </a:lnTo>
                  <a:lnTo>
                    <a:pt x="563" y="175"/>
                  </a:lnTo>
                  <a:lnTo>
                    <a:pt x="563" y="173"/>
                  </a:lnTo>
                  <a:lnTo>
                    <a:pt x="561" y="173"/>
                  </a:lnTo>
                  <a:close/>
                  <a:moveTo>
                    <a:pt x="726" y="653"/>
                  </a:moveTo>
                  <a:lnTo>
                    <a:pt x="726" y="656"/>
                  </a:lnTo>
                  <a:lnTo>
                    <a:pt x="726" y="663"/>
                  </a:lnTo>
                  <a:lnTo>
                    <a:pt x="726" y="665"/>
                  </a:lnTo>
                  <a:lnTo>
                    <a:pt x="726" y="667"/>
                  </a:lnTo>
                  <a:lnTo>
                    <a:pt x="728" y="665"/>
                  </a:lnTo>
                  <a:lnTo>
                    <a:pt x="728" y="660"/>
                  </a:lnTo>
                  <a:lnTo>
                    <a:pt x="726" y="653"/>
                  </a:lnTo>
                  <a:close/>
                  <a:moveTo>
                    <a:pt x="549" y="156"/>
                  </a:moveTo>
                  <a:lnTo>
                    <a:pt x="551" y="158"/>
                  </a:lnTo>
                  <a:lnTo>
                    <a:pt x="551" y="158"/>
                  </a:lnTo>
                  <a:lnTo>
                    <a:pt x="553" y="163"/>
                  </a:lnTo>
                  <a:lnTo>
                    <a:pt x="553" y="166"/>
                  </a:lnTo>
                  <a:lnTo>
                    <a:pt x="556" y="166"/>
                  </a:lnTo>
                  <a:lnTo>
                    <a:pt x="558" y="166"/>
                  </a:lnTo>
                  <a:lnTo>
                    <a:pt x="558" y="168"/>
                  </a:lnTo>
                  <a:lnTo>
                    <a:pt x="558" y="170"/>
                  </a:lnTo>
                  <a:lnTo>
                    <a:pt x="558" y="170"/>
                  </a:lnTo>
                  <a:lnTo>
                    <a:pt x="558" y="170"/>
                  </a:lnTo>
                  <a:lnTo>
                    <a:pt x="561" y="170"/>
                  </a:lnTo>
                  <a:lnTo>
                    <a:pt x="561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70"/>
                  </a:lnTo>
                  <a:lnTo>
                    <a:pt x="563" y="168"/>
                  </a:lnTo>
                  <a:lnTo>
                    <a:pt x="563" y="168"/>
                  </a:lnTo>
                  <a:lnTo>
                    <a:pt x="558" y="163"/>
                  </a:lnTo>
                  <a:lnTo>
                    <a:pt x="556" y="161"/>
                  </a:lnTo>
                  <a:lnTo>
                    <a:pt x="556" y="161"/>
                  </a:lnTo>
                  <a:lnTo>
                    <a:pt x="556" y="158"/>
                  </a:lnTo>
                  <a:lnTo>
                    <a:pt x="556" y="156"/>
                  </a:lnTo>
                  <a:lnTo>
                    <a:pt x="558" y="151"/>
                  </a:lnTo>
                  <a:lnTo>
                    <a:pt x="558" y="149"/>
                  </a:lnTo>
                  <a:lnTo>
                    <a:pt x="558" y="149"/>
                  </a:lnTo>
                  <a:lnTo>
                    <a:pt x="561" y="149"/>
                  </a:lnTo>
                  <a:lnTo>
                    <a:pt x="561" y="149"/>
                  </a:lnTo>
                  <a:lnTo>
                    <a:pt x="558" y="147"/>
                  </a:lnTo>
                  <a:lnTo>
                    <a:pt x="553" y="147"/>
                  </a:lnTo>
                  <a:lnTo>
                    <a:pt x="553" y="147"/>
                  </a:lnTo>
                  <a:lnTo>
                    <a:pt x="553" y="147"/>
                  </a:lnTo>
                  <a:lnTo>
                    <a:pt x="549" y="151"/>
                  </a:lnTo>
                  <a:lnTo>
                    <a:pt x="549" y="154"/>
                  </a:lnTo>
                  <a:lnTo>
                    <a:pt x="546" y="156"/>
                  </a:lnTo>
                  <a:lnTo>
                    <a:pt x="549" y="156"/>
                  </a:lnTo>
                  <a:lnTo>
                    <a:pt x="549" y="156"/>
                  </a:lnTo>
                  <a:close/>
                  <a:moveTo>
                    <a:pt x="397" y="237"/>
                  </a:moveTo>
                  <a:lnTo>
                    <a:pt x="404" y="239"/>
                  </a:lnTo>
                  <a:lnTo>
                    <a:pt x="409" y="241"/>
                  </a:lnTo>
                  <a:lnTo>
                    <a:pt x="409" y="239"/>
                  </a:lnTo>
                  <a:lnTo>
                    <a:pt x="409" y="237"/>
                  </a:lnTo>
                  <a:lnTo>
                    <a:pt x="411" y="234"/>
                  </a:lnTo>
                  <a:lnTo>
                    <a:pt x="421" y="232"/>
                  </a:lnTo>
                  <a:lnTo>
                    <a:pt x="433" y="232"/>
                  </a:lnTo>
                  <a:lnTo>
                    <a:pt x="433" y="229"/>
                  </a:lnTo>
                  <a:lnTo>
                    <a:pt x="435" y="229"/>
                  </a:lnTo>
                  <a:lnTo>
                    <a:pt x="435" y="225"/>
                  </a:lnTo>
                  <a:lnTo>
                    <a:pt x="440" y="218"/>
                  </a:lnTo>
                  <a:lnTo>
                    <a:pt x="442" y="215"/>
                  </a:lnTo>
                  <a:lnTo>
                    <a:pt x="449" y="215"/>
                  </a:lnTo>
                  <a:lnTo>
                    <a:pt x="452" y="213"/>
                  </a:lnTo>
                  <a:lnTo>
                    <a:pt x="452" y="213"/>
                  </a:lnTo>
                  <a:lnTo>
                    <a:pt x="454" y="213"/>
                  </a:lnTo>
                  <a:lnTo>
                    <a:pt x="454" y="215"/>
                  </a:lnTo>
                  <a:lnTo>
                    <a:pt x="456" y="215"/>
                  </a:lnTo>
                  <a:lnTo>
                    <a:pt x="456" y="215"/>
                  </a:lnTo>
                  <a:lnTo>
                    <a:pt x="459" y="213"/>
                  </a:lnTo>
                  <a:lnTo>
                    <a:pt x="461" y="213"/>
                  </a:lnTo>
                  <a:lnTo>
                    <a:pt x="464" y="215"/>
                  </a:lnTo>
                  <a:lnTo>
                    <a:pt x="466" y="215"/>
                  </a:lnTo>
                  <a:lnTo>
                    <a:pt x="473" y="215"/>
                  </a:lnTo>
                  <a:lnTo>
                    <a:pt x="475" y="215"/>
                  </a:lnTo>
                  <a:lnTo>
                    <a:pt x="480" y="218"/>
                  </a:lnTo>
                  <a:lnTo>
                    <a:pt x="487" y="220"/>
                  </a:lnTo>
                  <a:lnTo>
                    <a:pt x="490" y="220"/>
                  </a:lnTo>
                  <a:lnTo>
                    <a:pt x="494" y="222"/>
                  </a:lnTo>
                  <a:lnTo>
                    <a:pt x="494" y="225"/>
                  </a:lnTo>
                  <a:lnTo>
                    <a:pt x="497" y="225"/>
                  </a:lnTo>
                  <a:lnTo>
                    <a:pt x="499" y="227"/>
                  </a:lnTo>
                  <a:lnTo>
                    <a:pt x="499" y="227"/>
                  </a:lnTo>
                  <a:lnTo>
                    <a:pt x="501" y="227"/>
                  </a:lnTo>
                  <a:lnTo>
                    <a:pt x="504" y="229"/>
                  </a:lnTo>
                  <a:lnTo>
                    <a:pt x="506" y="229"/>
                  </a:lnTo>
                  <a:lnTo>
                    <a:pt x="506" y="232"/>
                  </a:lnTo>
                  <a:lnTo>
                    <a:pt x="508" y="234"/>
                  </a:lnTo>
                  <a:lnTo>
                    <a:pt x="513" y="234"/>
                  </a:lnTo>
                  <a:lnTo>
                    <a:pt x="516" y="237"/>
                  </a:lnTo>
                  <a:lnTo>
                    <a:pt x="518" y="232"/>
                  </a:lnTo>
                  <a:lnTo>
                    <a:pt x="518" y="232"/>
                  </a:lnTo>
                  <a:lnTo>
                    <a:pt x="516" y="229"/>
                  </a:lnTo>
                  <a:lnTo>
                    <a:pt x="516" y="227"/>
                  </a:lnTo>
                  <a:lnTo>
                    <a:pt x="518" y="225"/>
                  </a:lnTo>
                  <a:lnTo>
                    <a:pt x="516" y="225"/>
                  </a:lnTo>
                  <a:lnTo>
                    <a:pt x="516" y="225"/>
                  </a:lnTo>
                  <a:lnTo>
                    <a:pt x="516" y="222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18" y="213"/>
                  </a:lnTo>
                  <a:lnTo>
                    <a:pt x="520" y="211"/>
                  </a:lnTo>
                  <a:lnTo>
                    <a:pt x="523" y="211"/>
                  </a:lnTo>
                  <a:lnTo>
                    <a:pt x="525" y="213"/>
                  </a:lnTo>
                  <a:lnTo>
                    <a:pt x="527" y="211"/>
                  </a:lnTo>
                  <a:lnTo>
                    <a:pt x="530" y="211"/>
                  </a:lnTo>
                  <a:lnTo>
                    <a:pt x="532" y="213"/>
                  </a:lnTo>
                  <a:lnTo>
                    <a:pt x="532" y="215"/>
                  </a:lnTo>
                  <a:lnTo>
                    <a:pt x="532" y="215"/>
                  </a:lnTo>
                  <a:lnTo>
                    <a:pt x="532" y="218"/>
                  </a:lnTo>
                  <a:lnTo>
                    <a:pt x="534" y="218"/>
                  </a:lnTo>
                  <a:lnTo>
                    <a:pt x="534" y="215"/>
                  </a:lnTo>
                  <a:lnTo>
                    <a:pt x="534" y="215"/>
                  </a:lnTo>
                  <a:lnTo>
                    <a:pt x="537" y="215"/>
                  </a:lnTo>
                  <a:lnTo>
                    <a:pt x="539" y="218"/>
                  </a:lnTo>
                  <a:lnTo>
                    <a:pt x="539" y="215"/>
                  </a:lnTo>
                  <a:lnTo>
                    <a:pt x="539" y="213"/>
                  </a:lnTo>
                  <a:lnTo>
                    <a:pt x="544" y="213"/>
                  </a:lnTo>
                  <a:lnTo>
                    <a:pt x="546" y="215"/>
                  </a:lnTo>
                  <a:lnTo>
                    <a:pt x="549" y="215"/>
                  </a:lnTo>
                  <a:lnTo>
                    <a:pt x="549" y="215"/>
                  </a:lnTo>
                  <a:lnTo>
                    <a:pt x="549" y="213"/>
                  </a:lnTo>
                  <a:lnTo>
                    <a:pt x="549" y="213"/>
                  </a:lnTo>
                  <a:lnTo>
                    <a:pt x="551" y="213"/>
                  </a:lnTo>
                  <a:lnTo>
                    <a:pt x="551" y="213"/>
                  </a:lnTo>
                  <a:lnTo>
                    <a:pt x="553" y="213"/>
                  </a:lnTo>
                  <a:lnTo>
                    <a:pt x="553" y="213"/>
                  </a:lnTo>
                  <a:lnTo>
                    <a:pt x="561" y="213"/>
                  </a:lnTo>
                  <a:lnTo>
                    <a:pt x="579" y="213"/>
                  </a:lnTo>
                  <a:lnTo>
                    <a:pt x="579" y="213"/>
                  </a:lnTo>
                  <a:lnTo>
                    <a:pt x="579" y="213"/>
                  </a:lnTo>
                  <a:lnTo>
                    <a:pt x="582" y="213"/>
                  </a:lnTo>
                  <a:lnTo>
                    <a:pt x="582" y="213"/>
                  </a:lnTo>
                  <a:lnTo>
                    <a:pt x="582" y="213"/>
                  </a:lnTo>
                  <a:lnTo>
                    <a:pt x="587" y="211"/>
                  </a:lnTo>
                  <a:lnTo>
                    <a:pt x="589" y="211"/>
                  </a:lnTo>
                  <a:lnTo>
                    <a:pt x="589" y="211"/>
                  </a:lnTo>
                  <a:lnTo>
                    <a:pt x="589" y="208"/>
                  </a:lnTo>
                  <a:lnTo>
                    <a:pt x="589" y="206"/>
                  </a:lnTo>
                  <a:lnTo>
                    <a:pt x="589" y="206"/>
                  </a:lnTo>
                  <a:lnTo>
                    <a:pt x="587" y="206"/>
                  </a:lnTo>
                  <a:lnTo>
                    <a:pt x="584" y="203"/>
                  </a:lnTo>
                  <a:lnTo>
                    <a:pt x="584" y="203"/>
                  </a:lnTo>
                  <a:lnTo>
                    <a:pt x="582" y="203"/>
                  </a:lnTo>
                  <a:lnTo>
                    <a:pt x="582" y="203"/>
                  </a:lnTo>
                  <a:lnTo>
                    <a:pt x="579" y="203"/>
                  </a:lnTo>
                  <a:lnTo>
                    <a:pt x="577" y="201"/>
                  </a:lnTo>
                  <a:lnTo>
                    <a:pt x="575" y="199"/>
                  </a:lnTo>
                  <a:lnTo>
                    <a:pt x="572" y="199"/>
                  </a:lnTo>
                  <a:lnTo>
                    <a:pt x="572" y="196"/>
                  </a:lnTo>
                  <a:lnTo>
                    <a:pt x="572" y="194"/>
                  </a:lnTo>
                  <a:lnTo>
                    <a:pt x="575" y="194"/>
                  </a:lnTo>
                  <a:lnTo>
                    <a:pt x="575" y="192"/>
                  </a:lnTo>
                  <a:lnTo>
                    <a:pt x="575" y="192"/>
                  </a:lnTo>
                  <a:lnTo>
                    <a:pt x="572" y="192"/>
                  </a:lnTo>
                  <a:lnTo>
                    <a:pt x="570" y="192"/>
                  </a:lnTo>
                  <a:lnTo>
                    <a:pt x="570" y="192"/>
                  </a:lnTo>
                  <a:lnTo>
                    <a:pt x="568" y="192"/>
                  </a:lnTo>
                  <a:lnTo>
                    <a:pt x="568" y="192"/>
                  </a:lnTo>
                  <a:lnTo>
                    <a:pt x="568" y="192"/>
                  </a:lnTo>
                  <a:lnTo>
                    <a:pt x="565" y="189"/>
                  </a:lnTo>
                  <a:lnTo>
                    <a:pt x="565" y="189"/>
                  </a:lnTo>
                  <a:lnTo>
                    <a:pt x="563" y="189"/>
                  </a:lnTo>
                  <a:lnTo>
                    <a:pt x="561" y="189"/>
                  </a:lnTo>
                  <a:lnTo>
                    <a:pt x="558" y="189"/>
                  </a:lnTo>
                  <a:lnTo>
                    <a:pt x="558" y="192"/>
                  </a:lnTo>
                  <a:lnTo>
                    <a:pt x="556" y="189"/>
                  </a:lnTo>
                  <a:lnTo>
                    <a:pt x="553" y="187"/>
                  </a:lnTo>
                  <a:lnTo>
                    <a:pt x="553" y="187"/>
                  </a:lnTo>
                  <a:lnTo>
                    <a:pt x="556" y="185"/>
                  </a:lnTo>
                  <a:lnTo>
                    <a:pt x="558" y="182"/>
                  </a:lnTo>
                  <a:lnTo>
                    <a:pt x="561" y="182"/>
                  </a:lnTo>
                  <a:lnTo>
                    <a:pt x="558" y="180"/>
                  </a:lnTo>
                  <a:lnTo>
                    <a:pt x="556" y="177"/>
                  </a:lnTo>
                  <a:lnTo>
                    <a:pt x="556" y="175"/>
                  </a:lnTo>
                  <a:lnTo>
                    <a:pt x="553" y="170"/>
                  </a:lnTo>
                  <a:lnTo>
                    <a:pt x="553" y="168"/>
                  </a:lnTo>
                  <a:lnTo>
                    <a:pt x="553" y="166"/>
                  </a:lnTo>
                  <a:lnTo>
                    <a:pt x="549" y="161"/>
                  </a:lnTo>
                  <a:lnTo>
                    <a:pt x="546" y="158"/>
                  </a:lnTo>
                  <a:lnTo>
                    <a:pt x="544" y="154"/>
                  </a:lnTo>
                  <a:lnTo>
                    <a:pt x="542" y="154"/>
                  </a:lnTo>
                  <a:lnTo>
                    <a:pt x="539" y="154"/>
                  </a:lnTo>
                  <a:lnTo>
                    <a:pt x="537" y="154"/>
                  </a:lnTo>
                  <a:lnTo>
                    <a:pt x="534" y="154"/>
                  </a:lnTo>
                  <a:lnTo>
                    <a:pt x="534" y="154"/>
                  </a:lnTo>
                  <a:lnTo>
                    <a:pt x="532" y="161"/>
                  </a:lnTo>
                  <a:lnTo>
                    <a:pt x="530" y="163"/>
                  </a:lnTo>
                  <a:lnTo>
                    <a:pt x="525" y="166"/>
                  </a:lnTo>
                  <a:lnTo>
                    <a:pt x="523" y="166"/>
                  </a:lnTo>
                  <a:lnTo>
                    <a:pt x="518" y="166"/>
                  </a:lnTo>
                  <a:lnTo>
                    <a:pt x="520" y="163"/>
                  </a:lnTo>
                  <a:lnTo>
                    <a:pt x="516" y="158"/>
                  </a:lnTo>
                  <a:lnTo>
                    <a:pt x="513" y="158"/>
                  </a:lnTo>
                  <a:lnTo>
                    <a:pt x="511" y="158"/>
                  </a:lnTo>
                  <a:lnTo>
                    <a:pt x="508" y="161"/>
                  </a:lnTo>
                  <a:lnTo>
                    <a:pt x="506" y="163"/>
                  </a:lnTo>
                  <a:lnTo>
                    <a:pt x="501" y="163"/>
                  </a:lnTo>
                  <a:lnTo>
                    <a:pt x="499" y="166"/>
                  </a:lnTo>
                  <a:lnTo>
                    <a:pt x="497" y="166"/>
                  </a:lnTo>
                  <a:lnTo>
                    <a:pt x="494" y="163"/>
                  </a:lnTo>
                  <a:lnTo>
                    <a:pt x="490" y="163"/>
                  </a:lnTo>
                  <a:lnTo>
                    <a:pt x="490" y="163"/>
                  </a:lnTo>
                  <a:lnTo>
                    <a:pt x="487" y="161"/>
                  </a:lnTo>
                  <a:lnTo>
                    <a:pt x="487" y="161"/>
                  </a:lnTo>
                  <a:lnTo>
                    <a:pt x="485" y="161"/>
                  </a:lnTo>
                  <a:lnTo>
                    <a:pt x="482" y="163"/>
                  </a:lnTo>
                  <a:lnTo>
                    <a:pt x="482" y="163"/>
                  </a:lnTo>
                  <a:lnTo>
                    <a:pt x="480" y="163"/>
                  </a:lnTo>
                  <a:lnTo>
                    <a:pt x="478" y="163"/>
                  </a:lnTo>
                  <a:lnTo>
                    <a:pt x="478" y="161"/>
                  </a:lnTo>
                  <a:lnTo>
                    <a:pt x="478" y="158"/>
                  </a:lnTo>
                  <a:lnTo>
                    <a:pt x="480" y="156"/>
                  </a:lnTo>
                  <a:lnTo>
                    <a:pt x="480" y="154"/>
                  </a:lnTo>
                  <a:lnTo>
                    <a:pt x="478" y="149"/>
                  </a:lnTo>
                  <a:lnTo>
                    <a:pt x="478" y="135"/>
                  </a:lnTo>
                  <a:lnTo>
                    <a:pt x="478" y="135"/>
                  </a:lnTo>
                  <a:lnTo>
                    <a:pt x="480" y="132"/>
                  </a:lnTo>
                  <a:lnTo>
                    <a:pt x="480" y="130"/>
                  </a:lnTo>
                  <a:lnTo>
                    <a:pt x="482" y="130"/>
                  </a:lnTo>
                  <a:lnTo>
                    <a:pt x="482" y="128"/>
                  </a:lnTo>
                  <a:lnTo>
                    <a:pt x="480" y="128"/>
                  </a:lnTo>
                  <a:lnTo>
                    <a:pt x="475" y="130"/>
                  </a:lnTo>
                  <a:lnTo>
                    <a:pt x="475" y="130"/>
                  </a:lnTo>
                  <a:lnTo>
                    <a:pt x="466" y="130"/>
                  </a:lnTo>
                  <a:lnTo>
                    <a:pt x="461" y="132"/>
                  </a:lnTo>
                  <a:lnTo>
                    <a:pt x="452" y="135"/>
                  </a:lnTo>
                  <a:lnTo>
                    <a:pt x="438" y="144"/>
                  </a:lnTo>
                  <a:lnTo>
                    <a:pt x="433" y="147"/>
                  </a:lnTo>
                  <a:lnTo>
                    <a:pt x="402" y="147"/>
                  </a:lnTo>
                  <a:lnTo>
                    <a:pt x="400" y="149"/>
                  </a:lnTo>
                  <a:lnTo>
                    <a:pt x="400" y="147"/>
                  </a:lnTo>
                  <a:lnTo>
                    <a:pt x="397" y="149"/>
                  </a:lnTo>
                  <a:lnTo>
                    <a:pt x="383" y="154"/>
                  </a:lnTo>
                  <a:lnTo>
                    <a:pt x="381" y="154"/>
                  </a:lnTo>
                  <a:lnTo>
                    <a:pt x="378" y="154"/>
                  </a:lnTo>
                  <a:lnTo>
                    <a:pt x="367" y="163"/>
                  </a:lnTo>
                  <a:lnTo>
                    <a:pt x="357" y="168"/>
                  </a:lnTo>
                  <a:lnTo>
                    <a:pt x="355" y="170"/>
                  </a:lnTo>
                  <a:lnTo>
                    <a:pt x="350" y="173"/>
                  </a:lnTo>
                  <a:lnTo>
                    <a:pt x="350" y="173"/>
                  </a:lnTo>
                  <a:lnTo>
                    <a:pt x="345" y="177"/>
                  </a:lnTo>
                  <a:lnTo>
                    <a:pt x="345" y="177"/>
                  </a:lnTo>
                  <a:lnTo>
                    <a:pt x="341" y="185"/>
                  </a:lnTo>
                  <a:lnTo>
                    <a:pt x="338" y="187"/>
                  </a:lnTo>
                  <a:lnTo>
                    <a:pt x="336" y="189"/>
                  </a:lnTo>
                  <a:lnTo>
                    <a:pt x="336" y="189"/>
                  </a:lnTo>
                  <a:lnTo>
                    <a:pt x="336" y="187"/>
                  </a:lnTo>
                  <a:lnTo>
                    <a:pt x="336" y="187"/>
                  </a:lnTo>
                  <a:lnTo>
                    <a:pt x="333" y="187"/>
                  </a:lnTo>
                  <a:lnTo>
                    <a:pt x="331" y="187"/>
                  </a:lnTo>
                  <a:lnTo>
                    <a:pt x="331" y="185"/>
                  </a:lnTo>
                  <a:lnTo>
                    <a:pt x="329" y="185"/>
                  </a:lnTo>
                  <a:lnTo>
                    <a:pt x="326" y="182"/>
                  </a:lnTo>
                  <a:lnTo>
                    <a:pt x="324" y="182"/>
                  </a:lnTo>
                  <a:lnTo>
                    <a:pt x="322" y="187"/>
                  </a:lnTo>
                  <a:lnTo>
                    <a:pt x="319" y="187"/>
                  </a:lnTo>
                  <a:lnTo>
                    <a:pt x="317" y="189"/>
                  </a:lnTo>
                  <a:lnTo>
                    <a:pt x="315" y="189"/>
                  </a:lnTo>
                  <a:lnTo>
                    <a:pt x="315" y="187"/>
                  </a:lnTo>
                  <a:lnTo>
                    <a:pt x="315" y="187"/>
                  </a:lnTo>
                  <a:lnTo>
                    <a:pt x="312" y="185"/>
                  </a:lnTo>
                  <a:lnTo>
                    <a:pt x="312" y="187"/>
                  </a:lnTo>
                  <a:lnTo>
                    <a:pt x="310" y="185"/>
                  </a:lnTo>
                  <a:lnTo>
                    <a:pt x="307" y="182"/>
                  </a:lnTo>
                  <a:lnTo>
                    <a:pt x="307" y="182"/>
                  </a:lnTo>
                  <a:lnTo>
                    <a:pt x="307" y="180"/>
                  </a:lnTo>
                  <a:lnTo>
                    <a:pt x="307" y="180"/>
                  </a:lnTo>
                  <a:lnTo>
                    <a:pt x="305" y="180"/>
                  </a:lnTo>
                  <a:lnTo>
                    <a:pt x="305" y="180"/>
                  </a:lnTo>
                  <a:lnTo>
                    <a:pt x="303" y="177"/>
                  </a:lnTo>
                  <a:lnTo>
                    <a:pt x="303" y="180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300" y="180"/>
                  </a:lnTo>
                  <a:lnTo>
                    <a:pt x="298" y="180"/>
                  </a:lnTo>
                  <a:lnTo>
                    <a:pt x="296" y="182"/>
                  </a:lnTo>
                  <a:lnTo>
                    <a:pt x="296" y="185"/>
                  </a:lnTo>
                  <a:lnTo>
                    <a:pt x="296" y="185"/>
                  </a:lnTo>
                  <a:lnTo>
                    <a:pt x="293" y="185"/>
                  </a:lnTo>
                  <a:lnTo>
                    <a:pt x="289" y="185"/>
                  </a:lnTo>
                  <a:lnTo>
                    <a:pt x="284" y="187"/>
                  </a:lnTo>
                  <a:lnTo>
                    <a:pt x="274" y="187"/>
                  </a:lnTo>
                  <a:lnTo>
                    <a:pt x="272" y="185"/>
                  </a:lnTo>
                  <a:lnTo>
                    <a:pt x="270" y="182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5"/>
                  </a:lnTo>
                  <a:lnTo>
                    <a:pt x="262" y="175"/>
                  </a:lnTo>
                  <a:lnTo>
                    <a:pt x="260" y="173"/>
                  </a:lnTo>
                  <a:lnTo>
                    <a:pt x="260" y="173"/>
                  </a:lnTo>
                  <a:lnTo>
                    <a:pt x="260" y="170"/>
                  </a:lnTo>
                  <a:lnTo>
                    <a:pt x="258" y="170"/>
                  </a:lnTo>
                  <a:lnTo>
                    <a:pt x="255" y="168"/>
                  </a:lnTo>
                  <a:lnTo>
                    <a:pt x="255" y="166"/>
                  </a:lnTo>
                  <a:lnTo>
                    <a:pt x="253" y="166"/>
                  </a:lnTo>
                  <a:lnTo>
                    <a:pt x="248" y="161"/>
                  </a:lnTo>
                  <a:lnTo>
                    <a:pt x="248" y="158"/>
                  </a:lnTo>
                  <a:lnTo>
                    <a:pt x="246" y="154"/>
                  </a:lnTo>
                  <a:lnTo>
                    <a:pt x="244" y="151"/>
                  </a:lnTo>
                  <a:lnTo>
                    <a:pt x="241" y="154"/>
                  </a:lnTo>
                  <a:lnTo>
                    <a:pt x="241" y="154"/>
                  </a:lnTo>
                  <a:lnTo>
                    <a:pt x="241" y="151"/>
                  </a:lnTo>
                  <a:lnTo>
                    <a:pt x="239" y="149"/>
                  </a:lnTo>
                  <a:lnTo>
                    <a:pt x="239" y="149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4" y="149"/>
                  </a:lnTo>
                  <a:lnTo>
                    <a:pt x="234" y="149"/>
                  </a:lnTo>
                  <a:lnTo>
                    <a:pt x="232" y="147"/>
                  </a:lnTo>
                  <a:lnTo>
                    <a:pt x="232" y="147"/>
                  </a:lnTo>
                  <a:lnTo>
                    <a:pt x="232" y="147"/>
                  </a:lnTo>
                  <a:lnTo>
                    <a:pt x="229" y="147"/>
                  </a:lnTo>
                  <a:lnTo>
                    <a:pt x="229" y="147"/>
                  </a:lnTo>
                  <a:lnTo>
                    <a:pt x="229" y="144"/>
                  </a:lnTo>
                  <a:lnTo>
                    <a:pt x="218" y="144"/>
                  </a:lnTo>
                  <a:lnTo>
                    <a:pt x="203" y="144"/>
                  </a:lnTo>
                  <a:lnTo>
                    <a:pt x="199" y="144"/>
                  </a:lnTo>
                  <a:lnTo>
                    <a:pt x="192" y="149"/>
                  </a:lnTo>
                  <a:lnTo>
                    <a:pt x="192" y="149"/>
                  </a:lnTo>
                  <a:lnTo>
                    <a:pt x="192" y="151"/>
                  </a:lnTo>
                  <a:lnTo>
                    <a:pt x="189" y="154"/>
                  </a:lnTo>
                  <a:lnTo>
                    <a:pt x="187" y="156"/>
                  </a:lnTo>
                  <a:lnTo>
                    <a:pt x="184" y="158"/>
                  </a:lnTo>
                  <a:lnTo>
                    <a:pt x="184" y="156"/>
                  </a:lnTo>
                  <a:lnTo>
                    <a:pt x="187" y="154"/>
                  </a:lnTo>
                  <a:lnTo>
                    <a:pt x="187" y="151"/>
                  </a:lnTo>
                  <a:lnTo>
                    <a:pt x="189" y="149"/>
                  </a:lnTo>
                  <a:lnTo>
                    <a:pt x="194" y="144"/>
                  </a:lnTo>
                  <a:lnTo>
                    <a:pt x="196" y="142"/>
                  </a:lnTo>
                  <a:lnTo>
                    <a:pt x="196" y="140"/>
                  </a:lnTo>
                  <a:lnTo>
                    <a:pt x="194" y="140"/>
                  </a:lnTo>
                  <a:lnTo>
                    <a:pt x="194" y="142"/>
                  </a:lnTo>
                  <a:lnTo>
                    <a:pt x="189" y="144"/>
                  </a:lnTo>
                  <a:lnTo>
                    <a:pt x="184" y="149"/>
                  </a:lnTo>
                  <a:lnTo>
                    <a:pt x="182" y="149"/>
                  </a:lnTo>
                  <a:lnTo>
                    <a:pt x="180" y="154"/>
                  </a:lnTo>
                  <a:lnTo>
                    <a:pt x="180" y="154"/>
                  </a:lnTo>
                  <a:lnTo>
                    <a:pt x="177" y="154"/>
                  </a:lnTo>
                  <a:lnTo>
                    <a:pt x="175" y="156"/>
                  </a:lnTo>
                  <a:lnTo>
                    <a:pt x="177" y="156"/>
                  </a:lnTo>
                  <a:lnTo>
                    <a:pt x="173" y="163"/>
                  </a:lnTo>
                  <a:lnTo>
                    <a:pt x="170" y="168"/>
                  </a:lnTo>
                  <a:lnTo>
                    <a:pt x="168" y="166"/>
                  </a:lnTo>
                  <a:lnTo>
                    <a:pt x="168" y="166"/>
                  </a:lnTo>
                  <a:lnTo>
                    <a:pt x="170" y="166"/>
                  </a:lnTo>
                  <a:lnTo>
                    <a:pt x="170" y="166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70" y="163"/>
                  </a:lnTo>
                  <a:lnTo>
                    <a:pt x="168" y="158"/>
                  </a:lnTo>
                  <a:lnTo>
                    <a:pt x="168" y="158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8" y="151"/>
                  </a:lnTo>
                  <a:lnTo>
                    <a:pt x="170" y="151"/>
                  </a:lnTo>
                  <a:lnTo>
                    <a:pt x="170" y="147"/>
                  </a:lnTo>
                  <a:lnTo>
                    <a:pt x="170" y="144"/>
                  </a:lnTo>
                  <a:lnTo>
                    <a:pt x="170" y="142"/>
                  </a:lnTo>
                  <a:lnTo>
                    <a:pt x="170" y="140"/>
                  </a:lnTo>
                  <a:lnTo>
                    <a:pt x="168" y="137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2"/>
                  </a:lnTo>
                  <a:lnTo>
                    <a:pt x="163" y="130"/>
                  </a:lnTo>
                  <a:lnTo>
                    <a:pt x="163" y="128"/>
                  </a:lnTo>
                  <a:lnTo>
                    <a:pt x="163" y="128"/>
                  </a:lnTo>
                  <a:lnTo>
                    <a:pt x="161" y="125"/>
                  </a:lnTo>
                  <a:lnTo>
                    <a:pt x="156" y="125"/>
                  </a:lnTo>
                  <a:lnTo>
                    <a:pt x="154" y="125"/>
                  </a:lnTo>
                  <a:lnTo>
                    <a:pt x="151" y="123"/>
                  </a:lnTo>
                  <a:lnTo>
                    <a:pt x="151" y="121"/>
                  </a:lnTo>
                  <a:lnTo>
                    <a:pt x="151" y="118"/>
                  </a:lnTo>
                  <a:lnTo>
                    <a:pt x="151" y="116"/>
                  </a:lnTo>
                  <a:lnTo>
                    <a:pt x="149" y="114"/>
                  </a:lnTo>
                  <a:lnTo>
                    <a:pt x="149" y="114"/>
                  </a:lnTo>
                  <a:lnTo>
                    <a:pt x="147" y="116"/>
                  </a:lnTo>
                  <a:lnTo>
                    <a:pt x="132" y="128"/>
                  </a:lnTo>
                  <a:lnTo>
                    <a:pt x="130" y="130"/>
                  </a:lnTo>
                  <a:lnTo>
                    <a:pt x="130" y="130"/>
                  </a:lnTo>
                  <a:lnTo>
                    <a:pt x="128" y="135"/>
                  </a:lnTo>
                  <a:lnTo>
                    <a:pt x="128" y="135"/>
                  </a:lnTo>
                  <a:lnTo>
                    <a:pt x="128" y="135"/>
                  </a:lnTo>
                  <a:lnTo>
                    <a:pt x="125" y="140"/>
                  </a:lnTo>
                  <a:lnTo>
                    <a:pt x="123" y="142"/>
                  </a:lnTo>
                  <a:lnTo>
                    <a:pt x="123" y="142"/>
                  </a:lnTo>
                  <a:lnTo>
                    <a:pt x="118" y="144"/>
                  </a:lnTo>
                  <a:lnTo>
                    <a:pt x="116" y="144"/>
                  </a:lnTo>
                  <a:lnTo>
                    <a:pt x="116" y="144"/>
                  </a:lnTo>
                  <a:lnTo>
                    <a:pt x="111" y="144"/>
                  </a:lnTo>
                  <a:lnTo>
                    <a:pt x="109" y="144"/>
                  </a:lnTo>
                  <a:lnTo>
                    <a:pt x="106" y="147"/>
                  </a:lnTo>
                  <a:lnTo>
                    <a:pt x="102" y="154"/>
                  </a:lnTo>
                  <a:lnTo>
                    <a:pt x="95" y="161"/>
                  </a:lnTo>
                  <a:lnTo>
                    <a:pt x="87" y="163"/>
                  </a:lnTo>
                  <a:lnTo>
                    <a:pt x="52" y="173"/>
                  </a:lnTo>
                  <a:lnTo>
                    <a:pt x="47" y="173"/>
                  </a:lnTo>
                  <a:lnTo>
                    <a:pt x="33" y="189"/>
                  </a:lnTo>
                  <a:lnTo>
                    <a:pt x="31" y="192"/>
                  </a:lnTo>
                  <a:lnTo>
                    <a:pt x="14" y="199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7" y="201"/>
                  </a:lnTo>
                  <a:lnTo>
                    <a:pt x="5" y="203"/>
                  </a:lnTo>
                  <a:lnTo>
                    <a:pt x="2" y="203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2" y="211"/>
                  </a:lnTo>
                  <a:lnTo>
                    <a:pt x="5" y="211"/>
                  </a:lnTo>
                  <a:lnTo>
                    <a:pt x="5" y="208"/>
                  </a:lnTo>
                  <a:lnTo>
                    <a:pt x="7" y="208"/>
                  </a:lnTo>
                  <a:lnTo>
                    <a:pt x="7" y="208"/>
                  </a:lnTo>
                  <a:lnTo>
                    <a:pt x="7" y="211"/>
                  </a:lnTo>
                  <a:lnTo>
                    <a:pt x="9" y="211"/>
                  </a:lnTo>
                  <a:lnTo>
                    <a:pt x="9" y="211"/>
                  </a:lnTo>
                  <a:lnTo>
                    <a:pt x="12" y="211"/>
                  </a:lnTo>
                  <a:lnTo>
                    <a:pt x="12" y="213"/>
                  </a:lnTo>
                  <a:lnTo>
                    <a:pt x="12" y="213"/>
                  </a:lnTo>
                  <a:lnTo>
                    <a:pt x="14" y="213"/>
                  </a:lnTo>
                  <a:lnTo>
                    <a:pt x="14" y="213"/>
                  </a:lnTo>
                  <a:lnTo>
                    <a:pt x="16" y="213"/>
                  </a:lnTo>
                  <a:lnTo>
                    <a:pt x="16" y="213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21" y="218"/>
                  </a:lnTo>
                  <a:lnTo>
                    <a:pt x="21" y="222"/>
                  </a:lnTo>
                  <a:lnTo>
                    <a:pt x="24" y="227"/>
                  </a:lnTo>
                  <a:lnTo>
                    <a:pt x="26" y="229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31" y="234"/>
                  </a:lnTo>
                  <a:lnTo>
                    <a:pt x="31" y="234"/>
                  </a:lnTo>
                  <a:lnTo>
                    <a:pt x="35" y="234"/>
                  </a:lnTo>
                  <a:lnTo>
                    <a:pt x="38" y="234"/>
                  </a:lnTo>
                  <a:lnTo>
                    <a:pt x="45" y="234"/>
                  </a:lnTo>
                  <a:lnTo>
                    <a:pt x="50" y="237"/>
                  </a:lnTo>
                  <a:lnTo>
                    <a:pt x="59" y="237"/>
                  </a:lnTo>
                  <a:lnTo>
                    <a:pt x="66" y="239"/>
                  </a:lnTo>
                  <a:lnTo>
                    <a:pt x="73" y="241"/>
                  </a:lnTo>
                  <a:lnTo>
                    <a:pt x="83" y="241"/>
                  </a:lnTo>
                  <a:lnTo>
                    <a:pt x="90" y="244"/>
                  </a:lnTo>
                  <a:lnTo>
                    <a:pt x="97" y="244"/>
                  </a:lnTo>
                  <a:lnTo>
                    <a:pt x="104" y="244"/>
                  </a:lnTo>
                  <a:lnTo>
                    <a:pt x="109" y="246"/>
                  </a:lnTo>
                  <a:lnTo>
                    <a:pt x="113" y="246"/>
                  </a:lnTo>
                  <a:lnTo>
                    <a:pt x="116" y="246"/>
                  </a:lnTo>
                  <a:lnTo>
                    <a:pt x="116" y="246"/>
                  </a:lnTo>
                  <a:lnTo>
                    <a:pt x="121" y="248"/>
                  </a:lnTo>
                  <a:lnTo>
                    <a:pt x="123" y="248"/>
                  </a:lnTo>
                  <a:lnTo>
                    <a:pt x="128" y="251"/>
                  </a:lnTo>
                  <a:lnTo>
                    <a:pt x="132" y="253"/>
                  </a:lnTo>
                  <a:lnTo>
                    <a:pt x="139" y="256"/>
                  </a:lnTo>
                  <a:lnTo>
                    <a:pt x="144" y="258"/>
                  </a:lnTo>
                  <a:lnTo>
                    <a:pt x="147" y="258"/>
                  </a:lnTo>
                  <a:lnTo>
                    <a:pt x="147" y="258"/>
                  </a:lnTo>
                  <a:lnTo>
                    <a:pt x="149" y="258"/>
                  </a:lnTo>
                  <a:lnTo>
                    <a:pt x="149" y="258"/>
                  </a:lnTo>
                  <a:lnTo>
                    <a:pt x="151" y="258"/>
                  </a:lnTo>
                  <a:lnTo>
                    <a:pt x="151" y="258"/>
                  </a:lnTo>
                  <a:lnTo>
                    <a:pt x="151" y="258"/>
                  </a:lnTo>
                  <a:lnTo>
                    <a:pt x="154" y="258"/>
                  </a:lnTo>
                  <a:lnTo>
                    <a:pt x="154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6" y="258"/>
                  </a:lnTo>
                  <a:lnTo>
                    <a:pt x="158" y="258"/>
                  </a:lnTo>
                  <a:lnTo>
                    <a:pt x="158" y="258"/>
                  </a:lnTo>
                  <a:lnTo>
                    <a:pt x="161" y="258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6" y="260"/>
                  </a:lnTo>
                  <a:lnTo>
                    <a:pt x="168" y="258"/>
                  </a:lnTo>
                  <a:lnTo>
                    <a:pt x="168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73" y="258"/>
                  </a:lnTo>
                  <a:lnTo>
                    <a:pt x="173" y="258"/>
                  </a:lnTo>
                  <a:lnTo>
                    <a:pt x="173" y="256"/>
                  </a:lnTo>
                  <a:lnTo>
                    <a:pt x="175" y="256"/>
                  </a:lnTo>
                  <a:lnTo>
                    <a:pt x="175" y="258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0" y="258"/>
                  </a:lnTo>
                  <a:lnTo>
                    <a:pt x="182" y="258"/>
                  </a:lnTo>
                  <a:lnTo>
                    <a:pt x="184" y="260"/>
                  </a:lnTo>
                  <a:lnTo>
                    <a:pt x="184" y="260"/>
                  </a:lnTo>
                  <a:lnTo>
                    <a:pt x="187" y="260"/>
                  </a:lnTo>
                  <a:lnTo>
                    <a:pt x="189" y="258"/>
                  </a:lnTo>
                  <a:lnTo>
                    <a:pt x="189" y="258"/>
                  </a:lnTo>
                  <a:lnTo>
                    <a:pt x="189" y="258"/>
                  </a:lnTo>
                  <a:lnTo>
                    <a:pt x="192" y="260"/>
                  </a:lnTo>
                  <a:lnTo>
                    <a:pt x="194" y="260"/>
                  </a:lnTo>
                  <a:lnTo>
                    <a:pt x="194" y="260"/>
                  </a:lnTo>
                  <a:lnTo>
                    <a:pt x="196" y="260"/>
                  </a:lnTo>
                  <a:lnTo>
                    <a:pt x="199" y="260"/>
                  </a:lnTo>
                  <a:lnTo>
                    <a:pt x="199" y="260"/>
                  </a:lnTo>
                  <a:lnTo>
                    <a:pt x="201" y="263"/>
                  </a:lnTo>
                  <a:lnTo>
                    <a:pt x="203" y="263"/>
                  </a:lnTo>
                  <a:lnTo>
                    <a:pt x="203" y="263"/>
                  </a:lnTo>
                  <a:lnTo>
                    <a:pt x="203" y="263"/>
                  </a:lnTo>
                  <a:lnTo>
                    <a:pt x="206" y="260"/>
                  </a:lnTo>
                  <a:lnTo>
                    <a:pt x="206" y="260"/>
                  </a:lnTo>
                  <a:lnTo>
                    <a:pt x="206" y="263"/>
                  </a:lnTo>
                  <a:lnTo>
                    <a:pt x="208" y="263"/>
                  </a:lnTo>
                  <a:lnTo>
                    <a:pt x="210" y="263"/>
                  </a:lnTo>
                  <a:lnTo>
                    <a:pt x="210" y="263"/>
                  </a:lnTo>
                  <a:lnTo>
                    <a:pt x="213" y="265"/>
                  </a:lnTo>
                  <a:lnTo>
                    <a:pt x="213" y="265"/>
                  </a:lnTo>
                  <a:lnTo>
                    <a:pt x="215" y="270"/>
                  </a:lnTo>
                  <a:lnTo>
                    <a:pt x="215" y="270"/>
                  </a:lnTo>
                  <a:lnTo>
                    <a:pt x="215" y="272"/>
                  </a:lnTo>
                  <a:lnTo>
                    <a:pt x="215" y="272"/>
                  </a:lnTo>
                  <a:lnTo>
                    <a:pt x="215" y="272"/>
                  </a:lnTo>
                  <a:lnTo>
                    <a:pt x="213" y="274"/>
                  </a:lnTo>
                  <a:lnTo>
                    <a:pt x="213" y="277"/>
                  </a:lnTo>
                  <a:lnTo>
                    <a:pt x="213" y="277"/>
                  </a:lnTo>
                  <a:lnTo>
                    <a:pt x="213" y="277"/>
                  </a:lnTo>
                  <a:lnTo>
                    <a:pt x="213" y="279"/>
                  </a:lnTo>
                  <a:lnTo>
                    <a:pt x="215" y="279"/>
                  </a:lnTo>
                  <a:lnTo>
                    <a:pt x="215" y="279"/>
                  </a:lnTo>
                  <a:lnTo>
                    <a:pt x="218" y="279"/>
                  </a:lnTo>
                  <a:lnTo>
                    <a:pt x="218" y="282"/>
                  </a:lnTo>
                  <a:lnTo>
                    <a:pt x="220" y="282"/>
                  </a:lnTo>
                  <a:lnTo>
                    <a:pt x="220" y="282"/>
                  </a:lnTo>
                  <a:lnTo>
                    <a:pt x="222" y="282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5" y="279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7" y="282"/>
                  </a:lnTo>
                  <a:lnTo>
                    <a:pt x="229" y="282"/>
                  </a:lnTo>
                  <a:lnTo>
                    <a:pt x="234" y="282"/>
                  </a:lnTo>
                  <a:lnTo>
                    <a:pt x="234" y="282"/>
                  </a:lnTo>
                  <a:lnTo>
                    <a:pt x="234" y="284"/>
                  </a:lnTo>
                  <a:lnTo>
                    <a:pt x="234" y="284"/>
                  </a:lnTo>
                  <a:lnTo>
                    <a:pt x="236" y="284"/>
                  </a:lnTo>
                  <a:lnTo>
                    <a:pt x="236" y="284"/>
                  </a:lnTo>
                  <a:lnTo>
                    <a:pt x="236" y="286"/>
                  </a:lnTo>
                  <a:lnTo>
                    <a:pt x="239" y="286"/>
                  </a:lnTo>
                  <a:lnTo>
                    <a:pt x="241" y="286"/>
                  </a:lnTo>
                  <a:lnTo>
                    <a:pt x="241" y="289"/>
                  </a:lnTo>
                  <a:lnTo>
                    <a:pt x="244" y="289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1"/>
                  </a:lnTo>
                  <a:lnTo>
                    <a:pt x="244" y="293"/>
                  </a:lnTo>
                  <a:lnTo>
                    <a:pt x="244" y="293"/>
                  </a:lnTo>
                  <a:lnTo>
                    <a:pt x="244" y="293"/>
                  </a:lnTo>
                  <a:lnTo>
                    <a:pt x="244" y="296"/>
                  </a:lnTo>
                  <a:lnTo>
                    <a:pt x="246" y="298"/>
                  </a:lnTo>
                  <a:lnTo>
                    <a:pt x="246" y="298"/>
                  </a:lnTo>
                  <a:lnTo>
                    <a:pt x="246" y="300"/>
                  </a:lnTo>
                  <a:lnTo>
                    <a:pt x="246" y="300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6" y="303"/>
                  </a:lnTo>
                  <a:lnTo>
                    <a:pt x="244" y="303"/>
                  </a:lnTo>
                  <a:lnTo>
                    <a:pt x="244" y="305"/>
                  </a:lnTo>
                  <a:lnTo>
                    <a:pt x="244" y="305"/>
                  </a:lnTo>
                  <a:lnTo>
                    <a:pt x="246" y="308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2"/>
                  </a:lnTo>
                  <a:lnTo>
                    <a:pt x="246" y="315"/>
                  </a:lnTo>
                  <a:lnTo>
                    <a:pt x="246" y="315"/>
                  </a:lnTo>
                  <a:lnTo>
                    <a:pt x="246" y="317"/>
                  </a:lnTo>
                  <a:lnTo>
                    <a:pt x="244" y="317"/>
                  </a:lnTo>
                  <a:lnTo>
                    <a:pt x="241" y="319"/>
                  </a:lnTo>
                  <a:lnTo>
                    <a:pt x="241" y="319"/>
                  </a:lnTo>
                  <a:lnTo>
                    <a:pt x="241" y="319"/>
                  </a:lnTo>
                  <a:lnTo>
                    <a:pt x="241" y="322"/>
                  </a:lnTo>
                  <a:lnTo>
                    <a:pt x="241" y="322"/>
                  </a:lnTo>
                  <a:lnTo>
                    <a:pt x="241" y="324"/>
                  </a:lnTo>
                  <a:lnTo>
                    <a:pt x="241" y="324"/>
                  </a:lnTo>
                  <a:lnTo>
                    <a:pt x="241" y="327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1" y="329"/>
                  </a:lnTo>
                  <a:lnTo>
                    <a:pt x="244" y="331"/>
                  </a:lnTo>
                  <a:lnTo>
                    <a:pt x="244" y="331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6" y="329"/>
                  </a:lnTo>
                  <a:lnTo>
                    <a:pt x="248" y="329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251" y="329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58" y="324"/>
                  </a:lnTo>
                  <a:lnTo>
                    <a:pt x="260" y="324"/>
                  </a:lnTo>
                  <a:lnTo>
                    <a:pt x="260" y="327"/>
                  </a:lnTo>
                  <a:lnTo>
                    <a:pt x="260" y="327"/>
                  </a:lnTo>
                  <a:lnTo>
                    <a:pt x="262" y="327"/>
                  </a:lnTo>
                  <a:lnTo>
                    <a:pt x="262" y="329"/>
                  </a:lnTo>
                  <a:lnTo>
                    <a:pt x="262" y="329"/>
                  </a:lnTo>
                  <a:lnTo>
                    <a:pt x="262" y="329"/>
                  </a:lnTo>
                  <a:lnTo>
                    <a:pt x="260" y="331"/>
                  </a:lnTo>
                  <a:lnTo>
                    <a:pt x="260" y="331"/>
                  </a:lnTo>
                  <a:lnTo>
                    <a:pt x="258" y="338"/>
                  </a:lnTo>
                  <a:lnTo>
                    <a:pt x="258" y="343"/>
                  </a:lnTo>
                  <a:lnTo>
                    <a:pt x="255" y="343"/>
                  </a:lnTo>
                  <a:lnTo>
                    <a:pt x="255" y="348"/>
                  </a:lnTo>
                  <a:lnTo>
                    <a:pt x="258" y="348"/>
                  </a:lnTo>
                  <a:lnTo>
                    <a:pt x="258" y="350"/>
                  </a:lnTo>
                  <a:lnTo>
                    <a:pt x="260" y="350"/>
                  </a:lnTo>
                  <a:lnTo>
                    <a:pt x="260" y="353"/>
                  </a:lnTo>
                  <a:lnTo>
                    <a:pt x="262" y="355"/>
                  </a:lnTo>
                  <a:lnTo>
                    <a:pt x="262" y="355"/>
                  </a:lnTo>
                  <a:lnTo>
                    <a:pt x="262" y="355"/>
                  </a:lnTo>
                  <a:lnTo>
                    <a:pt x="265" y="357"/>
                  </a:lnTo>
                  <a:lnTo>
                    <a:pt x="270" y="357"/>
                  </a:lnTo>
                  <a:lnTo>
                    <a:pt x="270" y="357"/>
                  </a:lnTo>
                  <a:lnTo>
                    <a:pt x="270" y="353"/>
                  </a:lnTo>
                  <a:lnTo>
                    <a:pt x="270" y="350"/>
                  </a:lnTo>
                  <a:lnTo>
                    <a:pt x="272" y="348"/>
                  </a:lnTo>
                  <a:lnTo>
                    <a:pt x="289" y="317"/>
                  </a:lnTo>
                  <a:lnTo>
                    <a:pt x="289" y="315"/>
                  </a:lnTo>
                  <a:lnTo>
                    <a:pt x="289" y="312"/>
                  </a:lnTo>
                  <a:lnTo>
                    <a:pt x="289" y="312"/>
                  </a:lnTo>
                  <a:lnTo>
                    <a:pt x="291" y="310"/>
                  </a:lnTo>
                  <a:lnTo>
                    <a:pt x="291" y="308"/>
                  </a:lnTo>
                  <a:lnTo>
                    <a:pt x="293" y="303"/>
                  </a:lnTo>
                  <a:lnTo>
                    <a:pt x="293" y="300"/>
                  </a:lnTo>
                  <a:lnTo>
                    <a:pt x="296" y="296"/>
                  </a:lnTo>
                  <a:lnTo>
                    <a:pt x="298" y="293"/>
                  </a:lnTo>
                  <a:lnTo>
                    <a:pt x="300" y="286"/>
                  </a:lnTo>
                  <a:lnTo>
                    <a:pt x="303" y="284"/>
                  </a:lnTo>
                  <a:lnTo>
                    <a:pt x="305" y="282"/>
                  </a:lnTo>
                  <a:lnTo>
                    <a:pt x="307" y="282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07" y="272"/>
                  </a:lnTo>
                  <a:lnTo>
                    <a:pt x="310" y="267"/>
                  </a:lnTo>
                  <a:lnTo>
                    <a:pt x="310" y="265"/>
                  </a:lnTo>
                  <a:lnTo>
                    <a:pt x="312" y="263"/>
                  </a:lnTo>
                  <a:lnTo>
                    <a:pt x="312" y="263"/>
                  </a:lnTo>
                  <a:lnTo>
                    <a:pt x="312" y="256"/>
                  </a:lnTo>
                  <a:lnTo>
                    <a:pt x="315" y="253"/>
                  </a:lnTo>
                  <a:lnTo>
                    <a:pt x="315" y="253"/>
                  </a:lnTo>
                  <a:lnTo>
                    <a:pt x="317" y="256"/>
                  </a:lnTo>
                  <a:lnTo>
                    <a:pt x="317" y="256"/>
                  </a:lnTo>
                  <a:lnTo>
                    <a:pt x="317" y="258"/>
                  </a:lnTo>
                  <a:lnTo>
                    <a:pt x="315" y="260"/>
                  </a:lnTo>
                  <a:lnTo>
                    <a:pt x="315" y="263"/>
                  </a:lnTo>
                  <a:lnTo>
                    <a:pt x="315" y="263"/>
                  </a:lnTo>
                  <a:lnTo>
                    <a:pt x="315" y="265"/>
                  </a:lnTo>
                  <a:lnTo>
                    <a:pt x="315" y="267"/>
                  </a:lnTo>
                  <a:lnTo>
                    <a:pt x="315" y="270"/>
                  </a:lnTo>
                  <a:lnTo>
                    <a:pt x="317" y="270"/>
                  </a:lnTo>
                  <a:lnTo>
                    <a:pt x="317" y="272"/>
                  </a:lnTo>
                  <a:lnTo>
                    <a:pt x="317" y="277"/>
                  </a:lnTo>
                  <a:lnTo>
                    <a:pt x="317" y="279"/>
                  </a:lnTo>
                  <a:lnTo>
                    <a:pt x="319" y="282"/>
                  </a:lnTo>
                  <a:lnTo>
                    <a:pt x="319" y="282"/>
                  </a:lnTo>
                  <a:lnTo>
                    <a:pt x="319" y="279"/>
                  </a:lnTo>
                  <a:lnTo>
                    <a:pt x="319" y="279"/>
                  </a:lnTo>
                  <a:lnTo>
                    <a:pt x="324" y="277"/>
                  </a:lnTo>
                  <a:lnTo>
                    <a:pt x="326" y="277"/>
                  </a:lnTo>
                  <a:lnTo>
                    <a:pt x="326" y="277"/>
                  </a:lnTo>
                  <a:lnTo>
                    <a:pt x="329" y="274"/>
                  </a:lnTo>
                  <a:lnTo>
                    <a:pt x="329" y="274"/>
                  </a:lnTo>
                  <a:lnTo>
                    <a:pt x="329" y="272"/>
                  </a:lnTo>
                  <a:lnTo>
                    <a:pt x="331" y="267"/>
                  </a:lnTo>
                  <a:lnTo>
                    <a:pt x="331" y="267"/>
                  </a:lnTo>
                  <a:lnTo>
                    <a:pt x="331" y="265"/>
                  </a:lnTo>
                  <a:lnTo>
                    <a:pt x="333" y="265"/>
                  </a:lnTo>
                  <a:lnTo>
                    <a:pt x="333" y="263"/>
                  </a:lnTo>
                  <a:lnTo>
                    <a:pt x="333" y="263"/>
                  </a:lnTo>
                  <a:lnTo>
                    <a:pt x="333" y="260"/>
                  </a:lnTo>
                  <a:lnTo>
                    <a:pt x="333" y="258"/>
                  </a:lnTo>
                  <a:lnTo>
                    <a:pt x="336" y="258"/>
                  </a:lnTo>
                  <a:lnTo>
                    <a:pt x="336" y="258"/>
                  </a:lnTo>
                  <a:lnTo>
                    <a:pt x="341" y="260"/>
                  </a:lnTo>
                  <a:lnTo>
                    <a:pt x="343" y="260"/>
                  </a:lnTo>
                  <a:lnTo>
                    <a:pt x="345" y="258"/>
                  </a:lnTo>
                  <a:lnTo>
                    <a:pt x="345" y="258"/>
                  </a:lnTo>
                  <a:lnTo>
                    <a:pt x="348" y="256"/>
                  </a:lnTo>
                  <a:lnTo>
                    <a:pt x="348" y="253"/>
                  </a:lnTo>
                  <a:lnTo>
                    <a:pt x="350" y="253"/>
                  </a:lnTo>
                  <a:lnTo>
                    <a:pt x="352" y="253"/>
                  </a:lnTo>
                  <a:lnTo>
                    <a:pt x="352" y="253"/>
                  </a:lnTo>
                  <a:lnTo>
                    <a:pt x="355" y="253"/>
                  </a:lnTo>
                  <a:lnTo>
                    <a:pt x="355" y="256"/>
                  </a:lnTo>
                  <a:lnTo>
                    <a:pt x="352" y="263"/>
                  </a:lnTo>
                  <a:lnTo>
                    <a:pt x="352" y="265"/>
                  </a:lnTo>
                  <a:lnTo>
                    <a:pt x="355" y="265"/>
                  </a:lnTo>
                  <a:lnTo>
                    <a:pt x="355" y="265"/>
                  </a:lnTo>
                  <a:lnTo>
                    <a:pt x="355" y="265"/>
                  </a:lnTo>
                  <a:lnTo>
                    <a:pt x="355" y="267"/>
                  </a:lnTo>
                  <a:lnTo>
                    <a:pt x="352" y="267"/>
                  </a:lnTo>
                  <a:lnTo>
                    <a:pt x="352" y="265"/>
                  </a:lnTo>
                  <a:lnTo>
                    <a:pt x="350" y="265"/>
                  </a:lnTo>
                  <a:lnTo>
                    <a:pt x="350" y="265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67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8" y="270"/>
                  </a:lnTo>
                  <a:lnTo>
                    <a:pt x="345" y="270"/>
                  </a:lnTo>
                  <a:lnTo>
                    <a:pt x="345" y="272"/>
                  </a:lnTo>
                  <a:lnTo>
                    <a:pt x="345" y="274"/>
                  </a:lnTo>
                  <a:lnTo>
                    <a:pt x="345" y="277"/>
                  </a:lnTo>
                  <a:lnTo>
                    <a:pt x="343" y="279"/>
                  </a:lnTo>
                  <a:lnTo>
                    <a:pt x="343" y="279"/>
                  </a:lnTo>
                  <a:lnTo>
                    <a:pt x="343" y="282"/>
                  </a:lnTo>
                  <a:lnTo>
                    <a:pt x="345" y="284"/>
                  </a:lnTo>
                  <a:lnTo>
                    <a:pt x="348" y="286"/>
                  </a:lnTo>
                  <a:lnTo>
                    <a:pt x="350" y="286"/>
                  </a:lnTo>
                  <a:lnTo>
                    <a:pt x="350" y="286"/>
                  </a:lnTo>
                  <a:lnTo>
                    <a:pt x="352" y="286"/>
                  </a:lnTo>
                  <a:lnTo>
                    <a:pt x="352" y="286"/>
                  </a:lnTo>
                  <a:lnTo>
                    <a:pt x="352" y="286"/>
                  </a:lnTo>
                  <a:lnTo>
                    <a:pt x="352" y="284"/>
                  </a:lnTo>
                  <a:lnTo>
                    <a:pt x="350" y="284"/>
                  </a:lnTo>
                  <a:lnTo>
                    <a:pt x="350" y="284"/>
                  </a:lnTo>
                  <a:lnTo>
                    <a:pt x="350" y="282"/>
                  </a:lnTo>
                  <a:lnTo>
                    <a:pt x="350" y="282"/>
                  </a:lnTo>
                  <a:lnTo>
                    <a:pt x="350" y="279"/>
                  </a:lnTo>
                  <a:lnTo>
                    <a:pt x="350" y="279"/>
                  </a:lnTo>
                  <a:lnTo>
                    <a:pt x="352" y="279"/>
                  </a:lnTo>
                  <a:lnTo>
                    <a:pt x="352" y="279"/>
                  </a:lnTo>
                  <a:lnTo>
                    <a:pt x="352" y="274"/>
                  </a:lnTo>
                  <a:lnTo>
                    <a:pt x="355" y="274"/>
                  </a:lnTo>
                  <a:lnTo>
                    <a:pt x="357" y="272"/>
                  </a:lnTo>
                  <a:lnTo>
                    <a:pt x="357" y="272"/>
                  </a:lnTo>
                  <a:lnTo>
                    <a:pt x="357" y="270"/>
                  </a:lnTo>
                  <a:lnTo>
                    <a:pt x="357" y="270"/>
                  </a:lnTo>
                  <a:lnTo>
                    <a:pt x="357" y="267"/>
                  </a:lnTo>
                  <a:lnTo>
                    <a:pt x="359" y="267"/>
                  </a:lnTo>
                  <a:lnTo>
                    <a:pt x="362" y="267"/>
                  </a:lnTo>
                  <a:lnTo>
                    <a:pt x="364" y="265"/>
                  </a:lnTo>
                  <a:lnTo>
                    <a:pt x="364" y="265"/>
                  </a:lnTo>
                  <a:lnTo>
                    <a:pt x="367" y="263"/>
                  </a:lnTo>
                  <a:lnTo>
                    <a:pt x="367" y="263"/>
                  </a:lnTo>
                  <a:lnTo>
                    <a:pt x="367" y="263"/>
                  </a:lnTo>
                  <a:lnTo>
                    <a:pt x="371" y="260"/>
                  </a:lnTo>
                  <a:lnTo>
                    <a:pt x="371" y="260"/>
                  </a:lnTo>
                  <a:lnTo>
                    <a:pt x="371" y="258"/>
                  </a:lnTo>
                  <a:lnTo>
                    <a:pt x="371" y="258"/>
                  </a:lnTo>
                  <a:lnTo>
                    <a:pt x="374" y="251"/>
                  </a:lnTo>
                  <a:lnTo>
                    <a:pt x="376" y="246"/>
                  </a:lnTo>
                  <a:lnTo>
                    <a:pt x="378" y="241"/>
                  </a:lnTo>
                  <a:lnTo>
                    <a:pt x="395" y="237"/>
                  </a:lnTo>
                  <a:lnTo>
                    <a:pt x="397" y="237"/>
                  </a:lnTo>
                  <a:close/>
                  <a:moveTo>
                    <a:pt x="331" y="180"/>
                  </a:moveTo>
                  <a:lnTo>
                    <a:pt x="331" y="180"/>
                  </a:lnTo>
                  <a:lnTo>
                    <a:pt x="333" y="180"/>
                  </a:lnTo>
                  <a:lnTo>
                    <a:pt x="333" y="182"/>
                  </a:lnTo>
                  <a:lnTo>
                    <a:pt x="333" y="182"/>
                  </a:lnTo>
                  <a:lnTo>
                    <a:pt x="333" y="185"/>
                  </a:lnTo>
                  <a:lnTo>
                    <a:pt x="333" y="185"/>
                  </a:lnTo>
                  <a:lnTo>
                    <a:pt x="336" y="185"/>
                  </a:lnTo>
                  <a:lnTo>
                    <a:pt x="336" y="185"/>
                  </a:lnTo>
                  <a:lnTo>
                    <a:pt x="336" y="185"/>
                  </a:lnTo>
                  <a:lnTo>
                    <a:pt x="336" y="182"/>
                  </a:lnTo>
                  <a:lnTo>
                    <a:pt x="336" y="182"/>
                  </a:lnTo>
                  <a:lnTo>
                    <a:pt x="336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38" y="185"/>
                  </a:lnTo>
                  <a:lnTo>
                    <a:pt x="341" y="185"/>
                  </a:lnTo>
                  <a:lnTo>
                    <a:pt x="341" y="182"/>
                  </a:lnTo>
                  <a:lnTo>
                    <a:pt x="341" y="182"/>
                  </a:lnTo>
                  <a:lnTo>
                    <a:pt x="338" y="180"/>
                  </a:lnTo>
                  <a:lnTo>
                    <a:pt x="338" y="182"/>
                  </a:lnTo>
                  <a:lnTo>
                    <a:pt x="336" y="182"/>
                  </a:lnTo>
                  <a:lnTo>
                    <a:pt x="336" y="180"/>
                  </a:lnTo>
                  <a:lnTo>
                    <a:pt x="336" y="180"/>
                  </a:lnTo>
                  <a:lnTo>
                    <a:pt x="338" y="177"/>
                  </a:lnTo>
                  <a:lnTo>
                    <a:pt x="336" y="175"/>
                  </a:lnTo>
                  <a:lnTo>
                    <a:pt x="336" y="173"/>
                  </a:lnTo>
                  <a:lnTo>
                    <a:pt x="336" y="173"/>
                  </a:lnTo>
                  <a:lnTo>
                    <a:pt x="333" y="173"/>
                  </a:lnTo>
                  <a:lnTo>
                    <a:pt x="331" y="173"/>
                  </a:lnTo>
                  <a:lnTo>
                    <a:pt x="331" y="175"/>
                  </a:lnTo>
                  <a:lnTo>
                    <a:pt x="331" y="177"/>
                  </a:lnTo>
                  <a:lnTo>
                    <a:pt x="331" y="180"/>
                  </a:lnTo>
                  <a:close/>
                  <a:moveTo>
                    <a:pt x="154" y="114"/>
                  </a:moveTo>
                  <a:lnTo>
                    <a:pt x="151" y="116"/>
                  </a:lnTo>
                  <a:lnTo>
                    <a:pt x="151" y="118"/>
                  </a:lnTo>
                  <a:lnTo>
                    <a:pt x="151" y="123"/>
                  </a:lnTo>
                  <a:lnTo>
                    <a:pt x="154" y="125"/>
                  </a:lnTo>
                  <a:lnTo>
                    <a:pt x="161" y="125"/>
                  </a:lnTo>
                  <a:lnTo>
                    <a:pt x="163" y="125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8" y="125"/>
                  </a:lnTo>
                  <a:lnTo>
                    <a:pt x="170" y="125"/>
                  </a:lnTo>
                  <a:lnTo>
                    <a:pt x="170" y="123"/>
                  </a:lnTo>
                  <a:lnTo>
                    <a:pt x="168" y="121"/>
                  </a:lnTo>
                  <a:lnTo>
                    <a:pt x="166" y="123"/>
                  </a:lnTo>
                  <a:lnTo>
                    <a:pt x="168" y="121"/>
                  </a:lnTo>
                  <a:lnTo>
                    <a:pt x="168" y="118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8"/>
                  </a:lnTo>
                  <a:lnTo>
                    <a:pt x="170" y="123"/>
                  </a:lnTo>
                  <a:lnTo>
                    <a:pt x="170" y="123"/>
                  </a:lnTo>
                  <a:lnTo>
                    <a:pt x="170" y="125"/>
                  </a:lnTo>
                  <a:lnTo>
                    <a:pt x="170" y="128"/>
                  </a:lnTo>
                  <a:lnTo>
                    <a:pt x="168" y="130"/>
                  </a:lnTo>
                  <a:lnTo>
                    <a:pt x="166" y="130"/>
                  </a:lnTo>
                  <a:lnTo>
                    <a:pt x="166" y="132"/>
                  </a:lnTo>
                  <a:lnTo>
                    <a:pt x="166" y="132"/>
                  </a:lnTo>
                  <a:lnTo>
                    <a:pt x="173" y="140"/>
                  </a:lnTo>
                  <a:lnTo>
                    <a:pt x="173" y="140"/>
                  </a:lnTo>
                  <a:lnTo>
                    <a:pt x="175" y="137"/>
                  </a:lnTo>
                  <a:lnTo>
                    <a:pt x="175" y="135"/>
                  </a:lnTo>
                  <a:lnTo>
                    <a:pt x="177" y="128"/>
                  </a:lnTo>
                  <a:lnTo>
                    <a:pt x="177" y="128"/>
                  </a:lnTo>
                  <a:lnTo>
                    <a:pt x="182" y="125"/>
                  </a:lnTo>
                  <a:lnTo>
                    <a:pt x="182" y="123"/>
                  </a:lnTo>
                  <a:lnTo>
                    <a:pt x="182" y="121"/>
                  </a:lnTo>
                  <a:lnTo>
                    <a:pt x="182" y="121"/>
                  </a:lnTo>
                  <a:lnTo>
                    <a:pt x="184" y="121"/>
                  </a:lnTo>
                  <a:lnTo>
                    <a:pt x="187" y="121"/>
                  </a:lnTo>
                  <a:lnTo>
                    <a:pt x="187" y="118"/>
                  </a:lnTo>
                  <a:lnTo>
                    <a:pt x="184" y="118"/>
                  </a:lnTo>
                  <a:lnTo>
                    <a:pt x="184" y="116"/>
                  </a:lnTo>
                  <a:lnTo>
                    <a:pt x="187" y="114"/>
                  </a:lnTo>
                  <a:lnTo>
                    <a:pt x="187" y="111"/>
                  </a:lnTo>
                  <a:lnTo>
                    <a:pt x="189" y="111"/>
                  </a:lnTo>
                  <a:lnTo>
                    <a:pt x="189" y="111"/>
                  </a:lnTo>
                  <a:lnTo>
                    <a:pt x="192" y="111"/>
                  </a:lnTo>
                  <a:lnTo>
                    <a:pt x="192" y="109"/>
                  </a:lnTo>
                  <a:lnTo>
                    <a:pt x="194" y="106"/>
                  </a:lnTo>
                  <a:lnTo>
                    <a:pt x="196" y="104"/>
                  </a:lnTo>
                  <a:lnTo>
                    <a:pt x="199" y="104"/>
                  </a:lnTo>
                  <a:lnTo>
                    <a:pt x="199" y="104"/>
                  </a:lnTo>
                  <a:lnTo>
                    <a:pt x="199" y="99"/>
                  </a:lnTo>
                  <a:lnTo>
                    <a:pt x="201" y="99"/>
                  </a:lnTo>
                  <a:lnTo>
                    <a:pt x="203" y="99"/>
                  </a:lnTo>
                  <a:lnTo>
                    <a:pt x="203" y="97"/>
                  </a:lnTo>
                  <a:lnTo>
                    <a:pt x="208" y="92"/>
                  </a:lnTo>
                  <a:lnTo>
                    <a:pt x="208" y="92"/>
                  </a:lnTo>
                  <a:lnTo>
                    <a:pt x="203" y="90"/>
                  </a:lnTo>
                  <a:lnTo>
                    <a:pt x="201" y="90"/>
                  </a:lnTo>
                  <a:lnTo>
                    <a:pt x="203" y="90"/>
                  </a:lnTo>
                  <a:lnTo>
                    <a:pt x="203" y="87"/>
                  </a:lnTo>
                  <a:lnTo>
                    <a:pt x="208" y="87"/>
                  </a:lnTo>
                  <a:lnTo>
                    <a:pt x="213" y="85"/>
                  </a:lnTo>
                  <a:lnTo>
                    <a:pt x="215" y="85"/>
                  </a:lnTo>
                  <a:lnTo>
                    <a:pt x="218" y="85"/>
                  </a:lnTo>
                  <a:lnTo>
                    <a:pt x="220" y="87"/>
                  </a:lnTo>
                  <a:lnTo>
                    <a:pt x="222" y="87"/>
                  </a:lnTo>
                  <a:lnTo>
                    <a:pt x="225" y="85"/>
                  </a:lnTo>
                  <a:lnTo>
                    <a:pt x="227" y="83"/>
                  </a:lnTo>
                  <a:lnTo>
                    <a:pt x="229" y="83"/>
                  </a:lnTo>
                  <a:lnTo>
                    <a:pt x="229" y="83"/>
                  </a:lnTo>
                  <a:lnTo>
                    <a:pt x="227" y="83"/>
                  </a:lnTo>
                  <a:lnTo>
                    <a:pt x="225" y="78"/>
                  </a:lnTo>
                  <a:lnTo>
                    <a:pt x="225" y="78"/>
                  </a:lnTo>
                  <a:lnTo>
                    <a:pt x="220" y="76"/>
                  </a:lnTo>
                  <a:lnTo>
                    <a:pt x="218" y="76"/>
                  </a:lnTo>
                  <a:lnTo>
                    <a:pt x="199" y="78"/>
                  </a:lnTo>
                  <a:lnTo>
                    <a:pt x="192" y="80"/>
                  </a:lnTo>
                  <a:lnTo>
                    <a:pt x="184" y="83"/>
                  </a:lnTo>
                  <a:lnTo>
                    <a:pt x="184" y="85"/>
                  </a:lnTo>
                  <a:lnTo>
                    <a:pt x="182" y="87"/>
                  </a:lnTo>
                  <a:lnTo>
                    <a:pt x="182" y="87"/>
                  </a:lnTo>
                  <a:lnTo>
                    <a:pt x="180" y="87"/>
                  </a:lnTo>
                  <a:lnTo>
                    <a:pt x="180" y="87"/>
                  </a:lnTo>
                  <a:lnTo>
                    <a:pt x="177" y="87"/>
                  </a:lnTo>
                  <a:lnTo>
                    <a:pt x="177" y="87"/>
                  </a:lnTo>
                  <a:lnTo>
                    <a:pt x="175" y="90"/>
                  </a:lnTo>
                  <a:lnTo>
                    <a:pt x="168" y="92"/>
                  </a:lnTo>
                  <a:lnTo>
                    <a:pt x="166" y="95"/>
                  </a:lnTo>
                  <a:lnTo>
                    <a:pt x="158" y="106"/>
                  </a:lnTo>
                  <a:lnTo>
                    <a:pt x="158" y="109"/>
                  </a:lnTo>
                  <a:lnTo>
                    <a:pt x="154" y="111"/>
                  </a:lnTo>
                  <a:lnTo>
                    <a:pt x="154" y="114"/>
                  </a:lnTo>
                  <a:close/>
                  <a:moveTo>
                    <a:pt x="92" y="40"/>
                  </a:moveTo>
                  <a:lnTo>
                    <a:pt x="97" y="38"/>
                  </a:lnTo>
                  <a:lnTo>
                    <a:pt x="97" y="38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2" y="45"/>
                  </a:lnTo>
                  <a:lnTo>
                    <a:pt x="95" y="47"/>
                  </a:lnTo>
                  <a:lnTo>
                    <a:pt x="97" y="47"/>
                  </a:lnTo>
                  <a:lnTo>
                    <a:pt x="99" y="47"/>
                  </a:lnTo>
                  <a:lnTo>
                    <a:pt x="113" y="38"/>
                  </a:lnTo>
                  <a:lnTo>
                    <a:pt x="118" y="38"/>
                  </a:lnTo>
                  <a:lnTo>
                    <a:pt x="118" y="38"/>
                  </a:lnTo>
                  <a:lnTo>
                    <a:pt x="109" y="38"/>
                  </a:lnTo>
                  <a:lnTo>
                    <a:pt x="111" y="35"/>
                  </a:lnTo>
                  <a:lnTo>
                    <a:pt x="113" y="33"/>
                  </a:lnTo>
                  <a:lnTo>
                    <a:pt x="113" y="33"/>
                  </a:lnTo>
                  <a:lnTo>
                    <a:pt x="135" y="21"/>
                  </a:lnTo>
                  <a:lnTo>
                    <a:pt x="139" y="19"/>
                  </a:lnTo>
                  <a:lnTo>
                    <a:pt x="144" y="16"/>
                  </a:lnTo>
                  <a:lnTo>
                    <a:pt x="144" y="14"/>
                  </a:lnTo>
                  <a:lnTo>
                    <a:pt x="144" y="14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4" y="9"/>
                  </a:lnTo>
                  <a:lnTo>
                    <a:pt x="151" y="5"/>
                  </a:lnTo>
                  <a:lnTo>
                    <a:pt x="154" y="2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47" y="2"/>
                  </a:lnTo>
                  <a:lnTo>
                    <a:pt x="144" y="5"/>
                  </a:lnTo>
                  <a:lnTo>
                    <a:pt x="142" y="5"/>
                  </a:lnTo>
                  <a:lnTo>
                    <a:pt x="139" y="7"/>
                  </a:lnTo>
                  <a:lnTo>
                    <a:pt x="139" y="5"/>
                  </a:lnTo>
                  <a:lnTo>
                    <a:pt x="132" y="12"/>
                  </a:lnTo>
                  <a:lnTo>
                    <a:pt x="132" y="9"/>
                  </a:lnTo>
                  <a:lnTo>
                    <a:pt x="130" y="12"/>
                  </a:lnTo>
                  <a:lnTo>
                    <a:pt x="125" y="14"/>
                  </a:lnTo>
                  <a:lnTo>
                    <a:pt x="123" y="16"/>
                  </a:lnTo>
                  <a:lnTo>
                    <a:pt x="121" y="19"/>
                  </a:lnTo>
                  <a:lnTo>
                    <a:pt x="118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21"/>
                  </a:lnTo>
                  <a:lnTo>
                    <a:pt x="111" y="24"/>
                  </a:lnTo>
                  <a:lnTo>
                    <a:pt x="99" y="31"/>
                  </a:lnTo>
                  <a:lnTo>
                    <a:pt x="90" y="38"/>
                  </a:lnTo>
                  <a:lnTo>
                    <a:pt x="92" y="40"/>
                  </a:lnTo>
                  <a:lnTo>
                    <a:pt x="92" y="40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lnTo>
                    <a:pt x="404" y="348"/>
                  </a:lnTo>
                  <a:lnTo>
                    <a:pt x="404" y="348"/>
                  </a:lnTo>
                  <a:lnTo>
                    <a:pt x="402" y="350"/>
                  </a:lnTo>
                  <a:lnTo>
                    <a:pt x="402" y="353"/>
                  </a:lnTo>
                  <a:lnTo>
                    <a:pt x="402" y="353"/>
                  </a:lnTo>
                  <a:lnTo>
                    <a:pt x="404" y="355"/>
                  </a:lnTo>
                  <a:lnTo>
                    <a:pt x="407" y="353"/>
                  </a:lnTo>
                  <a:lnTo>
                    <a:pt x="407" y="350"/>
                  </a:lnTo>
                  <a:lnTo>
                    <a:pt x="409" y="348"/>
                  </a:lnTo>
                  <a:lnTo>
                    <a:pt x="407" y="348"/>
                  </a:lnTo>
                  <a:lnTo>
                    <a:pt x="407" y="348"/>
                  </a:lnTo>
                  <a:close/>
                  <a:moveTo>
                    <a:pt x="414" y="343"/>
                  </a:moveTo>
                  <a:lnTo>
                    <a:pt x="416" y="343"/>
                  </a:lnTo>
                  <a:lnTo>
                    <a:pt x="416" y="341"/>
                  </a:lnTo>
                  <a:lnTo>
                    <a:pt x="416" y="341"/>
                  </a:lnTo>
                  <a:lnTo>
                    <a:pt x="416" y="338"/>
                  </a:lnTo>
                  <a:lnTo>
                    <a:pt x="416" y="336"/>
                  </a:lnTo>
                  <a:lnTo>
                    <a:pt x="416" y="336"/>
                  </a:lnTo>
                  <a:lnTo>
                    <a:pt x="414" y="334"/>
                  </a:lnTo>
                  <a:lnTo>
                    <a:pt x="414" y="334"/>
                  </a:lnTo>
                  <a:lnTo>
                    <a:pt x="411" y="334"/>
                  </a:lnTo>
                  <a:lnTo>
                    <a:pt x="411" y="334"/>
                  </a:lnTo>
                  <a:lnTo>
                    <a:pt x="409" y="334"/>
                  </a:lnTo>
                  <a:lnTo>
                    <a:pt x="409" y="336"/>
                  </a:lnTo>
                  <a:lnTo>
                    <a:pt x="411" y="343"/>
                  </a:lnTo>
                  <a:lnTo>
                    <a:pt x="414" y="343"/>
                  </a:lnTo>
                  <a:close/>
                  <a:moveTo>
                    <a:pt x="546" y="215"/>
                  </a:moveTo>
                  <a:lnTo>
                    <a:pt x="544" y="213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5"/>
                  </a:lnTo>
                  <a:lnTo>
                    <a:pt x="542" y="218"/>
                  </a:lnTo>
                  <a:lnTo>
                    <a:pt x="544" y="218"/>
                  </a:lnTo>
                  <a:lnTo>
                    <a:pt x="544" y="218"/>
                  </a:lnTo>
                  <a:lnTo>
                    <a:pt x="542" y="218"/>
                  </a:lnTo>
                  <a:lnTo>
                    <a:pt x="544" y="218"/>
                  </a:lnTo>
                  <a:lnTo>
                    <a:pt x="546" y="220"/>
                  </a:lnTo>
                  <a:lnTo>
                    <a:pt x="551" y="218"/>
                  </a:lnTo>
                  <a:lnTo>
                    <a:pt x="549" y="218"/>
                  </a:lnTo>
                  <a:lnTo>
                    <a:pt x="549" y="218"/>
                  </a:lnTo>
                  <a:lnTo>
                    <a:pt x="546" y="215"/>
                  </a:lnTo>
                  <a:lnTo>
                    <a:pt x="546" y="218"/>
                  </a:lnTo>
                  <a:lnTo>
                    <a:pt x="546" y="215"/>
                  </a:lnTo>
                  <a:lnTo>
                    <a:pt x="546" y="215"/>
                  </a:lnTo>
                  <a:close/>
                  <a:moveTo>
                    <a:pt x="421" y="296"/>
                  </a:moveTo>
                  <a:lnTo>
                    <a:pt x="421" y="296"/>
                  </a:lnTo>
                  <a:lnTo>
                    <a:pt x="421" y="296"/>
                  </a:lnTo>
                  <a:lnTo>
                    <a:pt x="419" y="296"/>
                  </a:lnTo>
                  <a:lnTo>
                    <a:pt x="423" y="303"/>
                  </a:lnTo>
                  <a:lnTo>
                    <a:pt x="426" y="303"/>
                  </a:lnTo>
                  <a:lnTo>
                    <a:pt x="426" y="300"/>
                  </a:lnTo>
                  <a:lnTo>
                    <a:pt x="426" y="300"/>
                  </a:lnTo>
                  <a:lnTo>
                    <a:pt x="423" y="298"/>
                  </a:lnTo>
                  <a:lnTo>
                    <a:pt x="421" y="296"/>
                  </a:lnTo>
                  <a:close/>
                  <a:moveTo>
                    <a:pt x="778" y="551"/>
                  </a:moveTo>
                  <a:lnTo>
                    <a:pt x="778" y="549"/>
                  </a:lnTo>
                  <a:lnTo>
                    <a:pt x="778" y="544"/>
                  </a:lnTo>
                  <a:lnTo>
                    <a:pt x="778" y="544"/>
                  </a:lnTo>
                  <a:lnTo>
                    <a:pt x="776" y="542"/>
                  </a:lnTo>
                  <a:lnTo>
                    <a:pt x="773" y="537"/>
                  </a:lnTo>
                  <a:lnTo>
                    <a:pt x="771" y="535"/>
                  </a:lnTo>
                  <a:lnTo>
                    <a:pt x="771" y="535"/>
                  </a:lnTo>
                  <a:lnTo>
                    <a:pt x="764" y="514"/>
                  </a:lnTo>
                  <a:lnTo>
                    <a:pt x="757" y="495"/>
                  </a:lnTo>
                  <a:lnTo>
                    <a:pt x="754" y="485"/>
                  </a:lnTo>
                  <a:lnTo>
                    <a:pt x="743" y="452"/>
                  </a:lnTo>
                  <a:lnTo>
                    <a:pt x="738" y="445"/>
                  </a:lnTo>
                  <a:lnTo>
                    <a:pt x="738" y="445"/>
                  </a:lnTo>
                  <a:lnTo>
                    <a:pt x="738" y="443"/>
                  </a:lnTo>
                  <a:lnTo>
                    <a:pt x="736" y="440"/>
                  </a:lnTo>
                  <a:lnTo>
                    <a:pt x="731" y="433"/>
                  </a:lnTo>
                  <a:lnTo>
                    <a:pt x="726" y="431"/>
                  </a:lnTo>
                  <a:lnTo>
                    <a:pt x="724" y="428"/>
                  </a:lnTo>
                  <a:lnTo>
                    <a:pt x="712" y="426"/>
                  </a:lnTo>
                  <a:lnTo>
                    <a:pt x="710" y="426"/>
                  </a:lnTo>
                  <a:lnTo>
                    <a:pt x="707" y="426"/>
                  </a:lnTo>
                  <a:lnTo>
                    <a:pt x="702" y="428"/>
                  </a:lnTo>
                  <a:lnTo>
                    <a:pt x="702" y="428"/>
                  </a:lnTo>
                  <a:lnTo>
                    <a:pt x="700" y="433"/>
                  </a:lnTo>
                  <a:lnTo>
                    <a:pt x="698" y="433"/>
                  </a:lnTo>
                  <a:lnTo>
                    <a:pt x="695" y="435"/>
                  </a:lnTo>
                  <a:lnTo>
                    <a:pt x="693" y="435"/>
                  </a:lnTo>
                  <a:lnTo>
                    <a:pt x="693" y="438"/>
                  </a:lnTo>
                  <a:lnTo>
                    <a:pt x="691" y="438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4" y="440"/>
                  </a:lnTo>
                  <a:lnTo>
                    <a:pt x="681" y="440"/>
                  </a:lnTo>
                  <a:lnTo>
                    <a:pt x="679" y="445"/>
                  </a:lnTo>
                  <a:lnTo>
                    <a:pt x="679" y="447"/>
                  </a:lnTo>
                  <a:lnTo>
                    <a:pt x="679" y="447"/>
                  </a:lnTo>
                  <a:lnTo>
                    <a:pt x="669" y="450"/>
                  </a:lnTo>
                  <a:lnTo>
                    <a:pt x="672" y="450"/>
                  </a:lnTo>
                  <a:lnTo>
                    <a:pt x="674" y="450"/>
                  </a:lnTo>
                  <a:lnTo>
                    <a:pt x="676" y="450"/>
                  </a:lnTo>
                  <a:lnTo>
                    <a:pt x="676" y="452"/>
                  </a:lnTo>
                  <a:lnTo>
                    <a:pt x="674" y="454"/>
                  </a:lnTo>
                  <a:lnTo>
                    <a:pt x="674" y="457"/>
                  </a:lnTo>
                  <a:lnTo>
                    <a:pt x="672" y="459"/>
                  </a:lnTo>
                  <a:lnTo>
                    <a:pt x="672" y="461"/>
                  </a:lnTo>
                  <a:lnTo>
                    <a:pt x="669" y="469"/>
                  </a:lnTo>
                  <a:lnTo>
                    <a:pt x="667" y="476"/>
                  </a:lnTo>
                  <a:lnTo>
                    <a:pt x="667" y="478"/>
                  </a:lnTo>
                  <a:lnTo>
                    <a:pt x="665" y="478"/>
                  </a:lnTo>
                  <a:lnTo>
                    <a:pt x="665" y="476"/>
                  </a:lnTo>
                  <a:lnTo>
                    <a:pt x="665" y="476"/>
                  </a:lnTo>
                  <a:lnTo>
                    <a:pt x="662" y="473"/>
                  </a:lnTo>
                  <a:lnTo>
                    <a:pt x="662" y="476"/>
                  </a:lnTo>
                  <a:lnTo>
                    <a:pt x="657" y="485"/>
                  </a:lnTo>
                  <a:lnTo>
                    <a:pt x="655" y="487"/>
                  </a:lnTo>
                  <a:lnTo>
                    <a:pt x="650" y="492"/>
                  </a:lnTo>
                  <a:lnTo>
                    <a:pt x="648" y="490"/>
                  </a:lnTo>
                  <a:lnTo>
                    <a:pt x="643" y="490"/>
                  </a:lnTo>
                  <a:lnTo>
                    <a:pt x="639" y="487"/>
                  </a:lnTo>
                  <a:lnTo>
                    <a:pt x="636" y="487"/>
                  </a:lnTo>
                  <a:lnTo>
                    <a:pt x="631" y="485"/>
                  </a:lnTo>
                  <a:lnTo>
                    <a:pt x="629" y="485"/>
                  </a:lnTo>
                  <a:lnTo>
                    <a:pt x="627" y="483"/>
                  </a:lnTo>
                  <a:lnTo>
                    <a:pt x="624" y="480"/>
                  </a:lnTo>
                  <a:lnTo>
                    <a:pt x="624" y="478"/>
                  </a:lnTo>
                  <a:lnTo>
                    <a:pt x="624" y="473"/>
                  </a:lnTo>
                  <a:lnTo>
                    <a:pt x="624" y="473"/>
                  </a:lnTo>
                  <a:lnTo>
                    <a:pt x="624" y="469"/>
                  </a:lnTo>
                  <a:lnTo>
                    <a:pt x="624" y="466"/>
                  </a:lnTo>
                  <a:lnTo>
                    <a:pt x="624" y="466"/>
                  </a:lnTo>
                  <a:lnTo>
                    <a:pt x="624" y="464"/>
                  </a:lnTo>
                  <a:lnTo>
                    <a:pt x="624" y="464"/>
                  </a:lnTo>
                  <a:lnTo>
                    <a:pt x="624" y="461"/>
                  </a:lnTo>
                  <a:lnTo>
                    <a:pt x="624" y="452"/>
                  </a:lnTo>
                  <a:lnTo>
                    <a:pt x="627" y="447"/>
                  </a:lnTo>
                  <a:lnTo>
                    <a:pt x="631" y="445"/>
                  </a:lnTo>
                  <a:lnTo>
                    <a:pt x="631" y="445"/>
                  </a:lnTo>
                  <a:lnTo>
                    <a:pt x="634" y="445"/>
                  </a:lnTo>
                  <a:lnTo>
                    <a:pt x="636" y="445"/>
                  </a:lnTo>
                  <a:lnTo>
                    <a:pt x="636" y="445"/>
                  </a:lnTo>
                  <a:lnTo>
                    <a:pt x="639" y="445"/>
                  </a:lnTo>
                  <a:lnTo>
                    <a:pt x="639" y="443"/>
                  </a:lnTo>
                  <a:lnTo>
                    <a:pt x="639" y="443"/>
                  </a:lnTo>
                  <a:lnTo>
                    <a:pt x="641" y="445"/>
                  </a:lnTo>
                  <a:lnTo>
                    <a:pt x="643" y="443"/>
                  </a:lnTo>
                  <a:lnTo>
                    <a:pt x="643" y="443"/>
                  </a:lnTo>
                  <a:lnTo>
                    <a:pt x="643" y="440"/>
                  </a:lnTo>
                  <a:lnTo>
                    <a:pt x="643" y="438"/>
                  </a:lnTo>
                  <a:lnTo>
                    <a:pt x="646" y="438"/>
                  </a:lnTo>
                  <a:lnTo>
                    <a:pt x="650" y="435"/>
                  </a:lnTo>
                  <a:lnTo>
                    <a:pt x="650" y="435"/>
                  </a:lnTo>
                  <a:lnTo>
                    <a:pt x="650" y="433"/>
                  </a:lnTo>
                  <a:lnTo>
                    <a:pt x="650" y="433"/>
                  </a:lnTo>
                  <a:lnTo>
                    <a:pt x="650" y="431"/>
                  </a:lnTo>
                  <a:lnTo>
                    <a:pt x="650" y="431"/>
                  </a:lnTo>
                  <a:lnTo>
                    <a:pt x="653" y="431"/>
                  </a:lnTo>
                  <a:lnTo>
                    <a:pt x="653" y="428"/>
                  </a:lnTo>
                  <a:lnTo>
                    <a:pt x="650" y="419"/>
                  </a:lnTo>
                  <a:lnTo>
                    <a:pt x="650" y="414"/>
                  </a:lnTo>
                  <a:lnTo>
                    <a:pt x="653" y="409"/>
                  </a:lnTo>
                  <a:lnTo>
                    <a:pt x="655" y="407"/>
                  </a:lnTo>
                  <a:lnTo>
                    <a:pt x="657" y="407"/>
                  </a:lnTo>
                  <a:lnTo>
                    <a:pt x="660" y="407"/>
                  </a:lnTo>
                  <a:lnTo>
                    <a:pt x="660" y="407"/>
                  </a:lnTo>
                  <a:lnTo>
                    <a:pt x="660" y="409"/>
                  </a:lnTo>
                  <a:lnTo>
                    <a:pt x="660" y="409"/>
                  </a:lnTo>
                  <a:lnTo>
                    <a:pt x="660" y="409"/>
                  </a:lnTo>
                  <a:lnTo>
                    <a:pt x="662" y="402"/>
                  </a:lnTo>
                  <a:lnTo>
                    <a:pt x="665" y="402"/>
                  </a:lnTo>
                  <a:lnTo>
                    <a:pt x="665" y="400"/>
                  </a:lnTo>
                  <a:lnTo>
                    <a:pt x="667" y="400"/>
                  </a:lnTo>
                  <a:lnTo>
                    <a:pt x="667" y="400"/>
                  </a:lnTo>
                  <a:lnTo>
                    <a:pt x="669" y="398"/>
                  </a:lnTo>
                  <a:lnTo>
                    <a:pt x="669" y="398"/>
                  </a:lnTo>
                  <a:lnTo>
                    <a:pt x="669" y="395"/>
                  </a:lnTo>
                  <a:lnTo>
                    <a:pt x="669" y="390"/>
                  </a:lnTo>
                  <a:lnTo>
                    <a:pt x="667" y="364"/>
                  </a:lnTo>
                  <a:lnTo>
                    <a:pt x="667" y="362"/>
                  </a:lnTo>
                  <a:lnTo>
                    <a:pt x="667" y="357"/>
                  </a:lnTo>
                  <a:lnTo>
                    <a:pt x="667" y="355"/>
                  </a:lnTo>
                  <a:lnTo>
                    <a:pt x="667" y="353"/>
                  </a:lnTo>
                  <a:lnTo>
                    <a:pt x="665" y="348"/>
                  </a:lnTo>
                  <a:lnTo>
                    <a:pt x="665" y="341"/>
                  </a:lnTo>
                  <a:lnTo>
                    <a:pt x="662" y="338"/>
                  </a:lnTo>
                  <a:lnTo>
                    <a:pt x="662" y="336"/>
                  </a:lnTo>
                  <a:lnTo>
                    <a:pt x="660" y="336"/>
                  </a:lnTo>
                  <a:lnTo>
                    <a:pt x="660" y="334"/>
                  </a:lnTo>
                  <a:lnTo>
                    <a:pt x="660" y="334"/>
                  </a:lnTo>
                  <a:lnTo>
                    <a:pt x="660" y="334"/>
                  </a:lnTo>
                  <a:lnTo>
                    <a:pt x="657" y="331"/>
                  </a:lnTo>
                  <a:lnTo>
                    <a:pt x="657" y="331"/>
                  </a:lnTo>
                  <a:lnTo>
                    <a:pt x="655" y="331"/>
                  </a:lnTo>
                  <a:lnTo>
                    <a:pt x="653" y="329"/>
                  </a:lnTo>
                  <a:lnTo>
                    <a:pt x="650" y="329"/>
                  </a:lnTo>
                  <a:lnTo>
                    <a:pt x="650" y="327"/>
                  </a:lnTo>
                  <a:lnTo>
                    <a:pt x="648" y="327"/>
                  </a:lnTo>
                  <a:lnTo>
                    <a:pt x="648" y="324"/>
                  </a:lnTo>
                  <a:lnTo>
                    <a:pt x="648" y="324"/>
                  </a:lnTo>
                  <a:lnTo>
                    <a:pt x="648" y="322"/>
                  </a:lnTo>
                  <a:lnTo>
                    <a:pt x="648" y="322"/>
                  </a:lnTo>
                  <a:lnTo>
                    <a:pt x="646" y="322"/>
                  </a:lnTo>
                  <a:lnTo>
                    <a:pt x="646" y="322"/>
                  </a:lnTo>
                  <a:lnTo>
                    <a:pt x="646" y="319"/>
                  </a:lnTo>
                  <a:lnTo>
                    <a:pt x="646" y="319"/>
                  </a:lnTo>
                  <a:lnTo>
                    <a:pt x="646" y="319"/>
                  </a:lnTo>
                  <a:lnTo>
                    <a:pt x="648" y="319"/>
                  </a:lnTo>
                  <a:lnTo>
                    <a:pt x="646" y="315"/>
                  </a:lnTo>
                  <a:lnTo>
                    <a:pt x="648" y="312"/>
                  </a:lnTo>
                  <a:lnTo>
                    <a:pt x="648" y="312"/>
                  </a:lnTo>
                  <a:lnTo>
                    <a:pt x="653" y="310"/>
                  </a:lnTo>
                  <a:lnTo>
                    <a:pt x="653" y="310"/>
                  </a:lnTo>
                  <a:lnTo>
                    <a:pt x="655" y="312"/>
                  </a:lnTo>
                  <a:lnTo>
                    <a:pt x="657" y="315"/>
                  </a:lnTo>
                  <a:lnTo>
                    <a:pt x="657" y="315"/>
                  </a:lnTo>
                  <a:lnTo>
                    <a:pt x="660" y="315"/>
                  </a:lnTo>
                  <a:lnTo>
                    <a:pt x="662" y="315"/>
                  </a:lnTo>
                  <a:lnTo>
                    <a:pt x="662" y="312"/>
                  </a:lnTo>
                  <a:lnTo>
                    <a:pt x="657" y="310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8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5"/>
                  </a:lnTo>
                  <a:lnTo>
                    <a:pt x="657" y="303"/>
                  </a:lnTo>
                  <a:lnTo>
                    <a:pt x="655" y="300"/>
                  </a:lnTo>
                  <a:lnTo>
                    <a:pt x="655" y="300"/>
                  </a:lnTo>
                  <a:lnTo>
                    <a:pt x="655" y="300"/>
                  </a:lnTo>
                  <a:lnTo>
                    <a:pt x="653" y="300"/>
                  </a:lnTo>
                  <a:lnTo>
                    <a:pt x="653" y="298"/>
                  </a:lnTo>
                  <a:lnTo>
                    <a:pt x="650" y="298"/>
                  </a:lnTo>
                  <a:lnTo>
                    <a:pt x="648" y="296"/>
                  </a:lnTo>
                  <a:lnTo>
                    <a:pt x="646" y="291"/>
                  </a:lnTo>
                  <a:lnTo>
                    <a:pt x="646" y="291"/>
                  </a:lnTo>
                  <a:lnTo>
                    <a:pt x="646" y="289"/>
                  </a:lnTo>
                  <a:lnTo>
                    <a:pt x="646" y="289"/>
                  </a:lnTo>
                  <a:lnTo>
                    <a:pt x="648" y="286"/>
                  </a:lnTo>
                  <a:lnTo>
                    <a:pt x="643" y="284"/>
                  </a:lnTo>
                  <a:lnTo>
                    <a:pt x="639" y="282"/>
                  </a:lnTo>
                  <a:lnTo>
                    <a:pt x="634" y="279"/>
                  </a:lnTo>
                  <a:lnTo>
                    <a:pt x="631" y="279"/>
                  </a:lnTo>
                  <a:lnTo>
                    <a:pt x="627" y="279"/>
                  </a:lnTo>
                  <a:lnTo>
                    <a:pt x="627" y="279"/>
                  </a:lnTo>
                  <a:lnTo>
                    <a:pt x="622" y="279"/>
                  </a:lnTo>
                  <a:lnTo>
                    <a:pt x="622" y="279"/>
                  </a:lnTo>
                  <a:lnTo>
                    <a:pt x="620" y="277"/>
                  </a:lnTo>
                  <a:lnTo>
                    <a:pt x="617" y="274"/>
                  </a:lnTo>
                  <a:lnTo>
                    <a:pt x="615" y="274"/>
                  </a:lnTo>
                  <a:lnTo>
                    <a:pt x="615" y="274"/>
                  </a:lnTo>
                  <a:lnTo>
                    <a:pt x="610" y="274"/>
                  </a:lnTo>
                  <a:lnTo>
                    <a:pt x="610" y="274"/>
                  </a:lnTo>
                  <a:lnTo>
                    <a:pt x="608" y="274"/>
                  </a:lnTo>
                  <a:lnTo>
                    <a:pt x="603" y="274"/>
                  </a:lnTo>
                  <a:lnTo>
                    <a:pt x="601" y="272"/>
                  </a:lnTo>
                  <a:lnTo>
                    <a:pt x="598" y="270"/>
                  </a:lnTo>
                  <a:lnTo>
                    <a:pt x="594" y="267"/>
                  </a:lnTo>
                  <a:lnTo>
                    <a:pt x="579" y="270"/>
                  </a:lnTo>
                  <a:lnTo>
                    <a:pt x="577" y="270"/>
                  </a:lnTo>
                  <a:lnTo>
                    <a:pt x="577" y="267"/>
                  </a:lnTo>
                  <a:lnTo>
                    <a:pt x="575" y="265"/>
                  </a:lnTo>
                  <a:lnTo>
                    <a:pt x="575" y="263"/>
                  </a:lnTo>
                  <a:lnTo>
                    <a:pt x="575" y="260"/>
                  </a:lnTo>
                  <a:lnTo>
                    <a:pt x="572" y="260"/>
                  </a:lnTo>
                  <a:lnTo>
                    <a:pt x="570" y="256"/>
                  </a:lnTo>
                  <a:lnTo>
                    <a:pt x="565" y="256"/>
                  </a:lnTo>
                  <a:lnTo>
                    <a:pt x="561" y="253"/>
                  </a:lnTo>
                  <a:lnTo>
                    <a:pt x="558" y="253"/>
                  </a:lnTo>
                  <a:lnTo>
                    <a:pt x="553" y="253"/>
                  </a:lnTo>
                  <a:lnTo>
                    <a:pt x="544" y="253"/>
                  </a:lnTo>
                  <a:lnTo>
                    <a:pt x="542" y="253"/>
                  </a:lnTo>
                  <a:lnTo>
                    <a:pt x="532" y="248"/>
                  </a:lnTo>
                  <a:lnTo>
                    <a:pt x="520" y="244"/>
                  </a:lnTo>
                  <a:lnTo>
                    <a:pt x="518" y="241"/>
                  </a:lnTo>
                  <a:lnTo>
                    <a:pt x="516" y="241"/>
                  </a:lnTo>
                  <a:lnTo>
                    <a:pt x="513" y="244"/>
                  </a:lnTo>
                  <a:lnTo>
                    <a:pt x="513" y="244"/>
                  </a:lnTo>
                  <a:lnTo>
                    <a:pt x="513" y="246"/>
                  </a:lnTo>
                  <a:lnTo>
                    <a:pt x="511" y="246"/>
                  </a:lnTo>
                  <a:lnTo>
                    <a:pt x="511" y="248"/>
                  </a:lnTo>
                  <a:lnTo>
                    <a:pt x="499" y="248"/>
                  </a:lnTo>
                  <a:lnTo>
                    <a:pt x="494" y="248"/>
                  </a:lnTo>
                  <a:lnTo>
                    <a:pt x="494" y="248"/>
                  </a:lnTo>
                  <a:lnTo>
                    <a:pt x="497" y="248"/>
                  </a:lnTo>
                  <a:lnTo>
                    <a:pt x="499" y="253"/>
                  </a:lnTo>
                  <a:lnTo>
                    <a:pt x="499" y="253"/>
                  </a:lnTo>
                  <a:lnTo>
                    <a:pt x="499" y="253"/>
                  </a:lnTo>
                  <a:lnTo>
                    <a:pt x="497" y="260"/>
                  </a:lnTo>
                  <a:lnTo>
                    <a:pt x="492" y="265"/>
                  </a:lnTo>
                  <a:lnTo>
                    <a:pt x="490" y="267"/>
                  </a:lnTo>
                  <a:lnTo>
                    <a:pt x="487" y="270"/>
                  </a:lnTo>
                  <a:lnTo>
                    <a:pt x="487" y="274"/>
                  </a:lnTo>
                  <a:lnTo>
                    <a:pt x="490" y="279"/>
                  </a:lnTo>
                  <a:lnTo>
                    <a:pt x="492" y="284"/>
                  </a:lnTo>
                  <a:lnTo>
                    <a:pt x="492" y="286"/>
                  </a:lnTo>
                  <a:lnTo>
                    <a:pt x="497" y="289"/>
                  </a:lnTo>
                  <a:lnTo>
                    <a:pt x="497" y="289"/>
                  </a:lnTo>
                  <a:lnTo>
                    <a:pt x="506" y="289"/>
                  </a:lnTo>
                  <a:lnTo>
                    <a:pt x="508" y="289"/>
                  </a:lnTo>
                  <a:lnTo>
                    <a:pt x="506" y="293"/>
                  </a:lnTo>
                  <a:lnTo>
                    <a:pt x="501" y="296"/>
                  </a:lnTo>
                  <a:lnTo>
                    <a:pt x="497" y="296"/>
                  </a:lnTo>
                  <a:lnTo>
                    <a:pt x="490" y="296"/>
                  </a:lnTo>
                  <a:lnTo>
                    <a:pt x="485" y="298"/>
                  </a:lnTo>
                  <a:lnTo>
                    <a:pt x="471" y="308"/>
                  </a:lnTo>
                  <a:lnTo>
                    <a:pt x="468" y="310"/>
                  </a:lnTo>
                  <a:lnTo>
                    <a:pt x="468" y="315"/>
                  </a:lnTo>
                  <a:lnTo>
                    <a:pt x="468" y="319"/>
                  </a:lnTo>
                  <a:lnTo>
                    <a:pt x="471" y="334"/>
                  </a:lnTo>
                  <a:lnTo>
                    <a:pt x="471" y="345"/>
                  </a:lnTo>
                  <a:lnTo>
                    <a:pt x="471" y="355"/>
                  </a:lnTo>
                  <a:lnTo>
                    <a:pt x="466" y="364"/>
                  </a:lnTo>
                  <a:lnTo>
                    <a:pt x="461" y="374"/>
                  </a:lnTo>
                  <a:lnTo>
                    <a:pt x="461" y="376"/>
                  </a:lnTo>
                  <a:lnTo>
                    <a:pt x="461" y="376"/>
                  </a:lnTo>
                  <a:lnTo>
                    <a:pt x="459" y="376"/>
                  </a:lnTo>
                  <a:lnTo>
                    <a:pt x="459" y="374"/>
                  </a:lnTo>
                  <a:lnTo>
                    <a:pt x="459" y="374"/>
                  </a:lnTo>
                  <a:lnTo>
                    <a:pt x="459" y="372"/>
                  </a:lnTo>
                  <a:lnTo>
                    <a:pt x="459" y="369"/>
                  </a:lnTo>
                  <a:lnTo>
                    <a:pt x="459" y="367"/>
                  </a:lnTo>
                  <a:lnTo>
                    <a:pt x="459" y="367"/>
                  </a:lnTo>
                  <a:lnTo>
                    <a:pt x="461" y="364"/>
                  </a:lnTo>
                  <a:lnTo>
                    <a:pt x="464" y="362"/>
                  </a:lnTo>
                  <a:lnTo>
                    <a:pt x="464" y="360"/>
                  </a:lnTo>
                  <a:lnTo>
                    <a:pt x="464" y="357"/>
                  </a:lnTo>
                  <a:lnTo>
                    <a:pt x="464" y="353"/>
                  </a:lnTo>
                  <a:lnTo>
                    <a:pt x="464" y="353"/>
                  </a:lnTo>
                  <a:lnTo>
                    <a:pt x="464" y="350"/>
                  </a:lnTo>
                  <a:lnTo>
                    <a:pt x="464" y="350"/>
                  </a:lnTo>
                  <a:lnTo>
                    <a:pt x="464" y="348"/>
                  </a:lnTo>
                  <a:lnTo>
                    <a:pt x="461" y="348"/>
                  </a:lnTo>
                  <a:lnTo>
                    <a:pt x="461" y="348"/>
                  </a:lnTo>
                  <a:lnTo>
                    <a:pt x="459" y="348"/>
                  </a:lnTo>
                  <a:lnTo>
                    <a:pt x="459" y="348"/>
                  </a:lnTo>
                  <a:lnTo>
                    <a:pt x="459" y="350"/>
                  </a:lnTo>
                  <a:lnTo>
                    <a:pt x="459" y="355"/>
                  </a:lnTo>
                  <a:lnTo>
                    <a:pt x="459" y="355"/>
                  </a:lnTo>
                  <a:lnTo>
                    <a:pt x="459" y="357"/>
                  </a:lnTo>
                  <a:lnTo>
                    <a:pt x="456" y="360"/>
                  </a:lnTo>
                  <a:lnTo>
                    <a:pt x="456" y="360"/>
                  </a:lnTo>
                  <a:lnTo>
                    <a:pt x="459" y="360"/>
                  </a:lnTo>
                  <a:lnTo>
                    <a:pt x="459" y="360"/>
                  </a:lnTo>
                  <a:lnTo>
                    <a:pt x="456" y="362"/>
                  </a:lnTo>
                  <a:lnTo>
                    <a:pt x="456" y="364"/>
                  </a:lnTo>
                  <a:lnTo>
                    <a:pt x="456" y="367"/>
                  </a:lnTo>
                  <a:lnTo>
                    <a:pt x="456" y="369"/>
                  </a:lnTo>
                  <a:lnTo>
                    <a:pt x="456" y="372"/>
                  </a:lnTo>
                  <a:lnTo>
                    <a:pt x="456" y="374"/>
                  </a:lnTo>
                  <a:lnTo>
                    <a:pt x="454" y="374"/>
                  </a:lnTo>
                  <a:lnTo>
                    <a:pt x="454" y="374"/>
                  </a:lnTo>
                  <a:lnTo>
                    <a:pt x="452" y="372"/>
                  </a:lnTo>
                  <a:lnTo>
                    <a:pt x="449" y="369"/>
                  </a:lnTo>
                  <a:lnTo>
                    <a:pt x="449" y="367"/>
                  </a:lnTo>
                  <a:lnTo>
                    <a:pt x="449" y="362"/>
                  </a:lnTo>
                  <a:lnTo>
                    <a:pt x="452" y="355"/>
                  </a:lnTo>
                  <a:lnTo>
                    <a:pt x="452" y="353"/>
                  </a:lnTo>
                  <a:lnTo>
                    <a:pt x="452" y="350"/>
                  </a:lnTo>
                  <a:lnTo>
                    <a:pt x="452" y="350"/>
                  </a:lnTo>
                  <a:lnTo>
                    <a:pt x="452" y="350"/>
                  </a:lnTo>
                  <a:lnTo>
                    <a:pt x="449" y="350"/>
                  </a:lnTo>
                  <a:lnTo>
                    <a:pt x="449" y="348"/>
                  </a:lnTo>
                  <a:lnTo>
                    <a:pt x="449" y="345"/>
                  </a:lnTo>
                  <a:lnTo>
                    <a:pt x="452" y="343"/>
                  </a:lnTo>
                  <a:lnTo>
                    <a:pt x="454" y="341"/>
                  </a:lnTo>
                  <a:lnTo>
                    <a:pt x="454" y="341"/>
                  </a:lnTo>
                  <a:lnTo>
                    <a:pt x="452" y="338"/>
                  </a:lnTo>
                  <a:lnTo>
                    <a:pt x="449" y="334"/>
                  </a:lnTo>
                  <a:lnTo>
                    <a:pt x="449" y="331"/>
                  </a:lnTo>
                  <a:lnTo>
                    <a:pt x="452" y="329"/>
                  </a:lnTo>
                  <a:lnTo>
                    <a:pt x="452" y="329"/>
                  </a:lnTo>
                  <a:lnTo>
                    <a:pt x="454" y="329"/>
                  </a:lnTo>
                  <a:lnTo>
                    <a:pt x="454" y="327"/>
                  </a:lnTo>
                  <a:lnTo>
                    <a:pt x="454" y="324"/>
                  </a:lnTo>
                  <a:lnTo>
                    <a:pt x="454" y="322"/>
                  </a:lnTo>
                  <a:lnTo>
                    <a:pt x="452" y="322"/>
                  </a:lnTo>
                  <a:lnTo>
                    <a:pt x="449" y="324"/>
                  </a:lnTo>
                  <a:lnTo>
                    <a:pt x="449" y="324"/>
                  </a:lnTo>
                  <a:lnTo>
                    <a:pt x="447" y="324"/>
                  </a:lnTo>
                  <a:lnTo>
                    <a:pt x="447" y="327"/>
                  </a:lnTo>
                  <a:lnTo>
                    <a:pt x="447" y="327"/>
                  </a:lnTo>
                  <a:lnTo>
                    <a:pt x="442" y="336"/>
                  </a:lnTo>
                  <a:lnTo>
                    <a:pt x="442" y="338"/>
                  </a:lnTo>
                  <a:lnTo>
                    <a:pt x="438" y="341"/>
                  </a:lnTo>
                  <a:lnTo>
                    <a:pt x="438" y="343"/>
                  </a:lnTo>
                  <a:lnTo>
                    <a:pt x="438" y="345"/>
                  </a:lnTo>
                  <a:lnTo>
                    <a:pt x="433" y="355"/>
                  </a:lnTo>
                  <a:lnTo>
                    <a:pt x="433" y="357"/>
                  </a:lnTo>
                  <a:lnTo>
                    <a:pt x="430" y="357"/>
                  </a:lnTo>
                  <a:lnTo>
                    <a:pt x="430" y="357"/>
                  </a:lnTo>
                  <a:lnTo>
                    <a:pt x="426" y="355"/>
                  </a:lnTo>
                  <a:lnTo>
                    <a:pt x="426" y="355"/>
                  </a:lnTo>
                  <a:lnTo>
                    <a:pt x="423" y="355"/>
                  </a:lnTo>
                  <a:lnTo>
                    <a:pt x="423" y="355"/>
                  </a:lnTo>
                  <a:lnTo>
                    <a:pt x="423" y="355"/>
                  </a:lnTo>
                  <a:lnTo>
                    <a:pt x="421" y="355"/>
                  </a:lnTo>
                  <a:lnTo>
                    <a:pt x="421" y="355"/>
                  </a:lnTo>
                  <a:lnTo>
                    <a:pt x="421" y="355"/>
                  </a:lnTo>
                  <a:lnTo>
                    <a:pt x="421" y="357"/>
                  </a:lnTo>
                  <a:lnTo>
                    <a:pt x="419" y="362"/>
                  </a:lnTo>
                  <a:lnTo>
                    <a:pt x="419" y="364"/>
                  </a:lnTo>
                  <a:lnTo>
                    <a:pt x="416" y="364"/>
                  </a:lnTo>
                  <a:lnTo>
                    <a:pt x="416" y="362"/>
                  </a:lnTo>
                  <a:lnTo>
                    <a:pt x="416" y="362"/>
                  </a:lnTo>
                  <a:lnTo>
                    <a:pt x="414" y="362"/>
                  </a:lnTo>
                  <a:lnTo>
                    <a:pt x="411" y="362"/>
                  </a:lnTo>
                  <a:lnTo>
                    <a:pt x="411" y="364"/>
                  </a:lnTo>
                  <a:lnTo>
                    <a:pt x="411" y="364"/>
                  </a:lnTo>
                  <a:lnTo>
                    <a:pt x="411" y="369"/>
                  </a:lnTo>
                  <a:lnTo>
                    <a:pt x="411" y="381"/>
                  </a:lnTo>
                  <a:lnTo>
                    <a:pt x="411" y="381"/>
                  </a:lnTo>
                  <a:lnTo>
                    <a:pt x="411" y="383"/>
                  </a:lnTo>
                  <a:lnTo>
                    <a:pt x="411" y="386"/>
                  </a:lnTo>
                  <a:lnTo>
                    <a:pt x="409" y="386"/>
                  </a:lnTo>
                  <a:lnTo>
                    <a:pt x="409" y="386"/>
                  </a:lnTo>
                  <a:lnTo>
                    <a:pt x="407" y="386"/>
                  </a:lnTo>
                  <a:lnTo>
                    <a:pt x="407" y="386"/>
                  </a:lnTo>
                  <a:lnTo>
                    <a:pt x="404" y="386"/>
                  </a:lnTo>
                  <a:lnTo>
                    <a:pt x="404" y="386"/>
                  </a:lnTo>
                  <a:lnTo>
                    <a:pt x="402" y="386"/>
                  </a:lnTo>
                  <a:lnTo>
                    <a:pt x="400" y="388"/>
                  </a:lnTo>
                  <a:lnTo>
                    <a:pt x="397" y="390"/>
                  </a:lnTo>
                  <a:lnTo>
                    <a:pt x="397" y="393"/>
                  </a:lnTo>
                  <a:lnTo>
                    <a:pt x="397" y="398"/>
                  </a:lnTo>
                  <a:lnTo>
                    <a:pt x="400" y="400"/>
                  </a:lnTo>
                  <a:lnTo>
                    <a:pt x="402" y="402"/>
                  </a:lnTo>
                  <a:lnTo>
                    <a:pt x="402" y="405"/>
                  </a:lnTo>
                  <a:lnTo>
                    <a:pt x="400" y="414"/>
                  </a:lnTo>
                  <a:lnTo>
                    <a:pt x="400" y="414"/>
                  </a:lnTo>
                  <a:lnTo>
                    <a:pt x="400" y="416"/>
                  </a:lnTo>
                  <a:lnTo>
                    <a:pt x="400" y="421"/>
                  </a:lnTo>
                  <a:lnTo>
                    <a:pt x="400" y="421"/>
                  </a:lnTo>
                  <a:lnTo>
                    <a:pt x="402" y="426"/>
                  </a:lnTo>
                  <a:lnTo>
                    <a:pt x="402" y="431"/>
                  </a:lnTo>
                  <a:lnTo>
                    <a:pt x="400" y="435"/>
                  </a:lnTo>
                  <a:lnTo>
                    <a:pt x="397" y="445"/>
                  </a:lnTo>
                  <a:lnTo>
                    <a:pt x="393" y="454"/>
                  </a:lnTo>
                  <a:lnTo>
                    <a:pt x="393" y="459"/>
                  </a:lnTo>
                  <a:lnTo>
                    <a:pt x="385" y="466"/>
                  </a:lnTo>
                  <a:lnTo>
                    <a:pt x="383" y="469"/>
                  </a:lnTo>
                  <a:lnTo>
                    <a:pt x="383" y="473"/>
                  </a:lnTo>
                  <a:lnTo>
                    <a:pt x="385" y="476"/>
                  </a:lnTo>
                  <a:lnTo>
                    <a:pt x="388" y="478"/>
                  </a:lnTo>
                  <a:lnTo>
                    <a:pt x="388" y="480"/>
                  </a:lnTo>
                  <a:lnTo>
                    <a:pt x="390" y="483"/>
                  </a:lnTo>
                  <a:lnTo>
                    <a:pt x="390" y="483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3" y="490"/>
                  </a:lnTo>
                  <a:lnTo>
                    <a:pt x="395" y="499"/>
                  </a:lnTo>
                  <a:lnTo>
                    <a:pt x="395" y="504"/>
                  </a:lnTo>
                  <a:lnTo>
                    <a:pt x="393" y="509"/>
                  </a:lnTo>
                  <a:lnTo>
                    <a:pt x="388" y="516"/>
                  </a:lnTo>
                  <a:lnTo>
                    <a:pt x="388" y="521"/>
                  </a:lnTo>
                  <a:lnTo>
                    <a:pt x="388" y="525"/>
                  </a:lnTo>
                  <a:lnTo>
                    <a:pt x="388" y="528"/>
                  </a:lnTo>
                  <a:lnTo>
                    <a:pt x="390" y="530"/>
                  </a:lnTo>
                  <a:lnTo>
                    <a:pt x="393" y="535"/>
                  </a:lnTo>
                  <a:lnTo>
                    <a:pt x="409" y="568"/>
                  </a:lnTo>
                  <a:lnTo>
                    <a:pt x="411" y="568"/>
                  </a:lnTo>
                  <a:lnTo>
                    <a:pt x="414" y="568"/>
                  </a:lnTo>
                  <a:lnTo>
                    <a:pt x="419" y="563"/>
                  </a:lnTo>
                  <a:lnTo>
                    <a:pt x="419" y="566"/>
                  </a:lnTo>
                  <a:lnTo>
                    <a:pt x="419" y="568"/>
                  </a:lnTo>
                  <a:lnTo>
                    <a:pt x="416" y="570"/>
                  </a:lnTo>
                  <a:lnTo>
                    <a:pt x="414" y="570"/>
                  </a:lnTo>
                  <a:lnTo>
                    <a:pt x="414" y="570"/>
                  </a:lnTo>
                  <a:lnTo>
                    <a:pt x="414" y="573"/>
                  </a:lnTo>
                  <a:lnTo>
                    <a:pt x="421" y="585"/>
                  </a:lnTo>
                  <a:lnTo>
                    <a:pt x="421" y="589"/>
                  </a:lnTo>
                  <a:lnTo>
                    <a:pt x="423" y="592"/>
                  </a:lnTo>
                  <a:lnTo>
                    <a:pt x="426" y="594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6"/>
                  </a:lnTo>
                  <a:lnTo>
                    <a:pt x="426" y="599"/>
                  </a:lnTo>
                  <a:lnTo>
                    <a:pt x="428" y="601"/>
                  </a:lnTo>
                  <a:lnTo>
                    <a:pt x="430" y="632"/>
                  </a:lnTo>
                  <a:lnTo>
                    <a:pt x="430" y="660"/>
                  </a:lnTo>
                  <a:lnTo>
                    <a:pt x="428" y="670"/>
                  </a:lnTo>
                  <a:lnTo>
                    <a:pt x="423" y="689"/>
                  </a:lnTo>
                  <a:lnTo>
                    <a:pt x="414" y="705"/>
                  </a:lnTo>
                  <a:lnTo>
                    <a:pt x="407" y="729"/>
                  </a:lnTo>
                  <a:lnTo>
                    <a:pt x="402" y="738"/>
                  </a:lnTo>
                  <a:lnTo>
                    <a:pt x="397" y="745"/>
                  </a:lnTo>
                  <a:lnTo>
                    <a:pt x="393" y="748"/>
                  </a:lnTo>
                  <a:lnTo>
                    <a:pt x="390" y="750"/>
                  </a:lnTo>
                  <a:lnTo>
                    <a:pt x="390" y="753"/>
                  </a:lnTo>
                  <a:lnTo>
                    <a:pt x="388" y="755"/>
                  </a:lnTo>
                  <a:lnTo>
                    <a:pt x="390" y="755"/>
                  </a:lnTo>
                  <a:lnTo>
                    <a:pt x="397" y="753"/>
                  </a:lnTo>
                  <a:lnTo>
                    <a:pt x="404" y="753"/>
                  </a:lnTo>
                  <a:lnTo>
                    <a:pt x="411" y="750"/>
                  </a:lnTo>
                  <a:lnTo>
                    <a:pt x="419" y="750"/>
                  </a:lnTo>
                  <a:lnTo>
                    <a:pt x="426" y="750"/>
                  </a:lnTo>
                  <a:lnTo>
                    <a:pt x="440" y="748"/>
                  </a:lnTo>
                  <a:lnTo>
                    <a:pt x="447" y="748"/>
                  </a:lnTo>
                  <a:lnTo>
                    <a:pt x="456" y="745"/>
                  </a:lnTo>
                  <a:lnTo>
                    <a:pt x="464" y="745"/>
                  </a:lnTo>
                  <a:lnTo>
                    <a:pt x="471" y="743"/>
                  </a:lnTo>
                  <a:lnTo>
                    <a:pt x="485" y="743"/>
                  </a:lnTo>
                  <a:lnTo>
                    <a:pt x="492" y="741"/>
                  </a:lnTo>
                  <a:lnTo>
                    <a:pt x="499" y="741"/>
                  </a:lnTo>
                  <a:lnTo>
                    <a:pt x="506" y="738"/>
                  </a:lnTo>
                  <a:lnTo>
                    <a:pt x="513" y="738"/>
                  </a:lnTo>
                  <a:lnTo>
                    <a:pt x="520" y="738"/>
                  </a:lnTo>
                  <a:lnTo>
                    <a:pt x="527" y="736"/>
                  </a:lnTo>
                  <a:lnTo>
                    <a:pt x="534" y="736"/>
                  </a:lnTo>
                  <a:lnTo>
                    <a:pt x="544" y="734"/>
                  </a:lnTo>
                  <a:lnTo>
                    <a:pt x="551" y="734"/>
                  </a:lnTo>
                  <a:lnTo>
                    <a:pt x="558" y="734"/>
                  </a:lnTo>
                  <a:lnTo>
                    <a:pt x="565" y="731"/>
                  </a:lnTo>
                  <a:lnTo>
                    <a:pt x="572" y="731"/>
                  </a:lnTo>
                  <a:lnTo>
                    <a:pt x="579" y="729"/>
                  </a:lnTo>
                  <a:lnTo>
                    <a:pt x="579" y="736"/>
                  </a:lnTo>
                  <a:lnTo>
                    <a:pt x="589" y="736"/>
                  </a:lnTo>
                  <a:lnTo>
                    <a:pt x="596" y="734"/>
                  </a:lnTo>
                  <a:lnTo>
                    <a:pt x="603" y="734"/>
                  </a:lnTo>
                  <a:lnTo>
                    <a:pt x="613" y="731"/>
                  </a:lnTo>
                  <a:lnTo>
                    <a:pt x="620" y="729"/>
                  </a:lnTo>
                  <a:lnTo>
                    <a:pt x="627" y="729"/>
                  </a:lnTo>
                  <a:lnTo>
                    <a:pt x="634" y="727"/>
                  </a:lnTo>
                  <a:lnTo>
                    <a:pt x="643" y="727"/>
                  </a:lnTo>
                  <a:lnTo>
                    <a:pt x="650" y="724"/>
                  </a:lnTo>
                  <a:lnTo>
                    <a:pt x="657" y="722"/>
                  </a:lnTo>
                  <a:lnTo>
                    <a:pt x="667" y="722"/>
                  </a:lnTo>
                  <a:lnTo>
                    <a:pt x="674" y="719"/>
                  </a:lnTo>
                  <a:lnTo>
                    <a:pt x="681" y="719"/>
                  </a:lnTo>
                  <a:lnTo>
                    <a:pt x="688" y="717"/>
                  </a:lnTo>
                  <a:lnTo>
                    <a:pt x="698" y="715"/>
                  </a:lnTo>
                  <a:lnTo>
                    <a:pt x="705" y="715"/>
                  </a:lnTo>
                  <a:lnTo>
                    <a:pt x="705" y="712"/>
                  </a:lnTo>
                  <a:lnTo>
                    <a:pt x="705" y="712"/>
                  </a:lnTo>
                  <a:lnTo>
                    <a:pt x="705" y="710"/>
                  </a:lnTo>
                  <a:lnTo>
                    <a:pt x="707" y="710"/>
                  </a:lnTo>
                  <a:lnTo>
                    <a:pt x="707" y="710"/>
                  </a:lnTo>
                  <a:lnTo>
                    <a:pt x="707" y="710"/>
                  </a:lnTo>
                  <a:lnTo>
                    <a:pt x="707" y="708"/>
                  </a:lnTo>
                  <a:lnTo>
                    <a:pt x="707" y="705"/>
                  </a:lnTo>
                  <a:lnTo>
                    <a:pt x="707" y="703"/>
                  </a:lnTo>
                  <a:lnTo>
                    <a:pt x="712" y="696"/>
                  </a:lnTo>
                  <a:lnTo>
                    <a:pt x="712" y="693"/>
                  </a:lnTo>
                  <a:lnTo>
                    <a:pt x="714" y="693"/>
                  </a:lnTo>
                  <a:lnTo>
                    <a:pt x="714" y="691"/>
                  </a:lnTo>
                  <a:lnTo>
                    <a:pt x="717" y="689"/>
                  </a:lnTo>
                  <a:lnTo>
                    <a:pt x="717" y="686"/>
                  </a:lnTo>
                  <a:lnTo>
                    <a:pt x="721" y="686"/>
                  </a:lnTo>
                  <a:lnTo>
                    <a:pt x="721" y="686"/>
                  </a:lnTo>
                  <a:lnTo>
                    <a:pt x="721" y="684"/>
                  </a:lnTo>
                  <a:lnTo>
                    <a:pt x="719" y="682"/>
                  </a:lnTo>
                  <a:lnTo>
                    <a:pt x="719" y="682"/>
                  </a:lnTo>
                  <a:lnTo>
                    <a:pt x="721" y="682"/>
                  </a:lnTo>
                  <a:lnTo>
                    <a:pt x="724" y="679"/>
                  </a:lnTo>
                  <a:lnTo>
                    <a:pt x="724" y="674"/>
                  </a:lnTo>
                  <a:lnTo>
                    <a:pt x="724" y="674"/>
                  </a:lnTo>
                  <a:lnTo>
                    <a:pt x="726" y="674"/>
                  </a:lnTo>
                  <a:lnTo>
                    <a:pt x="726" y="677"/>
                  </a:lnTo>
                  <a:lnTo>
                    <a:pt x="726" y="674"/>
                  </a:lnTo>
                  <a:lnTo>
                    <a:pt x="726" y="674"/>
                  </a:lnTo>
                  <a:lnTo>
                    <a:pt x="726" y="672"/>
                  </a:lnTo>
                  <a:lnTo>
                    <a:pt x="724" y="672"/>
                  </a:lnTo>
                  <a:lnTo>
                    <a:pt x="724" y="672"/>
                  </a:lnTo>
                  <a:lnTo>
                    <a:pt x="724" y="670"/>
                  </a:lnTo>
                  <a:lnTo>
                    <a:pt x="724" y="670"/>
                  </a:lnTo>
                  <a:lnTo>
                    <a:pt x="724" y="667"/>
                  </a:lnTo>
                  <a:lnTo>
                    <a:pt x="724" y="667"/>
                  </a:lnTo>
                  <a:lnTo>
                    <a:pt x="724" y="665"/>
                  </a:lnTo>
                  <a:lnTo>
                    <a:pt x="724" y="665"/>
                  </a:lnTo>
                  <a:lnTo>
                    <a:pt x="724" y="663"/>
                  </a:lnTo>
                  <a:lnTo>
                    <a:pt x="726" y="648"/>
                  </a:lnTo>
                  <a:lnTo>
                    <a:pt x="726" y="646"/>
                  </a:lnTo>
                  <a:lnTo>
                    <a:pt x="731" y="639"/>
                  </a:lnTo>
                  <a:lnTo>
                    <a:pt x="731" y="637"/>
                  </a:lnTo>
                  <a:lnTo>
                    <a:pt x="733" y="634"/>
                  </a:lnTo>
                  <a:lnTo>
                    <a:pt x="738" y="632"/>
                  </a:lnTo>
                  <a:lnTo>
                    <a:pt x="740" y="632"/>
                  </a:lnTo>
                  <a:lnTo>
                    <a:pt x="743" y="629"/>
                  </a:lnTo>
                  <a:lnTo>
                    <a:pt x="743" y="629"/>
                  </a:lnTo>
                  <a:lnTo>
                    <a:pt x="745" y="627"/>
                  </a:lnTo>
                  <a:lnTo>
                    <a:pt x="745" y="625"/>
                  </a:lnTo>
                  <a:lnTo>
                    <a:pt x="747" y="622"/>
                  </a:lnTo>
                  <a:lnTo>
                    <a:pt x="747" y="622"/>
                  </a:lnTo>
                  <a:lnTo>
                    <a:pt x="747" y="620"/>
                  </a:lnTo>
                  <a:lnTo>
                    <a:pt x="747" y="618"/>
                  </a:lnTo>
                  <a:lnTo>
                    <a:pt x="747" y="618"/>
                  </a:lnTo>
                  <a:lnTo>
                    <a:pt x="745" y="615"/>
                  </a:lnTo>
                  <a:lnTo>
                    <a:pt x="745" y="613"/>
                  </a:lnTo>
                  <a:lnTo>
                    <a:pt x="745" y="611"/>
                  </a:lnTo>
                  <a:lnTo>
                    <a:pt x="745" y="608"/>
                  </a:lnTo>
                  <a:lnTo>
                    <a:pt x="745" y="606"/>
                  </a:lnTo>
                  <a:lnTo>
                    <a:pt x="747" y="606"/>
                  </a:lnTo>
                  <a:lnTo>
                    <a:pt x="750" y="603"/>
                  </a:lnTo>
                  <a:lnTo>
                    <a:pt x="752" y="603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2" y="599"/>
                  </a:lnTo>
                  <a:lnTo>
                    <a:pt x="750" y="599"/>
                  </a:lnTo>
                  <a:lnTo>
                    <a:pt x="750" y="596"/>
                  </a:lnTo>
                  <a:lnTo>
                    <a:pt x="747" y="594"/>
                  </a:lnTo>
                  <a:lnTo>
                    <a:pt x="750" y="592"/>
                  </a:lnTo>
                  <a:lnTo>
                    <a:pt x="752" y="592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57" y="587"/>
                  </a:lnTo>
                  <a:lnTo>
                    <a:pt x="759" y="587"/>
                  </a:lnTo>
                  <a:lnTo>
                    <a:pt x="764" y="589"/>
                  </a:lnTo>
                  <a:lnTo>
                    <a:pt x="764" y="587"/>
                  </a:lnTo>
                  <a:lnTo>
                    <a:pt x="764" y="589"/>
                  </a:lnTo>
                  <a:lnTo>
                    <a:pt x="764" y="592"/>
                  </a:lnTo>
                  <a:lnTo>
                    <a:pt x="764" y="594"/>
                  </a:lnTo>
                  <a:lnTo>
                    <a:pt x="764" y="594"/>
                  </a:lnTo>
                  <a:lnTo>
                    <a:pt x="766" y="594"/>
                  </a:lnTo>
                  <a:lnTo>
                    <a:pt x="766" y="596"/>
                  </a:lnTo>
                  <a:lnTo>
                    <a:pt x="766" y="599"/>
                  </a:lnTo>
                  <a:lnTo>
                    <a:pt x="769" y="599"/>
                  </a:lnTo>
                  <a:lnTo>
                    <a:pt x="769" y="599"/>
                  </a:lnTo>
                  <a:lnTo>
                    <a:pt x="766" y="601"/>
                  </a:lnTo>
                  <a:lnTo>
                    <a:pt x="766" y="603"/>
                  </a:lnTo>
                  <a:lnTo>
                    <a:pt x="766" y="603"/>
                  </a:lnTo>
                  <a:lnTo>
                    <a:pt x="769" y="601"/>
                  </a:lnTo>
                  <a:lnTo>
                    <a:pt x="771" y="601"/>
                  </a:lnTo>
                  <a:lnTo>
                    <a:pt x="773" y="599"/>
                  </a:lnTo>
                  <a:lnTo>
                    <a:pt x="776" y="594"/>
                  </a:lnTo>
                  <a:lnTo>
                    <a:pt x="776" y="589"/>
                  </a:lnTo>
                  <a:lnTo>
                    <a:pt x="778" y="582"/>
                  </a:lnTo>
                  <a:lnTo>
                    <a:pt x="778" y="575"/>
                  </a:lnTo>
                  <a:lnTo>
                    <a:pt x="778" y="573"/>
                  </a:lnTo>
                  <a:lnTo>
                    <a:pt x="778" y="573"/>
                  </a:lnTo>
                  <a:lnTo>
                    <a:pt x="778" y="570"/>
                  </a:lnTo>
                  <a:lnTo>
                    <a:pt x="776" y="570"/>
                  </a:lnTo>
                  <a:lnTo>
                    <a:pt x="776" y="568"/>
                  </a:lnTo>
                  <a:lnTo>
                    <a:pt x="776" y="563"/>
                  </a:lnTo>
                  <a:lnTo>
                    <a:pt x="776" y="561"/>
                  </a:lnTo>
                  <a:lnTo>
                    <a:pt x="776" y="556"/>
                  </a:lnTo>
                  <a:lnTo>
                    <a:pt x="778" y="551"/>
                  </a:lnTo>
                  <a:close/>
                  <a:moveTo>
                    <a:pt x="454" y="251"/>
                  </a:moveTo>
                  <a:lnTo>
                    <a:pt x="454" y="251"/>
                  </a:lnTo>
                  <a:lnTo>
                    <a:pt x="454" y="251"/>
                  </a:lnTo>
                  <a:lnTo>
                    <a:pt x="454" y="248"/>
                  </a:lnTo>
                  <a:lnTo>
                    <a:pt x="454" y="248"/>
                  </a:lnTo>
                  <a:lnTo>
                    <a:pt x="452" y="248"/>
                  </a:lnTo>
                  <a:lnTo>
                    <a:pt x="452" y="248"/>
                  </a:lnTo>
                  <a:lnTo>
                    <a:pt x="449" y="248"/>
                  </a:lnTo>
                  <a:lnTo>
                    <a:pt x="449" y="248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47" y="248"/>
                  </a:lnTo>
                  <a:lnTo>
                    <a:pt x="447" y="246"/>
                  </a:lnTo>
                  <a:lnTo>
                    <a:pt x="447" y="248"/>
                  </a:lnTo>
                  <a:lnTo>
                    <a:pt x="449" y="251"/>
                  </a:lnTo>
                  <a:lnTo>
                    <a:pt x="449" y="251"/>
                  </a:lnTo>
                  <a:lnTo>
                    <a:pt x="452" y="253"/>
                  </a:lnTo>
                  <a:lnTo>
                    <a:pt x="452" y="251"/>
                  </a:lnTo>
                  <a:lnTo>
                    <a:pt x="454" y="251"/>
                  </a:lnTo>
                  <a:close/>
                  <a:moveTo>
                    <a:pt x="534" y="237"/>
                  </a:moveTo>
                  <a:lnTo>
                    <a:pt x="532" y="237"/>
                  </a:lnTo>
                  <a:lnTo>
                    <a:pt x="532" y="239"/>
                  </a:lnTo>
                  <a:lnTo>
                    <a:pt x="532" y="239"/>
                  </a:lnTo>
                  <a:lnTo>
                    <a:pt x="537" y="244"/>
                  </a:lnTo>
                  <a:lnTo>
                    <a:pt x="542" y="246"/>
                  </a:lnTo>
                  <a:lnTo>
                    <a:pt x="542" y="246"/>
                  </a:lnTo>
                  <a:lnTo>
                    <a:pt x="544" y="246"/>
                  </a:lnTo>
                  <a:lnTo>
                    <a:pt x="546" y="246"/>
                  </a:lnTo>
                  <a:lnTo>
                    <a:pt x="546" y="246"/>
                  </a:lnTo>
                  <a:lnTo>
                    <a:pt x="549" y="246"/>
                  </a:lnTo>
                  <a:lnTo>
                    <a:pt x="549" y="244"/>
                  </a:lnTo>
                  <a:lnTo>
                    <a:pt x="551" y="241"/>
                  </a:lnTo>
                  <a:lnTo>
                    <a:pt x="551" y="239"/>
                  </a:lnTo>
                  <a:lnTo>
                    <a:pt x="549" y="239"/>
                  </a:lnTo>
                  <a:lnTo>
                    <a:pt x="546" y="239"/>
                  </a:lnTo>
                  <a:lnTo>
                    <a:pt x="546" y="237"/>
                  </a:lnTo>
                  <a:lnTo>
                    <a:pt x="546" y="234"/>
                  </a:lnTo>
                  <a:lnTo>
                    <a:pt x="544" y="237"/>
                  </a:lnTo>
                  <a:lnTo>
                    <a:pt x="544" y="237"/>
                  </a:lnTo>
                  <a:lnTo>
                    <a:pt x="544" y="239"/>
                  </a:lnTo>
                  <a:lnTo>
                    <a:pt x="544" y="239"/>
                  </a:lnTo>
                  <a:lnTo>
                    <a:pt x="542" y="237"/>
                  </a:lnTo>
                  <a:lnTo>
                    <a:pt x="534" y="237"/>
                  </a:lnTo>
                  <a:close/>
                  <a:moveTo>
                    <a:pt x="445" y="260"/>
                  </a:moveTo>
                  <a:lnTo>
                    <a:pt x="445" y="260"/>
                  </a:lnTo>
                  <a:lnTo>
                    <a:pt x="442" y="263"/>
                  </a:lnTo>
                  <a:lnTo>
                    <a:pt x="442" y="265"/>
                  </a:lnTo>
                  <a:lnTo>
                    <a:pt x="442" y="265"/>
                  </a:lnTo>
                  <a:lnTo>
                    <a:pt x="442" y="270"/>
                  </a:lnTo>
                  <a:lnTo>
                    <a:pt x="440" y="272"/>
                  </a:lnTo>
                  <a:lnTo>
                    <a:pt x="440" y="274"/>
                  </a:lnTo>
                  <a:lnTo>
                    <a:pt x="442" y="277"/>
                  </a:lnTo>
                  <a:lnTo>
                    <a:pt x="445" y="277"/>
                  </a:lnTo>
                  <a:lnTo>
                    <a:pt x="449" y="277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70"/>
                  </a:lnTo>
                  <a:lnTo>
                    <a:pt x="452" y="265"/>
                  </a:lnTo>
                  <a:lnTo>
                    <a:pt x="452" y="265"/>
                  </a:lnTo>
                  <a:lnTo>
                    <a:pt x="452" y="263"/>
                  </a:lnTo>
                  <a:lnTo>
                    <a:pt x="452" y="263"/>
                  </a:lnTo>
                  <a:lnTo>
                    <a:pt x="452" y="260"/>
                  </a:lnTo>
                  <a:lnTo>
                    <a:pt x="449" y="258"/>
                  </a:lnTo>
                  <a:lnTo>
                    <a:pt x="449" y="258"/>
                  </a:lnTo>
                  <a:lnTo>
                    <a:pt x="449" y="258"/>
                  </a:lnTo>
                  <a:lnTo>
                    <a:pt x="449" y="256"/>
                  </a:lnTo>
                  <a:lnTo>
                    <a:pt x="452" y="256"/>
                  </a:lnTo>
                  <a:lnTo>
                    <a:pt x="449" y="256"/>
                  </a:lnTo>
                  <a:lnTo>
                    <a:pt x="447" y="256"/>
                  </a:lnTo>
                  <a:lnTo>
                    <a:pt x="445" y="256"/>
                  </a:lnTo>
                  <a:lnTo>
                    <a:pt x="445" y="258"/>
                  </a:lnTo>
                  <a:lnTo>
                    <a:pt x="445" y="258"/>
                  </a:lnTo>
                  <a:lnTo>
                    <a:pt x="445" y="260"/>
                  </a:lnTo>
                  <a:close/>
                </a:path>
              </a:pathLst>
            </a:custGeom>
            <a:gradFill>
              <a:gsLst>
                <a:gs pos="23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10980360" y="2272144"/>
              <a:ext cx="373440" cy="552257"/>
            </a:xfrm>
            <a:custGeom>
              <a:avLst/>
              <a:gdLst>
                <a:gd name="T0" fmla="*/ 243 w 378"/>
                <a:gd name="T1" fmla="*/ 391 h 559"/>
                <a:gd name="T2" fmla="*/ 246 w 378"/>
                <a:gd name="T3" fmla="*/ 372 h 559"/>
                <a:gd name="T4" fmla="*/ 269 w 378"/>
                <a:gd name="T5" fmla="*/ 341 h 559"/>
                <a:gd name="T6" fmla="*/ 277 w 378"/>
                <a:gd name="T7" fmla="*/ 362 h 559"/>
                <a:gd name="T8" fmla="*/ 376 w 378"/>
                <a:gd name="T9" fmla="*/ 258 h 559"/>
                <a:gd name="T10" fmla="*/ 364 w 378"/>
                <a:gd name="T11" fmla="*/ 253 h 559"/>
                <a:gd name="T12" fmla="*/ 359 w 378"/>
                <a:gd name="T13" fmla="*/ 253 h 559"/>
                <a:gd name="T14" fmla="*/ 357 w 378"/>
                <a:gd name="T15" fmla="*/ 234 h 559"/>
                <a:gd name="T16" fmla="*/ 338 w 378"/>
                <a:gd name="T17" fmla="*/ 223 h 559"/>
                <a:gd name="T18" fmla="*/ 310 w 378"/>
                <a:gd name="T19" fmla="*/ 192 h 559"/>
                <a:gd name="T20" fmla="*/ 279 w 378"/>
                <a:gd name="T21" fmla="*/ 180 h 559"/>
                <a:gd name="T22" fmla="*/ 267 w 378"/>
                <a:gd name="T23" fmla="*/ 152 h 559"/>
                <a:gd name="T24" fmla="*/ 210 w 378"/>
                <a:gd name="T25" fmla="*/ 12 h 559"/>
                <a:gd name="T26" fmla="*/ 168 w 378"/>
                <a:gd name="T27" fmla="*/ 12 h 559"/>
                <a:gd name="T28" fmla="*/ 111 w 378"/>
                <a:gd name="T29" fmla="*/ 28 h 559"/>
                <a:gd name="T30" fmla="*/ 50 w 378"/>
                <a:gd name="T31" fmla="*/ 123 h 559"/>
                <a:gd name="T32" fmla="*/ 47 w 378"/>
                <a:gd name="T33" fmla="*/ 189 h 559"/>
                <a:gd name="T34" fmla="*/ 52 w 378"/>
                <a:gd name="T35" fmla="*/ 211 h 559"/>
                <a:gd name="T36" fmla="*/ 40 w 378"/>
                <a:gd name="T37" fmla="*/ 246 h 559"/>
                <a:gd name="T38" fmla="*/ 21 w 378"/>
                <a:gd name="T39" fmla="*/ 284 h 559"/>
                <a:gd name="T40" fmla="*/ 5 w 378"/>
                <a:gd name="T41" fmla="*/ 301 h 559"/>
                <a:gd name="T42" fmla="*/ 28 w 378"/>
                <a:gd name="T43" fmla="*/ 393 h 559"/>
                <a:gd name="T44" fmla="*/ 66 w 378"/>
                <a:gd name="T45" fmla="*/ 504 h 559"/>
                <a:gd name="T46" fmla="*/ 76 w 378"/>
                <a:gd name="T47" fmla="*/ 533 h 559"/>
                <a:gd name="T48" fmla="*/ 102 w 378"/>
                <a:gd name="T49" fmla="*/ 554 h 559"/>
                <a:gd name="T50" fmla="*/ 113 w 378"/>
                <a:gd name="T51" fmla="*/ 521 h 559"/>
                <a:gd name="T52" fmla="*/ 123 w 378"/>
                <a:gd name="T53" fmla="*/ 504 h 559"/>
                <a:gd name="T54" fmla="*/ 135 w 378"/>
                <a:gd name="T55" fmla="*/ 483 h 559"/>
                <a:gd name="T56" fmla="*/ 137 w 378"/>
                <a:gd name="T57" fmla="*/ 454 h 559"/>
                <a:gd name="T58" fmla="*/ 146 w 378"/>
                <a:gd name="T59" fmla="*/ 462 h 559"/>
                <a:gd name="T60" fmla="*/ 154 w 378"/>
                <a:gd name="T61" fmla="*/ 452 h 559"/>
                <a:gd name="T62" fmla="*/ 158 w 378"/>
                <a:gd name="T63" fmla="*/ 447 h 559"/>
                <a:gd name="T64" fmla="*/ 163 w 378"/>
                <a:gd name="T65" fmla="*/ 450 h 559"/>
                <a:gd name="T66" fmla="*/ 156 w 378"/>
                <a:gd name="T67" fmla="*/ 419 h 559"/>
                <a:gd name="T68" fmla="*/ 165 w 378"/>
                <a:gd name="T69" fmla="*/ 447 h 559"/>
                <a:gd name="T70" fmla="*/ 163 w 378"/>
                <a:gd name="T71" fmla="*/ 438 h 559"/>
                <a:gd name="T72" fmla="*/ 172 w 378"/>
                <a:gd name="T73" fmla="*/ 431 h 559"/>
                <a:gd name="T74" fmla="*/ 177 w 378"/>
                <a:gd name="T75" fmla="*/ 433 h 559"/>
                <a:gd name="T76" fmla="*/ 180 w 378"/>
                <a:gd name="T77" fmla="*/ 428 h 559"/>
                <a:gd name="T78" fmla="*/ 187 w 378"/>
                <a:gd name="T79" fmla="*/ 438 h 559"/>
                <a:gd name="T80" fmla="*/ 194 w 378"/>
                <a:gd name="T81" fmla="*/ 412 h 559"/>
                <a:gd name="T82" fmla="*/ 208 w 378"/>
                <a:gd name="T83" fmla="*/ 419 h 559"/>
                <a:gd name="T84" fmla="*/ 220 w 378"/>
                <a:gd name="T85" fmla="*/ 395 h 559"/>
                <a:gd name="T86" fmla="*/ 215 w 378"/>
                <a:gd name="T87" fmla="*/ 357 h 559"/>
                <a:gd name="T88" fmla="*/ 227 w 378"/>
                <a:gd name="T89" fmla="*/ 334 h 559"/>
                <a:gd name="T90" fmla="*/ 234 w 378"/>
                <a:gd name="T91" fmla="*/ 348 h 559"/>
                <a:gd name="T92" fmla="*/ 232 w 378"/>
                <a:gd name="T93" fmla="*/ 360 h 559"/>
                <a:gd name="T94" fmla="*/ 260 w 378"/>
                <a:gd name="T95" fmla="*/ 357 h 559"/>
                <a:gd name="T96" fmla="*/ 260 w 378"/>
                <a:gd name="T97" fmla="*/ 348 h 559"/>
                <a:gd name="T98" fmla="*/ 265 w 378"/>
                <a:gd name="T99" fmla="*/ 343 h 559"/>
                <a:gd name="T100" fmla="*/ 274 w 378"/>
                <a:gd name="T101" fmla="*/ 327 h 559"/>
                <a:gd name="T102" fmla="*/ 284 w 378"/>
                <a:gd name="T103" fmla="*/ 327 h 559"/>
                <a:gd name="T104" fmla="*/ 298 w 378"/>
                <a:gd name="T105" fmla="*/ 341 h 559"/>
                <a:gd name="T106" fmla="*/ 303 w 378"/>
                <a:gd name="T107" fmla="*/ 327 h 559"/>
                <a:gd name="T108" fmla="*/ 307 w 378"/>
                <a:gd name="T109" fmla="*/ 329 h 559"/>
                <a:gd name="T110" fmla="*/ 310 w 378"/>
                <a:gd name="T111" fmla="*/ 315 h 559"/>
                <a:gd name="T112" fmla="*/ 317 w 378"/>
                <a:gd name="T113" fmla="*/ 310 h 559"/>
                <a:gd name="T114" fmla="*/ 329 w 378"/>
                <a:gd name="T115" fmla="*/ 308 h 559"/>
                <a:gd name="T116" fmla="*/ 333 w 378"/>
                <a:gd name="T117" fmla="*/ 294 h 559"/>
                <a:gd name="T118" fmla="*/ 345 w 378"/>
                <a:gd name="T119" fmla="*/ 294 h 559"/>
                <a:gd name="T120" fmla="*/ 350 w 378"/>
                <a:gd name="T121" fmla="*/ 279 h 559"/>
                <a:gd name="T122" fmla="*/ 362 w 378"/>
                <a:gd name="T123" fmla="*/ 282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8" h="559">
                  <a:moveTo>
                    <a:pt x="243" y="391"/>
                  </a:moveTo>
                  <a:lnTo>
                    <a:pt x="239" y="391"/>
                  </a:lnTo>
                  <a:lnTo>
                    <a:pt x="236" y="391"/>
                  </a:lnTo>
                  <a:lnTo>
                    <a:pt x="234" y="388"/>
                  </a:lnTo>
                  <a:lnTo>
                    <a:pt x="232" y="388"/>
                  </a:lnTo>
                  <a:lnTo>
                    <a:pt x="232" y="391"/>
                  </a:lnTo>
                  <a:lnTo>
                    <a:pt x="234" y="391"/>
                  </a:lnTo>
                  <a:lnTo>
                    <a:pt x="236" y="393"/>
                  </a:lnTo>
                  <a:lnTo>
                    <a:pt x="236" y="393"/>
                  </a:lnTo>
                  <a:lnTo>
                    <a:pt x="236" y="395"/>
                  </a:lnTo>
                  <a:lnTo>
                    <a:pt x="241" y="398"/>
                  </a:lnTo>
                  <a:lnTo>
                    <a:pt x="243" y="398"/>
                  </a:lnTo>
                  <a:lnTo>
                    <a:pt x="243" y="395"/>
                  </a:lnTo>
                  <a:lnTo>
                    <a:pt x="243" y="395"/>
                  </a:lnTo>
                  <a:lnTo>
                    <a:pt x="243" y="393"/>
                  </a:lnTo>
                  <a:lnTo>
                    <a:pt x="246" y="393"/>
                  </a:lnTo>
                  <a:lnTo>
                    <a:pt x="243" y="391"/>
                  </a:lnTo>
                  <a:lnTo>
                    <a:pt x="243" y="391"/>
                  </a:lnTo>
                  <a:close/>
                  <a:moveTo>
                    <a:pt x="253" y="374"/>
                  </a:moveTo>
                  <a:lnTo>
                    <a:pt x="251" y="374"/>
                  </a:lnTo>
                  <a:lnTo>
                    <a:pt x="251" y="374"/>
                  </a:lnTo>
                  <a:lnTo>
                    <a:pt x="251" y="372"/>
                  </a:lnTo>
                  <a:lnTo>
                    <a:pt x="253" y="372"/>
                  </a:lnTo>
                  <a:lnTo>
                    <a:pt x="255" y="369"/>
                  </a:lnTo>
                  <a:lnTo>
                    <a:pt x="253" y="369"/>
                  </a:lnTo>
                  <a:lnTo>
                    <a:pt x="253" y="367"/>
                  </a:lnTo>
                  <a:lnTo>
                    <a:pt x="253" y="367"/>
                  </a:lnTo>
                  <a:lnTo>
                    <a:pt x="251" y="365"/>
                  </a:lnTo>
                  <a:lnTo>
                    <a:pt x="248" y="365"/>
                  </a:lnTo>
                  <a:lnTo>
                    <a:pt x="246" y="365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9"/>
                  </a:lnTo>
                  <a:lnTo>
                    <a:pt x="246" y="372"/>
                  </a:lnTo>
                  <a:lnTo>
                    <a:pt x="248" y="372"/>
                  </a:lnTo>
                  <a:lnTo>
                    <a:pt x="246" y="372"/>
                  </a:lnTo>
                  <a:lnTo>
                    <a:pt x="246" y="372"/>
                  </a:lnTo>
                  <a:lnTo>
                    <a:pt x="243" y="372"/>
                  </a:lnTo>
                  <a:lnTo>
                    <a:pt x="246" y="374"/>
                  </a:lnTo>
                  <a:lnTo>
                    <a:pt x="246" y="376"/>
                  </a:lnTo>
                  <a:lnTo>
                    <a:pt x="246" y="376"/>
                  </a:lnTo>
                  <a:lnTo>
                    <a:pt x="246" y="379"/>
                  </a:lnTo>
                  <a:lnTo>
                    <a:pt x="246" y="379"/>
                  </a:lnTo>
                  <a:lnTo>
                    <a:pt x="251" y="379"/>
                  </a:lnTo>
                  <a:lnTo>
                    <a:pt x="253" y="379"/>
                  </a:lnTo>
                  <a:lnTo>
                    <a:pt x="255" y="376"/>
                  </a:lnTo>
                  <a:lnTo>
                    <a:pt x="255" y="374"/>
                  </a:lnTo>
                  <a:lnTo>
                    <a:pt x="253" y="374"/>
                  </a:lnTo>
                  <a:close/>
                  <a:moveTo>
                    <a:pt x="281" y="338"/>
                  </a:moveTo>
                  <a:lnTo>
                    <a:pt x="279" y="336"/>
                  </a:lnTo>
                  <a:lnTo>
                    <a:pt x="277" y="336"/>
                  </a:lnTo>
                  <a:lnTo>
                    <a:pt x="272" y="336"/>
                  </a:lnTo>
                  <a:lnTo>
                    <a:pt x="269" y="338"/>
                  </a:lnTo>
                  <a:lnTo>
                    <a:pt x="269" y="341"/>
                  </a:lnTo>
                  <a:lnTo>
                    <a:pt x="269" y="343"/>
                  </a:lnTo>
                  <a:lnTo>
                    <a:pt x="269" y="343"/>
                  </a:lnTo>
                  <a:lnTo>
                    <a:pt x="269" y="346"/>
                  </a:lnTo>
                  <a:lnTo>
                    <a:pt x="267" y="346"/>
                  </a:lnTo>
                  <a:lnTo>
                    <a:pt x="267" y="346"/>
                  </a:lnTo>
                  <a:lnTo>
                    <a:pt x="267" y="348"/>
                  </a:lnTo>
                  <a:lnTo>
                    <a:pt x="267" y="353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7" y="355"/>
                  </a:lnTo>
                  <a:lnTo>
                    <a:pt x="269" y="355"/>
                  </a:lnTo>
                  <a:lnTo>
                    <a:pt x="269" y="357"/>
                  </a:lnTo>
                  <a:lnTo>
                    <a:pt x="269" y="357"/>
                  </a:lnTo>
                  <a:lnTo>
                    <a:pt x="269" y="357"/>
                  </a:lnTo>
                  <a:lnTo>
                    <a:pt x="269" y="360"/>
                  </a:lnTo>
                  <a:lnTo>
                    <a:pt x="274" y="360"/>
                  </a:lnTo>
                  <a:lnTo>
                    <a:pt x="274" y="362"/>
                  </a:lnTo>
                  <a:lnTo>
                    <a:pt x="277" y="362"/>
                  </a:lnTo>
                  <a:lnTo>
                    <a:pt x="277" y="360"/>
                  </a:lnTo>
                  <a:lnTo>
                    <a:pt x="277" y="360"/>
                  </a:lnTo>
                  <a:lnTo>
                    <a:pt x="279" y="362"/>
                  </a:lnTo>
                  <a:lnTo>
                    <a:pt x="279" y="362"/>
                  </a:lnTo>
                  <a:lnTo>
                    <a:pt x="281" y="360"/>
                  </a:lnTo>
                  <a:lnTo>
                    <a:pt x="281" y="357"/>
                  </a:lnTo>
                  <a:lnTo>
                    <a:pt x="281" y="357"/>
                  </a:lnTo>
                  <a:lnTo>
                    <a:pt x="279" y="355"/>
                  </a:lnTo>
                  <a:lnTo>
                    <a:pt x="277" y="355"/>
                  </a:lnTo>
                  <a:lnTo>
                    <a:pt x="277" y="350"/>
                  </a:lnTo>
                  <a:lnTo>
                    <a:pt x="279" y="350"/>
                  </a:lnTo>
                  <a:lnTo>
                    <a:pt x="281" y="353"/>
                  </a:lnTo>
                  <a:lnTo>
                    <a:pt x="284" y="350"/>
                  </a:lnTo>
                  <a:lnTo>
                    <a:pt x="288" y="348"/>
                  </a:lnTo>
                  <a:lnTo>
                    <a:pt x="288" y="346"/>
                  </a:lnTo>
                  <a:lnTo>
                    <a:pt x="286" y="343"/>
                  </a:lnTo>
                  <a:lnTo>
                    <a:pt x="281" y="338"/>
                  </a:lnTo>
                  <a:close/>
                  <a:moveTo>
                    <a:pt x="376" y="258"/>
                  </a:moveTo>
                  <a:lnTo>
                    <a:pt x="376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74" y="253"/>
                  </a:lnTo>
                  <a:lnTo>
                    <a:pt x="369" y="251"/>
                  </a:lnTo>
                  <a:lnTo>
                    <a:pt x="369" y="251"/>
                  </a:lnTo>
                  <a:lnTo>
                    <a:pt x="366" y="251"/>
                  </a:lnTo>
                  <a:lnTo>
                    <a:pt x="371" y="256"/>
                  </a:lnTo>
                  <a:lnTo>
                    <a:pt x="371" y="258"/>
                  </a:lnTo>
                  <a:lnTo>
                    <a:pt x="369" y="258"/>
                  </a:lnTo>
                  <a:lnTo>
                    <a:pt x="369" y="256"/>
                  </a:lnTo>
                  <a:lnTo>
                    <a:pt x="366" y="253"/>
                  </a:lnTo>
                  <a:lnTo>
                    <a:pt x="364" y="251"/>
                  </a:lnTo>
                  <a:lnTo>
                    <a:pt x="364" y="253"/>
                  </a:lnTo>
                  <a:lnTo>
                    <a:pt x="364" y="253"/>
                  </a:lnTo>
                  <a:lnTo>
                    <a:pt x="364" y="253"/>
                  </a:lnTo>
                  <a:lnTo>
                    <a:pt x="364" y="256"/>
                  </a:lnTo>
                  <a:lnTo>
                    <a:pt x="364" y="256"/>
                  </a:lnTo>
                  <a:lnTo>
                    <a:pt x="364" y="256"/>
                  </a:lnTo>
                  <a:lnTo>
                    <a:pt x="364" y="258"/>
                  </a:lnTo>
                  <a:lnTo>
                    <a:pt x="362" y="256"/>
                  </a:lnTo>
                  <a:lnTo>
                    <a:pt x="362" y="256"/>
                  </a:lnTo>
                  <a:lnTo>
                    <a:pt x="362" y="258"/>
                  </a:lnTo>
                  <a:lnTo>
                    <a:pt x="362" y="260"/>
                  </a:lnTo>
                  <a:lnTo>
                    <a:pt x="362" y="263"/>
                  </a:lnTo>
                  <a:lnTo>
                    <a:pt x="359" y="256"/>
                  </a:lnTo>
                  <a:lnTo>
                    <a:pt x="357" y="256"/>
                  </a:lnTo>
                  <a:lnTo>
                    <a:pt x="355" y="253"/>
                  </a:lnTo>
                  <a:lnTo>
                    <a:pt x="355" y="253"/>
                  </a:lnTo>
                  <a:lnTo>
                    <a:pt x="355" y="251"/>
                  </a:lnTo>
                  <a:lnTo>
                    <a:pt x="355" y="251"/>
                  </a:lnTo>
                  <a:lnTo>
                    <a:pt x="359" y="253"/>
                  </a:lnTo>
                  <a:lnTo>
                    <a:pt x="359" y="253"/>
                  </a:lnTo>
                  <a:lnTo>
                    <a:pt x="362" y="251"/>
                  </a:lnTo>
                  <a:lnTo>
                    <a:pt x="362" y="251"/>
                  </a:lnTo>
                  <a:lnTo>
                    <a:pt x="362" y="249"/>
                  </a:lnTo>
                  <a:lnTo>
                    <a:pt x="359" y="249"/>
                  </a:lnTo>
                  <a:lnTo>
                    <a:pt x="359" y="246"/>
                  </a:lnTo>
                  <a:lnTo>
                    <a:pt x="362" y="246"/>
                  </a:lnTo>
                  <a:lnTo>
                    <a:pt x="362" y="246"/>
                  </a:lnTo>
                  <a:lnTo>
                    <a:pt x="364" y="249"/>
                  </a:lnTo>
                  <a:lnTo>
                    <a:pt x="366" y="246"/>
                  </a:lnTo>
                  <a:lnTo>
                    <a:pt x="366" y="244"/>
                  </a:lnTo>
                  <a:lnTo>
                    <a:pt x="366" y="241"/>
                  </a:lnTo>
                  <a:lnTo>
                    <a:pt x="366" y="241"/>
                  </a:lnTo>
                  <a:lnTo>
                    <a:pt x="364" y="239"/>
                  </a:lnTo>
                  <a:lnTo>
                    <a:pt x="362" y="237"/>
                  </a:lnTo>
                  <a:lnTo>
                    <a:pt x="362" y="237"/>
                  </a:lnTo>
                  <a:lnTo>
                    <a:pt x="359" y="237"/>
                  </a:lnTo>
                  <a:lnTo>
                    <a:pt x="357" y="234"/>
                  </a:lnTo>
                  <a:lnTo>
                    <a:pt x="357" y="234"/>
                  </a:lnTo>
                  <a:lnTo>
                    <a:pt x="357" y="232"/>
                  </a:lnTo>
                  <a:lnTo>
                    <a:pt x="355" y="230"/>
                  </a:lnTo>
                  <a:lnTo>
                    <a:pt x="355" y="227"/>
                  </a:lnTo>
                  <a:lnTo>
                    <a:pt x="352" y="227"/>
                  </a:lnTo>
                  <a:lnTo>
                    <a:pt x="352" y="227"/>
                  </a:lnTo>
                  <a:lnTo>
                    <a:pt x="352" y="227"/>
                  </a:lnTo>
                  <a:lnTo>
                    <a:pt x="350" y="227"/>
                  </a:lnTo>
                  <a:lnTo>
                    <a:pt x="350" y="225"/>
                  </a:lnTo>
                  <a:lnTo>
                    <a:pt x="350" y="225"/>
                  </a:lnTo>
                  <a:lnTo>
                    <a:pt x="348" y="225"/>
                  </a:lnTo>
                  <a:lnTo>
                    <a:pt x="348" y="223"/>
                  </a:lnTo>
                  <a:lnTo>
                    <a:pt x="348" y="223"/>
                  </a:lnTo>
                  <a:lnTo>
                    <a:pt x="345" y="225"/>
                  </a:lnTo>
                  <a:lnTo>
                    <a:pt x="345" y="225"/>
                  </a:lnTo>
                  <a:lnTo>
                    <a:pt x="345" y="223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3"/>
                  </a:lnTo>
                  <a:lnTo>
                    <a:pt x="338" y="225"/>
                  </a:lnTo>
                  <a:lnTo>
                    <a:pt x="338" y="225"/>
                  </a:lnTo>
                  <a:lnTo>
                    <a:pt x="338" y="227"/>
                  </a:lnTo>
                  <a:lnTo>
                    <a:pt x="336" y="230"/>
                  </a:lnTo>
                  <a:lnTo>
                    <a:pt x="331" y="230"/>
                  </a:lnTo>
                  <a:lnTo>
                    <a:pt x="329" y="227"/>
                  </a:lnTo>
                  <a:lnTo>
                    <a:pt x="324" y="223"/>
                  </a:lnTo>
                  <a:lnTo>
                    <a:pt x="319" y="220"/>
                  </a:lnTo>
                  <a:lnTo>
                    <a:pt x="317" y="218"/>
                  </a:lnTo>
                  <a:lnTo>
                    <a:pt x="317" y="215"/>
                  </a:lnTo>
                  <a:lnTo>
                    <a:pt x="317" y="213"/>
                  </a:lnTo>
                  <a:lnTo>
                    <a:pt x="319" y="211"/>
                  </a:lnTo>
                  <a:lnTo>
                    <a:pt x="317" y="206"/>
                  </a:lnTo>
                  <a:lnTo>
                    <a:pt x="310" y="199"/>
                  </a:lnTo>
                  <a:lnTo>
                    <a:pt x="307" y="194"/>
                  </a:lnTo>
                  <a:lnTo>
                    <a:pt x="310" y="192"/>
                  </a:lnTo>
                  <a:lnTo>
                    <a:pt x="312" y="189"/>
                  </a:lnTo>
                  <a:lnTo>
                    <a:pt x="312" y="189"/>
                  </a:lnTo>
                  <a:lnTo>
                    <a:pt x="312" y="185"/>
                  </a:lnTo>
                  <a:lnTo>
                    <a:pt x="310" y="182"/>
                  </a:lnTo>
                  <a:lnTo>
                    <a:pt x="307" y="180"/>
                  </a:lnTo>
                  <a:lnTo>
                    <a:pt x="305" y="180"/>
                  </a:lnTo>
                  <a:lnTo>
                    <a:pt x="303" y="182"/>
                  </a:lnTo>
                  <a:lnTo>
                    <a:pt x="300" y="182"/>
                  </a:lnTo>
                  <a:lnTo>
                    <a:pt x="293" y="182"/>
                  </a:lnTo>
                  <a:lnTo>
                    <a:pt x="288" y="182"/>
                  </a:lnTo>
                  <a:lnTo>
                    <a:pt x="286" y="182"/>
                  </a:lnTo>
                  <a:lnTo>
                    <a:pt x="284" y="180"/>
                  </a:lnTo>
                  <a:lnTo>
                    <a:pt x="284" y="180"/>
                  </a:lnTo>
                  <a:lnTo>
                    <a:pt x="281" y="178"/>
                  </a:lnTo>
                  <a:lnTo>
                    <a:pt x="281" y="178"/>
                  </a:lnTo>
                  <a:lnTo>
                    <a:pt x="281" y="178"/>
                  </a:lnTo>
                  <a:lnTo>
                    <a:pt x="281" y="180"/>
                  </a:lnTo>
                  <a:lnTo>
                    <a:pt x="279" y="180"/>
                  </a:lnTo>
                  <a:lnTo>
                    <a:pt x="279" y="180"/>
                  </a:lnTo>
                  <a:lnTo>
                    <a:pt x="277" y="180"/>
                  </a:lnTo>
                  <a:lnTo>
                    <a:pt x="274" y="180"/>
                  </a:lnTo>
                  <a:lnTo>
                    <a:pt x="274" y="178"/>
                  </a:lnTo>
                  <a:lnTo>
                    <a:pt x="272" y="173"/>
                  </a:lnTo>
                  <a:lnTo>
                    <a:pt x="272" y="170"/>
                  </a:lnTo>
                  <a:lnTo>
                    <a:pt x="272" y="168"/>
                  </a:lnTo>
                  <a:lnTo>
                    <a:pt x="272" y="166"/>
                  </a:lnTo>
                  <a:lnTo>
                    <a:pt x="272" y="163"/>
                  </a:lnTo>
                  <a:lnTo>
                    <a:pt x="272" y="163"/>
                  </a:lnTo>
                  <a:lnTo>
                    <a:pt x="269" y="161"/>
                  </a:lnTo>
                  <a:lnTo>
                    <a:pt x="269" y="159"/>
                  </a:lnTo>
                  <a:lnTo>
                    <a:pt x="269" y="156"/>
                  </a:lnTo>
                  <a:lnTo>
                    <a:pt x="269" y="154"/>
                  </a:lnTo>
                  <a:lnTo>
                    <a:pt x="269" y="154"/>
                  </a:lnTo>
                  <a:lnTo>
                    <a:pt x="269" y="152"/>
                  </a:lnTo>
                  <a:lnTo>
                    <a:pt x="269" y="152"/>
                  </a:lnTo>
                  <a:lnTo>
                    <a:pt x="267" y="152"/>
                  </a:lnTo>
                  <a:lnTo>
                    <a:pt x="267" y="149"/>
                  </a:lnTo>
                  <a:lnTo>
                    <a:pt x="267" y="149"/>
                  </a:lnTo>
                  <a:lnTo>
                    <a:pt x="262" y="133"/>
                  </a:lnTo>
                  <a:lnTo>
                    <a:pt x="258" y="118"/>
                  </a:lnTo>
                  <a:lnTo>
                    <a:pt x="253" y="102"/>
                  </a:lnTo>
                  <a:lnTo>
                    <a:pt x="248" y="88"/>
                  </a:lnTo>
                  <a:lnTo>
                    <a:pt x="243" y="71"/>
                  </a:lnTo>
                  <a:lnTo>
                    <a:pt x="239" y="57"/>
                  </a:lnTo>
                  <a:lnTo>
                    <a:pt x="234" y="40"/>
                  </a:lnTo>
                  <a:lnTo>
                    <a:pt x="229" y="26"/>
                  </a:lnTo>
                  <a:lnTo>
                    <a:pt x="227" y="21"/>
                  </a:lnTo>
                  <a:lnTo>
                    <a:pt x="227" y="21"/>
                  </a:lnTo>
                  <a:lnTo>
                    <a:pt x="222" y="19"/>
                  </a:lnTo>
                  <a:lnTo>
                    <a:pt x="220" y="19"/>
                  </a:lnTo>
                  <a:lnTo>
                    <a:pt x="217" y="17"/>
                  </a:lnTo>
                  <a:lnTo>
                    <a:pt x="213" y="14"/>
                  </a:lnTo>
                  <a:lnTo>
                    <a:pt x="210" y="14"/>
                  </a:lnTo>
                  <a:lnTo>
                    <a:pt x="210" y="12"/>
                  </a:lnTo>
                  <a:lnTo>
                    <a:pt x="210" y="12"/>
                  </a:lnTo>
                  <a:lnTo>
                    <a:pt x="206" y="9"/>
                  </a:lnTo>
                  <a:lnTo>
                    <a:pt x="201" y="7"/>
                  </a:lnTo>
                  <a:lnTo>
                    <a:pt x="194" y="5"/>
                  </a:lnTo>
                  <a:lnTo>
                    <a:pt x="194" y="5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7" y="2"/>
                  </a:lnTo>
                  <a:lnTo>
                    <a:pt x="184" y="0"/>
                  </a:lnTo>
                  <a:lnTo>
                    <a:pt x="180" y="0"/>
                  </a:lnTo>
                  <a:lnTo>
                    <a:pt x="175" y="0"/>
                  </a:lnTo>
                  <a:lnTo>
                    <a:pt x="170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68" y="12"/>
                  </a:lnTo>
                  <a:lnTo>
                    <a:pt x="168" y="12"/>
                  </a:lnTo>
                  <a:lnTo>
                    <a:pt x="165" y="12"/>
                  </a:lnTo>
                  <a:lnTo>
                    <a:pt x="163" y="12"/>
                  </a:lnTo>
                  <a:lnTo>
                    <a:pt x="161" y="12"/>
                  </a:lnTo>
                  <a:lnTo>
                    <a:pt x="158" y="12"/>
                  </a:lnTo>
                  <a:lnTo>
                    <a:pt x="156" y="14"/>
                  </a:lnTo>
                  <a:lnTo>
                    <a:pt x="154" y="17"/>
                  </a:lnTo>
                  <a:lnTo>
                    <a:pt x="151" y="19"/>
                  </a:lnTo>
                  <a:lnTo>
                    <a:pt x="151" y="21"/>
                  </a:lnTo>
                  <a:lnTo>
                    <a:pt x="149" y="24"/>
                  </a:lnTo>
                  <a:lnTo>
                    <a:pt x="146" y="24"/>
                  </a:lnTo>
                  <a:lnTo>
                    <a:pt x="144" y="24"/>
                  </a:lnTo>
                  <a:lnTo>
                    <a:pt x="139" y="26"/>
                  </a:lnTo>
                  <a:lnTo>
                    <a:pt x="130" y="36"/>
                  </a:lnTo>
                  <a:lnTo>
                    <a:pt x="130" y="36"/>
                  </a:lnTo>
                  <a:lnTo>
                    <a:pt x="116" y="33"/>
                  </a:lnTo>
                  <a:lnTo>
                    <a:pt x="113" y="31"/>
                  </a:lnTo>
                  <a:lnTo>
                    <a:pt x="113" y="28"/>
                  </a:lnTo>
                  <a:lnTo>
                    <a:pt x="111" y="28"/>
                  </a:lnTo>
                  <a:lnTo>
                    <a:pt x="111" y="24"/>
                  </a:lnTo>
                  <a:lnTo>
                    <a:pt x="109" y="17"/>
                  </a:lnTo>
                  <a:lnTo>
                    <a:pt x="109" y="14"/>
                  </a:lnTo>
                  <a:lnTo>
                    <a:pt x="106" y="12"/>
                  </a:lnTo>
                  <a:lnTo>
                    <a:pt x="92" y="12"/>
                  </a:lnTo>
                  <a:lnTo>
                    <a:pt x="92" y="14"/>
                  </a:lnTo>
                  <a:lnTo>
                    <a:pt x="92" y="14"/>
                  </a:lnTo>
                  <a:lnTo>
                    <a:pt x="90" y="17"/>
                  </a:lnTo>
                  <a:lnTo>
                    <a:pt x="85" y="28"/>
                  </a:lnTo>
                  <a:lnTo>
                    <a:pt x="80" y="40"/>
                  </a:lnTo>
                  <a:lnTo>
                    <a:pt x="76" y="54"/>
                  </a:lnTo>
                  <a:lnTo>
                    <a:pt x="71" y="66"/>
                  </a:lnTo>
                  <a:lnTo>
                    <a:pt x="66" y="78"/>
                  </a:lnTo>
                  <a:lnTo>
                    <a:pt x="61" y="90"/>
                  </a:lnTo>
                  <a:lnTo>
                    <a:pt x="57" y="104"/>
                  </a:lnTo>
                  <a:lnTo>
                    <a:pt x="52" y="116"/>
                  </a:lnTo>
                  <a:lnTo>
                    <a:pt x="50" y="118"/>
                  </a:lnTo>
                  <a:lnTo>
                    <a:pt x="50" y="123"/>
                  </a:lnTo>
                  <a:lnTo>
                    <a:pt x="52" y="130"/>
                  </a:lnTo>
                  <a:lnTo>
                    <a:pt x="52" y="142"/>
                  </a:lnTo>
                  <a:lnTo>
                    <a:pt x="54" y="149"/>
                  </a:lnTo>
                  <a:lnTo>
                    <a:pt x="54" y="154"/>
                  </a:lnTo>
                  <a:lnTo>
                    <a:pt x="50" y="161"/>
                  </a:lnTo>
                  <a:lnTo>
                    <a:pt x="47" y="161"/>
                  </a:lnTo>
                  <a:lnTo>
                    <a:pt x="45" y="163"/>
                  </a:lnTo>
                  <a:lnTo>
                    <a:pt x="45" y="166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5" y="170"/>
                  </a:lnTo>
                  <a:lnTo>
                    <a:pt x="45" y="173"/>
                  </a:lnTo>
                  <a:lnTo>
                    <a:pt x="42" y="178"/>
                  </a:lnTo>
                  <a:lnTo>
                    <a:pt x="42" y="182"/>
                  </a:lnTo>
                  <a:lnTo>
                    <a:pt x="42" y="185"/>
                  </a:lnTo>
                  <a:lnTo>
                    <a:pt x="45" y="185"/>
                  </a:lnTo>
                  <a:lnTo>
                    <a:pt x="47" y="187"/>
                  </a:lnTo>
                  <a:lnTo>
                    <a:pt x="47" y="189"/>
                  </a:lnTo>
                  <a:lnTo>
                    <a:pt x="47" y="192"/>
                  </a:lnTo>
                  <a:lnTo>
                    <a:pt x="47" y="194"/>
                  </a:lnTo>
                  <a:lnTo>
                    <a:pt x="45" y="196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47" y="201"/>
                  </a:lnTo>
                  <a:lnTo>
                    <a:pt x="45" y="201"/>
                  </a:lnTo>
                  <a:lnTo>
                    <a:pt x="45" y="204"/>
                  </a:lnTo>
                  <a:lnTo>
                    <a:pt x="47" y="208"/>
                  </a:lnTo>
                  <a:lnTo>
                    <a:pt x="47" y="208"/>
                  </a:lnTo>
                  <a:lnTo>
                    <a:pt x="47" y="211"/>
                  </a:lnTo>
                  <a:lnTo>
                    <a:pt x="50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4" y="215"/>
                  </a:lnTo>
                  <a:lnTo>
                    <a:pt x="52" y="220"/>
                  </a:lnTo>
                  <a:lnTo>
                    <a:pt x="50" y="223"/>
                  </a:lnTo>
                  <a:lnTo>
                    <a:pt x="45" y="230"/>
                  </a:lnTo>
                  <a:lnTo>
                    <a:pt x="45" y="232"/>
                  </a:lnTo>
                  <a:lnTo>
                    <a:pt x="45" y="232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4"/>
                  </a:lnTo>
                  <a:lnTo>
                    <a:pt x="45" y="237"/>
                  </a:lnTo>
                  <a:lnTo>
                    <a:pt x="47" y="239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5" y="244"/>
                  </a:lnTo>
                  <a:lnTo>
                    <a:pt x="45" y="244"/>
                  </a:lnTo>
                  <a:lnTo>
                    <a:pt x="42" y="246"/>
                  </a:lnTo>
                  <a:lnTo>
                    <a:pt x="40" y="246"/>
                  </a:lnTo>
                  <a:lnTo>
                    <a:pt x="38" y="249"/>
                  </a:lnTo>
                  <a:lnTo>
                    <a:pt x="35" y="253"/>
                  </a:lnTo>
                  <a:lnTo>
                    <a:pt x="33" y="253"/>
                  </a:lnTo>
                  <a:lnTo>
                    <a:pt x="28" y="265"/>
                  </a:lnTo>
                  <a:lnTo>
                    <a:pt x="26" y="275"/>
                  </a:lnTo>
                  <a:lnTo>
                    <a:pt x="26" y="277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33" y="282"/>
                  </a:lnTo>
                  <a:lnTo>
                    <a:pt x="35" y="282"/>
                  </a:lnTo>
                  <a:lnTo>
                    <a:pt x="35" y="284"/>
                  </a:lnTo>
                  <a:lnTo>
                    <a:pt x="35" y="286"/>
                  </a:lnTo>
                  <a:lnTo>
                    <a:pt x="33" y="286"/>
                  </a:lnTo>
                  <a:lnTo>
                    <a:pt x="33" y="286"/>
                  </a:lnTo>
                  <a:lnTo>
                    <a:pt x="31" y="286"/>
                  </a:lnTo>
                  <a:lnTo>
                    <a:pt x="26" y="284"/>
                  </a:lnTo>
                  <a:lnTo>
                    <a:pt x="23" y="284"/>
                  </a:lnTo>
                  <a:lnTo>
                    <a:pt x="21" y="284"/>
                  </a:lnTo>
                  <a:lnTo>
                    <a:pt x="21" y="286"/>
                  </a:lnTo>
                  <a:lnTo>
                    <a:pt x="21" y="289"/>
                  </a:lnTo>
                  <a:lnTo>
                    <a:pt x="21" y="291"/>
                  </a:lnTo>
                  <a:lnTo>
                    <a:pt x="21" y="294"/>
                  </a:lnTo>
                  <a:lnTo>
                    <a:pt x="21" y="298"/>
                  </a:lnTo>
                  <a:lnTo>
                    <a:pt x="23" y="301"/>
                  </a:lnTo>
                  <a:lnTo>
                    <a:pt x="21" y="301"/>
                  </a:lnTo>
                  <a:lnTo>
                    <a:pt x="21" y="303"/>
                  </a:lnTo>
                  <a:lnTo>
                    <a:pt x="21" y="303"/>
                  </a:lnTo>
                  <a:lnTo>
                    <a:pt x="21" y="305"/>
                  </a:lnTo>
                  <a:lnTo>
                    <a:pt x="21" y="308"/>
                  </a:lnTo>
                  <a:lnTo>
                    <a:pt x="21" y="308"/>
                  </a:lnTo>
                  <a:lnTo>
                    <a:pt x="19" y="310"/>
                  </a:lnTo>
                  <a:lnTo>
                    <a:pt x="19" y="308"/>
                  </a:lnTo>
                  <a:lnTo>
                    <a:pt x="12" y="301"/>
                  </a:lnTo>
                  <a:lnTo>
                    <a:pt x="9" y="298"/>
                  </a:lnTo>
                  <a:lnTo>
                    <a:pt x="7" y="298"/>
                  </a:lnTo>
                  <a:lnTo>
                    <a:pt x="5" y="301"/>
                  </a:lnTo>
                  <a:lnTo>
                    <a:pt x="5" y="301"/>
                  </a:lnTo>
                  <a:lnTo>
                    <a:pt x="5" y="303"/>
                  </a:lnTo>
                  <a:lnTo>
                    <a:pt x="2" y="305"/>
                  </a:lnTo>
                  <a:lnTo>
                    <a:pt x="2" y="305"/>
                  </a:lnTo>
                  <a:lnTo>
                    <a:pt x="0" y="305"/>
                  </a:lnTo>
                  <a:lnTo>
                    <a:pt x="2" y="312"/>
                  </a:lnTo>
                  <a:lnTo>
                    <a:pt x="5" y="320"/>
                  </a:lnTo>
                  <a:lnTo>
                    <a:pt x="7" y="324"/>
                  </a:lnTo>
                  <a:lnTo>
                    <a:pt x="9" y="331"/>
                  </a:lnTo>
                  <a:lnTo>
                    <a:pt x="12" y="336"/>
                  </a:lnTo>
                  <a:lnTo>
                    <a:pt x="14" y="350"/>
                  </a:lnTo>
                  <a:lnTo>
                    <a:pt x="16" y="355"/>
                  </a:lnTo>
                  <a:lnTo>
                    <a:pt x="19" y="362"/>
                  </a:lnTo>
                  <a:lnTo>
                    <a:pt x="21" y="367"/>
                  </a:lnTo>
                  <a:lnTo>
                    <a:pt x="23" y="374"/>
                  </a:lnTo>
                  <a:lnTo>
                    <a:pt x="26" y="381"/>
                  </a:lnTo>
                  <a:lnTo>
                    <a:pt x="26" y="386"/>
                  </a:lnTo>
                  <a:lnTo>
                    <a:pt x="28" y="393"/>
                  </a:lnTo>
                  <a:lnTo>
                    <a:pt x="31" y="398"/>
                  </a:lnTo>
                  <a:lnTo>
                    <a:pt x="33" y="405"/>
                  </a:lnTo>
                  <a:lnTo>
                    <a:pt x="35" y="412"/>
                  </a:lnTo>
                  <a:lnTo>
                    <a:pt x="38" y="417"/>
                  </a:lnTo>
                  <a:lnTo>
                    <a:pt x="40" y="424"/>
                  </a:lnTo>
                  <a:lnTo>
                    <a:pt x="40" y="428"/>
                  </a:lnTo>
                  <a:lnTo>
                    <a:pt x="42" y="436"/>
                  </a:lnTo>
                  <a:lnTo>
                    <a:pt x="45" y="443"/>
                  </a:lnTo>
                  <a:lnTo>
                    <a:pt x="47" y="447"/>
                  </a:lnTo>
                  <a:lnTo>
                    <a:pt x="50" y="454"/>
                  </a:lnTo>
                  <a:lnTo>
                    <a:pt x="52" y="462"/>
                  </a:lnTo>
                  <a:lnTo>
                    <a:pt x="54" y="466"/>
                  </a:lnTo>
                  <a:lnTo>
                    <a:pt x="54" y="473"/>
                  </a:lnTo>
                  <a:lnTo>
                    <a:pt x="57" y="478"/>
                  </a:lnTo>
                  <a:lnTo>
                    <a:pt x="59" y="485"/>
                  </a:lnTo>
                  <a:lnTo>
                    <a:pt x="61" y="492"/>
                  </a:lnTo>
                  <a:lnTo>
                    <a:pt x="64" y="497"/>
                  </a:lnTo>
                  <a:lnTo>
                    <a:pt x="66" y="504"/>
                  </a:lnTo>
                  <a:lnTo>
                    <a:pt x="66" y="507"/>
                  </a:lnTo>
                  <a:lnTo>
                    <a:pt x="68" y="511"/>
                  </a:lnTo>
                  <a:lnTo>
                    <a:pt x="68" y="514"/>
                  </a:lnTo>
                  <a:lnTo>
                    <a:pt x="68" y="514"/>
                  </a:lnTo>
                  <a:lnTo>
                    <a:pt x="68" y="516"/>
                  </a:lnTo>
                  <a:lnTo>
                    <a:pt x="68" y="516"/>
                  </a:lnTo>
                  <a:lnTo>
                    <a:pt x="68" y="516"/>
                  </a:lnTo>
                  <a:lnTo>
                    <a:pt x="68" y="518"/>
                  </a:lnTo>
                  <a:lnTo>
                    <a:pt x="71" y="521"/>
                  </a:lnTo>
                  <a:lnTo>
                    <a:pt x="71" y="521"/>
                  </a:lnTo>
                  <a:lnTo>
                    <a:pt x="71" y="525"/>
                  </a:lnTo>
                  <a:lnTo>
                    <a:pt x="71" y="525"/>
                  </a:lnTo>
                  <a:lnTo>
                    <a:pt x="71" y="525"/>
                  </a:lnTo>
                  <a:lnTo>
                    <a:pt x="71" y="528"/>
                  </a:lnTo>
                  <a:lnTo>
                    <a:pt x="71" y="528"/>
                  </a:lnTo>
                  <a:lnTo>
                    <a:pt x="71" y="530"/>
                  </a:lnTo>
                  <a:lnTo>
                    <a:pt x="73" y="530"/>
                  </a:lnTo>
                  <a:lnTo>
                    <a:pt x="76" y="533"/>
                  </a:lnTo>
                  <a:lnTo>
                    <a:pt x="80" y="535"/>
                  </a:lnTo>
                  <a:lnTo>
                    <a:pt x="85" y="540"/>
                  </a:lnTo>
                  <a:lnTo>
                    <a:pt x="87" y="540"/>
                  </a:lnTo>
                  <a:lnTo>
                    <a:pt x="90" y="542"/>
                  </a:lnTo>
                  <a:lnTo>
                    <a:pt x="90" y="542"/>
                  </a:lnTo>
                  <a:lnTo>
                    <a:pt x="90" y="544"/>
                  </a:lnTo>
                  <a:lnTo>
                    <a:pt x="90" y="544"/>
                  </a:lnTo>
                  <a:lnTo>
                    <a:pt x="90" y="544"/>
                  </a:lnTo>
                  <a:lnTo>
                    <a:pt x="90" y="549"/>
                  </a:lnTo>
                  <a:lnTo>
                    <a:pt x="92" y="551"/>
                  </a:lnTo>
                  <a:lnTo>
                    <a:pt x="92" y="551"/>
                  </a:lnTo>
                  <a:lnTo>
                    <a:pt x="94" y="554"/>
                  </a:lnTo>
                  <a:lnTo>
                    <a:pt x="97" y="556"/>
                  </a:lnTo>
                  <a:lnTo>
                    <a:pt x="102" y="559"/>
                  </a:lnTo>
                  <a:lnTo>
                    <a:pt x="102" y="559"/>
                  </a:lnTo>
                  <a:lnTo>
                    <a:pt x="102" y="554"/>
                  </a:lnTo>
                  <a:lnTo>
                    <a:pt x="102" y="554"/>
                  </a:lnTo>
                  <a:lnTo>
                    <a:pt x="102" y="554"/>
                  </a:lnTo>
                  <a:lnTo>
                    <a:pt x="104" y="554"/>
                  </a:lnTo>
                  <a:lnTo>
                    <a:pt x="106" y="556"/>
                  </a:lnTo>
                  <a:lnTo>
                    <a:pt x="109" y="556"/>
                  </a:lnTo>
                  <a:lnTo>
                    <a:pt x="109" y="554"/>
                  </a:lnTo>
                  <a:lnTo>
                    <a:pt x="109" y="549"/>
                  </a:lnTo>
                  <a:lnTo>
                    <a:pt x="111" y="544"/>
                  </a:lnTo>
                  <a:lnTo>
                    <a:pt x="111" y="542"/>
                  </a:lnTo>
                  <a:lnTo>
                    <a:pt x="113" y="542"/>
                  </a:lnTo>
                  <a:lnTo>
                    <a:pt x="111" y="542"/>
                  </a:lnTo>
                  <a:lnTo>
                    <a:pt x="111" y="540"/>
                  </a:lnTo>
                  <a:lnTo>
                    <a:pt x="113" y="537"/>
                  </a:lnTo>
                  <a:lnTo>
                    <a:pt x="111" y="535"/>
                  </a:lnTo>
                  <a:lnTo>
                    <a:pt x="109" y="533"/>
                  </a:lnTo>
                  <a:lnTo>
                    <a:pt x="111" y="528"/>
                  </a:lnTo>
                  <a:lnTo>
                    <a:pt x="111" y="525"/>
                  </a:lnTo>
                  <a:lnTo>
                    <a:pt x="113" y="521"/>
                  </a:lnTo>
                  <a:lnTo>
                    <a:pt x="113" y="521"/>
                  </a:lnTo>
                  <a:lnTo>
                    <a:pt x="113" y="521"/>
                  </a:lnTo>
                  <a:lnTo>
                    <a:pt x="116" y="518"/>
                  </a:lnTo>
                  <a:lnTo>
                    <a:pt x="118" y="518"/>
                  </a:lnTo>
                  <a:lnTo>
                    <a:pt x="120" y="516"/>
                  </a:lnTo>
                  <a:lnTo>
                    <a:pt x="120" y="514"/>
                  </a:lnTo>
                  <a:lnTo>
                    <a:pt x="123" y="511"/>
                  </a:lnTo>
                  <a:lnTo>
                    <a:pt x="123" y="511"/>
                  </a:lnTo>
                  <a:lnTo>
                    <a:pt x="123" y="511"/>
                  </a:lnTo>
                  <a:lnTo>
                    <a:pt x="125" y="511"/>
                  </a:lnTo>
                  <a:lnTo>
                    <a:pt x="125" y="509"/>
                  </a:lnTo>
                  <a:lnTo>
                    <a:pt x="125" y="509"/>
                  </a:lnTo>
                  <a:lnTo>
                    <a:pt x="125" y="507"/>
                  </a:lnTo>
                  <a:lnTo>
                    <a:pt x="125" y="504"/>
                  </a:lnTo>
                  <a:lnTo>
                    <a:pt x="125" y="504"/>
                  </a:lnTo>
                  <a:lnTo>
                    <a:pt x="128" y="502"/>
                  </a:lnTo>
                  <a:lnTo>
                    <a:pt x="128" y="502"/>
                  </a:lnTo>
                  <a:lnTo>
                    <a:pt x="125" y="502"/>
                  </a:lnTo>
                  <a:lnTo>
                    <a:pt x="125" y="502"/>
                  </a:lnTo>
                  <a:lnTo>
                    <a:pt x="123" y="504"/>
                  </a:lnTo>
                  <a:lnTo>
                    <a:pt x="123" y="502"/>
                  </a:lnTo>
                  <a:lnTo>
                    <a:pt x="123" y="499"/>
                  </a:lnTo>
                  <a:lnTo>
                    <a:pt x="120" y="497"/>
                  </a:lnTo>
                  <a:lnTo>
                    <a:pt x="123" y="495"/>
                  </a:lnTo>
                  <a:lnTo>
                    <a:pt x="123" y="492"/>
                  </a:lnTo>
                  <a:lnTo>
                    <a:pt x="123" y="490"/>
                  </a:lnTo>
                  <a:lnTo>
                    <a:pt x="125" y="490"/>
                  </a:lnTo>
                  <a:lnTo>
                    <a:pt x="125" y="492"/>
                  </a:lnTo>
                  <a:lnTo>
                    <a:pt x="128" y="492"/>
                  </a:lnTo>
                  <a:lnTo>
                    <a:pt x="128" y="490"/>
                  </a:lnTo>
                  <a:lnTo>
                    <a:pt x="130" y="488"/>
                  </a:lnTo>
                  <a:lnTo>
                    <a:pt x="130" y="488"/>
                  </a:lnTo>
                  <a:lnTo>
                    <a:pt x="130" y="490"/>
                  </a:lnTo>
                  <a:lnTo>
                    <a:pt x="130" y="490"/>
                  </a:lnTo>
                  <a:lnTo>
                    <a:pt x="132" y="488"/>
                  </a:lnTo>
                  <a:lnTo>
                    <a:pt x="135" y="488"/>
                  </a:lnTo>
                  <a:lnTo>
                    <a:pt x="135" y="485"/>
                  </a:lnTo>
                  <a:lnTo>
                    <a:pt x="135" y="483"/>
                  </a:lnTo>
                  <a:lnTo>
                    <a:pt x="132" y="480"/>
                  </a:lnTo>
                  <a:lnTo>
                    <a:pt x="132" y="478"/>
                  </a:lnTo>
                  <a:lnTo>
                    <a:pt x="130" y="478"/>
                  </a:lnTo>
                  <a:lnTo>
                    <a:pt x="128" y="478"/>
                  </a:lnTo>
                  <a:lnTo>
                    <a:pt x="125" y="478"/>
                  </a:lnTo>
                  <a:lnTo>
                    <a:pt x="123" y="478"/>
                  </a:lnTo>
                  <a:lnTo>
                    <a:pt x="128" y="478"/>
                  </a:lnTo>
                  <a:lnTo>
                    <a:pt x="128" y="476"/>
                  </a:lnTo>
                  <a:lnTo>
                    <a:pt x="128" y="476"/>
                  </a:lnTo>
                  <a:lnTo>
                    <a:pt x="128" y="473"/>
                  </a:lnTo>
                  <a:lnTo>
                    <a:pt x="128" y="473"/>
                  </a:lnTo>
                  <a:lnTo>
                    <a:pt x="128" y="471"/>
                  </a:lnTo>
                  <a:lnTo>
                    <a:pt x="130" y="469"/>
                  </a:lnTo>
                  <a:lnTo>
                    <a:pt x="130" y="464"/>
                  </a:lnTo>
                  <a:lnTo>
                    <a:pt x="132" y="462"/>
                  </a:lnTo>
                  <a:lnTo>
                    <a:pt x="135" y="454"/>
                  </a:lnTo>
                  <a:lnTo>
                    <a:pt x="135" y="454"/>
                  </a:lnTo>
                  <a:lnTo>
                    <a:pt x="137" y="454"/>
                  </a:lnTo>
                  <a:lnTo>
                    <a:pt x="137" y="454"/>
                  </a:lnTo>
                  <a:lnTo>
                    <a:pt x="139" y="452"/>
                  </a:lnTo>
                  <a:lnTo>
                    <a:pt x="139" y="452"/>
                  </a:lnTo>
                  <a:lnTo>
                    <a:pt x="142" y="450"/>
                  </a:lnTo>
                  <a:lnTo>
                    <a:pt x="142" y="447"/>
                  </a:lnTo>
                  <a:lnTo>
                    <a:pt x="142" y="447"/>
                  </a:lnTo>
                  <a:lnTo>
                    <a:pt x="144" y="445"/>
                  </a:lnTo>
                  <a:lnTo>
                    <a:pt x="144" y="447"/>
                  </a:lnTo>
                  <a:lnTo>
                    <a:pt x="144" y="450"/>
                  </a:lnTo>
                  <a:lnTo>
                    <a:pt x="142" y="450"/>
                  </a:lnTo>
                  <a:lnTo>
                    <a:pt x="142" y="450"/>
                  </a:lnTo>
                  <a:lnTo>
                    <a:pt x="144" y="450"/>
                  </a:lnTo>
                  <a:lnTo>
                    <a:pt x="146" y="447"/>
                  </a:lnTo>
                  <a:lnTo>
                    <a:pt x="146" y="447"/>
                  </a:lnTo>
                  <a:lnTo>
                    <a:pt x="146" y="450"/>
                  </a:lnTo>
                  <a:lnTo>
                    <a:pt x="144" y="457"/>
                  </a:lnTo>
                  <a:lnTo>
                    <a:pt x="144" y="462"/>
                  </a:lnTo>
                  <a:lnTo>
                    <a:pt x="146" y="462"/>
                  </a:lnTo>
                  <a:lnTo>
                    <a:pt x="146" y="459"/>
                  </a:lnTo>
                  <a:lnTo>
                    <a:pt x="146" y="457"/>
                  </a:lnTo>
                  <a:lnTo>
                    <a:pt x="146" y="454"/>
                  </a:lnTo>
                  <a:lnTo>
                    <a:pt x="146" y="452"/>
                  </a:lnTo>
                  <a:lnTo>
                    <a:pt x="149" y="450"/>
                  </a:lnTo>
                  <a:lnTo>
                    <a:pt x="149" y="447"/>
                  </a:lnTo>
                  <a:lnTo>
                    <a:pt x="149" y="445"/>
                  </a:lnTo>
                  <a:lnTo>
                    <a:pt x="151" y="447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62"/>
                  </a:lnTo>
                  <a:lnTo>
                    <a:pt x="149" y="459"/>
                  </a:lnTo>
                  <a:lnTo>
                    <a:pt x="149" y="459"/>
                  </a:lnTo>
                  <a:lnTo>
                    <a:pt x="149" y="457"/>
                  </a:lnTo>
                  <a:lnTo>
                    <a:pt x="151" y="457"/>
                  </a:lnTo>
                  <a:lnTo>
                    <a:pt x="154" y="452"/>
                  </a:lnTo>
                  <a:lnTo>
                    <a:pt x="154" y="452"/>
                  </a:lnTo>
                  <a:lnTo>
                    <a:pt x="154" y="452"/>
                  </a:lnTo>
                  <a:lnTo>
                    <a:pt x="156" y="450"/>
                  </a:lnTo>
                  <a:lnTo>
                    <a:pt x="156" y="450"/>
                  </a:lnTo>
                  <a:lnTo>
                    <a:pt x="156" y="447"/>
                  </a:lnTo>
                  <a:lnTo>
                    <a:pt x="154" y="445"/>
                  </a:lnTo>
                  <a:lnTo>
                    <a:pt x="154" y="445"/>
                  </a:lnTo>
                  <a:lnTo>
                    <a:pt x="151" y="445"/>
                  </a:lnTo>
                  <a:lnTo>
                    <a:pt x="151" y="443"/>
                  </a:lnTo>
                  <a:lnTo>
                    <a:pt x="154" y="443"/>
                  </a:lnTo>
                  <a:lnTo>
                    <a:pt x="154" y="443"/>
                  </a:lnTo>
                  <a:lnTo>
                    <a:pt x="154" y="443"/>
                  </a:lnTo>
                  <a:lnTo>
                    <a:pt x="156" y="443"/>
                  </a:lnTo>
                  <a:lnTo>
                    <a:pt x="156" y="443"/>
                  </a:lnTo>
                  <a:lnTo>
                    <a:pt x="156" y="443"/>
                  </a:lnTo>
                  <a:lnTo>
                    <a:pt x="156" y="445"/>
                  </a:lnTo>
                  <a:lnTo>
                    <a:pt x="156" y="445"/>
                  </a:lnTo>
                  <a:lnTo>
                    <a:pt x="158" y="447"/>
                  </a:lnTo>
                  <a:lnTo>
                    <a:pt x="158" y="447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0"/>
                  </a:lnTo>
                  <a:lnTo>
                    <a:pt x="158" y="454"/>
                  </a:lnTo>
                  <a:lnTo>
                    <a:pt x="158" y="454"/>
                  </a:lnTo>
                  <a:lnTo>
                    <a:pt x="161" y="457"/>
                  </a:lnTo>
                  <a:lnTo>
                    <a:pt x="161" y="457"/>
                  </a:lnTo>
                  <a:lnTo>
                    <a:pt x="163" y="459"/>
                  </a:lnTo>
                  <a:lnTo>
                    <a:pt x="163" y="462"/>
                  </a:lnTo>
                  <a:lnTo>
                    <a:pt x="163" y="459"/>
                  </a:lnTo>
                  <a:lnTo>
                    <a:pt x="163" y="459"/>
                  </a:lnTo>
                  <a:lnTo>
                    <a:pt x="165" y="457"/>
                  </a:lnTo>
                  <a:lnTo>
                    <a:pt x="165" y="457"/>
                  </a:lnTo>
                  <a:lnTo>
                    <a:pt x="165" y="454"/>
                  </a:lnTo>
                  <a:lnTo>
                    <a:pt x="165" y="452"/>
                  </a:lnTo>
                  <a:lnTo>
                    <a:pt x="165" y="452"/>
                  </a:lnTo>
                  <a:lnTo>
                    <a:pt x="163" y="450"/>
                  </a:lnTo>
                  <a:lnTo>
                    <a:pt x="161" y="445"/>
                  </a:lnTo>
                  <a:lnTo>
                    <a:pt x="161" y="443"/>
                  </a:lnTo>
                  <a:lnTo>
                    <a:pt x="156" y="433"/>
                  </a:lnTo>
                  <a:lnTo>
                    <a:pt x="154" y="428"/>
                  </a:lnTo>
                  <a:lnTo>
                    <a:pt x="154" y="431"/>
                  </a:lnTo>
                  <a:lnTo>
                    <a:pt x="154" y="431"/>
                  </a:lnTo>
                  <a:lnTo>
                    <a:pt x="151" y="433"/>
                  </a:lnTo>
                  <a:lnTo>
                    <a:pt x="151" y="433"/>
                  </a:lnTo>
                  <a:lnTo>
                    <a:pt x="149" y="431"/>
                  </a:lnTo>
                  <a:lnTo>
                    <a:pt x="149" y="431"/>
                  </a:lnTo>
                  <a:lnTo>
                    <a:pt x="149" y="428"/>
                  </a:lnTo>
                  <a:lnTo>
                    <a:pt x="154" y="421"/>
                  </a:lnTo>
                  <a:lnTo>
                    <a:pt x="154" y="421"/>
                  </a:lnTo>
                  <a:lnTo>
                    <a:pt x="156" y="419"/>
                  </a:lnTo>
                  <a:lnTo>
                    <a:pt x="156" y="419"/>
                  </a:lnTo>
                  <a:lnTo>
                    <a:pt x="156" y="417"/>
                  </a:lnTo>
                  <a:lnTo>
                    <a:pt x="158" y="419"/>
                  </a:lnTo>
                  <a:lnTo>
                    <a:pt x="156" y="419"/>
                  </a:lnTo>
                  <a:lnTo>
                    <a:pt x="156" y="421"/>
                  </a:lnTo>
                  <a:lnTo>
                    <a:pt x="156" y="424"/>
                  </a:lnTo>
                  <a:lnTo>
                    <a:pt x="156" y="428"/>
                  </a:lnTo>
                  <a:lnTo>
                    <a:pt x="156" y="428"/>
                  </a:lnTo>
                  <a:lnTo>
                    <a:pt x="158" y="431"/>
                  </a:lnTo>
                  <a:lnTo>
                    <a:pt x="158" y="433"/>
                  </a:lnTo>
                  <a:lnTo>
                    <a:pt x="158" y="433"/>
                  </a:lnTo>
                  <a:lnTo>
                    <a:pt x="158" y="436"/>
                  </a:lnTo>
                  <a:lnTo>
                    <a:pt x="161" y="438"/>
                  </a:lnTo>
                  <a:lnTo>
                    <a:pt x="161" y="438"/>
                  </a:lnTo>
                  <a:lnTo>
                    <a:pt x="161" y="440"/>
                  </a:lnTo>
                  <a:lnTo>
                    <a:pt x="163" y="440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47"/>
                  </a:lnTo>
                  <a:lnTo>
                    <a:pt x="165" y="450"/>
                  </a:lnTo>
                  <a:lnTo>
                    <a:pt x="168" y="452"/>
                  </a:lnTo>
                  <a:lnTo>
                    <a:pt x="168" y="452"/>
                  </a:lnTo>
                  <a:lnTo>
                    <a:pt x="170" y="450"/>
                  </a:lnTo>
                  <a:lnTo>
                    <a:pt x="170" y="443"/>
                  </a:lnTo>
                  <a:lnTo>
                    <a:pt x="170" y="440"/>
                  </a:lnTo>
                  <a:lnTo>
                    <a:pt x="168" y="440"/>
                  </a:lnTo>
                  <a:lnTo>
                    <a:pt x="168" y="443"/>
                  </a:lnTo>
                  <a:lnTo>
                    <a:pt x="168" y="445"/>
                  </a:lnTo>
                  <a:lnTo>
                    <a:pt x="168" y="445"/>
                  </a:lnTo>
                  <a:lnTo>
                    <a:pt x="168" y="443"/>
                  </a:lnTo>
                  <a:lnTo>
                    <a:pt x="168" y="440"/>
                  </a:lnTo>
                  <a:lnTo>
                    <a:pt x="165" y="438"/>
                  </a:lnTo>
                  <a:lnTo>
                    <a:pt x="165" y="438"/>
                  </a:lnTo>
                  <a:lnTo>
                    <a:pt x="163" y="438"/>
                  </a:lnTo>
                  <a:lnTo>
                    <a:pt x="163" y="438"/>
                  </a:lnTo>
                  <a:lnTo>
                    <a:pt x="163" y="436"/>
                  </a:lnTo>
                  <a:lnTo>
                    <a:pt x="168" y="421"/>
                  </a:lnTo>
                  <a:lnTo>
                    <a:pt x="170" y="419"/>
                  </a:lnTo>
                  <a:lnTo>
                    <a:pt x="170" y="419"/>
                  </a:lnTo>
                  <a:lnTo>
                    <a:pt x="172" y="417"/>
                  </a:lnTo>
                  <a:lnTo>
                    <a:pt x="172" y="419"/>
                  </a:lnTo>
                  <a:lnTo>
                    <a:pt x="170" y="419"/>
                  </a:lnTo>
                  <a:lnTo>
                    <a:pt x="170" y="421"/>
                  </a:lnTo>
                  <a:lnTo>
                    <a:pt x="170" y="426"/>
                  </a:lnTo>
                  <a:lnTo>
                    <a:pt x="170" y="426"/>
                  </a:lnTo>
                  <a:lnTo>
                    <a:pt x="170" y="428"/>
                  </a:lnTo>
                  <a:lnTo>
                    <a:pt x="172" y="428"/>
                  </a:lnTo>
                  <a:lnTo>
                    <a:pt x="172" y="428"/>
                  </a:lnTo>
                  <a:lnTo>
                    <a:pt x="175" y="431"/>
                  </a:lnTo>
                  <a:lnTo>
                    <a:pt x="175" y="431"/>
                  </a:lnTo>
                  <a:lnTo>
                    <a:pt x="172" y="431"/>
                  </a:lnTo>
                  <a:lnTo>
                    <a:pt x="172" y="431"/>
                  </a:lnTo>
                  <a:lnTo>
                    <a:pt x="172" y="431"/>
                  </a:lnTo>
                  <a:lnTo>
                    <a:pt x="172" y="433"/>
                  </a:lnTo>
                  <a:lnTo>
                    <a:pt x="172" y="433"/>
                  </a:lnTo>
                  <a:lnTo>
                    <a:pt x="172" y="433"/>
                  </a:lnTo>
                  <a:lnTo>
                    <a:pt x="172" y="438"/>
                  </a:lnTo>
                  <a:lnTo>
                    <a:pt x="172" y="438"/>
                  </a:lnTo>
                  <a:lnTo>
                    <a:pt x="172" y="438"/>
                  </a:lnTo>
                  <a:lnTo>
                    <a:pt x="175" y="440"/>
                  </a:lnTo>
                  <a:lnTo>
                    <a:pt x="177" y="440"/>
                  </a:lnTo>
                  <a:lnTo>
                    <a:pt x="177" y="440"/>
                  </a:lnTo>
                  <a:lnTo>
                    <a:pt x="180" y="438"/>
                  </a:lnTo>
                  <a:lnTo>
                    <a:pt x="180" y="443"/>
                  </a:lnTo>
                  <a:lnTo>
                    <a:pt x="182" y="443"/>
                  </a:lnTo>
                  <a:lnTo>
                    <a:pt x="182" y="440"/>
                  </a:lnTo>
                  <a:lnTo>
                    <a:pt x="182" y="438"/>
                  </a:lnTo>
                  <a:lnTo>
                    <a:pt x="180" y="436"/>
                  </a:lnTo>
                  <a:lnTo>
                    <a:pt x="180" y="436"/>
                  </a:lnTo>
                  <a:lnTo>
                    <a:pt x="177" y="433"/>
                  </a:lnTo>
                  <a:lnTo>
                    <a:pt x="177" y="433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31"/>
                  </a:lnTo>
                  <a:lnTo>
                    <a:pt x="177" y="428"/>
                  </a:lnTo>
                  <a:lnTo>
                    <a:pt x="177" y="428"/>
                  </a:lnTo>
                  <a:lnTo>
                    <a:pt x="177" y="426"/>
                  </a:lnTo>
                  <a:lnTo>
                    <a:pt x="177" y="426"/>
                  </a:lnTo>
                  <a:lnTo>
                    <a:pt x="177" y="424"/>
                  </a:lnTo>
                  <a:lnTo>
                    <a:pt x="177" y="424"/>
                  </a:lnTo>
                  <a:lnTo>
                    <a:pt x="177" y="419"/>
                  </a:lnTo>
                  <a:lnTo>
                    <a:pt x="177" y="417"/>
                  </a:lnTo>
                  <a:lnTo>
                    <a:pt x="180" y="417"/>
                  </a:lnTo>
                  <a:lnTo>
                    <a:pt x="180" y="419"/>
                  </a:lnTo>
                  <a:lnTo>
                    <a:pt x="180" y="424"/>
                  </a:lnTo>
                  <a:lnTo>
                    <a:pt x="180" y="426"/>
                  </a:lnTo>
                  <a:lnTo>
                    <a:pt x="180" y="426"/>
                  </a:lnTo>
                  <a:lnTo>
                    <a:pt x="180" y="428"/>
                  </a:lnTo>
                  <a:lnTo>
                    <a:pt x="180" y="428"/>
                  </a:lnTo>
                  <a:lnTo>
                    <a:pt x="180" y="428"/>
                  </a:lnTo>
                  <a:lnTo>
                    <a:pt x="180" y="431"/>
                  </a:lnTo>
                  <a:lnTo>
                    <a:pt x="180" y="431"/>
                  </a:lnTo>
                  <a:lnTo>
                    <a:pt x="180" y="433"/>
                  </a:lnTo>
                  <a:lnTo>
                    <a:pt x="180" y="433"/>
                  </a:lnTo>
                  <a:lnTo>
                    <a:pt x="182" y="436"/>
                  </a:lnTo>
                  <a:lnTo>
                    <a:pt x="182" y="436"/>
                  </a:lnTo>
                  <a:lnTo>
                    <a:pt x="182" y="438"/>
                  </a:lnTo>
                  <a:lnTo>
                    <a:pt x="184" y="438"/>
                  </a:lnTo>
                  <a:lnTo>
                    <a:pt x="182" y="436"/>
                  </a:lnTo>
                  <a:lnTo>
                    <a:pt x="182" y="433"/>
                  </a:lnTo>
                  <a:lnTo>
                    <a:pt x="182" y="431"/>
                  </a:lnTo>
                  <a:lnTo>
                    <a:pt x="182" y="431"/>
                  </a:lnTo>
                  <a:lnTo>
                    <a:pt x="184" y="433"/>
                  </a:lnTo>
                  <a:lnTo>
                    <a:pt x="184" y="433"/>
                  </a:lnTo>
                  <a:lnTo>
                    <a:pt x="187" y="436"/>
                  </a:lnTo>
                  <a:lnTo>
                    <a:pt x="187" y="438"/>
                  </a:lnTo>
                  <a:lnTo>
                    <a:pt x="189" y="436"/>
                  </a:lnTo>
                  <a:lnTo>
                    <a:pt x="189" y="431"/>
                  </a:lnTo>
                  <a:lnTo>
                    <a:pt x="189" y="421"/>
                  </a:lnTo>
                  <a:lnTo>
                    <a:pt x="189" y="419"/>
                  </a:lnTo>
                  <a:lnTo>
                    <a:pt x="189" y="417"/>
                  </a:lnTo>
                  <a:lnTo>
                    <a:pt x="189" y="417"/>
                  </a:lnTo>
                  <a:lnTo>
                    <a:pt x="191" y="417"/>
                  </a:lnTo>
                  <a:lnTo>
                    <a:pt x="191" y="414"/>
                  </a:lnTo>
                  <a:lnTo>
                    <a:pt x="191" y="412"/>
                  </a:lnTo>
                  <a:lnTo>
                    <a:pt x="191" y="412"/>
                  </a:lnTo>
                  <a:lnTo>
                    <a:pt x="191" y="409"/>
                  </a:lnTo>
                  <a:lnTo>
                    <a:pt x="194" y="409"/>
                  </a:lnTo>
                  <a:lnTo>
                    <a:pt x="194" y="407"/>
                  </a:lnTo>
                  <a:lnTo>
                    <a:pt x="194" y="407"/>
                  </a:lnTo>
                  <a:lnTo>
                    <a:pt x="194" y="407"/>
                  </a:lnTo>
                  <a:lnTo>
                    <a:pt x="194" y="409"/>
                  </a:lnTo>
                  <a:lnTo>
                    <a:pt x="194" y="412"/>
                  </a:lnTo>
                  <a:lnTo>
                    <a:pt x="194" y="412"/>
                  </a:lnTo>
                  <a:lnTo>
                    <a:pt x="196" y="412"/>
                  </a:lnTo>
                  <a:lnTo>
                    <a:pt x="196" y="412"/>
                  </a:lnTo>
                  <a:lnTo>
                    <a:pt x="196" y="414"/>
                  </a:lnTo>
                  <a:lnTo>
                    <a:pt x="196" y="417"/>
                  </a:lnTo>
                  <a:lnTo>
                    <a:pt x="196" y="417"/>
                  </a:lnTo>
                  <a:lnTo>
                    <a:pt x="199" y="414"/>
                  </a:lnTo>
                  <a:lnTo>
                    <a:pt x="199" y="414"/>
                  </a:lnTo>
                  <a:lnTo>
                    <a:pt x="201" y="414"/>
                  </a:lnTo>
                  <a:lnTo>
                    <a:pt x="201" y="419"/>
                  </a:lnTo>
                  <a:lnTo>
                    <a:pt x="201" y="419"/>
                  </a:lnTo>
                  <a:lnTo>
                    <a:pt x="203" y="419"/>
                  </a:lnTo>
                  <a:lnTo>
                    <a:pt x="206" y="409"/>
                  </a:lnTo>
                  <a:lnTo>
                    <a:pt x="208" y="409"/>
                  </a:lnTo>
                  <a:lnTo>
                    <a:pt x="208" y="412"/>
                  </a:lnTo>
                  <a:lnTo>
                    <a:pt x="206" y="417"/>
                  </a:lnTo>
                  <a:lnTo>
                    <a:pt x="206" y="419"/>
                  </a:lnTo>
                  <a:lnTo>
                    <a:pt x="206" y="419"/>
                  </a:lnTo>
                  <a:lnTo>
                    <a:pt x="208" y="419"/>
                  </a:lnTo>
                  <a:lnTo>
                    <a:pt x="208" y="419"/>
                  </a:lnTo>
                  <a:lnTo>
                    <a:pt x="213" y="417"/>
                  </a:lnTo>
                  <a:lnTo>
                    <a:pt x="210" y="414"/>
                  </a:lnTo>
                  <a:lnTo>
                    <a:pt x="210" y="414"/>
                  </a:lnTo>
                  <a:lnTo>
                    <a:pt x="210" y="412"/>
                  </a:lnTo>
                  <a:lnTo>
                    <a:pt x="210" y="412"/>
                  </a:lnTo>
                  <a:lnTo>
                    <a:pt x="210" y="412"/>
                  </a:lnTo>
                  <a:lnTo>
                    <a:pt x="213" y="409"/>
                  </a:lnTo>
                  <a:lnTo>
                    <a:pt x="213" y="409"/>
                  </a:lnTo>
                  <a:lnTo>
                    <a:pt x="213" y="409"/>
                  </a:lnTo>
                  <a:lnTo>
                    <a:pt x="215" y="409"/>
                  </a:lnTo>
                  <a:lnTo>
                    <a:pt x="215" y="407"/>
                  </a:lnTo>
                  <a:lnTo>
                    <a:pt x="215" y="405"/>
                  </a:lnTo>
                  <a:lnTo>
                    <a:pt x="215" y="402"/>
                  </a:lnTo>
                  <a:lnTo>
                    <a:pt x="217" y="402"/>
                  </a:lnTo>
                  <a:lnTo>
                    <a:pt x="220" y="400"/>
                  </a:lnTo>
                  <a:lnTo>
                    <a:pt x="220" y="398"/>
                  </a:lnTo>
                  <a:lnTo>
                    <a:pt x="220" y="395"/>
                  </a:lnTo>
                  <a:lnTo>
                    <a:pt x="217" y="398"/>
                  </a:lnTo>
                  <a:lnTo>
                    <a:pt x="215" y="395"/>
                  </a:lnTo>
                  <a:lnTo>
                    <a:pt x="215" y="393"/>
                  </a:lnTo>
                  <a:lnTo>
                    <a:pt x="215" y="393"/>
                  </a:lnTo>
                  <a:lnTo>
                    <a:pt x="215" y="391"/>
                  </a:lnTo>
                  <a:lnTo>
                    <a:pt x="215" y="391"/>
                  </a:lnTo>
                  <a:lnTo>
                    <a:pt x="215" y="388"/>
                  </a:lnTo>
                  <a:lnTo>
                    <a:pt x="215" y="386"/>
                  </a:lnTo>
                  <a:lnTo>
                    <a:pt x="215" y="379"/>
                  </a:lnTo>
                  <a:lnTo>
                    <a:pt x="217" y="376"/>
                  </a:lnTo>
                  <a:lnTo>
                    <a:pt x="217" y="372"/>
                  </a:lnTo>
                  <a:lnTo>
                    <a:pt x="217" y="369"/>
                  </a:lnTo>
                  <a:lnTo>
                    <a:pt x="220" y="369"/>
                  </a:lnTo>
                  <a:lnTo>
                    <a:pt x="222" y="367"/>
                  </a:lnTo>
                  <a:lnTo>
                    <a:pt x="222" y="365"/>
                  </a:lnTo>
                  <a:lnTo>
                    <a:pt x="220" y="362"/>
                  </a:lnTo>
                  <a:lnTo>
                    <a:pt x="217" y="360"/>
                  </a:lnTo>
                  <a:lnTo>
                    <a:pt x="215" y="357"/>
                  </a:lnTo>
                  <a:lnTo>
                    <a:pt x="215" y="357"/>
                  </a:lnTo>
                  <a:lnTo>
                    <a:pt x="215" y="357"/>
                  </a:lnTo>
                  <a:lnTo>
                    <a:pt x="215" y="355"/>
                  </a:lnTo>
                  <a:lnTo>
                    <a:pt x="215" y="353"/>
                  </a:lnTo>
                  <a:lnTo>
                    <a:pt x="220" y="350"/>
                  </a:lnTo>
                  <a:lnTo>
                    <a:pt x="220" y="350"/>
                  </a:lnTo>
                  <a:lnTo>
                    <a:pt x="222" y="348"/>
                  </a:lnTo>
                  <a:lnTo>
                    <a:pt x="222" y="346"/>
                  </a:lnTo>
                  <a:lnTo>
                    <a:pt x="225" y="346"/>
                  </a:lnTo>
                  <a:lnTo>
                    <a:pt x="225" y="348"/>
                  </a:lnTo>
                  <a:lnTo>
                    <a:pt x="225" y="348"/>
                  </a:lnTo>
                  <a:lnTo>
                    <a:pt x="227" y="348"/>
                  </a:lnTo>
                  <a:lnTo>
                    <a:pt x="229" y="346"/>
                  </a:lnTo>
                  <a:lnTo>
                    <a:pt x="227" y="346"/>
                  </a:lnTo>
                  <a:lnTo>
                    <a:pt x="227" y="346"/>
                  </a:lnTo>
                  <a:lnTo>
                    <a:pt x="227" y="338"/>
                  </a:lnTo>
                  <a:lnTo>
                    <a:pt x="227" y="334"/>
                  </a:lnTo>
                  <a:lnTo>
                    <a:pt x="227" y="334"/>
                  </a:lnTo>
                  <a:lnTo>
                    <a:pt x="227" y="334"/>
                  </a:lnTo>
                  <a:lnTo>
                    <a:pt x="232" y="334"/>
                  </a:lnTo>
                  <a:lnTo>
                    <a:pt x="232" y="336"/>
                  </a:lnTo>
                  <a:lnTo>
                    <a:pt x="232" y="343"/>
                  </a:lnTo>
                  <a:lnTo>
                    <a:pt x="232" y="343"/>
                  </a:lnTo>
                  <a:lnTo>
                    <a:pt x="232" y="346"/>
                  </a:lnTo>
                  <a:lnTo>
                    <a:pt x="232" y="346"/>
                  </a:lnTo>
                  <a:lnTo>
                    <a:pt x="232" y="346"/>
                  </a:lnTo>
                  <a:lnTo>
                    <a:pt x="229" y="348"/>
                  </a:lnTo>
                  <a:lnTo>
                    <a:pt x="229" y="348"/>
                  </a:lnTo>
                  <a:lnTo>
                    <a:pt x="229" y="350"/>
                  </a:lnTo>
                  <a:lnTo>
                    <a:pt x="229" y="353"/>
                  </a:lnTo>
                  <a:lnTo>
                    <a:pt x="229" y="353"/>
                  </a:lnTo>
                  <a:lnTo>
                    <a:pt x="232" y="355"/>
                  </a:lnTo>
                  <a:lnTo>
                    <a:pt x="232" y="355"/>
                  </a:lnTo>
                  <a:lnTo>
                    <a:pt x="232" y="353"/>
                  </a:lnTo>
                  <a:lnTo>
                    <a:pt x="234" y="350"/>
                  </a:lnTo>
                  <a:lnTo>
                    <a:pt x="234" y="348"/>
                  </a:lnTo>
                  <a:lnTo>
                    <a:pt x="236" y="346"/>
                  </a:lnTo>
                  <a:lnTo>
                    <a:pt x="239" y="348"/>
                  </a:lnTo>
                  <a:lnTo>
                    <a:pt x="241" y="350"/>
                  </a:lnTo>
                  <a:lnTo>
                    <a:pt x="239" y="350"/>
                  </a:lnTo>
                  <a:lnTo>
                    <a:pt x="239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4" y="353"/>
                  </a:lnTo>
                  <a:lnTo>
                    <a:pt x="236" y="353"/>
                  </a:lnTo>
                  <a:lnTo>
                    <a:pt x="236" y="355"/>
                  </a:lnTo>
                  <a:lnTo>
                    <a:pt x="236" y="355"/>
                  </a:lnTo>
                  <a:lnTo>
                    <a:pt x="236" y="357"/>
                  </a:lnTo>
                  <a:lnTo>
                    <a:pt x="234" y="357"/>
                  </a:lnTo>
                  <a:lnTo>
                    <a:pt x="234" y="355"/>
                  </a:lnTo>
                  <a:lnTo>
                    <a:pt x="234" y="355"/>
                  </a:lnTo>
                  <a:lnTo>
                    <a:pt x="232" y="357"/>
                  </a:lnTo>
                  <a:lnTo>
                    <a:pt x="232" y="360"/>
                  </a:lnTo>
                  <a:lnTo>
                    <a:pt x="232" y="365"/>
                  </a:lnTo>
                  <a:lnTo>
                    <a:pt x="234" y="362"/>
                  </a:lnTo>
                  <a:lnTo>
                    <a:pt x="236" y="360"/>
                  </a:lnTo>
                  <a:lnTo>
                    <a:pt x="239" y="360"/>
                  </a:lnTo>
                  <a:lnTo>
                    <a:pt x="243" y="362"/>
                  </a:lnTo>
                  <a:lnTo>
                    <a:pt x="246" y="362"/>
                  </a:lnTo>
                  <a:lnTo>
                    <a:pt x="246" y="362"/>
                  </a:lnTo>
                  <a:lnTo>
                    <a:pt x="251" y="362"/>
                  </a:lnTo>
                  <a:lnTo>
                    <a:pt x="260" y="365"/>
                  </a:lnTo>
                  <a:lnTo>
                    <a:pt x="262" y="365"/>
                  </a:lnTo>
                  <a:lnTo>
                    <a:pt x="260" y="365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58" y="362"/>
                  </a:lnTo>
                  <a:lnTo>
                    <a:pt x="260" y="362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0" y="357"/>
                  </a:lnTo>
                  <a:lnTo>
                    <a:pt x="258" y="357"/>
                  </a:lnTo>
                  <a:lnTo>
                    <a:pt x="258" y="357"/>
                  </a:lnTo>
                  <a:lnTo>
                    <a:pt x="255" y="357"/>
                  </a:lnTo>
                  <a:lnTo>
                    <a:pt x="255" y="357"/>
                  </a:lnTo>
                  <a:lnTo>
                    <a:pt x="255" y="355"/>
                  </a:lnTo>
                  <a:lnTo>
                    <a:pt x="255" y="353"/>
                  </a:lnTo>
                  <a:lnTo>
                    <a:pt x="255" y="350"/>
                  </a:lnTo>
                  <a:lnTo>
                    <a:pt x="253" y="350"/>
                  </a:lnTo>
                  <a:lnTo>
                    <a:pt x="253" y="348"/>
                  </a:lnTo>
                  <a:lnTo>
                    <a:pt x="251" y="346"/>
                  </a:lnTo>
                  <a:lnTo>
                    <a:pt x="253" y="346"/>
                  </a:lnTo>
                  <a:lnTo>
                    <a:pt x="255" y="346"/>
                  </a:lnTo>
                  <a:lnTo>
                    <a:pt x="258" y="343"/>
                  </a:lnTo>
                  <a:lnTo>
                    <a:pt x="258" y="341"/>
                  </a:lnTo>
                  <a:lnTo>
                    <a:pt x="260" y="343"/>
                  </a:lnTo>
                  <a:lnTo>
                    <a:pt x="260" y="343"/>
                  </a:lnTo>
                  <a:lnTo>
                    <a:pt x="260" y="346"/>
                  </a:lnTo>
                  <a:lnTo>
                    <a:pt x="260" y="348"/>
                  </a:lnTo>
                  <a:lnTo>
                    <a:pt x="262" y="346"/>
                  </a:lnTo>
                  <a:lnTo>
                    <a:pt x="262" y="343"/>
                  </a:lnTo>
                  <a:lnTo>
                    <a:pt x="262" y="343"/>
                  </a:lnTo>
                  <a:lnTo>
                    <a:pt x="262" y="343"/>
                  </a:lnTo>
                  <a:lnTo>
                    <a:pt x="262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41"/>
                  </a:lnTo>
                  <a:lnTo>
                    <a:pt x="260" y="338"/>
                  </a:lnTo>
                  <a:lnTo>
                    <a:pt x="260" y="338"/>
                  </a:lnTo>
                  <a:lnTo>
                    <a:pt x="260" y="338"/>
                  </a:lnTo>
                  <a:lnTo>
                    <a:pt x="258" y="334"/>
                  </a:lnTo>
                  <a:lnTo>
                    <a:pt x="260" y="334"/>
                  </a:lnTo>
                  <a:lnTo>
                    <a:pt x="260" y="334"/>
                  </a:lnTo>
                  <a:lnTo>
                    <a:pt x="262" y="336"/>
                  </a:lnTo>
                  <a:lnTo>
                    <a:pt x="265" y="341"/>
                  </a:lnTo>
                  <a:lnTo>
                    <a:pt x="265" y="343"/>
                  </a:lnTo>
                  <a:lnTo>
                    <a:pt x="265" y="343"/>
                  </a:lnTo>
                  <a:lnTo>
                    <a:pt x="267" y="341"/>
                  </a:lnTo>
                  <a:lnTo>
                    <a:pt x="267" y="341"/>
                  </a:lnTo>
                  <a:lnTo>
                    <a:pt x="269" y="336"/>
                  </a:lnTo>
                  <a:lnTo>
                    <a:pt x="269" y="334"/>
                  </a:lnTo>
                  <a:lnTo>
                    <a:pt x="269" y="336"/>
                  </a:lnTo>
                  <a:lnTo>
                    <a:pt x="272" y="334"/>
                  </a:lnTo>
                  <a:lnTo>
                    <a:pt x="277" y="334"/>
                  </a:lnTo>
                  <a:lnTo>
                    <a:pt x="277" y="334"/>
                  </a:lnTo>
                  <a:lnTo>
                    <a:pt x="277" y="334"/>
                  </a:lnTo>
                  <a:lnTo>
                    <a:pt x="274" y="334"/>
                  </a:lnTo>
                  <a:lnTo>
                    <a:pt x="274" y="331"/>
                  </a:lnTo>
                  <a:lnTo>
                    <a:pt x="274" y="329"/>
                  </a:lnTo>
                  <a:lnTo>
                    <a:pt x="274" y="329"/>
                  </a:lnTo>
                  <a:lnTo>
                    <a:pt x="269" y="329"/>
                  </a:lnTo>
                  <a:lnTo>
                    <a:pt x="269" y="327"/>
                  </a:lnTo>
                  <a:lnTo>
                    <a:pt x="272" y="324"/>
                  </a:lnTo>
                  <a:lnTo>
                    <a:pt x="274" y="327"/>
                  </a:lnTo>
                  <a:lnTo>
                    <a:pt x="274" y="324"/>
                  </a:lnTo>
                  <a:lnTo>
                    <a:pt x="277" y="327"/>
                  </a:lnTo>
                  <a:lnTo>
                    <a:pt x="277" y="329"/>
                  </a:lnTo>
                  <a:lnTo>
                    <a:pt x="279" y="331"/>
                  </a:lnTo>
                  <a:lnTo>
                    <a:pt x="281" y="329"/>
                  </a:lnTo>
                  <a:lnTo>
                    <a:pt x="279" y="329"/>
                  </a:lnTo>
                  <a:lnTo>
                    <a:pt x="279" y="327"/>
                  </a:lnTo>
                  <a:lnTo>
                    <a:pt x="279" y="324"/>
                  </a:lnTo>
                  <a:lnTo>
                    <a:pt x="281" y="324"/>
                  </a:lnTo>
                  <a:lnTo>
                    <a:pt x="281" y="327"/>
                  </a:lnTo>
                  <a:lnTo>
                    <a:pt x="284" y="329"/>
                  </a:lnTo>
                  <a:lnTo>
                    <a:pt x="284" y="329"/>
                  </a:lnTo>
                  <a:lnTo>
                    <a:pt x="284" y="331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6" y="329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84" y="324"/>
                  </a:lnTo>
                  <a:lnTo>
                    <a:pt x="286" y="324"/>
                  </a:lnTo>
                  <a:lnTo>
                    <a:pt x="286" y="324"/>
                  </a:lnTo>
                  <a:lnTo>
                    <a:pt x="286" y="324"/>
                  </a:lnTo>
                  <a:lnTo>
                    <a:pt x="286" y="327"/>
                  </a:lnTo>
                  <a:lnTo>
                    <a:pt x="286" y="327"/>
                  </a:lnTo>
                  <a:lnTo>
                    <a:pt x="288" y="327"/>
                  </a:lnTo>
                  <a:lnTo>
                    <a:pt x="291" y="329"/>
                  </a:lnTo>
                  <a:lnTo>
                    <a:pt x="291" y="331"/>
                  </a:lnTo>
                  <a:lnTo>
                    <a:pt x="291" y="334"/>
                  </a:lnTo>
                  <a:lnTo>
                    <a:pt x="293" y="336"/>
                  </a:lnTo>
                  <a:lnTo>
                    <a:pt x="295" y="338"/>
                  </a:lnTo>
                  <a:lnTo>
                    <a:pt x="295" y="338"/>
                  </a:lnTo>
                  <a:lnTo>
                    <a:pt x="298" y="336"/>
                  </a:lnTo>
                  <a:lnTo>
                    <a:pt x="298" y="338"/>
                  </a:lnTo>
                  <a:lnTo>
                    <a:pt x="298" y="341"/>
                  </a:lnTo>
                  <a:lnTo>
                    <a:pt x="298" y="341"/>
                  </a:lnTo>
                  <a:lnTo>
                    <a:pt x="300" y="343"/>
                  </a:lnTo>
                  <a:lnTo>
                    <a:pt x="300" y="341"/>
                  </a:lnTo>
                  <a:lnTo>
                    <a:pt x="300" y="336"/>
                  </a:lnTo>
                  <a:lnTo>
                    <a:pt x="300" y="334"/>
                  </a:lnTo>
                  <a:lnTo>
                    <a:pt x="300" y="334"/>
                  </a:lnTo>
                  <a:lnTo>
                    <a:pt x="300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3" y="334"/>
                  </a:lnTo>
                  <a:lnTo>
                    <a:pt x="305" y="334"/>
                  </a:lnTo>
                  <a:lnTo>
                    <a:pt x="305" y="334"/>
                  </a:lnTo>
                  <a:lnTo>
                    <a:pt x="305" y="331"/>
                  </a:lnTo>
                  <a:lnTo>
                    <a:pt x="305" y="331"/>
                  </a:lnTo>
                  <a:lnTo>
                    <a:pt x="305" y="331"/>
                  </a:lnTo>
                  <a:lnTo>
                    <a:pt x="303" y="331"/>
                  </a:lnTo>
                  <a:lnTo>
                    <a:pt x="303" y="327"/>
                  </a:lnTo>
                  <a:lnTo>
                    <a:pt x="303" y="327"/>
                  </a:lnTo>
                  <a:lnTo>
                    <a:pt x="298" y="327"/>
                  </a:lnTo>
                  <a:lnTo>
                    <a:pt x="298" y="324"/>
                  </a:lnTo>
                  <a:lnTo>
                    <a:pt x="298" y="324"/>
                  </a:lnTo>
                  <a:lnTo>
                    <a:pt x="300" y="324"/>
                  </a:lnTo>
                  <a:lnTo>
                    <a:pt x="300" y="324"/>
                  </a:lnTo>
                  <a:lnTo>
                    <a:pt x="300" y="324"/>
                  </a:lnTo>
                  <a:lnTo>
                    <a:pt x="300" y="322"/>
                  </a:lnTo>
                  <a:lnTo>
                    <a:pt x="300" y="322"/>
                  </a:lnTo>
                  <a:lnTo>
                    <a:pt x="300" y="320"/>
                  </a:lnTo>
                  <a:lnTo>
                    <a:pt x="300" y="320"/>
                  </a:lnTo>
                  <a:lnTo>
                    <a:pt x="305" y="327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5" y="329"/>
                  </a:lnTo>
                  <a:lnTo>
                    <a:pt x="307" y="329"/>
                  </a:lnTo>
                  <a:lnTo>
                    <a:pt x="307" y="329"/>
                  </a:lnTo>
                  <a:lnTo>
                    <a:pt x="307" y="327"/>
                  </a:lnTo>
                  <a:lnTo>
                    <a:pt x="305" y="324"/>
                  </a:lnTo>
                  <a:lnTo>
                    <a:pt x="305" y="322"/>
                  </a:lnTo>
                  <a:lnTo>
                    <a:pt x="307" y="322"/>
                  </a:lnTo>
                  <a:lnTo>
                    <a:pt x="307" y="320"/>
                  </a:lnTo>
                  <a:lnTo>
                    <a:pt x="307" y="322"/>
                  </a:lnTo>
                  <a:lnTo>
                    <a:pt x="307" y="327"/>
                  </a:lnTo>
                  <a:lnTo>
                    <a:pt x="307" y="329"/>
                  </a:lnTo>
                  <a:lnTo>
                    <a:pt x="310" y="331"/>
                  </a:lnTo>
                  <a:lnTo>
                    <a:pt x="310" y="327"/>
                  </a:lnTo>
                  <a:lnTo>
                    <a:pt x="310" y="322"/>
                  </a:lnTo>
                  <a:lnTo>
                    <a:pt x="310" y="320"/>
                  </a:lnTo>
                  <a:lnTo>
                    <a:pt x="310" y="320"/>
                  </a:lnTo>
                  <a:lnTo>
                    <a:pt x="312" y="320"/>
                  </a:lnTo>
                  <a:lnTo>
                    <a:pt x="312" y="320"/>
                  </a:lnTo>
                  <a:lnTo>
                    <a:pt x="312" y="317"/>
                  </a:lnTo>
                  <a:lnTo>
                    <a:pt x="312" y="317"/>
                  </a:lnTo>
                  <a:lnTo>
                    <a:pt x="310" y="315"/>
                  </a:lnTo>
                  <a:lnTo>
                    <a:pt x="307" y="312"/>
                  </a:lnTo>
                  <a:lnTo>
                    <a:pt x="307" y="312"/>
                  </a:lnTo>
                  <a:lnTo>
                    <a:pt x="310" y="312"/>
                  </a:lnTo>
                  <a:lnTo>
                    <a:pt x="310" y="310"/>
                  </a:lnTo>
                  <a:lnTo>
                    <a:pt x="310" y="308"/>
                  </a:lnTo>
                  <a:lnTo>
                    <a:pt x="310" y="308"/>
                  </a:lnTo>
                  <a:lnTo>
                    <a:pt x="312" y="305"/>
                  </a:lnTo>
                  <a:lnTo>
                    <a:pt x="312" y="308"/>
                  </a:lnTo>
                  <a:lnTo>
                    <a:pt x="312" y="305"/>
                  </a:lnTo>
                  <a:lnTo>
                    <a:pt x="314" y="303"/>
                  </a:lnTo>
                  <a:lnTo>
                    <a:pt x="314" y="303"/>
                  </a:lnTo>
                  <a:lnTo>
                    <a:pt x="314" y="305"/>
                  </a:lnTo>
                  <a:lnTo>
                    <a:pt x="314" y="308"/>
                  </a:lnTo>
                  <a:lnTo>
                    <a:pt x="314" y="310"/>
                  </a:lnTo>
                  <a:lnTo>
                    <a:pt x="314" y="310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0"/>
                  </a:lnTo>
                  <a:lnTo>
                    <a:pt x="317" y="310"/>
                  </a:lnTo>
                  <a:lnTo>
                    <a:pt x="317" y="303"/>
                  </a:lnTo>
                  <a:lnTo>
                    <a:pt x="317" y="303"/>
                  </a:lnTo>
                  <a:lnTo>
                    <a:pt x="319" y="303"/>
                  </a:lnTo>
                  <a:lnTo>
                    <a:pt x="319" y="310"/>
                  </a:lnTo>
                  <a:lnTo>
                    <a:pt x="319" y="312"/>
                  </a:lnTo>
                  <a:lnTo>
                    <a:pt x="322" y="312"/>
                  </a:lnTo>
                  <a:lnTo>
                    <a:pt x="322" y="312"/>
                  </a:lnTo>
                  <a:lnTo>
                    <a:pt x="324" y="312"/>
                  </a:lnTo>
                  <a:lnTo>
                    <a:pt x="324" y="308"/>
                  </a:lnTo>
                  <a:lnTo>
                    <a:pt x="326" y="305"/>
                  </a:lnTo>
                  <a:lnTo>
                    <a:pt x="326" y="305"/>
                  </a:lnTo>
                  <a:lnTo>
                    <a:pt x="326" y="303"/>
                  </a:lnTo>
                  <a:lnTo>
                    <a:pt x="329" y="303"/>
                  </a:lnTo>
                  <a:lnTo>
                    <a:pt x="329" y="305"/>
                  </a:lnTo>
                  <a:lnTo>
                    <a:pt x="329" y="305"/>
                  </a:lnTo>
                  <a:lnTo>
                    <a:pt x="329" y="308"/>
                  </a:lnTo>
                  <a:lnTo>
                    <a:pt x="329" y="308"/>
                  </a:lnTo>
                  <a:lnTo>
                    <a:pt x="329" y="308"/>
                  </a:lnTo>
                  <a:lnTo>
                    <a:pt x="331" y="308"/>
                  </a:lnTo>
                  <a:lnTo>
                    <a:pt x="331" y="308"/>
                  </a:lnTo>
                  <a:lnTo>
                    <a:pt x="331" y="308"/>
                  </a:lnTo>
                  <a:lnTo>
                    <a:pt x="333" y="308"/>
                  </a:lnTo>
                  <a:lnTo>
                    <a:pt x="333" y="308"/>
                  </a:lnTo>
                  <a:lnTo>
                    <a:pt x="333" y="305"/>
                  </a:lnTo>
                  <a:lnTo>
                    <a:pt x="333" y="305"/>
                  </a:lnTo>
                  <a:lnTo>
                    <a:pt x="336" y="305"/>
                  </a:lnTo>
                  <a:lnTo>
                    <a:pt x="336" y="305"/>
                  </a:lnTo>
                  <a:lnTo>
                    <a:pt x="333" y="303"/>
                  </a:lnTo>
                  <a:lnTo>
                    <a:pt x="333" y="303"/>
                  </a:lnTo>
                  <a:lnTo>
                    <a:pt x="333" y="301"/>
                  </a:lnTo>
                  <a:lnTo>
                    <a:pt x="333" y="301"/>
                  </a:lnTo>
                  <a:lnTo>
                    <a:pt x="333" y="296"/>
                  </a:lnTo>
                  <a:lnTo>
                    <a:pt x="331" y="296"/>
                  </a:lnTo>
                  <a:lnTo>
                    <a:pt x="331" y="296"/>
                  </a:lnTo>
                  <a:lnTo>
                    <a:pt x="333" y="294"/>
                  </a:lnTo>
                  <a:lnTo>
                    <a:pt x="333" y="291"/>
                  </a:lnTo>
                  <a:lnTo>
                    <a:pt x="336" y="294"/>
                  </a:lnTo>
                  <a:lnTo>
                    <a:pt x="336" y="294"/>
                  </a:lnTo>
                  <a:lnTo>
                    <a:pt x="336" y="294"/>
                  </a:lnTo>
                  <a:lnTo>
                    <a:pt x="338" y="294"/>
                  </a:lnTo>
                  <a:lnTo>
                    <a:pt x="338" y="294"/>
                  </a:lnTo>
                  <a:lnTo>
                    <a:pt x="338" y="296"/>
                  </a:lnTo>
                  <a:lnTo>
                    <a:pt x="340" y="296"/>
                  </a:lnTo>
                  <a:lnTo>
                    <a:pt x="340" y="296"/>
                  </a:lnTo>
                  <a:lnTo>
                    <a:pt x="343" y="294"/>
                  </a:lnTo>
                  <a:lnTo>
                    <a:pt x="345" y="294"/>
                  </a:lnTo>
                  <a:lnTo>
                    <a:pt x="343" y="294"/>
                  </a:lnTo>
                  <a:lnTo>
                    <a:pt x="343" y="291"/>
                  </a:lnTo>
                  <a:lnTo>
                    <a:pt x="340" y="289"/>
                  </a:lnTo>
                  <a:lnTo>
                    <a:pt x="340" y="286"/>
                  </a:lnTo>
                  <a:lnTo>
                    <a:pt x="343" y="286"/>
                  </a:lnTo>
                  <a:lnTo>
                    <a:pt x="345" y="289"/>
                  </a:lnTo>
                  <a:lnTo>
                    <a:pt x="345" y="294"/>
                  </a:lnTo>
                  <a:lnTo>
                    <a:pt x="348" y="294"/>
                  </a:lnTo>
                  <a:lnTo>
                    <a:pt x="348" y="294"/>
                  </a:lnTo>
                  <a:lnTo>
                    <a:pt x="348" y="291"/>
                  </a:lnTo>
                  <a:lnTo>
                    <a:pt x="348" y="291"/>
                  </a:lnTo>
                  <a:lnTo>
                    <a:pt x="350" y="291"/>
                  </a:lnTo>
                  <a:lnTo>
                    <a:pt x="350" y="291"/>
                  </a:lnTo>
                  <a:lnTo>
                    <a:pt x="350" y="289"/>
                  </a:lnTo>
                  <a:lnTo>
                    <a:pt x="348" y="289"/>
                  </a:lnTo>
                  <a:lnTo>
                    <a:pt x="348" y="286"/>
                  </a:lnTo>
                  <a:lnTo>
                    <a:pt x="348" y="284"/>
                  </a:lnTo>
                  <a:lnTo>
                    <a:pt x="345" y="284"/>
                  </a:lnTo>
                  <a:lnTo>
                    <a:pt x="345" y="282"/>
                  </a:lnTo>
                  <a:lnTo>
                    <a:pt x="345" y="282"/>
                  </a:lnTo>
                  <a:lnTo>
                    <a:pt x="348" y="282"/>
                  </a:lnTo>
                  <a:lnTo>
                    <a:pt x="348" y="282"/>
                  </a:lnTo>
                  <a:lnTo>
                    <a:pt x="350" y="282"/>
                  </a:lnTo>
                  <a:lnTo>
                    <a:pt x="348" y="282"/>
                  </a:lnTo>
                  <a:lnTo>
                    <a:pt x="350" y="279"/>
                  </a:lnTo>
                  <a:lnTo>
                    <a:pt x="352" y="279"/>
                  </a:lnTo>
                  <a:lnTo>
                    <a:pt x="352" y="282"/>
                  </a:lnTo>
                  <a:lnTo>
                    <a:pt x="352" y="284"/>
                  </a:lnTo>
                  <a:lnTo>
                    <a:pt x="352" y="284"/>
                  </a:lnTo>
                  <a:lnTo>
                    <a:pt x="355" y="286"/>
                  </a:lnTo>
                  <a:lnTo>
                    <a:pt x="355" y="286"/>
                  </a:lnTo>
                  <a:lnTo>
                    <a:pt x="357" y="286"/>
                  </a:lnTo>
                  <a:lnTo>
                    <a:pt x="359" y="286"/>
                  </a:lnTo>
                  <a:lnTo>
                    <a:pt x="357" y="284"/>
                  </a:lnTo>
                  <a:lnTo>
                    <a:pt x="357" y="284"/>
                  </a:lnTo>
                  <a:lnTo>
                    <a:pt x="357" y="284"/>
                  </a:lnTo>
                  <a:lnTo>
                    <a:pt x="359" y="282"/>
                  </a:lnTo>
                  <a:lnTo>
                    <a:pt x="359" y="284"/>
                  </a:lnTo>
                  <a:lnTo>
                    <a:pt x="362" y="284"/>
                  </a:lnTo>
                  <a:lnTo>
                    <a:pt x="362" y="284"/>
                  </a:lnTo>
                  <a:lnTo>
                    <a:pt x="364" y="284"/>
                  </a:lnTo>
                  <a:lnTo>
                    <a:pt x="364" y="282"/>
                  </a:lnTo>
                  <a:lnTo>
                    <a:pt x="362" y="282"/>
                  </a:lnTo>
                  <a:lnTo>
                    <a:pt x="364" y="282"/>
                  </a:lnTo>
                  <a:lnTo>
                    <a:pt x="364" y="279"/>
                  </a:lnTo>
                  <a:lnTo>
                    <a:pt x="366" y="279"/>
                  </a:lnTo>
                  <a:lnTo>
                    <a:pt x="369" y="272"/>
                  </a:lnTo>
                  <a:lnTo>
                    <a:pt x="369" y="270"/>
                  </a:lnTo>
                  <a:lnTo>
                    <a:pt x="369" y="267"/>
                  </a:lnTo>
                  <a:lnTo>
                    <a:pt x="371" y="270"/>
                  </a:lnTo>
                  <a:lnTo>
                    <a:pt x="371" y="267"/>
                  </a:lnTo>
                  <a:lnTo>
                    <a:pt x="371" y="265"/>
                  </a:lnTo>
                  <a:lnTo>
                    <a:pt x="371" y="265"/>
                  </a:lnTo>
                  <a:lnTo>
                    <a:pt x="371" y="265"/>
                  </a:lnTo>
                  <a:lnTo>
                    <a:pt x="374" y="265"/>
                  </a:lnTo>
                  <a:lnTo>
                    <a:pt x="374" y="265"/>
                  </a:lnTo>
                  <a:lnTo>
                    <a:pt x="376" y="263"/>
                  </a:lnTo>
                  <a:lnTo>
                    <a:pt x="376" y="258"/>
                  </a:lnTo>
                  <a:lnTo>
                    <a:pt x="378" y="258"/>
                  </a:lnTo>
                  <a:lnTo>
                    <a:pt x="376" y="258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5"/>
            <p:cNvSpPr>
              <a:spLocks noEditPoints="1"/>
            </p:cNvSpPr>
            <p:nvPr/>
          </p:nvSpPr>
          <p:spPr bwMode="auto">
            <a:xfrm>
              <a:off x="10369814" y="3334177"/>
              <a:ext cx="451488" cy="214383"/>
            </a:xfrm>
            <a:custGeom>
              <a:avLst/>
              <a:gdLst>
                <a:gd name="T0" fmla="*/ 374 w 457"/>
                <a:gd name="T1" fmla="*/ 208 h 217"/>
                <a:gd name="T2" fmla="*/ 450 w 457"/>
                <a:gd name="T3" fmla="*/ 187 h 217"/>
                <a:gd name="T4" fmla="*/ 457 w 457"/>
                <a:gd name="T5" fmla="*/ 146 h 217"/>
                <a:gd name="T6" fmla="*/ 450 w 457"/>
                <a:gd name="T7" fmla="*/ 146 h 217"/>
                <a:gd name="T8" fmla="*/ 445 w 457"/>
                <a:gd name="T9" fmla="*/ 139 h 217"/>
                <a:gd name="T10" fmla="*/ 367 w 457"/>
                <a:gd name="T11" fmla="*/ 52 h 217"/>
                <a:gd name="T12" fmla="*/ 220 w 457"/>
                <a:gd name="T13" fmla="*/ 28 h 217"/>
                <a:gd name="T14" fmla="*/ 22 w 457"/>
                <a:gd name="T15" fmla="*/ 66 h 217"/>
                <a:gd name="T16" fmla="*/ 36 w 457"/>
                <a:gd name="T17" fmla="*/ 106 h 217"/>
                <a:gd name="T18" fmla="*/ 53 w 457"/>
                <a:gd name="T19" fmla="*/ 94 h 217"/>
                <a:gd name="T20" fmla="*/ 67 w 457"/>
                <a:gd name="T21" fmla="*/ 78 h 217"/>
                <a:gd name="T22" fmla="*/ 74 w 457"/>
                <a:gd name="T23" fmla="*/ 71 h 217"/>
                <a:gd name="T24" fmla="*/ 90 w 457"/>
                <a:gd name="T25" fmla="*/ 78 h 217"/>
                <a:gd name="T26" fmla="*/ 112 w 457"/>
                <a:gd name="T27" fmla="*/ 59 h 217"/>
                <a:gd name="T28" fmla="*/ 154 w 457"/>
                <a:gd name="T29" fmla="*/ 56 h 217"/>
                <a:gd name="T30" fmla="*/ 164 w 457"/>
                <a:gd name="T31" fmla="*/ 63 h 217"/>
                <a:gd name="T32" fmla="*/ 173 w 457"/>
                <a:gd name="T33" fmla="*/ 82 h 217"/>
                <a:gd name="T34" fmla="*/ 202 w 457"/>
                <a:gd name="T35" fmla="*/ 104 h 217"/>
                <a:gd name="T36" fmla="*/ 251 w 457"/>
                <a:gd name="T37" fmla="*/ 111 h 217"/>
                <a:gd name="T38" fmla="*/ 254 w 457"/>
                <a:gd name="T39" fmla="*/ 158 h 217"/>
                <a:gd name="T40" fmla="*/ 244 w 457"/>
                <a:gd name="T41" fmla="*/ 175 h 217"/>
                <a:gd name="T42" fmla="*/ 258 w 457"/>
                <a:gd name="T43" fmla="*/ 177 h 217"/>
                <a:gd name="T44" fmla="*/ 268 w 457"/>
                <a:gd name="T45" fmla="*/ 179 h 217"/>
                <a:gd name="T46" fmla="*/ 299 w 457"/>
                <a:gd name="T47" fmla="*/ 198 h 217"/>
                <a:gd name="T48" fmla="*/ 329 w 457"/>
                <a:gd name="T49" fmla="*/ 201 h 217"/>
                <a:gd name="T50" fmla="*/ 341 w 457"/>
                <a:gd name="T51" fmla="*/ 198 h 217"/>
                <a:gd name="T52" fmla="*/ 306 w 457"/>
                <a:gd name="T53" fmla="*/ 172 h 217"/>
                <a:gd name="T54" fmla="*/ 313 w 457"/>
                <a:gd name="T55" fmla="*/ 172 h 217"/>
                <a:gd name="T56" fmla="*/ 313 w 457"/>
                <a:gd name="T57" fmla="*/ 153 h 217"/>
                <a:gd name="T58" fmla="*/ 303 w 457"/>
                <a:gd name="T59" fmla="*/ 116 h 217"/>
                <a:gd name="T60" fmla="*/ 303 w 457"/>
                <a:gd name="T61" fmla="*/ 101 h 217"/>
                <a:gd name="T62" fmla="*/ 313 w 457"/>
                <a:gd name="T63" fmla="*/ 97 h 217"/>
                <a:gd name="T64" fmla="*/ 306 w 457"/>
                <a:gd name="T65" fmla="*/ 82 h 217"/>
                <a:gd name="T66" fmla="*/ 287 w 457"/>
                <a:gd name="T67" fmla="*/ 71 h 217"/>
                <a:gd name="T68" fmla="*/ 299 w 457"/>
                <a:gd name="T69" fmla="*/ 66 h 217"/>
                <a:gd name="T70" fmla="*/ 310 w 457"/>
                <a:gd name="T71" fmla="*/ 54 h 217"/>
                <a:gd name="T72" fmla="*/ 315 w 457"/>
                <a:gd name="T73" fmla="*/ 37 h 217"/>
                <a:gd name="T74" fmla="*/ 329 w 457"/>
                <a:gd name="T75" fmla="*/ 23 h 217"/>
                <a:gd name="T76" fmla="*/ 351 w 457"/>
                <a:gd name="T77" fmla="*/ 16 h 217"/>
                <a:gd name="T78" fmla="*/ 355 w 457"/>
                <a:gd name="T79" fmla="*/ 40 h 217"/>
                <a:gd name="T80" fmla="*/ 322 w 457"/>
                <a:gd name="T81" fmla="*/ 75 h 217"/>
                <a:gd name="T82" fmla="*/ 339 w 457"/>
                <a:gd name="T83" fmla="*/ 75 h 217"/>
                <a:gd name="T84" fmla="*/ 322 w 457"/>
                <a:gd name="T85" fmla="*/ 94 h 217"/>
                <a:gd name="T86" fmla="*/ 322 w 457"/>
                <a:gd name="T87" fmla="*/ 106 h 217"/>
                <a:gd name="T88" fmla="*/ 339 w 457"/>
                <a:gd name="T89" fmla="*/ 104 h 217"/>
                <a:gd name="T90" fmla="*/ 339 w 457"/>
                <a:gd name="T91" fmla="*/ 120 h 217"/>
                <a:gd name="T92" fmla="*/ 327 w 457"/>
                <a:gd name="T93" fmla="*/ 134 h 217"/>
                <a:gd name="T94" fmla="*/ 339 w 457"/>
                <a:gd name="T95" fmla="*/ 132 h 217"/>
                <a:gd name="T96" fmla="*/ 346 w 457"/>
                <a:gd name="T97" fmla="*/ 137 h 217"/>
                <a:gd name="T98" fmla="*/ 360 w 457"/>
                <a:gd name="T99" fmla="*/ 142 h 217"/>
                <a:gd name="T100" fmla="*/ 334 w 457"/>
                <a:gd name="T101" fmla="*/ 149 h 217"/>
                <a:gd name="T102" fmla="*/ 339 w 457"/>
                <a:gd name="T103" fmla="*/ 153 h 217"/>
                <a:gd name="T104" fmla="*/ 346 w 457"/>
                <a:gd name="T105" fmla="*/ 175 h 217"/>
                <a:gd name="T106" fmla="*/ 367 w 457"/>
                <a:gd name="T107" fmla="*/ 175 h 217"/>
                <a:gd name="T108" fmla="*/ 374 w 457"/>
                <a:gd name="T109" fmla="*/ 172 h 217"/>
                <a:gd name="T110" fmla="*/ 388 w 457"/>
                <a:gd name="T111" fmla="*/ 179 h 217"/>
                <a:gd name="T112" fmla="*/ 395 w 457"/>
                <a:gd name="T113" fmla="*/ 189 h 217"/>
                <a:gd name="T114" fmla="*/ 395 w 457"/>
                <a:gd name="T115" fmla="*/ 194 h 217"/>
                <a:gd name="T116" fmla="*/ 391 w 457"/>
                <a:gd name="T117" fmla="*/ 210 h 217"/>
                <a:gd name="T118" fmla="*/ 412 w 457"/>
                <a:gd name="T119" fmla="*/ 208 h 217"/>
                <a:gd name="T120" fmla="*/ 443 w 457"/>
                <a:gd name="T121" fmla="*/ 18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7" h="217">
                  <a:moveTo>
                    <a:pt x="374" y="208"/>
                  </a:moveTo>
                  <a:lnTo>
                    <a:pt x="374" y="205"/>
                  </a:lnTo>
                  <a:lnTo>
                    <a:pt x="372" y="205"/>
                  </a:lnTo>
                  <a:lnTo>
                    <a:pt x="372" y="205"/>
                  </a:lnTo>
                  <a:lnTo>
                    <a:pt x="372" y="208"/>
                  </a:lnTo>
                  <a:lnTo>
                    <a:pt x="372" y="210"/>
                  </a:lnTo>
                  <a:lnTo>
                    <a:pt x="377" y="210"/>
                  </a:lnTo>
                  <a:lnTo>
                    <a:pt x="377" y="210"/>
                  </a:lnTo>
                  <a:lnTo>
                    <a:pt x="377" y="213"/>
                  </a:lnTo>
                  <a:lnTo>
                    <a:pt x="372" y="213"/>
                  </a:lnTo>
                  <a:lnTo>
                    <a:pt x="372" y="213"/>
                  </a:lnTo>
                  <a:lnTo>
                    <a:pt x="374" y="215"/>
                  </a:lnTo>
                  <a:lnTo>
                    <a:pt x="377" y="215"/>
                  </a:lnTo>
                  <a:lnTo>
                    <a:pt x="377" y="215"/>
                  </a:lnTo>
                  <a:lnTo>
                    <a:pt x="377" y="213"/>
                  </a:lnTo>
                  <a:lnTo>
                    <a:pt x="379" y="210"/>
                  </a:lnTo>
                  <a:lnTo>
                    <a:pt x="377" y="208"/>
                  </a:lnTo>
                  <a:lnTo>
                    <a:pt x="374" y="208"/>
                  </a:lnTo>
                  <a:close/>
                  <a:moveTo>
                    <a:pt x="369" y="189"/>
                  </a:moveTo>
                  <a:lnTo>
                    <a:pt x="369" y="187"/>
                  </a:lnTo>
                  <a:lnTo>
                    <a:pt x="367" y="187"/>
                  </a:lnTo>
                  <a:lnTo>
                    <a:pt x="365" y="187"/>
                  </a:lnTo>
                  <a:lnTo>
                    <a:pt x="365" y="189"/>
                  </a:lnTo>
                  <a:lnTo>
                    <a:pt x="365" y="191"/>
                  </a:lnTo>
                  <a:lnTo>
                    <a:pt x="367" y="191"/>
                  </a:lnTo>
                  <a:lnTo>
                    <a:pt x="369" y="191"/>
                  </a:lnTo>
                  <a:lnTo>
                    <a:pt x="372" y="191"/>
                  </a:lnTo>
                  <a:lnTo>
                    <a:pt x="372" y="189"/>
                  </a:lnTo>
                  <a:lnTo>
                    <a:pt x="369" y="189"/>
                  </a:lnTo>
                  <a:close/>
                  <a:moveTo>
                    <a:pt x="455" y="158"/>
                  </a:moveTo>
                  <a:lnTo>
                    <a:pt x="452" y="168"/>
                  </a:lnTo>
                  <a:lnTo>
                    <a:pt x="452" y="172"/>
                  </a:lnTo>
                  <a:lnTo>
                    <a:pt x="452" y="177"/>
                  </a:lnTo>
                  <a:lnTo>
                    <a:pt x="452" y="179"/>
                  </a:lnTo>
                  <a:lnTo>
                    <a:pt x="452" y="182"/>
                  </a:lnTo>
                  <a:lnTo>
                    <a:pt x="450" y="187"/>
                  </a:lnTo>
                  <a:lnTo>
                    <a:pt x="448" y="191"/>
                  </a:lnTo>
                  <a:lnTo>
                    <a:pt x="450" y="191"/>
                  </a:lnTo>
                  <a:lnTo>
                    <a:pt x="450" y="189"/>
                  </a:lnTo>
                  <a:lnTo>
                    <a:pt x="450" y="189"/>
                  </a:lnTo>
                  <a:lnTo>
                    <a:pt x="452" y="184"/>
                  </a:lnTo>
                  <a:lnTo>
                    <a:pt x="455" y="172"/>
                  </a:lnTo>
                  <a:lnTo>
                    <a:pt x="455" y="165"/>
                  </a:lnTo>
                  <a:lnTo>
                    <a:pt x="457" y="158"/>
                  </a:lnTo>
                  <a:lnTo>
                    <a:pt x="457" y="156"/>
                  </a:lnTo>
                  <a:lnTo>
                    <a:pt x="455" y="156"/>
                  </a:lnTo>
                  <a:lnTo>
                    <a:pt x="455" y="158"/>
                  </a:lnTo>
                  <a:close/>
                  <a:moveTo>
                    <a:pt x="457" y="139"/>
                  </a:moveTo>
                  <a:lnTo>
                    <a:pt x="457" y="137"/>
                  </a:lnTo>
                  <a:lnTo>
                    <a:pt x="457" y="137"/>
                  </a:lnTo>
                  <a:lnTo>
                    <a:pt x="455" y="137"/>
                  </a:lnTo>
                  <a:lnTo>
                    <a:pt x="455" y="137"/>
                  </a:lnTo>
                  <a:lnTo>
                    <a:pt x="457" y="139"/>
                  </a:lnTo>
                  <a:lnTo>
                    <a:pt x="457" y="146"/>
                  </a:lnTo>
                  <a:lnTo>
                    <a:pt x="457" y="151"/>
                  </a:lnTo>
                  <a:lnTo>
                    <a:pt x="457" y="149"/>
                  </a:lnTo>
                  <a:lnTo>
                    <a:pt x="457" y="144"/>
                  </a:lnTo>
                  <a:lnTo>
                    <a:pt x="457" y="139"/>
                  </a:lnTo>
                  <a:close/>
                  <a:moveTo>
                    <a:pt x="452" y="163"/>
                  </a:moveTo>
                  <a:lnTo>
                    <a:pt x="452" y="158"/>
                  </a:lnTo>
                  <a:lnTo>
                    <a:pt x="455" y="156"/>
                  </a:lnTo>
                  <a:lnTo>
                    <a:pt x="455" y="153"/>
                  </a:lnTo>
                  <a:lnTo>
                    <a:pt x="455" y="151"/>
                  </a:lnTo>
                  <a:lnTo>
                    <a:pt x="455" y="149"/>
                  </a:lnTo>
                  <a:lnTo>
                    <a:pt x="455" y="149"/>
                  </a:lnTo>
                  <a:lnTo>
                    <a:pt x="452" y="149"/>
                  </a:lnTo>
                  <a:lnTo>
                    <a:pt x="452" y="149"/>
                  </a:lnTo>
                  <a:lnTo>
                    <a:pt x="450" y="149"/>
                  </a:lnTo>
                  <a:lnTo>
                    <a:pt x="450" y="149"/>
                  </a:lnTo>
                  <a:lnTo>
                    <a:pt x="450" y="149"/>
                  </a:lnTo>
                  <a:lnTo>
                    <a:pt x="452" y="146"/>
                  </a:lnTo>
                  <a:lnTo>
                    <a:pt x="450" y="146"/>
                  </a:lnTo>
                  <a:lnTo>
                    <a:pt x="450" y="146"/>
                  </a:lnTo>
                  <a:lnTo>
                    <a:pt x="450" y="146"/>
                  </a:lnTo>
                  <a:lnTo>
                    <a:pt x="450" y="144"/>
                  </a:lnTo>
                  <a:lnTo>
                    <a:pt x="450" y="144"/>
                  </a:lnTo>
                  <a:lnTo>
                    <a:pt x="445" y="144"/>
                  </a:lnTo>
                  <a:lnTo>
                    <a:pt x="445" y="142"/>
                  </a:lnTo>
                  <a:lnTo>
                    <a:pt x="448" y="142"/>
                  </a:lnTo>
                  <a:lnTo>
                    <a:pt x="450" y="142"/>
                  </a:lnTo>
                  <a:lnTo>
                    <a:pt x="452" y="142"/>
                  </a:lnTo>
                  <a:lnTo>
                    <a:pt x="452" y="142"/>
                  </a:lnTo>
                  <a:lnTo>
                    <a:pt x="452" y="142"/>
                  </a:lnTo>
                  <a:lnTo>
                    <a:pt x="450" y="139"/>
                  </a:lnTo>
                  <a:lnTo>
                    <a:pt x="452" y="139"/>
                  </a:lnTo>
                  <a:lnTo>
                    <a:pt x="452" y="139"/>
                  </a:lnTo>
                  <a:lnTo>
                    <a:pt x="452" y="137"/>
                  </a:lnTo>
                  <a:lnTo>
                    <a:pt x="452" y="137"/>
                  </a:lnTo>
                  <a:lnTo>
                    <a:pt x="450" y="137"/>
                  </a:lnTo>
                  <a:lnTo>
                    <a:pt x="445" y="139"/>
                  </a:lnTo>
                  <a:lnTo>
                    <a:pt x="438" y="139"/>
                  </a:lnTo>
                  <a:lnTo>
                    <a:pt x="431" y="142"/>
                  </a:lnTo>
                  <a:lnTo>
                    <a:pt x="424" y="144"/>
                  </a:lnTo>
                  <a:lnTo>
                    <a:pt x="417" y="144"/>
                  </a:lnTo>
                  <a:lnTo>
                    <a:pt x="407" y="146"/>
                  </a:lnTo>
                  <a:lnTo>
                    <a:pt x="400" y="149"/>
                  </a:lnTo>
                  <a:lnTo>
                    <a:pt x="393" y="151"/>
                  </a:lnTo>
                  <a:lnTo>
                    <a:pt x="391" y="144"/>
                  </a:lnTo>
                  <a:lnTo>
                    <a:pt x="391" y="139"/>
                  </a:lnTo>
                  <a:lnTo>
                    <a:pt x="388" y="130"/>
                  </a:lnTo>
                  <a:lnTo>
                    <a:pt x="386" y="120"/>
                  </a:lnTo>
                  <a:lnTo>
                    <a:pt x="384" y="113"/>
                  </a:lnTo>
                  <a:lnTo>
                    <a:pt x="381" y="104"/>
                  </a:lnTo>
                  <a:lnTo>
                    <a:pt x="379" y="94"/>
                  </a:lnTo>
                  <a:lnTo>
                    <a:pt x="377" y="87"/>
                  </a:lnTo>
                  <a:lnTo>
                    <a:pt x="372" y="68"/>
                  </a:lnTo>
                  <a:lnTo>
                    <a:pt x="369" y="61"/>
                  </a:lnTo>
                  <a:lnTo>
                    <a:pt x="367" y="52"/>
                  </a:lnTo>
                  <a:lnTo>
                    <a:pt x="365" y="42"/>
                  </a:lnTo>
                  <a:lnTo>
                    <a:pt x="360" y="33"/>
                  </a:lnTo>
                  <a:lnTo>
                    <a:pt x="358" y="26"/>
                  </a:lnTo>
                  <a:lnTo>
                    <a:pt x="355" y="16"/>
                  </a:lnTo>
                  <a:lnTo>
                    <a:pt x="353" y="7"/>
                  </a:lnTo>
                  <a:lnTo>
                    <a:pt x="351" y="0"/>
                  </a:lnTo>
                  <a:lnTo>
                    <a:pt x="341" y="2"/>
                  </a:lnTo>
                  <a:lnTo>
                    <a:pt x="329" y="4"/>
                  </a:lnTo>
                  <a:lnTo>
                    <a:pt x="320" y="7"/>
                  </a:lnTo>
                  <a:lnTo>
                    <a:pt x="308" y="9"/>
                  </a:lnTo>
                  <a:lnTo>
                    <a:pt x="296" y="11"/>
                  </a:lnTo>
                  <a:lnTo>
                    <a:pt x="287" y="14"/>
                  </a:lnTo>
                  <a:lnTo>
                    <a:pt x="275" y="16"/>
                  </a:lnTo>
                  <a:lnTo>
                    <a:pt x="263" y="19"/>
                  </a:lnTo>
                  <a:lnTo>
                    <a:pt x="254" y="21"/>
                  </a:lnTo>
                  <a:lnTo>
                    <a:pt x="242" y="23"/>
                  </a:lnTo>
                  <a:lnTo>
                    <a:pt x="232" y="26"/>
                  </a:lnTo>
                  <a:lnTo>
                    <a:pt x="220" y="28"/>
                  </a:lnTo>
                  <a:lnTo>
                    <a:pt x="209" y="30"/>
                  </a:lnTo>
                  <a:lnTo>
                    <a:pt x="199" y="33"/>
                  </a:lnTo>
                  <a:lnTo>
                    <a:pt x="187" y="35"/>
                  </a:lnTo>
                  <a:lnTo>
                    <a:pt x="176" y="37"/>
                  </a:lnTo>
                  <a:lnTo>
                    <a:pt x="166" y="37"/>
                  </a:lnTo>
                  <a:lnTo>
                    <a:pt x="154" y="40"/>
                  </a:lnTo>
                  <a:lnTo>
                    <a:pt x="142" y="42"/>
                  </a:lnTo>
                  <a:lnTo>
                    <a:pt x="133" y="45"/>
                  </a:lnTo>
                  <a:lnTo>
                    <a:pt x="121" y="47"/>
                  </a:lnTo>
                  <a:lnTo>
                    <a:pt x="109" y="49"/>
                  </a:lnTo>
                  <a:lnTo>
                    <a:pt x="100" y="52"/>
                  </a:lnTo>
                  <a:lnTo>
                    <a:pt x="88" y="54"/>
                  </a:lnTo>
                  <a:lnTo>
                    <a:pt x="79" y="56"/>
                  </a:lnTo>
                  <a:lnTo>
                    <a:pt x="67" y="59"/>
                  </a:lnTo>
                  <a:lnTo>
                    <a:pt x="55" y="61"/>
                  </a:lnTo>
                  <a:lnTo>
                    <a:pt x="45" y="63"/>
                  </a:lnTo>
                  <a:lnTo>
                    <a:pt x="34" y="63"/>
                  </a:lnTo>
                  <a:lnTo>
                    <a:pt x="22" y="66"/>
                  </a:lnTo>
                  <a:lnTo>
                    <a:pt x="12" y="68"/>
                  </a:lnTo>
                  <a:lnTo>
                    <a:pt x="0" y="71"/>
                  </a:lnTo>
                  <a:lnTo>
                    <a:pt x="10" y="132"/>
                  </a:lnTo>
                  <a:lnTo>
                    <a:pt x="12" y="134"/>
                  </a:lnTo>
                  <a:lnTo>
                    <a:pt x="12" y="134"/>
                  </a:lnTo>
                  <a:lnTo>
                    <a:pt x="12" y="132"/>
                  </a:lnTo>
                  <a:lnTo>
                    <a:pt x="15" y="132"/>
                  </a:lnTo>
                  <a:lnTo>
                    <a:pt x="22" y="120"/>
                  </a:lnTo>
                  <a:lnTo>
                    <a:pt x="24" y="120"/>
                  </a:lnTo>
                  <a:lnTo>
                    <a:pt x="26" y="118"/>
                  </a:lnTo>
                  <a:lnTo>
                    <a:pt x="29" y="118"/>
                  </a:lnTo>
                  <a:lnTo>
                    <a:pt x="29" y="118"/>
                  </a:lnTo>
                  <a:lnTo>
                    <a:pt x="29" y="116"/>
                  </a:lnTo>
                  <a:lnTo>
                    <a:pt x="29" y="113"/>
                  </a:lnTo>
                  <a:lnTo>
                    <a:pt x="31" y="111"/>
                  </a:lnTo>
                  <a:lnTo>
                    <a:pt x="34" y="108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8" y="104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41" y="99"/>
                  </a:lnTo>
                  <a:lnTo>
                    <a:pt x="41" y="97"/>
                  </a:lnTo>
                  <a:lnTo>
                    <a:pt x="41" y="97"/>
                  </a:lnTo>
                  <a:lnTo>
                    <a:pt x="41" y="94"/>
                  </a:lnTo>
                  <a:lnTo>
                    <a:pt x="43" y="94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4"/>
                  </a:lnTo>
                  <a:lnTo>
                    <a:pt x="53" y="94"/>
                  </a:lnTo>
                  <a:lnTo>
                    <a:pt x="55" y="94"/>
                  </a:lnTo>
                  <a:lnTo>
                    <a:pt x="55" y="94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57" y="92"/>
                  </a:lnTo>
                  <a:lnTo>
                    <a:pt x="57" y="92"/>
                  </a:lnTo>
                  <a:lnTo>
                    <a:pt x="62" y="85"/>
                  </a:lnTo>
                  <a:lnTo>
                    <a:pt x="62" y="82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8"/>
                  </a:lnTo>
                  <a:lnTo>
                    <a:pt x="64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8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5"/>
                  </a:lnTo>
                  <a:lnTo>
                    <a:pt x="67" y="73"/>
                  </a:lnTo>
                  <a:lnTo>
                    <a:pt x="69" y="71"/>
                  </a:lnTo>
                  <a:lnTo>
                    <a:pt x="69" y="71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4" y="71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1" y="75"/>
                  </a:lnTo>
                  <a:lnTo>
                    <a:pt x="71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4" y="75"/>
                  </a:lnTo>
                  <a:lnTo>
                    <a:pt x="79" y="75"/>
                  </a:lnTo>
                  <a:lnTo>
                    <a:pt x="79" y="78"/>
                  </a:lnTo>
                  <a:lnTo>
                    <a:pt x="79" y="78"/>
                  </a:lnTo>
                  <a:lnTo>
                    <a:pt x="81" y="78"/>
                  </a:lnTo>
                  <a:lnTo>
                    <a:pt x="83" y="78"/>
                  </a:lnTo>
                  <a:lnTo>
                    <a:pt x="90" y="78"/>
                  </a:lnTo>
                  <a:lnTo>
                    <a:pt x="90" y="78"/>
                  </a:lnTo>
                  <a:lnTo>
                    <a:pt x="95" y="75"/>
                  </a:lnTo>
                  <a:lnTo>
                    <a:pt x="100" y="75"/>
                  </a:lnTo>
                  <a:lnTo>
                    <a:pt x="105" y="73"/>
                  </a:lnTo>
                  <a:lnTo>
                    <a:pt x="105" y="71"/>
                  </a:lnTo>
                  <a:lnTo>
                    <a:pt x="102" y="71"/>
                  </a:lnTo>
                  <a:lnTo>
                    <a:pt x="102" y="71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5" y="68"/>
                  </a:lnTo>
                  <a:lnTo>
                    <a:pt x="105" y="66"/>
                  </a:lnTo>
                  <a:lnTo>
                    <a:pt x="102" y="63"/>
                  </a:lnTo>
                  <a:lnTo>
                    <a:pt x="102" y="63"/>
                  </a:lnTo>
                  <a:lnTo>
                    <a:pt x="105" y="63"/>
                  </a:lnTo>
                  <a:lnTo>
                    <a:pt x="107" y="63"/>
                  </a:lnTo>
                  <a:lnTo>
                    <a:pt x="107" y="61"/>
                  </a:lnTo>
                  <a:lnTo>
                    <a:pt x="109" y="61"/>
                  </a:lnTo>
                  <a:lnTo>
                    <a:pt x="112" y="59"/>
                  </a:lnTo>
                  <a:lnTo>
                    <a:pt x="114" y="59"/>
                  </a:lnTo>
                  <a:lnTo>
                    <a:pt x="116" y="59"/>
                  </a:lnTo>
                  <a:lnTo>
                    <a:pt x="116" y="59"/>
                  </a:lnTo>
                  <a:lnTo>
                    <a:pt x="119" y="56"/>
                  </a:lnTo>
                  <a:lnTo>
                    <a:pt x="119" y="54"/>
                  </a:lnTo>
                  <a:lnTo>
                    <a:pt x="121" y="52"/>
                  </a:lnTo>
                  <a:lnTo>
                    <a:pt x="121" y="49"/>
                  </a:lnTo>
                  <a:lnTo>
                    <a:pt x="123" y="49"/>
                  </a:lnTo>
                  <a:lnTo>
                    <a:pt x="123" y="49"/>
                  </a:lnTo>
                  <a:lnTo>
                    <a:pt x="128" y="49"/>
                  </a:lnTo>
                  <a:lnTo>
                    <a:pt x="133" y="49"/>
                  </a:lnTo>
                  <a:lnTo>
                    <a:pt x="142" y="56"/>
                  </a:lnTo>
                  <a:lnTo>
                    <a:pt x="145" y="56"/>
                  </a:lnTo>
                  <a:lnTo>
                    <a:pt x="147" y="56"/>
                  </a:lnTo>
                  <a:lnTo>
                    <a:pt x="149" y="56"/>
                  </a:lnTo>
                  <a:lnTo>
                    <a:pt x="149" y="56"/>
                  </a:lnTo>
                  <a:lnTo>
                    <a:pt x="152" y="56"/>
                  </a:lnTo>
                  <a:lnTo>
                    <a:pt x="154" y="56"/>
                  </a:lnTo>
                  <a:lnTo>
                    <a:pt x="154" y="54"/>
                  </a:lnTo>
                  <a:lnTo>
                    <a:pt x="154" y="54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9" y="54"/>
                  </a:lnTo>
                  <a:lnTo>
                    <a:pt x="161" y="56"/>
                  </a:lnTo>
                  <a:lnTo>
                    <a:pt x="161" y="56"/>
                  </a:lnTo>
                  <a:lnTo>
                    <a:pt x="159" y="59"/>
                  </a:lnTo>
                  <a:lnTo>
                    <a:pt x="157" y="61"/>
                  </a:lnTo>
                  <a:lnTo>
                    <a:pt x="157" y="61"/>
                  </a:lnTo>
                  <a:lnTo>
                    <a:pt x="159" y="66"/>
                  </a:lnTo>
                  <a:lnTo>
                    <a:pt x="161" y="66"/>
                  </a:lnTo>
                  <a:lnTo>
                    <a:pt x="161" y="63"/>
                  </a:lnTo>
                  <a:lnTo>
                    <a:pt x="161" y="63"/>
                  </a:lnTo>
                  <a:lnTo>
                    <a:pt x="161" y="61"/>
                  </a:lnTo>
                  <a:lnTo>
                    <a:pt x="161" y="61"/>
                  </a:lnTo>
                  <a:lnTo>
                    <a:pt x="164" y="63"/>
                  </a:lnTo>
                  <a:lnTo>
                    <a:pt x="164" y="63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8" y="66"/>
                  </a:lnTo>
                  <a:lnTo>
                    <a:pt x="166" y="68"/>
                  </a:lnTo>
                  <a:lnTo>
                    <a:pt x="166" y="71"/>
                  </a:lnTo>
                  <a:lnTo>
                    <a:pt x="168" y="71"/>
                  </a:lnTo>
                  <a:lnTo>
                    <a:pt x="166" y="73"/>
                  </a:lnTo>
                  <a:lnTo>
                    <a:pt x="168" y="73"/>
                  </a:lnTo>
                  <a:lnTo>
                    <a:pt x="173" y="75"/>
                  </a:lnTo>
                  <a:lnTo>
                    <a:pt x="173" y="78"/>
                  </a:lnTo>
                  <a:lnTo>
                    <a:pt x="173" y="78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6" y="85"/>
                  </a:lnTo>
                  <a:lnTo>
                    <a:pt x="176" y="85"/>
                  </a:lnTo>
                  <a:lnTo>
                    <a:pt x="178" y="87"/>
                  </a:lnTo>
                  <a:lnTo>
                    <a:pt x="183" y="85"/>
                  </a:lnTo>
                  <a:lnTo>
                    <a:pt x="185" y="85"/>
                  </a:lnTo>
                  <a:lnTo>
                    <a:pt x="190" y="85"/>
                  </a:lnTo>
                  <a:lnTo>
                    <a:pt x="194" y="87"/>
                  </a:lnTo>
                  <a:lnTo>
                    <a:pt x="194" y="87"/>
                  </a:lnTo>
                  <a:lnTo>
                    <a:pt x="197" y="90"/>
                  </a:lnTo>
                  <a:lnTo>
                    <a:pt x="199" y="90"/>
                  </a:lnTo>
                  <a:lnTo>
                    <a:pt x="202" y="90"/>
                  </a:lnTo>
                  <a:lnTo>
                    <a:pt x="204" y="92"/>
                  </a:lnTo>
                  <a:lnTo>
                    <a:pt x="206" y="92"/>
                  </a:lnTo>
                  <a:lnTo>
                    <a:pt x="206" y="94"/>
                  </a:lnTo>
                  <a:lnTo>
                    <a:pt x="204" y="97"/>
                  </a:lnTo>
                  <a:lnTo>
                    <a:pt x="202" y="101"/>
                  </a:lnTo>
                  <a:lnTo>
                    <a:pt x="202" y="104"/>
                  </a:lnTo>
                  <a:lnTo>
                    <a:pt x="202" y="104"/>
                  </a:lnTo>
                  <a:lnTo>
                    <a:pt x="204" y="106"/>
                  </a:lnTo>
                  <a:lnTo>
                    <a:pt x="206" y="106"/>
                  </a:lnTo>
                  <a:lnTo>
                    <a:pt x="211" y="111"/>
                  </a:lnTo>
                  <a:lnTo>
                    <a:pt x="213" y="111"/>
                  </a:lnTo>
                  <a:lnTo>
                    <a:pt x="220" y="108"/>
                  </a:lnTo>
                  <a:lnTo>
                    <a:pt x="225" y="111"/>
                  </a:lnTo>
                  <a:lnTo>
                    <a:pt x="228" y="111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2" y="116"/>
                  </a:lnTo>
                  <a:lnTo>
                    <a:pt x="232" y="118"/>
                  </a:lnTo>
                  <a:lnTo>
                    <a:pt x="235" y="118"/>
                  </a:lnTo>
                  <a:lnTo>
                    <a:pt x="235" y="118"/>
                  </a:lnTo>
                  <a:lnTo>
                    <a:pt x="239" y="118"/>
                  </a:lnTo>
                  <a:lnTo>
                    <a:pt x="242" y="118"/>
                  </a:lnTo>
                  <a:lnTo>
                    <a:pt x="244" y="118"/>
                  </a:lnTo>
                  <a:lnTo>
                    <a:pt x="244" y="120"/>
                  </a:lnTo>
                  <a:lnTo>
                    <a:pt x="251" y="111"/>
                  </a:lnTo>
                  <a:lnTo>
                    <a:pt x="263" y="123"/>
                  </a:lnTo>
                  <a:lnTo>
                    <a:pt x="258" y="134"/>
                  </a:lnTo>
                  <a:lnTo>
                    <a:pt x="258" y="137"/>
                  </a:lnTo>
                  <a:lnTo>
                    <a:pt x="261" y="139"/>
                  </a:lnTo>
                  <a:lnTo>
                    <a:pt x="261" y="142"/>
                  </a:lnTo>
                  <a:lnTo>
                    <a:pt x="261" y="142"/>
                  </a:lnTo>
                  <a:lnTo>
                    <a:pt x="258" y="142"/>
                  </a:lnTo>
                  <a:lnTo>
                    <a:pt x="258" y="144"/>
                  </a:lnTo>
                  <a:lnTo>
                    <a:pt x="261" y="144"/>
                  </a:lnTo>
                  <a:lnTo>
                    <a:pt x="261" y="146"/>
                  </a:lnTo>
                  <a:lnTo>
                    <a:pt x="256" y="149"/>
                  </a:lnTo>
                  <a:lnTo>
                    <a:pt x="254" y="149"/>
                  </a:lnTo>
                  <a:lnTo>
                    <a:pt x="254" y="151"/>
                  </a:lnTo>
                  <a:lnTo>
                    <a:pt x="254" y="151"/>
                  </a:lnTo>
                  <a:lnTo>
                    <a:pt x="254" y="153"/>
                  </a:lnTo>
                  <a:lnTo>
                    <a:pt x="254" y="156"/>
                  </a:lnTo>
                  <a:lnTo>
                    <a:pt x="254" y="156"/>
                  </a:lnTo>
                  <a:lnTo>
                    <a:pt x="254" y="158"/>
                  </a:lnTo>
                  <a:lnTo>
                    <a:pt x="251" y="161"/>
                  </a:lnTo>
                  <a:lnTo>
                    <a:pt x="251" y="161"/>
                  </a:lnTo>
                  <a:lnTo>
                    <a:pt x="249" y="161"/>
                  </a:lnTo>
                  <a:lnTo>
                    <a:pt x="249" y="161"/>
                  </a:lnTo>
                  <a:lnTo>
                    <a:pt x="249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6" y="165"/>
                  </a:lnTo>
                  <a:lnTo>
                    <a:pt x="246" y="165"/>
                  </a:lnTo>
                  <a:lnTo>
                    <a:pt x="246" y="165"/>
                  </a:lnTo>
                  <a:lnTo>
                    <a:pt x="249" y="165"/>
                  </a:lnTo>
                  <a:lnTo>
                    <a:pt x="249" y="165"/>
                  </a:lnTo>
                  <a:lnTo>
                    <a:pt x="246" y="168"/>
                  </a:lnTo>
                  <a:lnTo>
                    <a:pt x="246" y="168"/>
                  </a:lnTo>
                  <a:lnTo>
                    <a:pt x="244" y="170"/>
                  </a:lnTo>
                  <a:lnTo>
                    <a:pt x="244" y="172"/>
                  </a:lnTo>
                  <a:lnTo>
                    <a:pt x="244" y="175"/>
                  </a:lnTo>
                  <a:lnTo>
                    <a:pt x="242" y="175"/>
                  </a:lnTo>
                  <a:lnTo>
                    <a:pt x="242" y="177"/>
                  </a:lnTo>
                  <a:lnTo>
                    <a:pt x="244" y="182"/>
                  </a:lnTo>
                  <a:lnTo>
                    <a:pt x="244" y="184"/>
                  </a:lnTo>
                  <a:lnTo>
                    <a:pt x="246" y="187"/>
                  </a:lnTo>
                  <a:lnTo>
                    <a:pt x="246" y="189"/>
                  </a:lnTo>
                  <a:lnTo>
                    <a:pt x="249" y="191"/>
                  </a:lnTo>
                  <a:lnTo>
                    <a:pt x="251" y="191"/>
                  </a:lnTo>
                  <a:lnTo>
                    <a:pt x="254" y="191"/>
                  </a:lnTo>
                  <a:lnTo>
                    <a:pt x="254" y="189"/>
                  </a:lnTo>
                  <a:lnTo>
                    <a:pt x="256" y="189"/>
                  </a:lnTo>
                  <a:lnTo>
                    <a:pt x="258" y="187"/>
                  </a:lnTo>
                  <a:lnTo>
                    <a:pt x="258" y="182"/>
                  </a:lnTo>
                  <a:lnTo>
                    <a:pt x="256" y="182"/>
                  </a:lnTo>
                  <a:lnTo>
                    <a:pt x="256" y="179"/>
                  </a:lnTo>
                  <a:lnTo>
                    <a:pt x="256" y="179"/>
                  </a:lnTo>
                  <a:lnTo>
                    <a:pt x="256" y="179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7"/>
                  </a:lnTo>
                  <a:lnTo>
                    <a:pt x="258" y="179"/>
                  </a:lnTo>
                  <a:lnTo>
                    <a:pt x="258" y="179"/>
                  </a:lnTo>
                  <a:lnTo>
                    <a:pt x="258" y="179"/>
                  </a:lnTo>
                  <a:lnTo>
                    <a:pt x="258" y="182"/>
                  </a:lnTo>
                  <a:lnTo>
                    <a:pt x="261" y="182"/>
                  </a:lnTo>
                  <a:lnTo>
                    <a:pt x="261" y="184"/>
                  </a:lnTo>
                  <a:lnTo>
                    <a:pt x="263" y="182"/>
                  </a:lnTo>
                  <a:lnTo>
                    <a:pt x="263" y="182"/>
                  </a:lnTo>
                  <a:lnTo>
                    <a:pt x="265" y="179"/>
                  </a:lnTo>
                  <a:lnTo>
                    <a:pt x="265" y="177"/>
                  </a:lnTo>
                  <a:lnTo>
                    <a:pt x="265" y="177"/>
                  </a:lnTo>
                  <a:lnTo>
                    <a:pt x="265" y="175"/>
                  </a:lnTo>
                  <a:lnTo>
                    <a:pt x="265" y="175"/>
                  </a:lnTo>
                  <a:lnTo>
                    <a:pt x="268" y="177"/>
                  </a:lnTo>
                  <a:lnTo>
                    <a:pt x="268" y="179"/>
                  </a:lnTo>
                  <a:lnTo>
                    <a:pt x="272" y="187"/>
                  </a:lnTo>
                  <a:lnTo>
                    <a:pt x="275" y="189"/>
                  </a:lnTo>
                  <a:lnTo>
                    <a:pt x="284" y="194"/>
                  </a:lnTo>
                  <a:lnTo>
                    <a:pt x="287" y="196"/>
                  </a:lnTo>
                  <a:lnTo>
                    <a:pt x="289" y="196"/>
                  </a:lnTo>
                  <a:lnTo>
                    <a:pt x="289" y="191"/>
                  </a:lnTo>
                  <a:lnTo>
                    <a:pt x="287" y="189"/>
                  </a:lnTo>
                  <a:lnTo>
                    <a:pt x="284" y="187"/>
                  </a:lnTo>
                  <a:lnTo>
                    <a:pt x="282" y="182"/>
                  </a:lnTo>
                  <a:lnTo>
                    <a:pt x="284" y="182"/>
                  </a:lnTo>
                  <a:lnTo>
                    <a:pt x="287" y="184"/>
                  </a:lnTo>
                  <a:lnTo>
                    <a:pt x="289" y="187"/>
                  </a:lnTo>
                  <a:lnTo>
                    <a:pt x="291" y="191"/>
                  </a:lnTo>
                  <a:lnTo>
                    <a:pt x="291" y="194"/>
                  </a:lnTo>
                  <a:lnTo>
                    <a:pt x="291" y="194"/>
                  </a:lnTo>
                  <a:lnTo>
                    <a:pt x="294" y="196"/>
                  </a:lnTo>
                  <a:lnTo>
                    <a:pt x="296" y="198"/>
                  </a:lnTo>
                  <a:lnTo>
                    <a:pt x="299" y="198"/>
                  </a:lnTo>
                  <a:lnTo>
                    <a:pt x="306" y="196"/>
                  </a:lnTo>
                  <a:lnTo>
                    <a:pt x="310" y="194"/>
                  </a:lnTo>
                  <a:lnTo>
                    <a:pt x="313" y="196"/>
                  </a:lnTo>
                  <a:lnTo>
                    <a:pt x="315" y="196"/>
                  </a:lnTo>
                  <a:lnTo>
                    <a:pt x="317" y="198"/>
                  </a:lnTo>
                  <a:lnTo>
                    <a:pt x="317" y="198"/>
                  </a:lnTo>
                  <a:lnTo>
                    <a:pt x="320" y="201"/>
                  </a:lnTo>
                  <a:lnTo>
                    <a:pt x="320" y="201"/>
                  </a:lnTo>
                  <a:lnTo>
                    <a:pt x="322" y="205"/>
                  </a:lnTo>
                  <a:lnTo>
                    <a:pt x="322" y="205"/>
                  </a:lnTo>
                  <a:lnTo>
                    <a:pt x="325" y="205"/>
                  </a:lnTo>
                  <a:lnTo>
                    <a:pt x="325" y="205"/>
                  </a:lnTo>
                  <a:lnTo>
                    <a:pt x="325" y="201"/>
                  </a:lnTo>
                  <a:lnTo>
                    <a:pt x="327" y="203"/>
                  </a:lnTo>
                  <a:lnTo>
                    <a:pt x="327" y="205"/>
                  </a:lnTo>
                  <a:lnTo>
                    <a:pt x="329" y="203"/>
                  </a:lnTo>
                  <a:lnTo>
                    <a:pt x="329" y="201"/>
                  </a:lnTo>
                  <a:lnTo>
                    <a:pt x="329" y="201"/>
                  </a:lnTo>
                  <a:lnTo>
                    <a:pt x="329" y="198"/>
                  </a:lnTo>
                  <a:lnTo>
                    <a:pt x="329" y="198"/>
                  </a:lnTo>
                  <a:lnTo>
                    <a:pt x="327" y="196"/>
                  </a:lnTo>
                  <a:lnTo>
                    <a:pt x="327" y="196"/>
                  </a:lnTo>
                  <a:lnTo>
                    <a:pt x="329" y="198"/>
                  </a:lnTo>
                  <a:lnTo>
                    <a:pt x="332" y="201"/>
                  </a:lnTo>
                  <a:lnTo>
                    <a:pt x="334" y="205"/>
                  </a:lnTo>
                  <a:lnTo>
                    <a:pt x="334" y="205"/>
                  </a:lnTo>
                  <a:lnTo>
                    <a:pt x="336" y="208"/>
                  </a:lnTo>
                  <a:lnTo>
                    <a:pt x="346" y="213"/>
                  </a:lnTo>
                  <a:lnTo>
                    <a:pt x="346" y="210"/>
                  </a:lnTo>
                  <a:lnTo>
                    <a:pt x="343" y="210"/>
                  </a:lnTo>
                  <a:lnTo>
                    <a:pt x="343" y="208"/>
                  </a:lnTo>
                  <a:lnTo>
                    <a:pt x="343" y="208"/>
                  </a:lnTo>
                  <a:lnTo>
                    <a:pt x="343" y="205"/>
                  </a:lnTo>
                  <a:lnTo>
                    <a:pt x="343" y="203"/>
                  </a:lnTo>
                  <a:lnTo>
                    <a:pt x="343" y="201"/>
                  </a:lnTo>
                  <a:lnTo>
                    <a:pt x="341" y="198"/>
                  </a:lnTo>
                  <a:lnTo>
                    <a:pt x="339" y="194"/>
                  </a:lnTo>
                  <a:lnTo>
                    <a:pt x="334" y="194"/>
                  </a:lnTo>
                  <a:lnTo>
                    <a:pt x="334" y="191"/>
                  </a:lnTo>
                  <a:lnTo>
                    <a:pt x="332" y="189"/>
                  </a:lnTo>
                  <a:lnTo>
                    <a:pt x="332" y="189"/>
                  </a:lnTo>
                  <a:lnTo>
                    <a:pt x="334" y="187"/>
                  </a:lnTo>
                  <a:lnTo>
                    <a:pt x="334" y="184"/>
                  </a:lnTo>
                  <a:lnTo>
                    <a:pt x="332" y="182"/>
                  </a:lnTo>
                  <a:lnTo>
                    <a:pt x="329" y="182"/>
                  </a:lnTo>
                  <a:lnTo>
                    <a:pt x="327" y="184"/>
                  </a:lnTo>
                  <a:lnTo>
                    <a:pt x="325" y="184"/>
                  </a:lnTo>
                  <a:lnTo>
                    <a:pt x="322" y="184"/>
                  </a:lnTo>
                  <a:lnTo>
                    <a:pt x="320" y="182"/>
                  </a:lnTo>
                  <a:lnTo>
                    <a:pt x="320" y="179"/>
                  </a:lnTo>
                  <a:lnTo>
                    <a:pt x="317" y="177"/>
                  </a:lnTo>
                  <a:lnTo>
                    <a:pt x="317" y="177"/>
                  </a:lnTo>
                  <a:lnTo>
                    <a:pt x="310" y="175"/>
                  </a:lnTo>
                  <a:lnTo>
                    <a:pt x="306" y="172"/>
                  </a:lnTo>
                  <a:lnTo>
                    <a:pt x="303" y="170"/>
                  </a:lnTo>
                  <a:lnTo>
                    <a:pt x="301" y="168"/>
                  </a:lnTo>
                  <a:lnTo>
                    <a:pt x="299" y="163"/>
                  </a:lnTo>
                  <a:lnTo>
                    <a:pt x="299" y="161"/>
                  </a:lnTo>
                  <a:lnTo>
                    <a:pt x="299" y="161"/>
                  </a:lnTo>
                  <a:lnTo>
                    <a:pt x="299" y="161"/>
                  </a:lnTo>
                  <a:lnTo>
                    <a:pt x="296" y="158"/>
                  </a:lnTo>
                  <a:lnTo>
                    <a:pt x="296" y="156"/>
                  </a:lnTo>
                  <a:lnTo>
                    <a:pt x="294" y="146"/>
                  </a:lnTo>
                  <a:lnTo>
                    <a:pt x="294" y="146"/>
                  </a:lnTo>
                  <a:lnTo>
                    <a:pt x="294" y="144"/>
                  </a:lnTo>
                  <a:lnTo>
                    <a:pt x="294" y="144"/>
                  </a:lnTo>
                  <a:lnTo>
                    <a:pt x="296" y="146"/>
                  </a:lnTo>
                  <a:lnTo>
                    <a:pt x="301" y="163"/>
                  </a:lnTo>
                  <a:lnTo>
                    <a:pt x="303" y="165"/>
                  </a:lnTo>
                  <a:lnTo>
                    <a:pt x="303" y="165"/>
                  </a:lnTo>
                  <a:lnTo>
                    <a:pt x="313" y="172"/>
                  </a:lnTo>
                  <a:lnTo>
                    <a:pt x="313" y="172"/>
                  </a:lnTo>
                  <a:lnTo>
                    <a:pt x="317" y="172"/>
                  </a:lnTo>
                  <a:lnTo>
                    <a:pt x="317" y="172"/>
                  </a:lnTo>
                  <a:lnTo>
                    <a:pt x="320" y="175"/>
                  </a:lnTo>
                  <a:lnTo>
                    <a:pt x="320" y="175"/>
                  </a:lnTo>
                  <a:lnTo>
                    <a:pt x="322" y="175"/>
                  </a:lnTo>
                  <a:lnTo>
                    <a:pt x="322" y="177"/>
                  </a:lnTo>
                  <a:lnTo>
                    <a:pt x="322" y="177"/>
                  </a:lnTo>
                  <a:lnTo>
                    <a:pt x="325" y="179"/>
                  </a:lnTo>
                  <a:lnTo>
                    <a:pt x="325" y="179"/>
                  </a:lnTo>
                  <a:lnTo>
                    <a:pt x="329" y="177"/>
                  </a:lnTo>
                  <a:lnTo>
                    <a:pt x="332" y="177"/>
                  </a:lnTo>
                  <a:lnTo>
                    <a:pt x="332" y="175"/>
                  </a:lnTo>
                  <a:lnTo>
                    <a:pt x="329" y="172"/>
                  </a:lnTo>
                  <a:lnTo>
                    <a:pt x="327" y="170"/>
                  </a:lnTo>
                  <a:lnTo>
                    <a:pt x="325" y="165"/>
                  </a:lnTo>
                  <a:lnTo>
                    <a:pt x="315" y="161"/>
                  </a:lnTo>
                  <a:lnTo>
                    <a:pt x="313" y="156"/>
                  </a:lnTo>
                  <a:lnTo>
                    <a:pt x="313" y="153"/>
                  </a:lnTo>
                  <a:lnTo>
                    <a:pt x="313" y="144"/>
                  </a:lnTo>
                  <a:lnTo>
                    <a:pt x="310" y="144"/>
                  </a:lnTo>
                  <a:lnTo>
                    <a:pt x="310" y="142"/>
                  </a:lnTo>
                  <a:lnTo>
                    <a:pt x="308" y="139"/>
                  </a:lnTo>
                  <a:lnTo>
                    <a:pt x="308" y="134"/>
                  </a:lnTo>
                  <a:lnTo>
                    <a:pt x="306" y="134"/>
                  </a:lnTo>
                  <a:lnTo>
                    <a:pt x="303" y="132"/>
                  </a:lnTo>
                  <a:lnTo>
                    <a:pt x="303" y="130"/>
                  </a:lnTo>
                  <a:lnTo>
                    <a:pt x="303" y="127"/>
                  </a:lnTo>
                  <a:lnTo>
                    <a:pt x="308" y="125"/>
                  </a:lnTo>
                  <a:lnTo>
                    <a:pt x="308" y="123"/>
                  </a:lnTo>
                  <a:lnTo>
                    <a:pt x="308" y="120"/>
                  </a:lnTo>
                  <a:lnTo>
                    <a:pt x="308" y="120"/>
                  </a:lnTo>
                  <a:lnTo>
                    <a:pt x="306" y="123"/>
                  </a:lnTo>
                  <a:lnTo>
                    <a:pt x="303" y="120"/>
                  </a:lnTo>
                  <a:lnTo>
                    <a:pt x="303" y="118"/>
                  </a:lnTo>
                  <a:lnTo>
                    <a:pt x="303" y="116"/>
                  </a:lnTo>
                  <a:lnTo>
                    <a:pt x="303" y="116"/>
                  </a:lnTo>
                  <a:lnTo>
                    <a:pt x="301" y="116"/>
                  </a:lnTo>
                  <a:lnTo>
                    <a:pt x="301" y="116"/>
                  </a:lnTo>
                  <a:lnTo>
                    <a:pt x="303" y="113"/>
                  </a:lnTo>
                  <a:lnTo>
                    <a:pt x="306" y="113"/>
                  </a:lnTo>
                  <a:lnTo>
                    <a:pt x="306" y="116"/>
                  </a:lnTo>
                  <a:lnTo>
                    <a:pt x="308" y="113"/>
                  </a:lnTo>
                  <a:lnTo>
                    <a:pt x="306" y="111"/>
                  </a:lnTo>
                  <a:lnTo>
                    <a:pt x="303" y="111"/>
                  </a:lnTo>
                  <a:lnTo>
                    <a:pt x="301" y="108"/>
                  </a:lnTo>
                  <a:lnTo>
                    <a:pt x="301" y="108"/>
                  </a:lnTo>
                  <a:lnTo>
                    <a:pt x="299" y="106"/>
                  </a:lnTo>
                  <a:lnTo>
                    <a:pt x="301" y="106"/>
                  </a:lnTo>
                  <a:lnTo>
                    <a:pt x="303" y="106"/>
                  </a:lnTo>
                  <a:lnTo>
                    <a:pt x="308" y="108"/>
                  </a:lnTo>
                  <a:lnTo>
                    <a:pt x="310" y="108"/>
                  </a:lnTo>
                  <a:lnTo>
                    <a:pt x="310" y="108"/>
                  </a:lnTo>
                  <a:lnTo>
                    <a:pt x="308" y="106"/>
                  </a:lnTo>
                  <a:lnTo>
                    <a:pt x="303" y="101"/>
                  </a:lnTo>
                  <a:lnTo>
                    <a:pt x="301" y="99"/>
                  </a:lnTo>
                  <a:lnTo>
                    <a:pt x="299" y="97"/>
                  </a:lnTo>
                  <a:lnTo>
                    <a:pt x="296" y="97"/>
                  </a:lnTo>
                  <a:lnTo>
                    <a:pt x="296" y="97"/>
                  </a:lnTo>
                  <a:lnTo>
                    <a:pt x="294" y="97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92"/>
                  </a:lnTo>
                  <a:lnTo>
                    <a:pt x="296" y="92"/>
                  </a:lnTo>
                  <a:lnTo>
                    <a:pt x="299" y="94"/>
                  </a:lnTo>
                  <a:lnTo>
                    <a:pt x="301" y="97"/>
                  </a:lnTo>
                  <a:lnTo>
                    <a:pt x="306" y="101"/>
                  </a:lnTo>
                  <a:lnTo>
                    <a:pt x="308" y="99"/>
                  </a:lnTo>
                  <a:lnTo>
                    <a:pt x="308" y="99"/>
                  </a:lnTo>
                  <a:lnTo>
                    <a:pt x="308" y="99"/>
                  </a:lnTo>
                  <a:lnTo>
                    <a:pt x="310" y="99"/>
                  </a:lnTo>
                  <a:lnTo>
                    <a:pt x="313" y="97"/>
                  </a:lnTo>
                  <a:lnTo>
                    <a:pt x="313" y="97"/>
                  </a:lnTo>
                  <a:lnTo>
                    <a:pt x="310" y="94"/>
                  </a:lnTo>
                  <a:lnTo>
                    <a:pt x="308" y="92"/>
                  </a:lnTo>
                  <a:lnTo>
                    <a:pt x="303" y="92"/>
                  </a:lnTo>
                  <a:lnTo>
                    <a:pt x="301" y="92"/>
                  </a:lnTo>
                  <a:lnTo>
                    <a:pt x="301" y="92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299" y="90"/>
                  </a:lnTo>
                  <a:lnTo>
                    <a:pt x="303" y="90"/>
                  </a:lnTo>
                  <a:lnTo>
                    <a:pt x="303" y="90"/>
                  </a:lnTo>
                  <a:lnTo>
                    <a:pt x="306" y="90"/>
                  </a:lnTo>
                  <a:lnTo>
                    <a:pt x="308" y="90"/>
                  </a:lnTo>
                  <a:lnTo>
                    <a:pt x="308" y="92"/>
                  </a:lnTo>
                  <a:lnTo>
                    <a:pt x="308" y="92"/>
                  </a:lnTo>
                  <a:lnTo>
                    <a:pt x="308" y="87"/>
                  </a:lnTo>
                  <a:lnTo>
                    <a:pt x="306" y="85"/>
                  </a:lnTo>
                  <a:lnTo>
                    <a:pt x="306" y="82"/>
                  </a:lnTo>
                  <a:lnTo>
                    <a:pt x="303" y="80"/>
                  </a:lnTo>
                  <a:lnTo>
                    <a:pt x="301" y="80"/>
                  </a:lnTo>
                  <a:lnTo>
                    <a:pt x="299" y="82"/>
                  </a:lnTo>
                  <a:lnTo>
                    <a:pt x="299" y="80"/>
                  </a:lnTo>
                  <a:lnTo>
                    <a:pt x="296" y="80"/>
                  </a:lnTo>
                  <a:lnTo>
                    <a:pt x="296" y="78"/>
                  </a:lnTo>
                  <a:lnTo>
                    <a:pt x="296" y="78"/>
                  </a:lnTo>
                  <a:lnTo>
                    <a:pt x="294" y="78"/>
                  </a:lnTo>
                  <a:lnTo>
                    <a:pt x="294" y="75"/>
                  </a:lnTo>
                  <a:lnTo>
                    <a:pt x="291" y="75"/>
                  </a:lnTo>
                  <a:lnTo>
                    <a:pt x="289" y="75"/>
                  </a:lnTo>
                  <a:lnTo>
                    <a:pt x="289" y="73"/>
                  </a:lnTo>
                  <a:lnTo>
                    <a:pt x="289" y="73"/>
                  </a:lnTo>
                  <a:lnTo>
                    <a:pt x="287" y="73"/>
                  </a:lnTo>
                  <a:lnTo>
                    <a:pt x="284" y="73"/>
                  </a:lnTo>
                  <a:lnTo>
                    <a:pt x="284" y="73"/>
                  </a:lnTo>
                  <a:lnTo>
                    <a:pt x="284" y="71"/>
                  </a:lnTo>
                  <a:lnTo>
                    <a:pt x="287" y="71"/>
                  </a:lnTo>
                  <a:lnTo>
                    <a:pt x="289" y="71"/>
                  </a:lnTo>
                  <a:lnTo>
                    <a:pt x="289" y="68"/>
                  </a:lnTo>
                  <a:lnTo>
                    <a:pt x="289" y="71"/>
                  </a:lnTo>
                  <a:lnTo>
                    <a:pt x="296" y="71"/>
                  </a:lnTo>
                  <a:lnTo>
                    <a:pt x="296" y="73"/>
                  </a:lnTo>
                  <a:lnTo>
                    <a:pt x="299" y="73"/>
                  </a:lnTo>
                  <a:lnTo>
                    <a:pt x="299" y="73"/>
                  </a:lnTo>
                  <a:lnTo>
                    <a:pt x="301" y="73"/>
                  </a:lnTo>
                  <a:lnTo>
                    <a:pt x="301" y="75"/>
                  </a:lnTo>
                  <a:lnTo>
                    <a:pt x="301" y="73"/>
                  </a:lnTo>
                  <a:lnTo>
                    <a:pt x="301" y="73"/>
                  </a:lnTo>
                  <a:lnTo>
                    <a:pt x="303" y="73"/>
                  </a:lnTo>
                  <a:lnTo>
                    <a:pt x="303" y="75"/>
                  </a:lnTo>
                  <a:lnTo>
                    <a:pt x="308" y="71"/>
                  </a:lnTo>
                  <a:lnTo>
                    <a:pt x="308" y="71"/>
                  </a:lnTo>
                  <a:lnTo>
                    <a:pt x="303" y="71"/>
                  </a:lnTo>
                  <a:lnTo>
                    <a:pt x="301" y="68"/>
                  </a:lnTo>
                  <a:lnTo>
                    <a:pt x="299" y="66"/>
                  </a:lnTo>
                  <a:lnTo>
                    <a:pt x="296" y="63"/>
                  </a:lnTo>
                  <a:lnTo>
                    <a:pt x="299" y="63"/>
                  </a:lnTo>
                  <a:lnTo>
                    <a:pt x="301" y="63"/>
                  </a:lnTo>
                  <a:lnTo>
                    <a:pt x="303" y="66"/>
                  </a:lnTo>
                  <a:lnTo>
                    <a:pt x="303" y="68"/>
                  </a:lnTo>
                  <a:lnTo>
                    <a:pt x="306" y="68"/>
                  </a:lnTo>
                  <a:lnTo>
                    <a:pt x="306" y="66"/>
                  </a:lnTo>
                  <a:lnTo>
                    <a:pt x="306" y="66"/>
                  </a:lnTo>
                  <a:lnTo>
                    <a:pt x="301" y="61"/>
                  </a:lnTo>
                  <a:lnTo>
                    <a:pt x="301" y="61"/>
                  </a:lnTo>
                  <a:lnTo>
                    <a:pt x="301" y="61"/>
                  </a:lnTo>
                  <a:lnTo>
                    <a:pt x="308" y="61"/>
                  </a:lnTo>
                  <a:lnTo>
                    <a:pt x="308" y="59"/>
                  </a:lnTo>
                  <a:lnTo>
                    <a:pt x="306" y="59"/>
                  </a:lnTo>
                  <a:lnTo>
                    <a:pt x="308" y="56"/>
                  </a:lnTo>
                  <a:lnTo>
                    <a:pt x="308" y="56"/>
                  </a:lnTo>
                  <a:lnTo>
                    <a:pt x="308" y="56"/>
                  </a:lnTo>
                  <a:lnTo>
                    <a:pt x="310" y="54"/>
                  </a:lnTo>
                  <a:lnTo>
                    <a:pt x="308" y="54"/>
                  </a:lnTo>
                  <a:lnTo>
                    <a:pt x="308" y="54"/>
                  </a:lnTo>
                  <a:lnTo>
                    <a:pt x="306" y="52"/>
                  </a:lnTo>
                  <a:lnTo>
                    <a:pt x="303" y="52"/>
                  </a:lnTo>
                  <a:lnTo>
                    <a:pt x="301" y="52"/>
                  </a:lnTo>
                  <a:lnTo>
                    <a:pt x="308" y="47"/>
                  </a:lnTo>
                  <a:lnTo>
                    <a:pt x="310" y="49"/>
                  </a:lnTo>
                  <a:lnTo>
                    <a:pt x="313" y="54"/>
                  </a:lnTo>
                  <a:lnTo>
                    <a:pt x="315" y="59"/>
                  </a:lnTo>
                  <a:lnTo>
                    <a:pt x="317" y="54"/>
                  </a:lnTo>
                  <a:lnTo>
                    <a:pt x="317" y="54"/>
                  </a:lnTo>
                  <a:lnTo>
                    <a:pt x="317" y="54"/>
                  </a:lnTo>
                  <a:lnTo>
                    <a:pt x="317" y="52"/>
                  </a:lnTo>
                  <a:lnTo>
                    <a:pt x="315" y="49"/>
                  </a:lnTo>
                  <a:lnTo>
                    <a:pt x="315" y="40"/>
                  </a:lnTo>
                  <a:lnTo>
                    <a:pt x="315" y="40"/>
                  </a:lnTo>
                  <a:lnTo>
                    <a:pt x="315" y="40"/>
                  </a:lnTo>
                  <a:lnTo>
                    <a:pt x="315" y="37"/>
                  </a:lnTo>
                  <a:lnTo>
                    <a:pt x="317" y="37"/>
                  </a:lnTo>
                  <a:lnTo>
                    <a:pt x="317" y="37"/>
                  </a:lnTo>
                  <a:lnTo>
                    <a:pt x="317" y="40"/>
                  </a:lnTo>
                  <a:lnTo>
                    <a:pt x="317" y="42"/>
                  </a:lnTo>
                  <a:lnTo>
                    <a:pt x="317" y="47"/>
                  </a:lnTo>
                  <a:lnTo>
                    <a:pt x="320" y="49"/>
                  </a:lnTo>
                  <a:lnTo>
                    <a:pt x="320" y="52"/>
                  </a:lnTo>
                  <a:lnTo>
                    <a:pt x="322" y="47"/>
                  </a:lnTo>
                  <a:lnTo>
                    <a:pt x="327" y="42"/>
                  </a:lnTo>
                  <a:lnTo>
                    <a:pt x="332" y="37"/>
                  </a:lnTo>
                  <a:lnTo>
                    <a:pt x="332" y="37"/>
                  </a:lnTo>
                  <a:lnTo>
                    <a:pt x="332" y="35"/>
                  </a:lnTo>
                  <a:lnTo>
                    <a:pt x="332" y="35"/>
                  </a:lnTo>
                  <a:lnTo>
                    <a:pt x="327" y="35"/>
                  </a:lnTo>
                  <a:lnTo>
                    <a:pt x="327" y="33"/>
                  </a:lnTo>
                  <a:lnTo>
                    <a:pt x="327" y="26"/>
                  </a:lnTo>
                  <a:lnTo>
                    <a:pt x="327" y="26"/>
                  </a:lnTo>
                  <a:lnTo>
                    <a:pt x="329" y="23"/>
                  </a:lnTo>
                  <a:lnTo>
                    <a:pt x="329" y="23"/>
                  </a:lnTo>
                  <a:lnTo>
                    <a:pt x="336" y="23"/>
                  </a:lnTo>
                  <a:lnTo>
                    <a:pt x="336" y="21"/>
                  </a:lnTo>
                  <a:lnTo>
                    <a:pt x="339" y="19"/>
                  </a:lnTo>
                  <a:lnTo>
                    <a:pt x="339" y="16"/>
                  </a:lnTo>
                  <a:lnTo>
                    <a:pt x="341" y="16"/>
                  </a:lnTo>
                  <a:lnTo>
                    <a:pt x="341" y="21"/>
                  </a:lnTo>
                  <a:lnTo>
                    <a:pt x="341" y="23"/>
                  </a:lnTo>
                  <a:lnTo>
                    <a:pt x="339" y="26"/>
                  </a:lnTo>
                  <a:lnTo>
                    <a:pt x="339" y="30"/>
                  </a:lnTo>
                  <a:lnTo>
                    <a:pt x="336" y="33"/>
                  </a:lnTo>
                  <a:lnTo>
                    <a:pt x="339" y="35"/>
                  </a:lnTo>
                  <a:lnTo>
                    <a:pt x="339" y="33"/>
                  </a:lnTo>
                  <a:lnTo>
                    <a:pt x="346" y="26"/>
                  </a:lnTo>
                  <a:lnTo>
                    <a:pt x="346" y="23"/>
                  </a:lnTo>
                  <a:lnTo>
                    <a:pt x="348" y="21"/>
                  </a:lnTo>
                  <a:lnTo>
                    <a:pt x="348" y="19"/>
                  </a:lnTo>
                  <a:lnTo>
                    <a:pt x="351" y="16"/>
                  </a:lnTo>
                  <a:lnTo>
                    <a:pt x="351" y="19"/>
                  </a:lnTo>
                  <a:lnTo>
                    <a:pt x="351" y="23"/>
                  </a:lnTo>
                  <a:lnTo>
                    <a:pt x="348" y="26"/>
                  </a:lnTo>
                  <a:lnTo>
                    <a:pt x="346" y="28"/>
                  </a:lnTo>
                  <a:lnTo>
                    <a:pt x="348" y="28"/>
                  </a:lnTo>
                  <a:lnTo>
                    <a:pt x="351" y="30"/>
                  </a:lnTo>
                  <a:lnTo>
                    <a:pt x="353" y="30"/>
                  </a:lnTo>
                  <a:lnTo>
                    <a:pt x="353" y="30"/>
                  </a:lnTo>
                  <a:lnTo>
                    <a:pt x="351" y="33"/>
                  </a:lnTo>
                  <a:lnTo>
                    <a:pt x="346" y="30"/>
                  </a:lnTo>
                  <a:lnTo>
                    <a:pt x="343" y="33"/>
                  </a:lnTo>
                  <a:lnTo>
                    <a:pt x="343" y="33"/>
                  </a:lnTo>
                  <a:lnTo>
                    <a:pt x="341" y="35"/>
                  </a:lnTo>
                  <a:lnTo>
                    <a:pt x="339" y="40"/>
                  </a:lnTo>
                  <a:lnTo>
                    <a:pt x="339" y="42"/>
                  </a:lnTo>
                  <a:lnTo>
                    <a:pt x="341" y="42"/>
                  </a:lnTo>
                  <a:lnTo>
                    <a:pt x="351" y="40"/>
                  </a:lnTo>
                  <a:lnTo>
                    <a:pt x="355" y="40"/>
                  </a:lnTo>
                  <a:lnTo>
                    <a:pt x="355" y="42"/>
                  </a:lnTo>
                  <a:lnTo>
                    <a:pt x="353" y="42"/>
                  </a:lnTo>
                  <a:lnTo>
                    <a:pt x="353" y="42"/>
                  </a:lnTo>
                  <a:lnTo>
                    <a:pt x="348" y="45"/>
                  </a:lnTo>
                  <a:lnTo>
                    <a:pt x="339" y="47"/>
                  </a:lnTo>
                  <a:lnTo>
                    <a:pt x="329" y="49"/>
                  </a:lnTo>
                  <a:lnTo>
                    <a:pt x="329" y="49"/>
                  </a:lnTo>
                  <a:lnTo>
                    <a:pt x="329" y="52"/>
                  </a:lnTo>
                  <a:lnTo>
                    <a:pt x="329" y="54"/>
                  </a:lnTo>
                  <a:lnTo>
                    <a:pt x="327" y="54"/>
                  </a:lnTo>
                  <a:lnTo>
                    <a:pt x="327" y="54"/>
                  </a:lnTo>
                  <a:lnTo>
                    <a:pt x="325" y="56"/>
                  </a:lnTo>
                  <a:lnTo>
                    <a:pt x="325" y="56"/>
                  </a:lnTo>
                  <a:lnTo>
                    <a:pt x="325" y="59"/>
                  </a:lnTo>
                  <a:lnTo>
                    <a:pt x="325" y="61"/>
                  </a:lnTo>
                  <a:lnTo>
                    <a:pt x="322" y="71"/>
                  </a:lnTo>
                  <a:lnTo>
                    <a:pt x="322" y="75"/>
                  </a:lnTo>
                  <a:lnTo>
                    <a:pt x="322" y="75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5" y="80"/>
                  </a:lnTo>
                  <a:lnTo>
                    <a:pt x="325" y="80"/>
                  </a:lnTo>
                  <a:lnTo>
                    <a:pt x="327" y="80"/>
                  </a:lnTo>
                  <a:lnTo>
                    <a:pt x="327" y="82"/>
                  </a:lnTo>
                  <a:lnTo>
                    <a:pt x="327" y="87"/>
                  </a:lnTo>
                  <a:lnTo>
                    <a:pt x="327" y="90"/>
                  </a:lnTo>
                  <a:lnTo>
                    <a:pt x="329" y="90"/>
                  </a:lnTo>
                  <a:lnTo>
                    <a:pt x="329" y="90"/>
                  </a:lnTo>
                  <a:lnTo>
                    <a:pt x="329" y="85"/>
                  </a:lnTo>
                  <a:lnTo>
                    <a:pt x="329" y="80"/>
                  </a:lnTo>
                  <a:lnTo>
                    <a:pt x="334" y="78"/>
                  </a:lnTo>
                  <a:lnTo>
                    <a:pt x="334" y="78"/>
                  </a:lnTo>
                  <a:lnTo>
                    <a:pt x="332" y="78"/>
                  </a:lnTo>
                  <a:lnTo>
                    <a:pt x="334" y="78"/>
                  </a:lnTo>
                  <a:lnTo>
                    <a:pt x="336" y="78"/>
                  </a:lnTo>
                  <a:lnTo>
                    <a:pt x="339" y="75"/>
                  </a:lnTo>
                  <a:lnTo>
                    <a:pt x="341" y="75"/>
                  </a:lnTo>
                  <a:lnTo>
                    <a:pt x="339" y="78"/>
                  </a:lnTo>
                  <a:lnTo>
                    <a:pt x="336" y="82"/>
                  </a:lnTo>
                  <a:lnTo>
                    <a:pt x="334" y="85"/>
                  </a:lnTo>
                  <a:lnTo>
                    <a:pt x="336" y="85"/>
                  </a:lnTo>
                  <a:lnTo>
                    <a:pt x="334" y="87"/>
                  </a:lnTo>
                  <a:lnTo>
                    <a:pt x="332" y="87"/>
                  </a:lnTo>
                  <a:lnTo>
                    <a:pt x="334" y="87"/>
                  </a:lnTo>
                  <a:lnTo>
                    <a:pt x="334" y="90"/>
                  </a:lnTo>
                  <a:lnTo>
                    <a:pt x="334" y="90"/>
                  </a:lnTo>
                  <a:lnTo>
                    <a:pt x="336" y="90"/>
                  </a:lnTo>
                  <a:lnTo>
                    <a:pt x="336" y="92"/>
                  </a:lnTo>
                  <a:lnTo>
                    <a:pt x="334" y="94"/>
                  </a:lnTo>
                  <a:lnTo>
                    <a:pt x="332" y="97"/>
                  </a:lnTo>
                  <a:lnTo>
                    <a:pt x="329" y="97"/>
                  </a:lnTo>
                  <a:lnTo>
                    <a:pt x="327" y="97"/>
                  </a:lnTo>
                  <a:lnTo>
                    <a:pt x="327" y="97"/>
                  </a:lnTo>
                  <a:lnTo>
                    <a:pt x="322" y="94"/>
                  </a:lnTo>
                  <a:lnTo>
                    <a:pt x="322" y="94"/>
                  </a:lnTo>
                  <a:lnTo>
                    <a:pt x="320" y="92"/>
                  </a:lnTo>
                  <a:lnTo>
                    <a:pt x="320" y="94"/>
                  </a:lnTo>
                  <a:lnTo>
                    <a:pt x="320" y="97"/>
                  </a:lnTo>
                  <a:lnTo>
                    <a:pt x="320" y="99"/>
                  </a:lnTo>
                  <a:lnTo>
                    <a:pt x="317" y="101"/>
                  </a:lnTo>
                  <a:lnTo>
                    <a:pt x="320" y="104"/>
                  </a:lnTo>
                  <a:lnTo>
                    <a:pt x="320" y="113"/>
                  </a:lnTo>
                  <a:lnTo>
                    <a:pt x="320" y="116"/>
                  </a:lnTo>
                  <a:lnTo>
                    <a:pt x="322" y="113"/>
                  </a:lnTo>
                  <a:lnTo>
                    <a:pt x="322" y="113"/>
                  </a:lnTo>
                  <a:lnTo>
                    <a:pt x="325" y="111"/>
                  </a:lnTo>
                  <a:lnTo>
                    <a:pt x="322" y="111"/>
                  </a:lnTo>
                  <a:lnTo>
                    <a:pt x="322" y="111"/>
                  </a:lnTo>
                  <a:lnTo>
                    <a:pt x="322" y="108"/>
                  </a:lnTo>
                  <a:lnTo>
                    <a:pt x="322" y="108"/>
                  </a:lnTo>
                  <a:lnTo>
                    <a:pt x="322" y="106"/>
                  </a:lnTo>
                  <a:lnTo>
                    <a:pt x="322" y="106"/>
                  </a:lnTo>
                  <a:lnTo>
                    <a:pt x="325" y="106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7" y="104"/>
                  </a:lnTo>
                  <a:lnTo>
                    <a:pt x="327" y="101"/>
                  </a:lnTo>
                  <a:lnTo>
                    <a:pt x="327" y="101"/>
                  </a:lnTo>
                  <a:lnTo>
                    <a:pt x="329" y="101"/>
                  </a:lnTo>
                  <a:lnTo>
                    <a:pt x="329" y="99"/>
                  </a:lnTo>
                  <a:lnTo>
                    <a:pt x="329" y="99"/>
                  </a:lnTo>
                  <a:lnTo>
                    <a:pt x="334" y="101"/>
                  </a:lnTo>
                  <a:lnTo>
                    <a:pt x="334" y="104"/>
                  </a:lnTo>
                  <a:lnTo>
                    <a:pt x="334" y="106"/>
                  </a:lnTo>
                  <a:lnTo>
                    <a:pt x="334" y="106"/>
                  </a:lnTo>
                  <a:lnTo>
                    <a:pt x="336" y="106"/>
                  </a:lnTo>
                  <a:lnTo>
                    <a:pt x="336" y="106"/>
                  </a:lnTo>
                  <a:lnTo>
                    <a:pt x="336" y="104"/>
                  </a:lnTo>
                  <a:lnTo>
                    <a:pt x="336" y="104"/>
                  </a:lnTo>
                  <a:lnTo>
                    <a:pt x="339" y="104"/>
                  </a:lnTo>
                  <a:lnTo>
                    <a:pt x="339" y="104"/>
                  </a:lnTo>
                  <a:lnTo>
                    <a:pt x="339" y="106"/>
                  </a:lnTo>
                  <a:lnTo>
                    <a:pt x="339" y="106"/>
                  </a:lnTo>
                  <a:lnTo>
                    <a:pt x="343" y="108"/>
                  </a:lnTo>
                  <a:lnTo>
                    <a:pt x="341" y="108"/>
                  </a:lnTo>
                  <a:lnTo>
                    <a:pt x="339" y="111"/>
                  </a:lnTo>
                  <a:lnTo>
                    <a:pt x="336" y="113"/>
                  </a:lnTo>
                  <a:lnTo>
                    <a:pt x="339" y="116"/>
                  </a:lnTo>
                  <a:lnTo>
                    <a:pt x="339" y="118"/>
                  </a:lnTo>
                  <a:lnTo>
                    <a:pt x="341" y="118"/>
                  </a:lnTo>
                  <a:lnTo>
                    <a:pt x="343" y="118"/>
                  </a:lnTo>
                  <a:lnTo>
                    <a:pt x="343" y="116"/>
                  </a:lnTo>
                  <a:lnTo>
                    <a:pt x="346" y="118"/>
                  </a:lnTo>
                  <a:lnTo>
                    <a:pt x="346" y="118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41" y="123"/>
                  </a:lnTo>
                  <a:lnTo>
                    <a:pt x="339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4" y="118"/>
                  </a:lnTo>
                  <a:lnTo>
                    <a:pt x="334" y="116"/>
                  </a:lnTo>
                  <a:lnTo>
                    <a:pt x="334" y="116"/>
                  </a:lnTo>
                  <a:lnTo>
                    <a:pt x="332" y="116"/>
                  </a:lnTo>
                  <a:lnTo>
                    <a:pt x="332" y="116"/>
                  </a:lnTo>
                  <a:lnTo>
                    <a:pt x="329" y="113"/>
                  </a:lnTo>
                  <a:lnTo>
                    <a:pt x="327" y="116"/>
                  </a:lnTo>
                  <a:lnTo>
                    <a:pt x="327" y="118"/>
                  </a:lnTo>
                  <a:lnTo>
                    <a:pt x="327" y="120"/>
                  </a:lnTo>
                  <a:lnTo>
                    <a:pt x="327" y="120"/>
                  </a:lnTo>
                  <a:lnTo>
                    <a:pt x="325" y="127"/>
                  </a:lnTo>
                  <a:lnTo>
                    <a:pt x="325" y="130"/>
                  </a:lnTo>
                  <a:lnTo>
                    <a:pt x="325" y="132"/>
                  </a:lnTo>
                  <a:lnTo>
                    <a:pt x="325" y="134"/>
                  </a:lnTo>
                  <a:lnTo>
                    <a:pt x="327" y="134"/>
                  </a:lnTo>
                  <a:lnTo>
                    <a:pt x="327" y="134"/>
                  </a:lnTo>
                  <a:lnTo>
                    <a:pt x="329" y="134"/>
                  </a:lnTo>
                  <a:lnTo>
                    <a:pt x="329" y="132"/>
                  </a:lnTo>
                  <a:lnTo>
                    <a:pt x="329" y="132"/>
                  </a:lnTo>
                  <a:lnTo>
                    <a:pt x="327" y="130"/>
                  </a:lnTo>
                  <a:lnTo>
                    <a:pt x="327" y="125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7"/>
                  </a:lnTo>
                  <a:lnTo>
                    <a:pt x="332" y="130"/>
                  </a:lnTo>
                  <a:lnTo>
                    <a:pt x="332" y="127"/>
                  </a:lnTo>
                  <a:lnTo>
                    <a:pt x="334" y="123"/>
                  </a:lnTo>
                  <a:lnTo>
                    <a:pt x="336" y="123"/>
                  </a:lnTo>
                  <a:lnTo>
                    <a:pt x="336" y="125"/>
                  </a:lnTo>
                  <a:lnTo>
                    <a:pt x="336" y="130"/>
                  </a:lnTo>
                  <a:lnTo>
                    <a:pt x="336" y="130"/>
                  </a:lnTo>
                  <a:lnTo>
                    <a:pt x="339" y="132"/>
                  </a:lnTo>
                  <a:lnTo>
                    <a:pt x="339" y="132"/>
                  </a:lnTo>
                  <a:lnTo>
                    <a:pt x="341" y="132"/>
                  </a:lnTo>
                  <a:lnTo>
                    <a:pt x="341" y="130"/>
                  </a:lnTo>
                  <a:lnTo>
                    <a:pt x="341" y="127"/>
                  </a:lnTo>
                  <a:lnTo>
                    <a:pt x="341" y="127"/>
                  </a:lnTo>
                  <a:lnTo>
                    <a:pt x="341" y="127"/>
                  </a:lnTo>
                  <a:lnTo>
                    <a:pt x="343" y="130"/>
                  </a:lnTo>
                  <a:lnTo>
                    <a:pt x="341" y="130"/>
                  </a:lnTo>
                  <a:lnTo>
                    <a:pt x="341" y="132"/>
                  </a:lnTo>
                  <a:lnTo>
                    <a:pt x="343" y="132"/>
                  </a:lnTo>
                  <a:lnTo>
                    <a:pt x="343" y="132"/>
                  </a:lnTo>
                  <a:lnTo>
                    <a:pt x="346" y="132"/>
                  </a:lnTo>
                  <a:lnTo>
                    <a:pt x="348" y="130"/>
                  </a:lnTo>
                  <a:lnTo>
                    <a:pt x="348" y="132"/>
                  </a:lnTo>
                  <a:lnTo>
                    <a:pt x="348" y="132"/>
                  </a:lnTo>
                  <a:lnTo>
                    <a:pt x="346" y="134"/>
                  </a:lnTo>
                  <a:lnTo>
                    <a:pt x="343" y="134"/>
                  </a:lnTo>
                  <a:lnTo>
                    <a:pt x="346" y="134"/>
                  </a:lnTo>
                  <a:lnTo>
                    <a:pt x="346" y="137"/>
                  </a:lnTo>
                  <a:lnTo>
                    <a:pt x="348" y="134"/>
                  </a:lnTo>
                  <a:lnTo>
                    <a:pt x="348" y="134"/>
                  </a:lnTo>
                  <a:lnTo>
                    <a:pt x="351" y="134"/>
                  </a:lnTo>
                  <a:lnTo>
                    <a:pt x="351" y="137"/>
                  </a:lnTo>
                  <a:lnTo>
                    <a:pt x="353" y="137"/>
                  </a:lnTo>
                  <a:lnTo>
                    <a:pt x="355" y="139"/>
                  </a:lnTo>
                  <a:lnTo>
                    <a:pt x="358" y="139"/>
                  </a:lnTo>
                  <a:lnTo>
                    <a:pt x="360" y="137"/>
                  </a:lnTo>
                  <a:lnTo>
                    <a:pt x="362" y="134"/>
                  </a:lnTo>
                  <a:lnTo>
                    <a:pt x="362" y="130"/>
                  </a:lnTo>
                  <a:lnTo>
                    <a:pt x="362" y="130"/>
                  </a:lnTo>
                  <a:lnTo>
                    <a:pt x="362" y="132"/>
                  </a:lnTo>
                  <a:lnTo>
                    <a:pt x="365" y="132"/>
                  </a:lnTo>
                  <a:lnTo>
                    <a:pt x="362" y="134"/>
                  </a:lnTo>
                  <a:lnTo>
                    <a:pt x="365" y="137"/>
                  </a:lnTo>
                  <a:lnTo>
                    <a:pt x="362" y="139"/>
                  </a:lnTo>
                  <a:lnTo>
                    <a:pt x="362" y="142"/>
                  </a:lnTo>
                  <a:lnTo>
                    <a:pt x="360" y="142"/>
                  </a:lnTo>
                  <a:lnTo>
                    <a:pt x="358" y="142"/>
                  </a:lnTo>
                  <a:lnTo>
                    <a:pt x="348" y="142"/>
                  </a:lnTo>
                  <a:lnTo>
                    <a:pt x="346" y="142"/>
                  </a:lnTo>
                  <a:lnTo>
                    <a:pt x="343" y="142"/>
                  </a:lnTo>
                  <a:lnTo>
                    <a:pt x="343" y="139"/>
                  </a:lnTo>
                  <a:lnTo>
                    <a:pt x="343" y="139"/>
                  </a:lnTo>
                  <a:lnTo>
                    <a:pt x="346" y="139"/>
                  </a:lnTo>
                  <a:lnTo>
                    <a:pt x="343" y="139"/>
                  </a:lnTo>
                  <a:lnTo>
                    <a:pt x="341" y="142"/>
                  </a:lnTo>
                  <a:lnTo>
                    <a:pt x="339" y="142"/>
                  </a:lnTo>
                  <a:lnTo>
                    <a:pt x="339" y="142"/>
                  </a:lnTo>
                  <a:lnTo>
                    <a:pt x="334" y="142"/>
                  </a:lnTo>
                  <a:lnTo>
                    <a:pt x="334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6" y="144"/>
                  </a:lnTo>
                  <a:lnTo>
                    <a:pt x="334" y="146"/>
                  </a:lnTo>
                  <a:lnTo>
                    <a:pt x="334" y="149"/>
                  </a:lnTo>
                  <a:lnTo>
                    <a:pt x="336" y="149"/>
                  </a:lnTo>
                  <a:lnTo>
                    <a:pt x="339" y="149"/>
                  </a:lnTo>
                  <a:lnTo>
                    <a:pt x="341" y="149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1" y="146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3" y="144"/>
                  </a:lnTo>
                  <a:lnTo>
                    <a:pt x="346" y="146"/>
                  </a:lnTo>
                  <a:lnTo>
                    <a:pt x="346" y="146"/>
                  </a:lnTo>
                  <a:lnTo>
                    <a:pt x="343" y="149"/>
                  </a:lnTo>
                  <a:lnTo>
                    <a:pt x="346" y="149"/>
                  </a:lnTo>
                  <a:lnTo>
                    <a:pt x="343" y="151"/>
                  </a:lnTo>
                  <a:lnTo>
                    <a:pt x="341" y="151"/>
                  </a:lnTo>
                  <a:lnTo>
                    <a:pt x="339" y="153"/>
                  </a:lnTo>
                  <a:lnTo>
                    <a:pt x="339" y="156"/>
                  </a:lnTo>
                  <a:lnTo>
                    <a:pt x="339" y="158"/>
                  </a:lnTo>
                  <a:lnTo>
                    <a:pt x="339" y="161"/>
                  </a:lnTo>
                  <a:lnTo>
                    <a:pt x="339" y="161"/>
                  </a:lnTo>
                  <a:lnTo>
                    <a:pt x="336" y="158"/>
                  </a:lnTo>
                  <a:lnTo>
                    <a:pt x="336" y="156"/>
                  </a:lnTo>
                  <a:lnTo>
                    <a:pt x="334" y="156"/>
                  </a:lnTo>
                  <a:lnTo>
                    <a:pt x="334" y="158"/>
                  </a:lnTo>
                  <a:lnTo>
                    <a:pt x="334" y="161"/>
                  </a:lnTo>
                  <a:lnTo>
                    <a:pt x="334" y="161"/>
                  </a:lnTo>
                  <a:lnTo>
                    <a:pt x="336" y="161"/>
                  </a:lnTo>
                  <a:lnTo>
                    <a:pt x="336" y="163"/>
                  </a:lnTo>
                  <a:lnTo>
                    <a:pt x="339" y="165"/>
                  </a:lnTo>
                  <a:lnTo>
                    <a:pt x="339" y="165"/>
                  </a:lnTo>
                  <a:lnTo>
                    <a:pt x="339" y="168"/>
                  </a:lnTo>
                  <a:lnTo>
                    <a:pt x="341" y="168"/>
                  </a:lnTo>
                  <a:lnTo>
                    <a:pt x="343" y="172"/>
                  </a:lnTo>
                  <a:lnTo>
                    <a:pt x="346" y="175"/>
                  </a:lnTo>
                  <a:lnTo>
                    <a:pt x="348" y="177"/>
                  </a:lnTo>
                  <a:lnTo>
                    <a:pt x="348" y="177"/>
                  </a:lnTo>
                  <a:lnTo>
                    <a:pt x="348" y="175"/>
                  </a:lnTo>
                  <a:lnTo>
                    <a:pt x="346" y="170"/>
                  </a:lnTo>
                  <a:lnTo>
                    <a:pt x="346" y="168"/>
                  </a:lnTo>
                  <a:lnTo>
                    <a:pt x="348" y="170"/>
                  </a:lnTo>
                  <a:lnTo>
                    <a:pt x="355" y="175"/>
                  </a:lnTo>
                  <a:lnTo>
                    <a:pt x="358" y="177"/>
                  </a:lnTo>
                  <a:lnTo>
                    <a:pt x="358" y="177"/>
                  </a:lnTo>
                  <a:lnTo>
                    <a:pt x="360" y="177"/>
                  </a:lnTo>
                  <a:lnTo>
                    <a:pt x="362" y="179"/>
                  </a:lnTo>
                  <a:lnTo>
                    <a:pt x="365" y="184"/>
                  </a:lnTo>
                  <a:lnTo>
                    <a:pt x="367" y="184"/>
                  </a:lnTo>
                  <a:lnTo>
                    <a:pt x="367" y="182"/>
                  </a:lnTo>
                  <a:lnTo>
                    <a:pt x="367" y="179"/>
                  </a:lnTo>
                  <a:lnTo>
                    <a:pt x="367" y="177"/>
                  </a:lnTo>
                  <a:lnTo>
                    <a:pt x="367" y="177"/>
                  </a:lnTo>
                  <a:lnTo>
                    <a:pt x="367" y="175"/>
                  </a:lnTo>
                  <a:lnTo>
                    <a:pt x="365" y="175"/>
                  </a:lnTo>
                  <a:lnTo>
                    <a:pt x="367" y="172"/>
                  </a:lnTo>
                  <a:lnTo>
                    <a:pt x="369" y="168"/>
                  </a:lnTo>
                  <a:lnTo>
                    <a:pt x="369" y="165"/>
                  </a:lnTo>
                  <a:lnTo>
                    <a:pt x="372" y="168"/>
                  </a:lnTo>
                  <a:lnTo>
                    <a:pt x="372" y="170"/>
                  </a:lnTo>
                  <a:lnTo>
                    <a:pt x="369" y="172"/>
                  </a:lnTo>
                  <a:lnTo>
                    <a:pt x="369" y="172"/>
                  </a:lnTo>
                  <a:lnTo>
                    <a:pt x="369" y="175"/>
                  </a:lnTo>
                  <a:lnTo>
                    <a:pt x="372" y="175"/>
                  </a:lnTo>
                  <a:lnTo>
                    <a:pt x="372" y="175"/>
                  </a:lnTo>
                  <a:lnTo>
                    <a:pt x="372" y="177"/>
                  </a:lnTo>
                  <a:lnTo>
                    <a:pt x="372" y="177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9"/>
                  </a:lnTo>
                  <a:lnTo>
                    <a:pt x="374" y="172"/>
                  </a:lnTo>
                  <a:lnTo>
                    <a:pt x="377" y="170"/>
                  </a:lnTo>
                  <a:lnTo>
                    <a:pt x="379" y="163"/>
                  </a:lnTo>
                  <a:lnTo>
                    <a:pt x="379" y="163"/>
                  </a:lnTo>
                  <a:lnTo>
                    <a:pt x="379" y="161"/>
                  </a:lnTo>
                  <a:lnTo>
                    <a:pt x="379" y="161"/>
                  </a:lnTo>
                  <a:lnTo>
                    <a:pt x="379" y="158"/>
                  </a:lnTo>
                  <a:lnTo>
                    <a:pt x="381" y="158"/>
                  </a:lnTo>
                  <a:lnTo>
                    <a:pt x="381" y="161"/>
                  </a:lnTo>
                  <a:lnTo>
                    <a:pt x="381" y="161"/>
                  </a:lnTo>
                  <a:lnTo>
                    <a:pt x="381" y="163"/>
                  </a:lnTo>
                  <a:lnTo>
                    <a:pt x="381" y="165"/>
                  </a:lnTo>
                  <a:lnTo>
                    <a:pt x="379" y="170"/>
                  </a:lnTo>
                  <a:lnTo>
                    <a:pt x="379" y="175"/>
                  </a:lnTo>
                  <a:lnTo>
                    <a:pt x="379" y="177"/>
                  </a:lnTo>
                  <a:lnTo>
                    <a:pt x="381" y="179"/>
                  </a:lnTo>
                  <a:lnTo>
                    <a:pt x="381" y="179"/>
                  </a:lnTo>
                  <a:lnTo>
                    <a:pt x="386" y="179"/>
                  </a:lnTo>
                  <a:lnTo>
                    <a:pt x="388" y="179"/>
                  </a:lnTo>
                  <a:lnTo>
                    <a:pt x="386" y="182"/>
                  </a:lnTo>
                  <a:lnTo>
                    <a:pt x="381" y="184"/>
                  </a:lnTo>
                  <a:lnTo>
                    <a:pt x="379" y="187"/>
                  </a:lnTo>
                  <a:lnTo>
                    <a:pt x="379" y="191"/>
                  </a:lnTo>
                  <a:lnTo>
                    <a:pt x="379" y="194"/>
                  </a:lnTo>
                  <a:lnTo>
                    <a:pt x="379" y="194"/>
                  </a:lnTo>
                  <a:lnTo>
                    <a:pt x="381" y="194"/>
                  </a:lnTo>
                  <a:lnTo>
                    <a:pt x="381" y="194"/>
                  </a:lnTo>
                  <a:lnTo>
                    <a:pt x="381" y="194"/>
                  </a:lnTo>
                  <a:lnTo>
                    <a:pt x="381" y="191"/>
                  </a:lnTo>
                  <a:lnTo>
                    <a:pt x="381" y="191"/>
                  </a:lnTo>
                  <a:lnTo>
                    <a:pt x="384" y="189"/>
                  </a:lnTo>
                  <a:lnTo>
                    <a:pt x="388" y="189"/>
                  </a:lnTo>
                  <a:lnTo>
                    <a:pt x="391" y="189"/>
                  </a:lnTo>
                  <a:lnTo>
                    <a:pt x="391" y="189"/>
                  </a:lnTo>
                  <a:lnTo>
                    <a:pt x="393" y="187"/>
                  </a:lnTo>
                  <a:lnTo>
                    <a:pt x="393" y="189"/>
                  </a:lnTo>
                  <a:lnTo>
                    <a:pt x="395" y="189"/>
                  </a:lnTo>
                  <a:lnTo>
                    <a:pt x="393" y="189"/>
                  </a:lnTo>
                  <a:lnTo>
                    <a:pt x="391" y="191"/>
                  </a:lnTo>
                  <a:lnTo>
                    <a:pt x="391" y="191"/>
                  </a:lnTo>
                  <a:lnTo>
                    <a:pt x="391" y="191"/>
                  </a:lnTo>
                  <a:lnTo>
                    <a:pt x="391" y="194"/>
                  </a:lnTo>
                  <a:lnTo>
                    <a:pt x="391" y="194"/>
                  </a:lnTo>
                  <a:lnTo>
                    <a:pt x="388" y="196"/>
                  </a:lnTo>
                  <a:lnTo>
                    <a:pt x="388" y="196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88" y="198"/>
                  </a:lnTo>
                  <a:lnTo>
                    <a:pt x="391" y="198"/>
                  </a:lnTo>
                  <a:lnTo>
                    <a:pt x="391" y="196"/>
                  </a:lnTo>
                  <a:lnTo>
                    <a:pt x="393" y="196"/>
                  </a:lnTo>
                  <a:lnTo>
                    <a:pt x="395" y="196"/>
                  </a:lnTo>
                  <a:lnTo>
                    <a:pt x="395" y="196"/>
                  </a:lnTo>
                  <a:lnTo>
                    <a:pt x="395" y="194"/>
                  </a:lnTo>
                  <a:lnTo>
                    <a:pt x="398" y="191"/>
                  </a:lnTo>
                  <a:lnTo>
                    <a:pt x="398" y="191"/>
                  </a:lnTo>
                  <a:lnTo>
                    <a:pt x="398" y="196"/>
                  </a:lnTo>
                  <a:lnTo>
                    <a:pt x="395" y="201"/>
                  </a:lnTo>
                  <a:lnTo>
                    <a:pt x="393" y="201"/>
                  </a:lnTo>
                  <a:lnTo>
                    <a:pt x="393" y="203"/>
                  </a:lnTo>
                  <a:lnTo>
                    <a:pt x="391" y="203"/>
                  </a:lnTo>
                  <a:lnTo>
                    <a:pt x="391" y="203"/>
                  </a:lnTo>
                  <a:lnTo>
                    <a:pt x="391" y="205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88" y="210"/>
                  </a:lnTo>
                  <a:lnTo>
                    <a:pt x="391" y="210"/>
                  </a:lnTo>
                  <a:lnTo>
                    <a:pt x="391" y="210"/>
                  </a:lnTo>
                  <a:lnTo>
                    <a:pt x="391" y="210"/>
                  </a:lnTo>
                  <a:lnTo>
                    <a:pt x="391" y="208"/>
                  </a:lnTo>
                  <a:lnTo>
                    <a:pt x="393" y="208"/>
                  </a:lnTo>
                  <a:lnTo>
                    <a:pt x="393" y="210"/>
                  </a:lnTo>
                  <a:lnTo>
                    <a:pt x="391" y="213"/>
                  </a:lnTo>
                  <a:lnTo>
                    <a:pt x="391" y="213"/>
                  </a:lnTo>
                  <a:lnTo>
                    <a:pt x="391" y="213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1" y="215"/>
                  </a:lnTo>
                  <a:lnTo>
                    <a:pt x="391" y="217"/>
                  </a:lnTo>
                  <a:lnTo>
                    <a:pt x="393" y="217"/>
                  </a:lnTo>
                  <a:lnTo>
                    <a:pt x="393" y="215"/>
                  </a:lnTo>
                  <a:lnTo>
                    <a:pt x="395" y="213"/>
                  </a:lnTo>
                  <a:lnTo>
                    <a:pt x="398" y="210"/>
                  </a:lnTo>
                  <a:lnTo>
                    <a:pt x="400" y="208"/>
                  </a:lnTo>
                  <a:lnTo>
                    <a:pt x="410" y="208"/>
                  </a:lnTo>
                  <a:lnTo>
                    <a:pt x="412" y="208"/>
                  </a:lnTo>
                  <a:lnTo>
                    <a:pt x="412" y="208"/>
                  </a:lnTo>
                  <a:lnTo>
                    <a:pt x="412" y="205"/>
                  </a:lnTo>
                  <a:lnTo>
                    <a:pt x="414" y="203"/>
                  </a:lnTo>
                  <a:lnTo>
                    <a:pt x="414" y="203"/>
                  </a:lnTo>
                  <a:lnTo>
                    <a:pt x="417" y="203"/>
                  </a:lnTo>
                  <a:lnTo>
                    <a:pt x="419" y="201"/>
                  </a:lnTo>
                  <a:lnTo>
                    <a:pt x="424" y="201"/>
                  </a:lnTo>
                  <a:lnTo>
                    <a:pt x="429" y="198"/>
                  </a:lnTo>
                  <a:lnTo>
                    <a:pt x="433" y="196"/>
                  </a:lnTo>
                  <a:lnTo>
                    <a:pt x="436" y="196"/>
                  </a:lnTo>
                  <a:lnTo>
                    <a:pt x="436" y="196"/>
                  </a:lnTo>
                  <a:lnTo>
                    <a:pt x="436" y="194"/>
                  </a:lnTo>
                  <a:lnTo>
                    <a:pt x="438" y="187"/>
                  </a:lnTo>
                  <a:lnTo>
                    <a:pt x="436" y="187"/>
                  </a:lnTo>
                  <a:lnTo>
                    <a:pt x="438" y="187"/>
                  </a:lnTo>
                  <a:lnTo>
                    <a:pt x="438" y="184"/>
                  </a:lnTo>
                  <a:lnTo>
                    <a:pt x="438" y="182"/>
                  </a:lnTo>
                  <a:lnTo>
                    <a:pt x="440" y="182"/>
                  </a:lnTo>
                  <a:lnTo>
                    <a:pt x="443" y="182"/>
                  </a:lnTo>
                  <a:lnTo>
                    <a:pt x="443" y="182"/>
                  </a:lnTo>
                  <a:lnTo>
                    <a:pt x="443" y="182"/>
                  </a:lnTo>
                  <a:lnTo>
                    <a:pt x="443" y="177"/>
                  </a:lnTo>
                  <a:lnTo>
                    <a:pt x="443" y="177"/>
                  </a:lnTo>
                  <a:lnTo>
                    <a:pt x="445" y="175"/>
                  </a:lnTo>
                  <a:lnTo>
                    <a:pt x="443" y="168"/>
                  </a:lnTo>
                  <a:lnTo>
                    <a:pt x="445" y="165"/>
                  </a:lnTo>
                  <a:lnTo>
                    <a:pt x="445" y="165"/>
                  </a:lnTo>
                  <a:lnTo>
                    <a:pt x="448" y="163"/>
                  </a:lnTo>
                  <a:lnTo>
                    <a:pt x="448" y="165"/>
                  </a:lnTo>
                  <a:lnTo>
                    <a:pt x="448" y="165"/>
                  </a:lnTo>
                  <a:lnTo>
                    <a:pt x="452" y="165"/>
                  </a:lnTo>
                  <a:lnTo>
                    <a:pt x="452" y="16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6"/>
            <p:cNvSpPr>
              <a:spLocks noEditPoints="1"/>
            </p:cNvSpPr>
            <p:nvPr/>
          </p:nvSpPr>
          <p:spPr bwMode="auto">
            <a:xfrm>
              <a:off x="10860819" y="2850088"/>
              <a:ext cx="348742" cy="179805"/>
            </a:xfrm>
            <a:custGeom>
              <a:avLst/>
              <a:gdLst>
                <a:gd name="T0" fmla="*/ 341 w 353"/>
                <a:gd name="T1" fmla="*/ 165 h 182"/>
                <a:gd name="T2" fmla="*/ 338 w 353"/>
                <a:gd name="T3" fmla="*/ 170 h 182"/>
                <a:gd name="T4" fmla="*/ 350 w 353"/>
                <a:gd name="T5" fmla="*/ 165 h 182"/>
                <a:gd name="T6" fmla="*/ 305 w 353"/>
                <a:gd name="T7" fmla="*/ 168 h 182"/>
                <a:gd name="T8" fmla="*/ 289 w 353"/>
                <a:gd name="T9" fmla="*/ 158 h 182"/>
                <a:gd name="T10" fmla="*/ 277 w 353"/>
                <a:gd name="T11" fmla="*/ 175 h 182"/>
                <a:gd name="T12" fmla="*/ 277 w 353"/>
                <a:gd name="T13" fmla="*/ 180 h 182"/>
                <a:gd name="T14" fmla="*/ 341 w 353"/>
                <a:gd name="T15" fmla="*/ 125 h 182"/>
                <a:gd name="T16" fmla="*/ 338 w 353"/>
                <a:gd name="T17" fmla="*/ 106 h 182"/>
                <a:gd name="T18" fmla="*/ 336 w 353"/>
                <a:gd name="T19" fmla="*/ 101 h 182"/>
                <a:gd name="T20" fmla="*/ 308 w 353"/>
                <a:gd name="T21" fmla="*/ 75 h 182"/>
                <a:gd name="T22" fmla="*/ 303 w 353"/>
                <a:gd name="T23" fmla="*/ 82 h 182"/>
                <a:gd name="T24" fmla="*/ 317 w 353"/>
                <a:gd name="T25" fmla="*/ 82 h 182"/>
                <a:gd name="T26" fmla="*/ 327 w 353"/>
                <a:gd name="T27" fmla="*/ 92 h 182"/>
                <a:gd name="T28" fmla="*/ 329 w 353"/>
                <a:gd name="T29" fmla="*/ 109 h 182"/>
                <a:gd name="T30" fmla="*/ 308 w 353"/>
                <a:gd name="T31" fmla="*/ 123 h 182"/>
                <a:gd name="T32" fmla="*/ 275 w 353"/>
                <a:gd name="T33" fmla="*/ 101 h 182"/>
                <a:gd name="T34" fmla="*/ 263 w 353"/>
                <a:gd name="T35" fmla="*/ 92 h 182"/>
                <a:gd name="T36" fmla="*/ 270 w 353"/>
                <a:gd name="T37" fmla="*/ 97 h 182"/>
                <a:gd name="T38" fmla="*/ 253 w 353"/>
                <a:gd name="T39" fmla="*/ 80 h 182"/>
                <a:gd name="T40" fmla="*/ 232 w 353"/>
                <a:gd name="T41" fmla="*/ 68 h 182"/>
                <a:gd name="T42" fmla="*/ 232 w 353"/>
                <a:gd name="T43" fmla="*/ 75 h 182"/>
                <a:gd name="T44" fmla="*/ 227 w 353"/>
                <a:gd name="T45" fmla="*/ 73 h 182"/>
                <a:gd name="T46" fmla="*/ 220 w 353"/>
                <a:gd name="T47" fmla="*/ 68 h 182"/>
                <a:gd name="T48" fmla="*/ 220 w 353"/>
                <a:gd name="T49" fmla="*/ 64 h 182"/>
                <a:gd name="T50" fmla="*/ 223 w 353"/>
                <a:gd name="T51" fmla="*/ 56 h 182"/>
                <a:gd name="T52" fmla="*/ 227 w 353"/>
                <a:gd name="T53" fmla="*/ 49 h 182"/>
                <a:gd name="T54" fmla="*/ 230 w 353"/>
                <a:gd name="T55" fmla="*/ 42 h 182"/>
                <a:gd name="T56" fmla="*/ 232 w 353"/>
                <a:gd name="T57" fmla="*/ 35 h 182"/>
                <a:gd name="T58" fmla="*/ 249 w 353"/>
                <a:gd name="T59" fmla="*/ 26 h 182"/>
                <a:gd name="T60" fmla="*/ 249 w 353"/>
                <a:gd name="T61" fmla="*/ 19 h 182"/>
                <a:gd name="T62" fmla="*/ 241 w 353"/>
                <a:gd name="T63" fmla="*/ 23 h 182"/>
                <a:gd name="T64" fmla="*/ 227 w 353"/>
                <a:gd name="T65" fmla="*/ 14 h 182"/>
                <a:gd name="T66" fmla="*/ 223 w 353"/>
                <a:gd name="T67" fmla="*/ 7 h 182"/>
                <a:gd name="T68" fmla="*/ 213 w 353"/>
                <a:gd name="T69" fmla="*/ 0 h 182"/>
                <a:gd name="T70" fmla="*/ 199 w 353"/>
                <a:gd name="T71" fmla="*/ 14 h 182"/>
                <a:gd name="T72" fmla="*/ 192 w 353"/>
                <a:gd name="T73" fmla="*/ 21 h 182"/>
                <a:gd name="T74" fmla="*/ 185 w 353"/>
                <a:gd name="T75" fmla="*/ 33 h 182"/>
                <a:gd name="T76" fmla="*/ 130 w 353"/>
                <a:gd name="T77" fmla="*/ 45 h 182"/>
                <a:gd name="T78" fmla="*/ 78 w 353"/>
                <a:gd name="T79" fmla="*/ 56 h 182"/>
                <a:gd name="T80" fmla="*/ 78 w 353"/>
                <a:gd name="T81" fmla="*/ 56 h 182"/>
                <a:gd name="T82" fmla="*/ 31 w 353"/>
                <a:gd name="T83" fmla="*/ 66 h 182"/>
                <a:gd name="T84" fmla="*/ 3 w 353"/>
                <a:gd name="T85" fmla="*/ 113 h 182"/>
                <a:gd name="T86" fmla="*/ 50 w 353"/>
                <a:gd name="T87" fmla="*/ 149 h 182"/>
                <a:gd name="T88" fmla="*/ 88 w 353"/>
                <a:gd name="T89" fmla="*/ 142 h 182"/>
                <a:gd name="T90" fmla="*/ 175 w 353"/>
                <a:gd name="T91" fmla="*/ 120 h 182"/>
                <a:gd name="T92" fmla="*/ 204 w 353"/>
                <a:gd name="T93" fmla="*/ 127 h 182"/>
                <a:gd name="T94" fmla="*/ 208 w 353"/>
                <a:gd name="T95" fmla="*/ 139 h 182"/>
                <a:gd name="T96" fmla="*/ 220 w 353"/>
                <a:gd name="T97" fmla="*/ 146 h 182"/>
                <a:gd name="T98" fmla="*/ 225 w 353"/>
                <a:gd name="T99" fmla="*/ 149 h 182"/>
                <a:gd name="T100" fmla="*/ 237 w 353"/>
                <a:gd name="T101" fmla="*/ 168 h 182"/>
                <a:gd name="T102" fmla="*/ 241 w 353"/>
                <a:gd name="T103" fmla="*/ 165 h 182"/>
                <a:gd name="T104" fmla="*/ 253 w 353"/>
                <a:gd name="T105" fmla="*/ 153 h 182"/>
                <a:gd name="T106" fmla="*/ 258 w 353"/>
                <a:gd name="T107" fmla="*/ 149 h 182"/>
                <a:gd name="T108" fmla="*/ 267 w 353"/>
                <a:gd name="T109" fmla="*/ 139 h 182"/>
                <a:gd name="T110" fmla="*/ 275 w 353"/>
                <a:gd name="T111" fmla="*/ 130 h 182"/>
                <a:gd name="T112" fmla="*/ 275 w 353"/>
                <a:gd name="T113" fmla="*/ 137 h 182"/>
                <a:gd name="T114" fmla="*/ 293 w 353"/>
                <a:gd name="T115" fmla="*/ 144 h 182"/>
                <a:gd name="T116" fmla="*/ 308 w 353"/>
                <a:gd name="T117" fmla="*/ 132 h 182"/>
                <a:gd name="T118" fmla="*/ 320 w 353"/>
                <a:gd name="T119" fmla="*/ 12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3" h="182">
                  <a:moveTo>
                    <a:pt x="350" y="165"/>
                  </a:moveTo>
                  <a:lnTo>
                    <a:pt x="346" y="161"/>
                  </a:lnTo>
                  <a:lnTo>
                    <a:pt x="343" y="156"/>
                  </a:lnTo>
                  <a:lnTo>
                    <a:pt x="343" y="156"/>
                  </a:lnTo>
                  <a:lnTo>
                    <a:pt x="341" y="153"/>
                  </a:lnTo>
                  <a:lnTo>
                    <a:pt x="341" y="153"/>
                  </a:lnTo>
                  <a:lnTo>
                    <a:pt x="341" y="153"/>
                  </a:lnTo>
                  <a:lnTo>
                    <a:pt x="341" y="158"/>
                  </a:lnTo>
                  <a:lnTo>
                    <a:pt x="341" y="161"/>
                  </a:lnTo>
                  <a:lnTo>
                    <a:pt x="341" y="165"/>
                  </a:lnTo>
                  <a:lnTo>
                    <a:pt x="341" y="165"/>
                  </a:lnTo>
                  <a:lnTo>
                    <a:pt x="343" y="161"/>
                  </a:lnTo>
                  <a:lnTo>
                    <a:pt x="346" y="161"/>
                  </a:lnTo>
                  <a:lnTo>
                    <a:pt x="346" y="163"/>
                  </a:lnTo>
                  <a:lnTo>
                    <a:pt x="343" y="163"/>
                  </a:lnTo>
                  <a:lnTo>
                    <a:pt x="343" y="165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41" y="168"/>
                  </a:lnTo>
                  <a:lnTo>
                    <a:pt x="338" y="170"/>
                  </a:lnTo>
                  <a:lnTo>
                    <a:pt x="338" y="168"/>
                  </a:lnTo>
                  <a:lnTo>
                    <a:pt x="336" y="168"/>
                  </a:lnTo>
                  <a:lnTo>
                    <a:pt x="334" y="170"/>
                  </a:lnTo>
                  <a:lnTo>
                    <a:pt x="327" y="172"/>
                  </a:lnTo>
                  <a:lnTo>
                    <a:pt x="327" y="172"/>
                  </a:lnTo>
                  <a:lnTo>
                    <a:pt x="338" y="175"/>
                  </a:lnTo>
                  <a:lnTo>
                    <a:pt x="343" y="172"/>
                  </a:lnTo>
                  <a:lnTo>
                    <a:pt x="348" y="172"/>
                  </a:lnTo>
                  <a:lnTo>
                    <a:pt x="353" y="168"/>
                  </a:lnTo>
                  <a:lnTo>
                    <a:pt x="350" y="165"/>
                  </a:lnTo>
                  <a:close/>
                  <a:moveTo>
                    <a:pt x="303" y="163"/>
                  </a:moveTo>
                  <a:lnTo>
                    <a:pt x="301" y="161"/>
                  </a:lnTo>
                  <a:lnTo>
                    <a:pt x="301" y="163"/>
                  </a:lnTo>
                  <a:lnTo>
                    <a:pt x="301" y="165"/>
                  </a:lnTo>
                  <a:lnTo>
                    <a:pt x="298" y="168"/>
                  </a:lnTo>
                  <a:lnTo>
                    <a:pt x="298" y="168"/>
                  </a:lnTo>
                  <a:lnTo>
                    <a:pt x="301" y="170"/>
                  </a:lnTo>
                  <a:lnTo>
                    <a:pt x="303" y="170"/>
                  </a:lnTo>
                  <a:lnTo>
                    <a:pt x="303" y="170"/>
                  </a:lnTo>
                  <a:lnTo>
                    <a:pt x="305" y="168"/>
                  </a:lnTo>
                  <a:lnTo>
                    <a:pt x="303" y="168"/>
                  </a:lnTo>
                  <a:lnTo>
                    <a:pt x="303" y="163"/>
                  </a:lnTo>
                  <a:close/>
                  <a:moveTo>
                    <a:pt x="293" y="165"/>
                  </a:moveTo>
                  <a:lnTo>
                    <a:pt x="291" y="165"/>
                  </a:lnTo>
                  <a:lnTo>
                    <a:pt x="291" y="165"/>
                  </a:lnTo>
                  <a:lnTo>
                    <a:pt x="291" y="163"/>
                  </a:lnTo>
                  <a:lnTo>
                    <a:pt x="293" y="163"/>
                  </a:lnTo>
                  <a:lnTo>
                    <a:pt x="293" y="161"/>
                  </a:lnTo>
                  <a:lnTo>
                    <a:pt x="291" y="158"/>
                  </a:lnTo>
                  <a:lnTo>
                    <a:pt x="289" y="158"/>
                  </a:lnTo>
                  <a:lnTo>
                    <a:pt x="289" y="161"/>
                  </a:lnTo>
                  <a:lnTo>
                    <a:pt x="289" y="163"/>
                  </a:lnTo>
                  <a:lnTo>
                    <a:pt x="286" y="163"/>
                  </a:lnTo>
                  <a:lnTo>
                    <a:pt x="286" y="161"/>
                  </a:lnTo>
                  <a:lnTo>
                    <a:pt x="286" y="161"/>
                  </a:lnTo>
                  <a:lnTo>
                    <a:pt x="282" y="163"/>
                  </a:lnTo>
                  <a:lnTo>
                    <a:pt x="279" y="168"/>
                  </a:lnTo>
                  <a:lnTo>
                    <a:pt x="279" y="168"/>
                  </a:lnTo>
                  <a:lnTo>
                    <a:pt x="277" y="170"/>
                  </a:lnTo>
                  <a:lnTo>
                    <a:pt x="277" y="175"/>
                  </a:lnTo>
                  <a:lnTo>
                    <a:pt x="277" y="175"/>
                  </a:lnTo>
                  <a:lnTo>
                    <a:pt x="275" y="177"/>
                  </a:lnTo>
                  <a:lnTo>
                    <a:pt x="267" y="180"/>
                  </a:lnTo>
                  <a:lnTo>
                    <a:pt x="270" y="180"/>
                  </a:lnTo>
                  <a:lnTo>
                    <a:pt x="270" y="180"/>
                  </a:lnTo>
                  <a:lnTo>
                    <a:pt x="272" y="182"/>
                  </a:lnTo>
                  <a:lnTo>
                    <a:pt x="275" y="182"/>
                  </a:lnTo>
                  <a:lnTo>
                    <a:pt x="275" y="182"/>
                  </a:lnTo>
                  <a:lnTo>
                    <a:pt x="277" y="182"/>
                  </a:lnTo>
                  <a:lnTo>
                    <a:pt x="277" y="180"/>
                  </a:lnTo>
                  <a:lnTo>
                    <a:pt x="279" y="180"/>
                  </a:lnTo>
                  <a:lnTo>
                    <a:pt x="282" y="177"/>
                  </a:lnTo>
                  <a:lnTo>
                    <a:pt x="284" y="175"/>
                  </a:lnTo>
                  <a:lnTo>
                    <a:pt x="298" y="172"/>
                  </a:lnTo>
                  <a:lnTo>
                    <a:pt x="298" y="170"/>
                  </a:lnTo>
                  <a:lnTo>
                    <a:pt x="296" y="165"/>
                  </a:lnTo>
                  <a:lnTo>
                    <a:pt x="293" y="165"/>
                  </a:lnTo>
                  <a:close/>
                  <a:moveTo>
                    <a:pt x="338" y="135"/>
                  </a:moveTo>
                  <a:lnTo>
                    <a:pt x="338" y="127"/>
                  </a:lnTo>
                  <a:lnTo>
                    <a:pt x="341" y="125"/>
                  </a:lnTo>
                  <a:lnTo>
                    <a:pt x="341" y="125"/>
                  </a:lnTo>
                  <a:lnTo>
                    <a:pt x="341" y="123"/>
                  </a:lnTo>
                  <a:lnTo>
                    <a:pt x="338" y="123"/>
                  </a:lnTo>
                  <a:lnTo>
                    <a:pt x="338" y="123"/>
                  </a:lnTo>
                  <a:lnTo>
                    <a:pt x="338" y="125"/>
                  </a:lnTo>
                  <a:lnTo>
                    <a:pt x="338" y="137"/>
                  </a:lnTo>
                  <a:lnTo>
                    <a:pt x="338" y="135"/>
                  </a:lnTo>
                  <a:close/>
                  <a:moveTo>
                    <a:pt x="341" y="120"/>
                  </a:moveTo>
                  <a:lnTo>
                    <a:pt x="338" y="111"/>
                  </a:lnTo>
                  <a:lnTo>
                    <a:pt x="338" y="106"/>
                  </a:lnTo>
                  <a:lnTo>
                    <a:pt x="336" y="104"/>
                  </a:lnTo>
                  <a:lnTo>
                    <a:pt x="334" y="104"/>
                  </a:lnTo>
                  <a:lnTo>
                    <a:pt x="334" y="106"/>
                  </a:lnTo>
                  <a:lnTo>
                    <a:pt x="334" y="104"/>
                  </a:lnTo>
                  <a:lnTo>
                    <a:pt x="331" y="101"/>
                  </a:lnTo>
                  <a:lnTo>
                    <a:pt x="331" y="99"/>
                  </a:lnTo>
                  <a:lnTo>
                    <a:pt x="334" y="99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6" y="101"/>
                  </a:lnTo>
                  <a:lnTo>
                    <a:pt x="336" y="99"/>
                  </a:lnTo>
                  <a:lnTo>
                    <a:pt x="336" y="99"/>
                  </a:lnTo>
                  <a:lnTo>
                    <a:pt x="334" y="97"/>
                  </a:lnTo>
                  <a:lnTo>
                    <a:pt x="327" y="85"/>
                  </a:lnTo>
                  <a:lnTo>
                    <a:pt x="324" y="82"/>
                  </a:lnTo>
                  <a:lnTo>
                    <a:pt x="317" y="78"/>
                  </a:lnTo>
                  <a:lnTo>
                    <a:pt x="315" y="78"/>
                  </a:lnTo>
                  <a:lnTo>
                    <a:pt x="310" y="75"/>
                  </a:lnTo>
                  <a:lnTo>
                    <a:pt x="308" y="75"/>
                  </a:lnTo>
                  <a:lnTo>
                    <a:pt x="308" y="75"/>
                  </a:lnTo>
                  <a:lnTo>
                    <a:pt x="303" y="78"/>
                  </a:lnTo>
                  <a:lnTo>
                    <a:pt x="301" y="78"/>
                  </a:lnTo>
                  <a:lnTo>
                    <a:pt x="301" y="78"/>
                  </a:lnTo>
                  <a:lnTo>
                    <a:pt x="301" y="78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1" y="80"/>
                  </a:lnTo>
                  <a:lnTo>
                    <a:pt x="303" y="82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8" y="82"/>
                  </a:lnTo>
                  <a:lnTo>
                    <a:pt x="308" y="82"/>
                  </a:lnTo>
                  <a:lnTo>
                    <a:pt x="308" y="82"/>
                  </a:lnTo>
                  <a:lnTo>
                    <a:pt x="305" y="82"/>
                  </a:lnTo>
                  <a:lnTo>
                    <a:pt x="308" y="80"/>
                  </a:lnTo>
                  <a:lnTo>
                    <a:pt x="310" y="78"/>
                  </a:lnTo>
                  <a:lnTo>
                    <a:pt x="315" y="80"/>
                  </a:lnTo>
                  <a:lnTo>
                    <a:pt x="317" y="82"/>
                  </a:lnTo>
                  <a:lnTo>
                    <a:pt x="317" y="85"/>
                  </a:lnTo>
                  <a:lnTo>
                    <a:pt x="320" y="90"/>
                  </a:lnTo>
                  <a:lnTo>
                    <a:pt x="320" y="92"/>
                  </a:lnTo>
                  <a:lnTo>
                    <a:pt x="322" y="97"/>
                  </a:lnTo>
                  <a:lnTo>
                    <a:pt x="322" y="94"/>
                  </a:lnTo>
                  <a:lnTo>
                    <a:pt x="322" y="92"/>
                  </a:lnTo>
                  <a:lnTo>
                    <a:pt x="322" y="90"/>
                  </a:lnTo>
                  <a:lnTo>
                    <a:pt x="324" y="90"/>
                  </a:lnTo>
                  <a:lnTo>
                    <a:pt x="324" y="92"/>
                  </a:lnTo>
                  <a:lnTo>
                    <a:pt x="327" y="92"/>
                  </a:lnTo>
                  <a:lnTo>
                    <a:pt x="329" y="92"/>
                  </a:lnTo>
                  <a:lnTo>
                    <a:pt x="329" y="92"/>
                  </a:lnTo>
                  <a:lnTo>
                    <a:pt x="327" y="94"/>
                  </a:lnTo>
                  <a:lnTo>
                    <a:pt x="327" y="94"/>
                  </a:lnTo>
                  <a:lnTo>
                    <a:pt x="327" y="94"/>
                  </a:lnTo>
                  <a:lnTo>
                    <a:pt x="329" y="97"/>
                  </a:lnTo>
                  <a:lnTo>
                    <a:pt x="329" y="99"/>
                  </a:lnTo>
                  <a:lnTo>
                    <a:pt x="331" y="104"/>
                  </a:lnTo>
                  <a:lnTo>
                    <a:pt x="329" y="109"/>
                  </a:lnTo>
                  <a:lnTo>
                    <a:pt x="329" y="109"/>
                  </a:lnTo>
                  <a:lnTo>
                    <a:pt x="324" y="111"/>
                  </a:lnTo>
                  <a:lnTo>
                    <a:pt x="322" y="113"/>
                  </a:lnTo>
                  <a:lnTo>
                    <a:pt x="315" y="118"/>
                  </a:lnTo>
                  <a:lnTo>
                    <a:pt x="312" y="120"/>
                  </a:lnTo>
                  <a:lnTo>
                    <a:pt x="308" y="123"/>
                  </a:lnTo>
                  <a:lnTo>
                    <a:pt x="305" y="125"/>
                  </a:lnTo>
                  <a:lnTo>
                    <a:pt x="303" y="125"/>
                  </a:lnTo>
                  <a:lnTo>
                    <a:pt x="303" y="123"/>
                  </a:lnTo>
                  <a:lnTo>
                    <a:pt x="303" y="123"/>
                  </a:lnTo>
                  <a:lnTo>
                    <a:pt x="308" y="123"/>
                  </a:lnTo>
                  <a:lnTo>
                    <a:pt x="308" y="120"/>
                  </a:lnTo>
                  <a:lnTo>
                    <a:pt x="296" y="123"/>
                  </a:lnTo>
                  <a:lnTo>
                    <a:pt x="293" y="123"/>
                  </a:lnTo>
                  <a:lnTo>
                    <a:pt x="286" y="120"/>
                  </a:lnTo>
                  <a:lnTo>
                    <a:pt x="282" y="118"/>
                  </a:lnTo>
                  <a:lnTo>
                    <a:pt x="282" y="116"/>
                  </a:lnTo>
                  <a:lnTo>
                    <a:pt x="282" y="111"/>
                  </a:lnTo>
                  <a:lnTo>
                    <a:pt x="279" y="106"/>
                  </a:lnTo>
                  <a:lnTo>
                    <a:pt x="277" y="104"/>
                  </a:lnTo>
                  <a:lnTo>
                    <a:pt x="275" y="101"/>
                  </a:lnTo>
                  <a:lnTo>
                    <a:pt x="270" y="104"/>
                  </a:lnTo>
                  <a:lnTo>
                    <a:pt x="270" y="104"/>
                  </a:lnTo>
                  <a:lnTo>
                    <a:pt x="267" y="104"/>
                  </a:lnTo>
                  <a:lnTo>
                    <a:pt x="260" y="99"/>
                  </a:lnTo>
                  <a:lnTo>
                    <a:pt x="260" y="99"/>
                  </a:lnTo>
                  <a:lnTo>
                    <a:pt x="263" y="97"/>
                  </a:lnTo>
                  <a:lnTo>
                    <a:pt x="263" y="97"/>
                  </a:lnTo>
                  <a:lnTo>
                    <a:pt x="263" y="99"/>
                  </a:lnTo>
                  <a:lnTo>
                    <a:pt x="263" y="92"/>
                  </a:lnTo>
                  <a:lnTo>
                    <a:pt x="263" y="92"/>
                  </a:lnTo>
                  <a:lnTo>
                    <a:pt x="265" y="92"/>
                  </a:lnTo>
                  <a:lnTo>
                    <a:pt x="265" y="92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65" y="97"/>
                  </a:lnTo>
                  <a:lnTo>
                    <a:pt x="267" y="97"/>
                  </a:lnTo>
                  <a:lnTo>
                    <a:pt x="267" y="97"/>
                  </a:lnTo>
                  <a:lnTo>
                    <a:pt x="270" y="97"/>
                  </a:lnTo>
                  <a:lnTo>
                    <a:pt x="270" y="97"/>
                  </a:lnTo>
                  <a:lnTo>
                    <a:pt x="270" y="94"/>
                  </a:lnTo>
                  <a:lnTo>
                    <a:pt x="270" y="94"/>
                  </a:lnTo>
                  <a:lnTo>
                    <a:pt x="270" y="94"/>
                  </a:lnTo>
                  <a:lnTo>
                    <a:pt x="265" y="92"/>
                  </a:lnTo>
                  <a:lnTo>
                    <a:pt x="265" y="90"/>
                  </a:lnTo>
                  <a:lnTo>
                    <a:pt x="265" y="87"/>
                  </a:lnTo>
                  <a:lnTo>
                    <a:pt x="260" y="87"/>
                  </a:lnTo>
                  <a:lnTo>
                    <a:pt x="258" y="82"/>
                  </a:lnTo>
                  <a:lnTo>
                    <a:pt x="256" y="80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3" y="80"/>
                  </a:lnTo>
                  <a:lnTo>
                    <a:pt x="253" y="75"/>
                  </a:lnTo>
                  <a:lnTo>
                    <a:pt x="253" y="75"/>
                  </a:lnTo>
                  <a:lnTo>
                    <a:pt x="249" y="73"/>
                  </a:lnTo>
                  <a:lnTo>
                    <a:pt x="246" y="73"/>
                  </a:lnTo>
                  <a:lnTo>
                    <a:pt x="244" y="71"/>
                  </a:lnTo>
                  <a:lnTo>
                    <a:pt x="239" y="71"/>
                  </a:lnTo>
                  <a:lnTo>
                    <a:pt x="237" y="71"/>
                  </a:lnTo>
                  <a:lnTo>
                    <a:pt x="232" y="68"/>
                  </a:lnTo>
                  <a:lnTo>
                    <a:pt x="232" y="68"/>
                  </a:lnTo>
                  <a:lnTo>
                    <a:pt x="234" y="71"/>
                  </a:lnTo>
                  <a:lnTo>
                    <a:pt x="234" y="71"/>
                  </a:lnTo>
                  <a:lnTo>
                    <a:pt x="237" y="73"/>
                  </a:lnTo>
                  <a:lnTo>
                    <a:pt x="237" y="73"/>
                  </a:lnTo>
                  <a:lnTo>
                    <a:pt x="237" y="75"/>
                  </a:lnTo>
                  <a:lnTo>
                    <a:pt x="237" y="75"/>
                  </a:lnTo>
                  <a:lnTo>
                    <a:pt x="234" y="73"/>
                  </a:lnTo>
                  <a:lnTo>
                    <a:pt x="234" y="75"/>
                  </a:lnTo>
                  <a:lnTo>
                    <a:pt x="232" y="75"/>
                  </a:lnTo>
                  <a:lnTo>
                    <a:pt x="232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30" y="78"/>
                  </a:lnTo>
                  <a:lnTo>
                    <a:pt x="227" y="78"/>
                  </a:lnTo>
                  <a:lnTo>
                    <a:pt x="230" y="75"/>
                  </a:lnTo>
                  <a:lnTo>
                    <a:pt x="230" y="75"/>
                  </a:lnTo>
                  <a:lnTo>
                    <a:pt x="227" y="73"/>
                  </a:lnTo>
                  <a:lnTo>
                    <a:pt x="225" y="73"/>
                  </a:lnTo>
                  <a:lnTo>
                    <a:pt x="225" y="73"/>
                  </a:lnTo>
                  <a:lnTo>
                    <a:pt x="225" y="71"/>
                  </a:lnTo>
                  <a:lnTo>
                    <a:pt x="223" y="73"/>
                  </a:lnTo>
                  <a:lnTo>
                    <a:pt x="223" y="73"/>
                  </a:lnTo>
                  <a:lnTo>
                    <a:pt x="220" y="73"/>
                  </a:lnTo>
                  <a:lnTo>
                    <a:pt x="218" y="71"/>
                  </a:lnTo>
                  <a:lnTo>
                    <a:pt x="218" y="68"/>
                  </a:lnTo>
                  <a:lnTo>
                    <a:pt x="220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6"/>
                  </a:lnTo>
                  <a:lnTo>
                    <a:pt x="218" y="66"/>
                  </a:lnTo>
                  <a:lnTo>
                    <a:pt x="218" y="66"/>
                  </a:lnTo>
                  <a:lnTo>
                    <a:pt x="218" y="64"/>
                  </a:lnTo>
                  <a:lnTo>
                    <a:pt x="220" y="64"/>
                  </a:lnTo>
                  <a:lnTo>
                    <a:pt x="223" y="66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0" y="64"/>
                  </a:lnTo>
                  <a:lnTo>
                    <a:pt x="220" y="64"/>
                  </a:lnTo>
                  <a:lnTo>
                    <a:pt x="223" y="64"/>
                  </a:lnTo>
                  <a:lnTo>
                    <a:pt x="223" y="64"/>
                  </a:lnTo>
                  <a:lnTo>
                    <a:pt x="225" y="64"/>
                  </a:lnTo>
                  <a:lnTo>
                    <a:pt x="227" y="64"/>
                  </a:lnTo>
                  <a:lnTo>
                    <a:pt x="225" y="64"/>
                  </a:lnTo>
                  <a:lnTo>
                    <a:pt x="225" y="61"/>
                  </a:lnTo>
                  <a:lnTo>
                    <a:pt x="223" y="59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3" y="54"/>
                  </a:lnTo>
                  <a:lnTo>
                    <a:pt x="225" y="54"/>
                  </a:lnTo>
                  <a:lnTo>
                    <a:pt x="227" y="56"/>
                  </a:lnTo>
                  <a:lnTo>
                    <a:pt x="230" y="54"/>
                  </a:lnTo>
                  <a:lnTo>
                    <a:pt x="227" y="54"/>
                  </a:lnTo>
                  <a:lnTo>
                    <a:pt x="227" y="54"/>
                  </a:lnTo>
                  <a:lnTo>
                    <a:pt x="225" y="52"/>
                  </a:lnTo>
                  <a:lnTo>
                    <a:pt x="225" y="52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27" y="49"/>
                  </a:lnTo>
                  <a:lnTo>
                    <a:pt x="230" y="49"/>
                  </a:lnTo>
                  <a:lnTo>
                    <a:pt x="230" y="47"/>
                  </a:lnTo>
                  <a:lnTo>
                    <a:pt x="230" y="47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30" y="42"/>
                  </a:lnTo>
                  <a:lnTo>
                    <a:pt x="227" y="45"/>
                  </a:lnTo>
                  <a:lnTo>
                    <a:pt x="227" y="45"/>
                  </a:lnTo>
                  <a:lnTo>
                    <a:pt x="227" y="45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2"/>
                  </a:lnTo>
                  <a:lnTo>
                    <a:pt x="227" y="40"/>
                  </a:lnTo>
                  <a:lnTo>
                    <a:pt x="230" y="40"/>
                  </a:lnTo>
                  <a:lnTo>
                    <a:pt x="232" y="35"/>
                  </a:lnTo>
                  <a:lnTo>
                    <a:pt x="241" y="30"/>
                  </a:lnTo>
                  <a:lnTo>
                    <a:pt x="244" y="30"/>
                  </a:lnTo>
                  <a:lnTo>
                    <a:pt x="244" y="28"/>
                  </a:lnTo>
                  <a:lnTo>
                    <a:pt x="244" y="28"/>
                  </a:lnTo>
                  <a:lnTo>
                    <a:pt x="244" y="26"/>
                  </a:lnTo>
                  <a:lnTo>
                    <a:pt x="246" y="26"/>
                  </a:lnTo>
                  <a:lnTo>
                    <a:pt x="246" y="28"/>
                  </a:lnTo>
                  <a:lnTo>
                    <a:pt x="246" y="28"/>
                  </a:lnTo>
                  <a:lnTo>
                    <a:pt x="249" y="28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6"/>
                  </a:lnTo>
                  <a:lnTo>
                    <a:pt x="249" y="23"/>
                  </a:lnTo>
                  <a:lnTo>
                    <a:pt x="251" y="23"/>
                  </a:lnTo>
                  <a:lnTo>
                    <a:pt x="251" y="23"/>
                  </a:lnTo>
                  <a:lnTo>
                    <a:pt x="251" y="21"/>
                  </a:lnTo>
                  <a:lnTo>
                    <a:pt x="251" y="21"/>
                  </a:lnTo>
                  <a:lnTo>
                    <a:pt x="251" y="19"/>
                  </a:lnTo>
                  <a:lnTo>
                    <a:pt x="251" y="19"/>
                  </a:lnTo>
                  <a:lnTo>
                    <a:pt x="249" y="19"/>
                  </a:lnTo>
                  <a:lnTo>
                    <a:pt x="249" y="19"/>
                  </a:lnTo>
                  <a:lnTo>
                    <a:pt x="246" y="19"/>
                  </a:lnTo>
                  <a:lnTo>
                    <a:pt x="246" y="19"/>
                  </a:lnTo>
                  <a:lnTo>
                    <a:pt x="246" y="16"/>
                  </a:lnTo>
                  <a:lnTo>
                    <a:pt x="244" y="19"/>
                  </a:lnTo>
                  <a:lnTo>
                    <a:pt x="244" y="19"/>
                  </a:lnTo>
                  <a:lnTo>
                    <a:pt x="241" y="21"/>
                  </a:lnTo>
                  <a:lnTo>
                    <a:pt x="244" y="23"/>
                  </a:lnTo>
                  <a:lnTo>
                    <a:pt x="244" y="26"/>
                  </a:lnTo>
                  <a:lnTo>
                    <a:pt x="241" y="23"/>
                  </a:lnTo>
                  <a:lnTo>
                    <a:pt x="241" y="23"/>
                  </a:lnTo>
                  <a:lnTo>
                    <a:pt x="237" y="23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7" y="21"/>
                  </a:lnTo>
                  <a:lnTo>
                    <a:pt x="230" y="19"/>
                  </a:lnTo>
                  <a:lnTo>
                    <a:pt x="227" y="19"/>
                  </a:lnTo>
                  <a:lnTo>
                    <a:pt x="227" y="14"/>
                  </a:lnTo>
                  <a:lnTo>
                    <a:pt x="227" y="14"/>
                  </a:lnTo>
                  <a:lnTo>
                    <a:pt x="232" y="19"/>
                  </a:lnTo>
                  <a:lnTo>
                    <a:pt x="232" y="16"/>
                  </a:lnTo>
                  <a:lnTo>
                    <a:pt x="227" y="9"/>
                  </a:lnTo>
                  <a:lnTo>
                    <a:pt x="227" y="9"/>
                  </a:lnTo>
                  <a:lnTo>
                    <a:pt x="225" y="9"/>
                  </a:lnTo>
                  <a:lnTo>
                    <a:pt x="225" y="7"/>
                  </a:lnTo>
                  <a:lnTo>
                    <a:pt x="225" y="7"/>
                  </a:lnTo>
                  <a:lnTo>
                    <a:pt x="225" y="9"/>
                  </a:lnTo>
                  <a:lnTo>
                    <a:pt x="225" y="9"/>
                  </a:lnTo>
                  <a:lnTo>
                    <a:pt x="223" y="7"/>
                  </a:lnTo>
                  <a:lnTo>
                    <a:pt x="220" y="7"/>
                  </a:lnTo>
                  <a:lnTo>
                    <a:pt x="220" y="7"/>
                  </a:lnTo>
                  <a:lnTo>
                    <a:pt x="223" y="7"/>
                  </a:lnTo>
                  <a:lnTo>
                    <a:pt x="225" y="4"/>
                  </a:lnTo>
                  <a:lnTo>
                    <a:pt x="225" y="4"/>
                  </a:lnTo>
                  <a:lnTo>
                    <a:pt x="223" y="0"/>
                  </a:lnTo>
                  <a:lnTo>
                    <a:pt x="223" y="0"/>
                  </a:lnTo>
                  <a:lnTo>
                    <a:pt x="220" y="2"/>
                  </a:lnTo>
                  <a:lnTo>
                    <a:pt x="218" y="2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2"/>
                  </a:lnTo>
                  <a:lnTo>
                    <a:pt x="204" y="7"/>
                  </a:lnTo>
                  <a:lnTo>
                    <a:pt x="204" y="9"/>
                  </a:lnTo>
                  <a:lnTo>
                    <a:pt x="204" y="9"/>
                  </a:lnTo>
                  <a:lnTo>
                    <a:pt x="201" y="11"/>
                  </a:lnTo>
                  <a:lnTo>
                    <a:pt x="201" y="11"/>
                  </a:lnTo>
                  <a:lnTo>
                    <a:pt x="201" y="11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9" y="14"/>
                  </a:lnTo>
                  <a:lnTo>
                    <a:pt x="197" y="14"/>
                  </a:lnTo>
                  <a:lnTo>
                    <a:pt x="197" y="14"/>
                  </a:lnTo>
                  <a:lnTo>
                    <a:pt x="194" y="14"/>
                  </a:lnTo>
                  <a:lnTo>
                    <a:pt x="194" y="14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94" y="16"/>
                  </a:lnTo>
                  <a:lnTo>
                    <a:pt x="192" y="19"/>
                  </a:lnTo>
                  <a:lnTo>
                    <a:pt x="192" y="21"/>
                  </a:lnTo>
                  <a:lnTo>
                    <a:pt x="192" y="21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189" y="26"/>
                  </a:lnTo>
                  <a:lnTo>
                    <a:pt x="189" y="26"/>
                  </a:lnTo>
                  <a:lnTo>
                    <a:pt x="187" y="26"/>
                  </a:lnTo>
                  <a:lnTo>
                    <a:pt x="187" y="28"/>
                  </a:lnTo>
                  <a:lnTo>
                    <a:pt x="187" y="30"/>
                  </a:lnTo>
                  <a:lnTo>
                    <a:pt x="185" y="30"/>
                  </a:lnTo>
                  <a:lnTo>
                    <a:pt x="185" y="33"/>
                  </a:lnTo>
                  <a:lnTo>
                    <a:pt x="182" y="33"/>
                  </a:lnTo>
                  <a:lnTo>
                    <a:pt x="182" y="33"/>
                  </a:lnTo>
                  <a:lnTo>
                    <a:pt x="175" y="35"/>
                  </a:lnTo>
                  <a:lnTo>
                    <a:pt x="168" y="35"/>
                  </a:lnTo>
                  <a:lnTo>
                    <a:pt x="161" y="38"/>
                  </a:lnTo>
                  <a:lnTo>
                    <a:pt x="156" y="38"/>
                  </a:lnTo>
                  <a:lnTo>
                    <a:pt x="149" y="40"/>
                  </a:lnTo>
                  <a:lnTo>
                    <a:pt x="142" y="42"/>
                  </a:lnTo>
                  <a:lnTo>
                    <a:pt x="135" y="42"/>
                  </a:lnTo>
                  <a:lnTo>
                    <a:pt x="130" y="45"/>
                  </a:lnTo>
                  <a:lnTo>
                    <a:pt x="123" y="47"/>
                  </a:lnTo>
                  <a:lnTo>
                    <a:pt x="109" y="49"/>
                  </a:lnTo>
                  <a:lnTo>
                    <a:pt x="104" y="49"/>
                  </a:lnTo>
                  <a:lnTo>
                    <a:pt x="97" y="52"/>
                  </a:lnTo>
                  <a:lnTo>
                    <a:pt x="90" y="54"/>
                  </a:lnTo>
                  <a:lnTo>
                    <a:pt x="83" y="54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4" y="56"/>
                  </a:lnTo>
                  <a:lnTo>
                    <a:pt x="69" y="59"/>
                  </a:lnTo>
                  <a:lnTo>
                    <a:pt x="64" y="59"/>
                  </a:lnTo>
                  <a:lnTo>
                    <a:pt x="59" y="61"/>
                  </a:lnTo>
                  <a:lnTo>
                    <a:pt x="55" y="61"/>
                  </a:lnTo>
                  <a:lnTo>
                    <a:pt x="50" y="61"/>
                  </a:lnTo>
                  <a:lnTo>
                    <a:pt x="45" y="64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31" y="66"/>
                  </a:lnTo>
                  <a:lnTo>
                    <a:pt x="29" y="66"/>
                  </a:lnTo>
                  <a:lnTo>
                    <a:pt x="24" y="68"/>
                  </a:lnTo>
                  <a:lnTo>
                    <a:pt x="19" y="68"/>
                  </a:lnTo>
                  <a:lnTo>
                    <a:pt x="5" y="71"/>
                  </a:lnTo>
                  <a:lnTo>
                    <a:pt x="5" y="73"/>
                  </a:lnTo>
                  <a:lnTo>
                    <a:pt x="5" y="78"/>
                  </a:lnTo>
                  <a:lnTo>
                    <a:pt x="3" y="85"/>
                  </a:lnTo>
                  <a:lnTo>
                    <a:pt x="3" y="94"/>
                  </a:lnTo>
                  <a:lnTo>
                    <a:pt x="3" y="104"/>
                  </a:lnTo>
                  <a:lnTo>
                    <a:pt x="3" y="113"/>
                  </a:lnTo>
                  <a:lnTo>
                    <a:pt x="3" y="123"/>
                  </a:lnTo>
                  <a:lnTo>
                    <a:pt x="3" y="142"/>
                  </a:lnTo>
                  <a:lnTo>
                    <a:pt x="3" y="151"/>
                  </a:lnTo>
                  <a:lnTo>
                    <a:pt x="0" y="153"/>
                  </a:lnTo>
                  <a:lnTo>
                    <a:pt x="0" y="156"/>
                  </a:lnTo>
                  <a:lnTo>
                    <a:pt x="5" y="158"/>
                  </a:lnTo>
                  <a:lnTo>
                    <a:pt x="17" y="156"/>
                  </a:lnTo>
                  <a:lnTo>
                    <a:pt x="26" y="153"/>
                  </a:lnTo>
                  <a:lnTo>
                    <a:pt x="38" y="151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62" y="146"/>
                  </a:lnTo>
                  <a:lnTo>
                    <a:pt x="66" y="146"/>
                  </a:lnTo>
                  <a:lnTo>
                    <a:pt x="69" y="149"/>
                  </a:lnTo>
                  <a:lnTo>
                    <a:pt x="71" y="149"/>
                  </a:lnTo>
                  <a:lnTo>
                    <a:pt x="71" y="146"/>
                  </a:lnTo>
                  <a:lnTo>
                    <a:pt x="83" y="142"/>
                  </a:lnTo>
                  <a:lnTo>
                    <a:pt x="85" y="142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90" y="142"/>
                  </a:lnTo>
                  <a:lnTo>
                    <a:pt x="95" y="139"/>
                  </a:lnTo>
                  <a:lnTo>
                    <a:pt x="109" y="137"/>
                  </a:lnTo>
                  <a:lnTo>
                    <a:pt x="121" y="132"/>
                  </a:lnTo>
                  <a:lnTo>
                    <a:pt x="135" y="130"/>
                  </a:lnTo>
                  <a:lnTo>
                    <a:pt x="149" y="127"/>
                  </a:lnTo>
                  <a:lnTo>
                    <a:pt x="159" y="125"/>
                  </a:lnTo>
                  <a:lnTo>
                    <a:pt x="159" y="125"/>
                  </a:lnTo>
                  <a:lnTo>
                    <a:pt x="168" y="123"/>
                  </a:lnTo>
                  <a:lnTo>
                    <a:pt x="175" y="120"/>
                  </a:lnTo>
                  <a:lnTo>
                    <a:pt x="185" y="118"/>
                  </a:lnTo>
                  <a:lnTo>
                    <a:pt x="192" y="116"/>
                  </a:lnTo>
                  <a:lnTo>
                    <a:pt x="197" y="116"/>
                  </a:lnTo>
                  <a:lnTo>
                    <a:pt x="199" y="116"/>
                  </a:lnTo>
                  <a:lnTo>
                    <a:pt x="199" y="120"/>
                  </a:lnTo>
                  <a:lnTo>
                    <a:pt x="201" y="127"/>
                  </a:lnTo>
                  <a:lnTo>
                    <a:pt x="201" y="127"/>
                  </a:lnTo>
                  <a:lnTo>
                    <a:pt x="201" y="130"/>
                  </a:lnTo>
                  <a:lnTo>
                    <a:pt x="204" y="130"/>
                  </a:lnTo>
                  <a:lnTo>
                    <a:pt x="204" y="127"/>
                  </a:lnTo>
                  <a:lnTo>
                    <a:pt x="206" y="127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06" y="130"/>
                  </a:lnTo>
                  <a:lnTo>
                    <a:pt x="206" y="132"/>
                  </a:lnTo>
                  <a:lnTo>
                    <a:pt x="206" y="132"/>
                  </a:lnTo>
                  <a:lnTo>
                    <a:pt x="206" y="132"/>
                  </a:lnTo>
                  <a:lnTo>
                    <a:pt x="208" y="135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208" y="142"/>
                  </a:lnTo>
                  <a:lnTo>
                    <a:pt x="211" y="142"/>
                  </a:lnTo>
                  <a:lnTo>
                    <a:pt x="213" y="142"/>
                  </a:lnTo>
                  <a:lnTo>
                    <a:pt x="213" y="142"/>
                  </a:lnTo>
                  <a:lnTo>
                    <a:pt x="215" y="142"/>
                  </a:lnTo>
                  <a:lnTo>
                    <a:pt x="218" y="144"/>
                  </a:lnTo>
                  <a:lnTo>
                    <a:pt x="220" y="149"/>
                  </a:lnTo>
                  <a:lnTo>
                    <a:pt x="220" y="146"/>
                  </a:lnTo>
                  <a:lnTo>
                    <a:pt x="220" y="146"/>
                  </a:lnTo>
                  <a:lnTo>
                    <a:pt x="223" y="144"/>
                  </a:lnTo>
                  <a:lnTo>
                    <a:pt x="223" y="144"/>
                  </a:lnTo>
                  <a:lnTo>
                    <a:pt x="225" y="144"/>
                  </a:lnTo>
                  <a:lnTo>
                    <a:pt x="225" y="144"/>
                  </a:lnTo>
                  <a:lnTo>
                    <a:pt x="227" y="144"/>
                  </a:lnTo>
                  <a:lnTo>
                    <a:pt x="227" y="137"/>
                  </a:lnTo>
                  <a:lnTo>
                    <a:pt x="227" y="135"/>
                  </a:lnTo>
                  <a:lnTo>
                    <a:pt x="230" y="135"/>
                  </a:lnTo>
                  <a:lnTo>
                    <a:pt x="230" y="139"/>
                  </a:lnTo>
                  <a:lnTo>
                    <a:pt x="225" y="149"/>
                  </a:lnTo>
                  <a:lnTo>
                    <a:pt x="225" y="153"/>
                  </a:lnTo>
                  <a:lnTo>
                    <a:pt x="225" y="156"/>
                  </a:lnTo>
                  <a:lnTo>
                    <a:pt x="227" y="161"/>
                  </a:lnTo>
                  <a:lnTo>
                    <a:pt x="227" y="165"/>
                  </a:lnTo>
                  <a:lnTo>
                    <a:pt x="230" y="170"/>
                  </a:lnTo>
                  <a:lnTo>
                    <a:pt x="230" y="170"/>
                  </a:lnTo>
                  <a:lnTo>
                    <a:pt x="230" y="172"/>
                  </a:lnTo>
                  <a:lnTo>
                    <a:pt x="232" y="172"/>
                  </a:lnTo>
                  <a:lnTo>
                    <a:pt x="232" y="175"/>
                  </a:lnTo>
                  <a:lnTo>
                    <a:pt x="237" y="168"/>
                  </a:lnTo>
                  <a:lnTo>
                    <a:pt x="239" y="165"/>
                  </a:lnTo>
                  <a:lnTo>
                    <a:pt x="239" y="165"/>
                  </a:lnTo>
                  <a:lnTo>
                    <a:pt x="237" y="165"/>
                  </a:lnTo>
                  <a:lnTo>
                    <a:pt x="241" y="163"/>
                  </a:lnTo>
                  <a:lnTo>
                    <a:pt x="241" y="163"/>
                  </a:lnTo>
                  <a:lnTo>
                    <a:pt x="241" y="161"/>
                  </a:lnTo>
                  <a:lnTo>
                    <a:pt x="244" y="161"/>
                  </a:lnTo>
                  <a:lnTo>
                    <a:pt x="244" y="163"/>
                  </a:lnTo>
                  <a:lnTo>
                    <a:pt x="244" y="165"/>
                  </a:lnTo>
                  <a:lnTo>
                    <a:pt x="241" y="165"/>
                  </a:lnTo>
                  <a:lnTo>
                    <a:pt x="246" y="168"/>
                  </a:lnTo>
                  <a:lnTo>
                    <a:pt x="249" y="165"/>
                  </a:lnTo>
                  <a:lnTo>
                    <a:pt x="251" y="161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51" y="163"/>
                  </a:lnTo>
                  <a:lnTo>
                    <a:pt x="253" y="161"/>
                  </a:lnTo>
                  <a:lnTo>
                    <a:pt x="253" y="158"/>
                  </a:lnTo>
                  <a:lnTo>
                    <a:pt x="253" y="156"/>
                  </a:lnTo>
                  <a:lnTo>
                    <a:pt x="253" y="153"/>
                  </a:lnTo>
                  <a:lnTo>
                    <a:pt x="253" y="151"/>
                  </a:lnTo>
                  <a:lnTo>
                    <a:pt x="253" y="149"/>
                  </a:lnTo>
                  <a:lnTo>
                    <a:pt x="256" y="149"/>
                  </a:lnTo>
                  <a:lnTo>
                    <a:pt x="256" y="149"/>
                  </a:lnTo>
                  <a:lnTo>
                    <a:pt x="258" y="149"/>
                  </a:lnTo>
                  <a:lnTo>
                    <a:pt x="258" y="151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58" y="149"/>
                  </a:lnTo>
                  <a:lnTo>
                    <a:pt x="260" y="146"/>
                  </a:lnTo>
                  <a:lnTo>
                    <a:pt x="260" y="146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4"/>
                  </a:lnTo>
                  <a:lnTo>
                    <a:pt x="263" y="142"/>
                  </a:lnTo>
                  <a:lnTo>
                    <a:pt x="265" y="144"/>
                  </a:lnTo>
                  <a:lnTo>
                    <a:pt x="267" y="142"/>
                  </a:lnTo>
                  <a:lnTo>
                    <a:pt x="267" y="139"/>
                  </a:lnTo>
                  <a:lnTo>
                    <a:pt x="267" y="137"/>
                  </a:lnTo>
                  <a:lnTo>
                    <a:pt x="270" y="137"/>
                  </a:lnTo>
                  <a:lnTo>
                    <a:pt x="267" y="137"/>
                  </a:lnTo>
                  <a:lnTo>
                    <a:pt x="267" y="135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70" y="130"/>
                  </a:lnTo>
                  <a:lnTo>
                    <a:pt x="275" y="132"/>
                  </a:lnTo>
                  <a:lnTo>
                    <a:pt x="275" y="132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5" y="130"/>
                  </a:lnTo>
                  <a:lnTo>
                    <a:pt x="277" y="130"/>
                  </a:lnTo>
                  <a:lnTo>
                    <a:pt x="277" y="130"/>
                  </a:lnTo>
                  <a:lnTo>
                    <a:pt x="275" y="132"/>
                  </a:lnTo>
                  <a:lnTo>
                    <a:pt x="277" y="132"/>
                  </a:lnTo>
                  <a:lnTo>
                    <a:pt x="277" y="135"/>
                  </a:lnTo>
                  <a:lnTo>
                    <a:pt x="275" y="135"/>
                  </a:lnTo>
                  <a:lnTo>
                    <a:pt x="275" y="137"/>
                  </a:lnTo>
                  <a:lnTo>
                    <a:pt x="275" y="137"/>
                  </a:lnTo>
                  <a:lnTo>
                    <a:pt x="277" y="139"/>
                  </a:lnTo>
                  <a:lnTo>
                    <a:pt x="279" y="149"/>
                  </a:lnTo>
                  <a:lnTo>
                    <a:pt x="279" y="153"/>
                  </a:lnTo>
                  <a:lnTo>
                    <a:pt x="277" y="156"/>
                  </a:lnTo>
                  <a:lnTo>
                    <a:pt x="279" y="153"/>
                  </a:lnTo>
                  <a:lnTo>
                    <a:pt x="284" y="151"/>
                  </a:lnTo>
                  <a:lnTo>
                    <a:pt x="286" y="149"/>
                  </a:lnTo>
                  <a:lnTo>
                    <a:pt x="291" y="149"/>
                  </a:lnTo>
                  <a:lnTo>
                    <a:pt x="293" y="146"/>
                  </a:lnTo>
                  <a:lnTo>
                    <a:pt x="293" y="144"/>
                  </a:lnTo>
                  <a:lnTo>
                    <a:pt x="296" y="142"/>
                  </a:lnTo>
                  <a:lnTo>
                    <a:pt x="298" y="137"/>
                  </a:lnTo>
                  <a:lnTo>
                    <a:pt x="298" y="135"/>
                  </a:lnTo>
                  <a:lnTo>
                    <a:pt x="298" y="135"/>
                  </a:lnTo>
                  <a:lnTo>
                    <a:pt x="301" y="137"/>
                  </a:lnTo>
                  <a:lnTo>
                    <a:pt x="303" y="137"/>
                  </a:lnTo>
                  <a:lnTo>
                    <a:pt x="303" y="135"/>
                  </a:lnTo>
                  <a:lnTo>
                    <a:pt x="305" y="135"/>
                  </a:lnTo>
                  <a:lnTo>
                    <a:pt x="308" y="135"/>
                  </a:lnTo>
                  <a:lnTo>
                    <a:pt x="308" y="132"/>
                  </a:lnTo>
                  <a:lnTo>
                    <a:pt x="310" y="132"/>
                  </a:lnTo>
                  <a:lnTo>
                    <a:pt x="312" y="130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5" y="132"/>
                  </a:lnTo>
                  <a:lnTo>
                    <a:pt x="315" y="130"/>
                  </a:lnTo>
                  <a:lnTo>
                    <a:pt x="315" y="130"/>
                  </a:lnTo>
                  <a:lnTo>
                    <a:pt x="317" y="130"/>
                  </a:lnTo>
                  <a:lnTo>
                    <a:pt x="320" y="127"/>
                  </a:lnTo>
                  <a:lnTo>
                    <a:pt x="324" y="125"/>
                  </a:lnTo>
                  <a:lnTo>
                    <a:pt x="336" y="120"/>
                  </a:lnTo>
                  <a:lnTo>
                    <a:pt x="341" y="120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7"/>
            <p:cNvSpPr>
              <a:spLocks noEditPoints="1"/>
            </p:cNvSpPr>
            <p:nvPr/>
          </p:nvSpPr>
          <p:spPr bwMode="auto">
            <a:xfrm>
              <a:off x="9029183" y="4371512"/>
              <a:ext cx="576956" cy="487054"/>
            </a:xfrm>
            <a:custGeom>
              <a:avLst/>
              <a:gdLst>
                <a:gd name="T0" fmla="*/ 267 w 584"/>
                <a:gd name="T1" fmla="*/ 441 h 493"/>
                <a:gd name="T2" fmla="*/ 390 w 584"/>
                <a:gd name="T3" fmla="*/ 488 h 493"/>
                <a:gd name="T4" fmla="*/ 570 w 584"/>
                <a:gd name="T5" fmla="*/ 400 h 493"/>
                <a:gd name="T6" fmla="*/ 549 w 584"/>
                <a:gd name="T7" fmla="*/ 422 h 493"/>
                <a:gd name="T8" fmla="*/ 532 w 584"/>
                <a:gd name="T9" fmla="*/ 351 h 493"/>
                <a:gd name="T10" fmla="*/ 541 w 584"/>
                <a:gd name="T11" fmla="*/ 337 h 493"/>
                <a:gd name="T12" fmla="*/ 530 w 584"/>
                <a:gd name="T13" fmla="*/ 370 h 493"/>
                <a:gd name="T14" fmla="*/ 570 w 584"/>
                <a:gd name="T15" fmla="*/ 455 h 493"/>
                <a:gd name="T16" fmla="*/ 551 w 584"/>
                <a:gd name="T17" fmla="*/ 441 h 493"/>
                <a:gd name="T18" fmla="*/ 530 w 584"/>
                <a:gd name="T19" fmla="*/ 436 h 493"/>
                <a:gd name="T20" fmla="*/ 513 w 584"/>
                <a:gd name="T21" fmla="*/ 426 h 493"/>
                <a:gd name="T22" fmla="*/ 496 w 584"/>
                <a:gd name="T23" fmla="*/ 405 h 493"/>
                <a:gd name="T24" fmla="*/ 501 w 584"/>
                <a:gd name="T25" fmla="*/ 398 h 493"/>
                <a:gd name="T26" fmla="*/ 527 w 584"/>
                <a:gd name="T27" fmla="*/ 384 h 493"/>
                <a:gd name="T28" fmla="*/ 520 w 584"/>
                <a:gd name="T29" fmla="*/ 372 h 493"/>
                <a:gd name="T30" fmla="*/ 523 w 584"/>
                <a:gd name="T31" fmla="*/ 353 h 493"/>
                <a:gd name="T32" fmla="*/ 504 w 584"/>
                <a:gd name="T33" fmla="*/ 360 h 493"/>
                <a:gd name="T34" fmla="*/ 475 w 584"/>
                <a:gd name="T35" fmla="*/ 358 h 493"/>
                <a:gd name="T36" fmla="*/ 485 w 584"/>
                <a:gd name="T37" fmla="*/ 346 h 493"/>
                <a:gd name="T38" fmla="*/ 466 w 584"/>
                <a:gd name="T39" fmla="*/ 346 h 493"/>
                <a:gd name="T40" fmla="*/ 452 w 584"/>
                <a:gd name="T41" fmla="*/ 327 h 493"/>
                <a:gd name="T42" fmla="*/ 496 w 584"/>
                <a:gd name="T43" fmla="*/ 341 h 493"/>
                <a:gd name="T44" fmla="*/ 468 w 584"/>
                <a:gd name="T45" fmla="*/ 284 h 493"/>
                <a:gd name="T46" fmla="*/ 303 w 584"/>
                <a:gd name="T47" fmla="*/ 254 h 493"/>
                <a:gd name="T48" fmla="*/ 279 w 584"/>
                <a:gd name="T49" fmla="*/ 209 h 493"/>
                <a:gd name="T50" fmla="*/ 310 w 584"/>
                <a:gd name="T51" fmla="*/ 131 h 493"/>
                <a:gd name="T52" fmla="*/ 310 w 584"/>
                <a:gd name="T53" fmla="*/ 67 h 493"/>
                <a:gd name="T54" fmla="*/ 310 w 584"/>
                <a:gd name="T55" fmla="*/ 15 h 493"/>
                <a:gd name="T56" fmla="*/ 2 w 584"/>
                <a:gd name="T57" fmla="*/ 67 h 493"/>
                <a:gd name="T58" fmla="*/ 31 w 584"/>
                <a:gd name="T59" fmla="*/ 178 h 493"/>
                <a:gd name="T60" fmla="*/ 42 w 584"/>
                <a:gd name="T61" fmla="*/ 206 h 493"/>
                <a:gd name="T62" fmla="*/ 49 w 584"/>
                <a:gd name="T63" fmla="*/ 225 h 493"/>
                <a:gd name="T64" fmla="*/ 64 w 584"/>
                <a:gd name="T65" fmla="*/ 254 h 493"/>
                <a:gd name="T66" fmla="*/ 59 w 584"/>
                <a:gd name="T67" fmla="*/ 306 h 493"/>
                <a:gd name="T68" fmla="*/ 52 w 584"/>
                <a:gd name="T69" fmla="*/ 365 h 493"/>
                <a:gd name="T70" fmla="*/ 47 w 584"/>
                <a:gd name="T71" fmla="*/ 429 h 493"/>
                <a:gd name="T72" fmla="*/ 191 w 584"/>
                <a:gd name="T73" fmla="*/ 441 h 493"/>
                <a:gd name="T74" fmla="*/ 222 w 584"/>
                <a:gd name="T75" fmla="*/ 422 h 493"/>
                <a:gd name="T76" fmla="*/ 258 w 584"/>
                <a:gd name="T77" fmla="*/ 403 h 493"/>
                <a:gd name="T78" fmla="*/ 288 w 584"/>
                <a:gd name="T79" fmla="*/ 424 h 493"/>
                <a:gd name="T80" fmla="*/ 321 w 584"/>
                <a:gd name="T81" fmla="*/ 436 h 493"/>
                <a:gd name="T82" fmla="*/ 340 w 584"/>
                <a:gd name="T83" fmla="*/ 464 h 493"/>
                <a:gd name="T84" fmla="*/ 324 w 584"/>
                <a:gd name="T85" fmla="*/ 469 h 493"/>
                <a:gd name="T86" fmla="*/ 371 w 584"/>
                <a:gd name="T87" fmla="*/ 474 h 493"/>
                <a:gd name="T88" fmla="*/ 395 w 584"/>
                <a:gd name="T89" fmla="*/ 471 h 493"/>
                <a:gd name="T90" fmla="*/ 407 w 584"/>
                <a:gd name="T91" fmla="*/ 457 h 493"/>
                <a:gd name="T92" fmla="*/ 433 w 584"/>
                <a:gd name="T93" fmla="*/ 460 h 493"/>
                <a:gd name="T94" fmla="*/ 454 w 584"/>
                <a:gd name="T95" fmla="*/ 462 h 493"/>
                <a:gd name="T96" fmla="*/ 454 w 584"/>
                <a:gd name="T97" fmla="*/ 434 h 493"/>
                <a:gd name="T98" fmla="*/ 452 w 584"/>
                <a:gd name="T99" fmla="*/ 424 h 493"/>
                <a:gd name="T100" fmla="*/ 485 w 584"/>
                <a:gd name="T101" fmla="*/ 438 h 493"/>
                <a:gd name="T102" fmla="*/ 515 w 584"/>
                <a:gd name="T103" fmla="*/ 452 h 493"/>
                <a:gd name="T104" fmla="*/ 541 w 584"/>
                <a:gd name="T105" fmla="*/ 464 h 493"/>
                <a:gd name="T106" fmla="*/ 546 w 584"/>
                <a:gd name="T107" fmla="*/ 474 h 493"/>
                <a:gd name="T108" fmla="*/ 565 w 584"/>
                <a:gd name="T109" fmla="*/ 467 h 493"/>
                <a:gd name="T110" fmla="*/ 520 w 584"/>
                <a:gd name="T111" fmla="*/ 391 h 493"/>
                <a:gd name="T112" fmla="*/ 577 w 584"/>
                <a:gd name="T113" fmla="*/ 348 h 493"/>
                <a:gd name="T114" fmla="*/ 423 w 584"/>
                <a:gd name="T115" fmla="*/ 479 h 493"/>
                <a:gd name="T116" fmla="*/ 433 w 584"/>
                <a:gd name="T117" fmla="*/ 481 h 493"/>
                <a:gd name="T118" fmla="*/ 459 w 584"/>
                <a:gd name="T119" fmla="*/ 434 h 493"/>
                <a:gd name="T120" fmla="*/ 577 w 584"/>
                <a:gd name="T121" fmla="*/ 372 h 493"/>
                <a:gd name="T122" fmla="*/ 511 w 584"/>
                <a:gd name="T123" fmla="*/ 398 h 493"/>
                <a:gd name="T124" fmla="*/ 537 w 584"/>
                <a:gd name="T125" fmla="*/ 36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4" h="493">
                  <a:moveTo>
                    <a:pt x="272" y="434"/>
                  </a:moveTo>
                  <a:lnTo>
                    <a:pt x="269" y="434"/>
                  </a:lnTo>
                  <a:lnTo>
                    <a:pt x="265" y="431"/>
                  </a:lnTo>
                  <a:lnTo>
                    <a:pt x="265" y="431"/>
                  </a:lnTo>
                  <a:lnTo>
                    <a:pt x="262" y="431"/>
                  </a:lnTo>
                  <a:lnTo>
                    <a:pt x="260" y="429"/>
                  </a:lnTo>
                  <a:lnTo>
                    <a:pt x="258" y="426"/>
                  </a:lnTo>
                  <a:lnTo>
                    <a:pt x="250" y="426"/>
                  </a:lnTo>
                  <a:lnTo>
                    <a:pt x="250" y="426"/>
                  </a:lnTo>
                  <a:lnTo>
                    <a:pt x="250" y="426"/>
                  </a:lnTo>
                  <a:lnTo>
                    <a:pt x="248" y="429"/>
                  </a:lnTo>
                  <a:lnTo>
                    <a:pt x="248" y="429"/>
                  </a:lnTo>
                  <a:lnTo>
                    <a:pt x="246" y="431"/>
                  </a:lnTo>
                  <a:lnTo>
                    <a:pt x="243" y="431"/>
                  </a:lnTo>
                  <a:lnTo>
                    <a:pt x="241" y="431"/>
                  </a:lnTo>
                  <a:lnTo>
                    <a:pt x="239" y="434"/>
                  </a:lnTo>
                  <a:lnTo>
                    <a:pt x="239" y="436"/>
                  </a:lnTo>
                  <a:lnTo>
                    <a:pt x="241" y="436"/>
                  </a:lnTo>
                  <a:lnTo>
                    <a:pt x="253" y="441"/>
                  </a:lnTo>
                  <a:lnTo>
                    <a:pt x="253" y="443"/>
                  </a:lnTo>
                  <a:lnTo>
                    <a:pt x="255" y="443"/>
                  </a:lnTo>
                  <a:lnTo>
                    <a:pt x="262" y="445"/>
                  </a:lnTo>
                  <a:lnTo>
                    <a:pt x="265" y="445"/>
                  </a:lnTo>
                  <a:lnTo>
                    <a:pt x="267" y="445"/>
                  </a:lnTo>
                  <a:lnTo>
                    <a:pt x="267" y="445"/>
                  </a:lnTo>
                  <a:lnTo>
                    <a:pt x="267" y="443"/>
                  </a:lnTo>
                  <a:lnTo>
                    <a:pt x="267" y="441"/>
                  </a:lnTo>
                  <a:lnTo>
                    <a:pt x="267" y="441"/>
                  </a:lnTo>
                  <a:lnTo>
                    <a:pt x="269" y="438"/>
                  </a:lnTo>
                  <a:lnTo>
                    <a:pt x="274" y="436"/>
                  </a:lnTo>
                  <a:lnTo>
                    <a:pt x="274" y="434"/>
                  </a:lnTo>
                  <a:lnTo>
                    <a:pt x="274" y="434"/>
                  </a:lnTo>
                  <a:lnTo>
                    <a:pt x="272" y="434"/>
                  </a:lnTo>
                  <a:close/>
                  <a:moveTo>
                    <a:pt x="362" y="490"/>
                  </a:moveTo>
                  <a:lnTo>
                    <a:pt x="362" y="490"/>
                  </a:lnTo>
                  <a:lnTo>
                    <a:pt x="362" y="490"/>
                  </a:lnTo>
                  <a:lnTo>
                    <a:pt x="362" y="490"/>
                  </a:lnTo>
                  <a:close/>
                  <a:moveTo>
                    <a:pt x="362" y="490"/>
                  </a:moveTo>
                  <a:lnTo>
                    <a:pt x="366" y="493"/>
                  </a:lnTo>
                  <a:lnTo>
                    <a:pt x="369" y="490"/>
                  </a:lnTo>
                  <a:lnTo>
                    <a:pt x="366" y="490"/>
                  </a:lnTo>
                  <a:lnTo>
                    <a:pt x="362" y="490"/>
                  </a:lnTo>
                  <a:close/>
                  <a:moveTo>
                    <a:pt x="376" y="490"/>
                  </a:moveTo>
                  <a:lnTo>
                    <a:pt x="373" y="490"/>
                  </a:lnTo>
                  <a:lnTo>
                    <a:pt x="373" y="490"/>
                  </a:lnTo>
                  <a:lnTo>
                    <a:pt x="373" y="493"/>
                  </a:lnTo>
                  <a:lnTo>
                    <a:pt x="373" y="493"/>
                  </a:lnTo>
                  <a:lnTo>
                    <a:pt x="376" y="493"/>
                  </a:lnTo>
                  <a:lnTo>
                    <a:pt x="376" y="493"/>
                  </a:lnTo>
                  <a:lnTo>
                    <a:pt x="376" y="493"/>
                  </a:lnTo>
                  <a:lnTo>
                    <a:pt x="376" y="490"/>
                  </a:lnTo>
                  <a:close/>
                  <a:moveTo>
                    <a:pt x="395" y="488"/>
                  </a:moveTo>
                  <a:lnTo>
                    <a:pt x="395" y="488"/>
                  </a:lnTo>
                  <a:lnTo>
                    <a:pt x="392" y="488"/>
                  </a:lnTo>
                  <a:lnTo>
                    <a:pt x="392" y="488"/>
                  </a:lnTo>
                  <a:lnTo>
                    <a:pt x="390" y="488"/>
                  </a:lnTo>
                  <a:lnTo>
                    <a:pt x="390" y="488"/>
                  </a:lnTo>
                  <a:lnTo>
                    <a:pt x="388" y="488"/>
                  </a:lnTo>
                  <a:lnTo>
                    <a:pt x="388" y="488"/>
                  </a:lnTo>
                  <a:lnTo>
                    <a:pt x="388" y="488"/>
                  </a:lnTo>
                  <a:lnTo>
                    <a:pt x="385" y="490"/>
                  </a:lnTo>
                  <a:lnTo>
                    <a:pt x="385" y="490"/>
                  </a:lnTo>
                  <a:lnTo>
                    <a:pt x="383" y="490"/>
                  </a:lnTo>
                  <a:lnTo>
                    <a:pt x="383" y="493"/>
                  </a:lnTo>
                  <a:lnTo>
                    <a:pt x="383" y="493"/>
                  </a:lnTo>
                  <a:lnTo>
                    <a:pt x="392" y="488"/>
                  </a:lnTo>
                  <a:lnTo>
                    <a:pt x="395" y="488"/>
                  </a:lnTo>
                  <a:lnTo>
                    <a:pt x="395" y="488"/>
                  </a:lnTo>
                  <a:lnTo>
                    <a:pt x="395" y="486"/>
                  </a:lnTo>
                  <a:lnTo>
                    <a:pt x="395" y="488"/>
                  </a:lnTo>
                  <a:lnTo>
                    <a:pt x="395" y="488"/>
                  </a:lnTo>
                  <a:close/>
                  <a:moveTo>
                    <a:pt x="421" y="486"/>
                  </a:moveTo>
                  <a:lnTo>
                    <a:pt x="418" y="486"/>
                  </a:lnTo>
                  <a:lnTo>
                    <a:pt x="416" y="486"/>
                  </a:lnTo>
                  <a:lnTo>
                    <a:pt x="409" y="486"/>
                  </a:lnTo>
                  <a:lnTo>
                    <a:pt x="409" y="486"/>
                  </a:lnTo>
                  <a:lnTo>
                    <a:pt x="414" y="488"/>
                  </a:lnTo>
                  <a:lnTo>
                    <a:pt x="421" y="488"/>
                  </a:lnTo>
                  <a:lnTo>
                    <a:pt x="421" y="488"/>
                  </a:lnTo>
                  <a:lnTo>
                    <a:pt x="421" y="488"/>
                  </a:lnTo>
                  <a:lnTo>
                    <a:pt x="421" y="486"/>
                  </a:lnTo>
                  <a:close/>
                  <a:moveTo>
                    <a:pt x="570" y="400"/>
                  </a:moveTo>
                  <a:lnTo>
                    <a:pt x="570" y="398"/>
                  </a:lnTo>
                  <a:lnTo>
                    <a:pt x="570" y="400"/>
                  </a:lnTo>
                  <a:lnTo>
                    <a:pt x="570" y="400"/>
                  </a:lnTo>
                  <a:lnTo>
                    <a:pt x="570" y="400"/>
                  </a:lnTo>
                  <a:lnTo>
                    <a:pt x="570" y="400"/>
                  </a:lnTo>
                  <a:close/>
                  <a:moveTo>
                    <a:pt x="537" y="367"/>
                  </a:moveTo>
                  <a:lnTo>
                    <a:pt x="537" y="367"/>
                  </a:lnTo>
                  <a:lnTo>
                    <a:pt x="537" y="365"/>
                  </a:lnTo>
                  <a:lnTo>
                    <a:pt x="537" y="365"/>
                  </a:lnTo>
                  <a:lnTo>
                    <a:pt x="537" y="365"/>
                  </a:lnTo>
                  <a:lnTo>
                    <a:pt x="534" y="365"/>
                  </a:lnTo>
                  <a:lnTo>
                    <a:pt x="532" y="365"/>
                  </a:lnTo>
                  <a:lnTo>
                    <a:pt x="532" y="367"/>
                  </a:lnTo>
                  <a:lnTo>
                    <a:pt x="532" y="367"/>
                  </a:lnTo>
                  <a:lnTo>
                    <a:pt x="532" y="367"/>
                  </a:lnTo>
                  <a:lnTo>
                    <a:pt x="534" y="367"/>
                  </a:lnTo>
                  <a:lnTo>
                    <a:pt x="537" y="367"/>
                  </a:lnTo>
                  <a:lnTo>
                    <a:pt x="537" y="367"/>
                  </a:lnTo>
                  <a:close/>
                  <a:moveTo>
                    <a:pt x="549" y="422"/>
                  </a:moveTo>
                  <a:lnTo>
                    <a:pt x="551" y="422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51" y="419"/>
                  </a:lnTo>
                  <a:lnTo>
                    <a:pt x="549" y="422"/>
                  </a:lnTo>
                  <a:lnTo>
                    <a:pt x="544" y="424"/>
                  </a:lnTo>
                  <a:lnTo>
                    <a:pt x="546" y="424"/>
                  </a:lnTo>
                  <a:lnTo>
                    <a:pt x="549" y="422"/>
                  </a:lnTo>
                  <a:close/>
                  <a:moveTo>
                    <a:pt x="414" y="464"/>
                  </a:moveTo>
                  <a:lnTo>
                    <a:pt x="416" y="462"/>
                  </a:lnTo>
                  <a:lnTo>
                    <a:pt x="416" y="462"/>
                  </a:lnTo>
                  <a:lnTo>
                    <a:pt x="416" y="462"/>
                  </a:lnTo>
                  <a:lnTo>
                    <a:pt x="414" y="462"/>
                  </a:lnTo>
                  <a:lnTo>
                    <a:pt x="414" y="464"/>
                  </a:lnTo>
                  <a:lnTo>
                    <a:pt x="414" y="467"/>
                  </a:lnTo>
                  <a:lnTo>
                    <a:pt x="414" y="464"/>
                  </a:lnTo>
                  <a:lnTo>
                    <a:pt x="414" y="464"/>
                  </a:lnTo>
                  <a:close/>
                  <a:moveTo>
                    <a:pt x="558" y="415"/>
                  </a:moveTo>
                  <a:lnTo>
                    <a:pt x="563" y="410"/>
                  </a:lnTo>
                  <a:lnTo>
                    <a:pt x="563" y="410"/>
                  </a:lnTo>
                  <a:lnTo>
                    <a:pt x="563" y="410"/>
                  </a:lnTo>
                  <a:lnTo>
                    <a:pt x="560" y="410"/>
                  </a:lnTo>
                  <a:lnTo>
                    <a:pt x="558" y="415"/>
                  </a:lnTo>
                  <a:lnTo>
                    <a:pt x="558" y="415"/>
                  </a:lnTo>
                  <a:lnTo>
                    <a:pt x="558" y="415"/>
                  </a:lnTo>
                  <a:close/>
                  <a:moveTo>
                    <a:pt x="525" y="353"/>
                  </a:moveTo>
                  <a:lnTo>
                    <a:pt x="527" y="353"/>
                  </a:lnTo>
                  <a:lnTo>
                    <a:pt x="527" y="351"/>
                  </a:lnTo>
                  <a:lnTo>
                    <a:pt x="527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0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48"/>
                  </a:lnTo>
                  <a:lnTo>
                    <a:pt x="534" y="348"/>
                  </a:lnTo>
                  <a:lnTo>
                    <a:pt x="534" y="348"/>
                  </a:lnTo>
                  <a:lnTo>
                    <a:pt x="534" y="351"/>
                  </a:lnTo>
                  <a:lnTo>
                    <a:pt x="534" y="351"/>
                  </a:lnTo>
                  <a:lnTo>
                    <a:pt x="534" y="351"/>
                  </a:lnTo>
                  <a:lnTo>
                    <a:pt x="537" y="353"/>
                  </a:lnTo>
                  <a:lnTo>
                    <a:pt x="537" y="353"/>
                  </a:lnTo>
                  <a:lnTo>
                    <a:pt x="539" y="353"/>
                  </a:lnTo>
                  <a:lnTo>
                    <a:pt x="539" y="353"/>
                  </a:lnTo>
                  <a:lnTo>
                    <a:pt x="541" y="351"/>
                  </a:lnTo>
                  <a:lnTo>
                    <a:pt x="541" y="348"/>
                  </a:lnTo>
                  <a:lnTo>
                    <a:pt x="541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39" y="348"/>
                  </a:lnTo>
                  <a:lnTo>
                    <a:pt x="539" y="351"/>
                  </a:lnTo>
                  <a:lnTo>
                    <a:pt x="539" y="351"/>
                  </a:lnTo>
                  <a:lnTo>
                    <a:pt x="539" y="351"/>
                  </a:lnTo>
                  <a:lnTo>
                    <a:pt x="537" y="348"/>
                  </a:lnTo>
                  <a:lnTo>
                    <a:pt x="537" y="346"/>
                  </a:lnTo>
                  <a:lnTo>
                    <a:pt x="537" y="346"/>
                  </a:lnTo>
                  <a:lnTo>
                    <a:pt x="534" y="346"/>
                  </a:lnTo>
                  <a:lnTo>
                    <a:pt x="534" y="344"/>
                  </a:lnTo>
                  <a:lnTo>
                    <a:pt x="539" y="339"/>
                  </a:lnTo>
                  <a:lnTo>
                    <a:pt x="539" y="339"/>
                  </a:lnTo>
                  <a:lnTo>
                    <a:pt x="541" y="337"/>
                  </a:lnTo>
                  <a:lnTo>
                    <a:pt x="541" y="337"/>
                  </a:lnTo>
                  <a:lnTo>
                    <a:pt x="539" y="337"/>
                  </a:lnTo>
                  <a:lnTo>
                    <a:pt x="537" y="339"/>
                  </a:lnTo>
                  <a:lnTo>
                    <a:pt x="537" y="341"/>
                  </a:lnTo>
                  <a:lnTo>
                    <a:pt x="534" y="344"/>
                  </a:lnTo>
                  <a:lnTo>
                    <a:pt x="532" y="344"/>
                  </a:lnTo>
                  <a:lnTo>
                    <a:pt x="530" y="346"/>
                  </a:lnTo>
                  <a:lnTo>
                    <a:pt x="532" y="346"/>
                  </a:lnTo>
                  <a:lnTo>
                    <a:pt x="530" y="348"/>
                  </a:lnTo>
                  <a:lnTo>
                    <a:pt x="530" y="348"/>
                  </a:lnTo>
                  <a:lnTo>
                    <a:pt x="527" y="348"/>
                  </a:lnTo>
                  <a:lnTo>
                    <a:pt x="527" y="348"/>
                  </a:lnTo>
                  <a:lnTo>
                    <a:pt x="527" y="351"/>
                  </a:lnTo>
                  <a:lnTo>
                    <a:pt x="525" y="351"/>
                  </a:lnTo>
                  <a:lnTo>
                    <a:pt x="525" y="351"/>
                  </a:lnTo>
                  <a:lnTo>
                    <a:pt x="525" y="353"/>
                  </a:lnTo>
                  <a:lnTo>
                    <a:pt x="525" y="353"/>
                  </a:lnTo>
                  <a:close/>
                  <a:moveTo>
                    <a:pt x="530" y="367"/>
                  </a:moveTo>
                  <a:lnTo>
                    <a:pt x="532" y="365"/>
                  </a:lnTo>
                  <a:lnTo>
                    <a:pt x="532" y="363"/>
                  </a:lnTo>
                  <a:lnTo>
                    <a:pt x="532" y="360"/>
                  </a:lnTo>
                  <a:lnTo>
                    <a:pt x="532" y="360"/>
                  </a:lnTo>
                  <a:lnTo>
                    <a:pt x="532" y="363"/>
                  </a:lnTo>
                  <a:lnTo>
                    <a:pt x="530" y="365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27" y="370"/>
                  </a:lnTo>
                  <a:lnTo>
                    <a:pt x="530" y="370"/>
                  </a:lnTo>
                  <a:lnTo>
                    <a:pt x="530" y="367"/>
                  </a:lnTo>
                  <a:close/>
                  <a:moveTo>
                    <a:pt x="534" y="381"/>
                  </a:moveTo>
                  <a:lnTo>
                    <a:pt x="534" y="381"/>
                  </a:lnTo>
                  <a:lnTo>
                    <a:pt x="532" y="381"/>
                  </a:lnTo>
                  <a:lnTo>
                    <a:pt x="532" y="381"/>
                  </a:lnTo>
                  <a:lnTo>
                    <a:pt x="527" y="381"/>
                  </a:lnTo>
                  <a:lnTo>
                    <a:pt x="527" y="384"/>
                  </a:lnTo>
                  <a:lnTo>
                    <a:pt x="534" y="386"/>
                  </a:lnTo>
                  <a:lnTo>
                    <a:pt x="534" y="381"/>
                  </a:lnTo>
                  <a:close/>
                  <a:moveTo>
                    <a:pt x="378" y="490"/>
                  </a:moveTo>
                  <a:lnTo>
                    <a:pt x="378" y="490"/>
                  </a:lnTo>
                  <a:lnTo>
                    <a:pt x="378" y="493"/>
                  </a:lnTo>
                  <a:lnTo>
                    <a:pt x="378" y="493"/>
                  </a:lnTo>
                  <a:lnTo>
                    <a:pt x="378" y="493"/>
                  </a:lnTo>
                  <a:lnTo>
                    <a:pt x="381" y="490"/>
                  </a:lnTo>
                  <a:lnTo>
                    <a:pt x="381" y="490"/>
                  </a:lnTo>
                  <a:lnTo>
                    <a:pt x="381" y="490"/>
                  </a:lnTo>
                  <a:lnTo>
                    <a:pt x="378" y="490"/>
                  </a:lnTo>
                  <a:close/>
                  <a:moveTo>
                    <a:pt x="567" y="457"/>
                  </a:moveTo>
                  <a:lnTo>
                    <a:pt x="567" y="460"/>
                  </a:lnTo>
                  <a:lnTo>
                    <a:pt x="567" y="460"/>
                  </a:lnTo>
                  <a:lnTo>
                    <a:pt x="567" y="457"/>
                  </a:lnTo>
                  <a:lnTo>
                    <a:pt x="570" y="457"/>
                  </a:lnTo>
                  <a:lnTo>
                    <a:pt x="572" y="457"/>
                  </a:lnTo>
                  <a:lnTo>
                    <a:pt x="570" y="457"/>
                  </a:lnTo>
                  <a:lnTo>
                    <a:pt x="570" y="457"/>
                  </a:lnTo>
                  <a:lnTo>
                    <a:pt x="570" y="457"/>
                  </a:lnTo>
                  <a:lnTo>
                    <a:pt x="570" y="455"/>
                  </a:lnTo>
                  <a:lnTo>
                    <a:pt x="570" y="455"/>
                  </a:lnTo>
                  <a:lnTo>
                    <a:pt x="570" y="452"/>
                  </a:lnTo>
                  <a:lnTo>
                    <a:pt x="567" y="452"/>
                  </a:lnTo>
                  <a:lnTo>
                    <a:pt x="567" y="452"/>
                  </a:lnTo>
                  <a:lnTo>
                    <a:pt x="565" y="452"/>
                  </a:lnTo>
                  <a:lnTo>
                    <a:pt x="565" y="455"/>
                  </a:lnTo>
                  <a:lnTo>
                    <a:pt x="565" y="455"/>
                  </a:lnTo>
                  <a:lnTo>
                    <a:pt x="565" y="455"/>
                  </a:lnTo>
                  <a:lnTo>
                    <a:pt x="563" y="455"/>
                  </a:lnTo>
                  <a:lnTo>
                    <a:pt x="560" y="455"/>
                  </a:lnTo>
                  <a:lnTo>
                    <a:pt x="560" y="452"/>
                  </a:lnTo>
                  <a:lnTo>
                    <a:pt x="556" y="452"/>
                  </a:lnTo>
                  <a:lnTo>
                    <a:pt x="556" y="450"/>
                  </a:lnTo>
                  <a:lnTo>
                    <a:pt x="556" y="450"/>
                  </a:lnTo>
                  <a:lnTo>
                    <a:pt x="558" y="450"/>
                  </a:lnTo>
                  <a:lnTo>
                    <a:pt x="558" y="448"/>
                  </a:lnTo>
                  <a:lnTo>
                    <a:pt x="558" y="448"/>
                  </a:lnTo>
                  <a:lnTo>
                    <a:pt x="558" y="448"/>
                  </a:lnTo>
                  <a:lnTo>
                    <a:pt x="558" y="445"/>
                  </a:lnTo>
                  <a:lnTo>
                    <a:pt x="558" y="445"/>
                  </a:lnTo>
                  <a:lnTo>
                    <a:pt x="556" y="443"/>
                  </a:lnTo>
                  <a:lnTo>
                    <a:pt x="556" y="443"/>
                  </a:lnTo>
                  <a:lnTo>
                    <a:pt x="553" y="445"/>
                  </a:lnTo>
                  <a:lnTo>
                    <a:pt x="553" y="443"/>
                  </a:lnTo>
                  <a:lnTo>
                    <a:pt x="553" y="443"/>
                  </a:lnTo>
                  <a:lnTo>
                    <a:pt x="553" y="443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41"/>
                  </a:lnTo>
                  <a:lnTo>
                    <a:pt x="551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38"/>
                  </a:lnTo>
                  <a:lnTo>
                    <a:pt x="549" y="441"/>
                  </a:lnTo>
                  <a:lnTo>
                    <a:pt x="546" y="441"/>
                  </a:lnTo>
                  <a:lnTo>
                    <a:pt x="544" y="443"/>
                  </a:lnTo>
                  <a:lnTo>
                    <a:pt x="544" y="443"/>
                  </a:lnTo>
                  <a:lnTo>
                    <a:pt x="541" y="441"/>
                  </a:lnTo>
                  <a:lnTo>
                    <a:pt x="541" y="438"/>
                  </a:lnTo>
                  <a:lnTo>
                    <a:pt x="541" y="438"/>
                  </a:lnTo>
                  <a:lnTo>
                    <a:pt x="539" y="438"/>
                  </a:lnTo>
                  <a:lnTo>
                    <a:pt x="539" y="438"/>
                  </a:lnTo>
                  <a:lnTo>
                    <a:pt x="537" y="438"/>
                  </a:lnTo>
                  <a:lnTo>
                    <a:pt x="537" y="438"/>
                  </a:lnTo>
                  <a:lnTo>
                    <a:pt x="534" y="441"/>
                  </a:lnTo>
                  <a:lnTo>
                    <a:pt x="534" y="441"/>
                  </a:lnTo>
                  <a:lnTo>
                    <a:pt x="532" y="441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8"/>
                  </a:lnTo>
                  <a:lnTo>
                    <a:pt x="530" y="436"/>
                  </a:lnTo>
                  <a:lnTo>
                    <a:pt x="530" y="436"/>
                  </a:lnTo>
                  <a:lnTo>
                    <a:pt x="532" y="436"/>
                  </a:lnTo>
                  <a:lnTo>
                    <a:pt x="532" y="436"/>
                  </a:lnTo>
                  <a:lnTo>
                    <a:pt x="534" y="436"/>
                  </a:lnTo>
                  <a:lnTo>
                    <a:pt x="534" y="434"/>
                  </a:lnTo>
                  <a:lnTo>
                    <a:pt x="532" y="434"/>
                  </a:lnTo>
                  <a:lnTo>
                    <a:pt x="530" y="434"/>
                  </a:lnTo>
                  <a:lnTo>
                    <a:pt x="530" y="434"/>
                  </a:lnTo>
                  <a:lnTo>
                    <a:pt x="530" y="436"/>
                  </a:lnTo>
                  <a:lnTo>
                    <a:pt x="527" y="436"/>
                  </a:lnTo>
                  <a:lnTo>
                    <a:pt x="527" y="436"/>
                  </a:lnTo>
                  <a:lnTo>
                    <a:pt x="527" y="436"/>
                  </a:lnTo>
                  <a:lnTo>
                    <a:pt x="525" y="436"/>
                  </a:lnTo>
                  <a:lnTo>
                    <a:pt x="525" y="436"/>
                  </a:lnTo>
                  <a:lnTo>
                    <a:pt x="523" y="434"/>
                  </a:lnTo>
                  <a:lnTo>
                    <a:pt x="520" y="434"/>
                  </a:lnTo>
                  <a:lnTo>
                    <a:pt x="513" y="436"/>
                  </a:lnTo>
                  <a:lnTo>
                    <a:pt x="513" y="436"/>
                  </a:lnTo>
                  <a:lnTo>
                    <a:pt x="511" y="436"/>
                  </a:lnTo>
                  <a:lnTo>
                    <a:pt x="511" y="434"/>
                  </a:lnTo>
                  <a:lnTo>
                    <a:pt x="511" y="434"/>
                  </a:lnTo>
                  <a:lnTo>
                    <a:pt x="513" y="434"/>
                  </a:lnTo>
                  <a:lnTo>
                    <a:pt x="513" y="434"/>
                  </a:lnTo>
                  <a:lnTo>
                    <a:pt x="513" y="431"/>
                  </a:lnTo>
                  <a:lnTo>
                    <a:pt x="511" y="431"/>
                  </a:lnTo>
                  <a:lnTo>
                    <a:pt x="511" y="431"/>
                  </a:lnTo>
                  <a:lnTo>
                    <a:pt x="511" y="429"/>
                  </a:lnTo>
                  <a:lnTo>
                    <a:pt x="513" y="426"/>
                  </a:lnTo>
                  <a:lnTo>
                    <a:pt x="513" y="426"/>
                  </a:lnTo>
                  <a:lnTo>
                    <a:pt x="511" y="426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6" y="424"/>
                  </a:lnTo>
                  <a:lnTo>
                    <a:pt x="504" y="424"/>
                  </a:lnTo>
                  <a:lnTo>
                    <a:pt x="501" y="424"/>
                  </a:lnTo>
                  <a:lnTo>
                    <a:pt x="499" y="422"/>
                  </a:lnTo>
                  <a:lnTo>
                    <a:pt x="496" y="422"/>
                  </a:lnTo>
                  <a:lnTo>
                    <a:pt x="494" y="422"/>
                  </a:lnTo>
                  <a:lnTo>
                    <a:pt x="494" y="419"/>
                  </a:lnTo>
                  <a:lnTo>
                    <a:pt x="494" y="417"/>
                  </a:lnTo>
                  <a:lnTo>
                    <a:pt x="492" y="415"/>
                  </a:lnTo>
                  <a:lnTo>
                    <a:pt x="489" y="412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9" y="410"/>
                  </a:lnTo>
                  <a:lnTo>
                    <a:pt x="487" y="410"/>
                  </a:lnTo>
                  <a:lnTo>
                    <a:pt x="485" y="408"/>
                  </a:lnTo>
                  <a:lnTo>
                    <a:pt x="489" y="408"/>
                  </a:lnTo>
                  <a:lnTo>
                    <a:pt x="499" y="410"/>
                  </a:lnTo>
                  <a:lnTo>
                    <a:pt x="499" y="408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6" y="405"/>
                  </a:lnTo>
                  <a:lnTo>
                    <a:pt x="494" y="403"/>
                  </a:lnTo>
                  <a:lnTo>
                    <a:pt x="494" y="403"/>
                  </a:lnTo>
                  <a:lnTo>
                    <a:pt x="496" y="403"/>
                  </a:lnTo>
                  <a:lnTo>
                    <a:pt x="494" y="400"/>
                  </a:lnTo>
                  <a:lnTo>
                    <a:pt x="492" y="400"/>
                  </a:lnTo>
                  <a:lnTo>
                    <a:pt x="489" y="398"/>
                  </a:lnTo>
                  <a:lnTo>
                    <a:pt x="494" y="400"/>
                  </a:lnTo>
                  <a:lnTo>
                    <a:pt x="499" y="403"/>
                  </a:lnTo>
                  <a:lnTo>
                    <a:pt x="501" y="403"/>
                  </a:lnTo>
                  <a:lnTo>
                    <a:pt x="506" y="403"/>
                  </a:lnTo>
                  <a:lnTo>
                    <a:pt x="508" y="403"/>
                  </a:lnTo>
                  <a:lnTo>
                    <a:pt x="511" y="403"/>
                  </a:lnTo>
                  <a:lnTo>
                    <a:pt x="511" y="405"/>
                  </a:lnTo>
                  <a:lnTo>
                    <a:pt x="513" y="405"/>
                  </a:lnTo>
                  <a:lnTo>
                    <a:pt x="515" y="405"/>
                  </a:lnTo>
                  <a:lnTo>
                    <a:pt x="515" y="405"/>
                  </a:lnTo>
                  <a:lnTo>
                    <a:pt x="511" y="403"/>
                  </a:lnTo>
                  <a:lnTo>
                    <a:pt x="508" y="400"/>
                  </a:lnTo>
                  <a:lnTo>
                    <a:pt x="508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08" y="400"/>
                  </a:lnTo>
                  <a:lnTo>
                    <a:pt x="506" y="400"/>
                  </a:lnTo>
                  <a:lnTo>
                    <a:pt x="504" y="400"/>
                  </a:lnTo>
                  <a:lnTo>
                    <a:pt x="501" y="398"/>
                  </a:lnTo>
                  <a:lnTo>
                    <a:pt x="501" y="396"/>
                  </a:lnTo>
                  <a:lnTo>
                    <a:pt x="501" y="393"/>
                  </a:lnTo>
                  <a:lnTo>
                    <a:pt x="501" y="393"/>
                  </a:lnTo>
                  <a:lnTo>
                    <a:pt x="504" y="391"/>
                  </a:lnTo>
                  <a:lnTo>
                    <a:pt x="506" y="391"/>
                  </a:lnTo>
                  <a:lnTo>
                    <a:pt x="506" y="391"/>
                  </a:lnTo>
                  <a:lnTo>
                    <a:pt x="508" y="391"/>
                  </a:lnTo>
                  <a:lnTo>
                    <a:pt x="508" y="391"/>
                  </a:lnTo>
                  <a:lnTo>
                    <a:pt x="508" y="389"/>
                  </a:lnTo>
                  <a:lnTo>
                    <a:pt x="511" y="386"/>
                  </a:lnTo>
                  <a:lnTo>
                    <a:pt x="513" y="384"/>
                  </a:lnTo>
                  <a:lnTo>
                    <a:pt x="513" y="384"/>
                  </a:lnTo>
                  <a:lnTo>
                    <a:pt x="513" y="381"/>
                  </a:lnTo>
                  <a:lnTo>
                    <a:pt x="513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8" y="384"/>
                  </a:lnTo>
                  <a:lnTo>
                    <a:pt x="518" y="384"/>
                  </a:lnTo>
                  <a:lnTo>
                    <a:pt x="520" y="386"/>
                  </a:lnTo>
                  <a:lnTo>
                    <a:pt x="520" y="386"/>
                  </a:lnTo>
                  <a:lnTo>
                    <a:pt x="520" y="386"/>
                  </a:lnTo>
                  <a:lnTo>
                    <a:pt x="520" y="389"/>
                  </a:lnTo>
                  <a:lnTo>
                    <a:pt x="520" y="389"/>
                  </a:lnTo>
                  <a:lnTo>
                    <a:pt x="523" y="389"/>
                  </a:lnTo>
                  <a:lnTo>
                    <a:pt x="523" y="386"/>
                  </a:lnTo>
                  <a:lnTo>
                    <a:pt x="523" y="384"/>
                  </a:lnTo>
                  <a:lnTo>
                    <a:pt x="525" y="384"/>
                  </a:lnTo>
                  <a:lnTo>
                    <a:pt x="527" y="384"/>
                  </a:lnTo>
                  <a:lnTo>
                    <a:pt x="527" y="384"/>
                  </a:lnTo>
                  <a:lnTo>
                    <a:pt x="525" y="384"/>
                  </a:lnTo>
                  <a:lnTo>
                    <a:pt x="525" y="384"/>
                  </a:lnTo>
                  <a:lnTo>
                    <a:pt x="525" y="381"/>
                  </a:lnTo>
                  <a:lnTo>
                    <a:pt x="523" y="379"/>
                  </a:lnTo>
                  <a:lnTo>
                    <a:pt x="525" y="379"/>
                  </a:lnTo>
                  <a:lnTo>
                    <a:pt x="525" y="379"/>
                  </a:lnTo>
                  <a:lnTo>
                    <a:pt x="525" y="377"/>
                  </a:lnTo>
                  <a:lnTo>
                    <a:pt x="527" y="377"/>
                  </a:lnTo>
                  <a:lnTo>
                    <a:pt x="527" y="377"/>
                  </a:lnTo>
                  <a:lnTo>
                    <a:pt x="527" y="377"/>
                  </a:lnTo>
                  <a:lnTo>
                    <a:pt x="525" y="377"/>
                  </a:lnTo>
                  <a:lnTo>
                    <a:pt x="525" y="374"/>
                  </a:lnTo>
                  <a:lnTo>
                    <a:pt x="525" y="374"/>
                  </a:lnTo>
                  <a:lnTo>
                    <a:pt x="527" y="374"/>
                  </a:lnTo>
                  <a:lnTo>
                    <a:pt x="525" y="372"/>
                  </a:lnTo>
                  <a:lnTo>
                    <a:pt x="525" y="372"/>
                  </a:lnTo>
                  <a:lnTo>
                    <a:pt x="523" y="372"/>
                  </a:lnTo>
                  <a:lnTo>
                    <a:pt x="523" y="374"/>
                  </a:lnTo>
                  <a:lnTo>
                    <a:pt x="520" y="374"/>
                  </a:lnTo>
                  <a:lnTo>
                    <a:pt x="520" y="374"/>
                  </a:lnTo>
                  <a:lnTo>
                    <a:pt x="523" y="372"/>
                  </a:lnTo>
                  <a:lnTo>
                    <a:pt x="525" y="370"/>
                  </a:lnTo>
                  <a:lnTo>
                    <a:pt x="523" y="370"/>
                  </a:lnTo>
                  <a:lnTo>
                    <a:pt x="523" y="370"/>
                  </a:lnTo>
                  <a:lnTo>
                    <a:pt x="520" y="370"/>
                  </a:lnTo>
                  <a:lnTo>
                    <a:pt x="520" y="370"/>
                  </a:lnTo>
                  <a:lnTo>
                    <a:pt x="520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2"/>
                  </a:lnTo>
                  <a:lnTo>
                    <a:pt x="518" y="370"/>
                  </a:lnTo>
                  <a:lnTo>
                    <a:pt x="515" y="370"/>
                  </a:lnTo>
                  <a:lnTo>
                    <a:pt x="515" y="367"/>
                  </a:lnTo>
                  <a:lnTo>
                    <a:pt x="518" y="365"/>
                  </a:lnTo>
                  <a:lnTo>
                    <a:pt x="520" y="367"/>
                  </a:lnTo>
                  <a:lnTo>
                    <a:pt x="523" y="367"/>
                  </a:lnTo>
                  <a:lnTo>
                    <a:pt x="523" y="365"/>
                  </a:lnTo>
                  <a:lnTo>
                    <a:pt x="520" y="363"/>
                  </a:lnTo>
                  <a:lnTo>
                    <a:pt x="520" y="363"/>
                  </a:lnTo>
                  <a:lnTo>
                    <a:pt x="515" y="363"/>
                  </a:lnTo>
                  <a:lnTo>
                    <a:pt x="515" y="363"/>
                  </a:lnTo>
                  <a:lnTo>
                    <a:pt x="513" y="363"/>
                  </a:lnTo>
                  <a:lnTo>
                    <a:pt x="513" y="363"/>
                  </a:lnTo>
                  <a:lnTo>
                    <a:pt x="515" y="363"/>
                  </a:lnTo>
                  <a:lnTo>
                    <a:pt x="515" y="360"/>
                  </a:lnTo>
                  <a:lnTo>
                    <a:pt x="515" y="360"/>
                  </a:lnTo>
                  <a:lnTo>
                    <a:pt x="515" y="360"/>
                  </a:lnTo>
                  <a:lnTo>
                    <a:pt x="515" y="358"/>
                  </a:lnTo>
                  <a:lnTo>
                    <a:pt x="515" y="358"/>
                  </a:lnTo>
                  <a:lnTo>
                    <a:pt x="515" y="355"/>
                  </a:lnTo>
                  <a:lnTo>
                    <a:pt x="520" y="355"/>
                  </a:lnTo>
                  <a:lnTo>
                    <a:pt x="520" y="355"/>
                  </a:lnTo>
                  <a:lnTo>
                    <a:pt x="523" y="353"/>
                  </a:lnTo>
                  <a:lnTo>
                    <a:pt x="523" y="353"/>
                  </a:lnTo>
                  <a:lnTo>
                    <a:pt x="523" y="353"/>
                  </a:lnTo>
                  <a:lnTo>
                    <a:pt x="520" y="353"/>
                  </a:lnTo>
                  <a:lnTo>
                    <a:pt x="520" y="353"/>
                  </a:lnTo>
                  <a:lnTo>
                    <a:pt x="518" y="353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5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5" y="353"/>
                  </a:lnTo>
                  <a:lnTo>
                    <a:pt x="513" y="351"/>
                  </a:lnTo>
                  <a:lnTo>
                    <a:pt x="511" y="351"/>
                  </a:lnTo>
                  <a:lnTo>
                    <a:pt x="511" y="351"/>
                  </a:lnTo>
                  <a:lnTo>
                    <a:pt x="511" y="351"/>
                  </a:lnTo>
                  <a:lnTo>
                    <a:pt x="508" y="351"/>
                  </a:lnTo>
                  <a:lnTo>
                    <a:pt x="508" y="351"/>
                  </a:lnTo>
                  <a:lnTo>
                    <a:pt x="508" y="353"/>
                  </a:lnTo>
                  <a:lnTo>
                    <a:pt x="508" y="353"/>
                  </a:lnTo>
                  <a:lnTo>
                    <a:pt x="508" y="355"/>
                  </a:lnTo>
                  <a:lnTo>
                    <a:pt x="508" y="355"/>
                  </a:lnTo>
                  <a:lnTo>
                    <a:pt x="508" y="358"/>
                  </a:lnTo>
                  <a:lnTo>
                    <a:pt x="506" y="358"/>
                  </a:lnTo>
                  <a:lnTo>
                    <a:pt x="506" y="358"/>
                  </a:lnTo>
                  <a:lnTo>
                    <a:pt x="504" y="360"/>
                  </a:lnTo>
                  <a:lnTo>
                    <a:pt x="504" y="360"/>
                  </a:lnTo>
                  <a:lnTo>
                    <a:pt x="501" y="360"/>
                  </a:lnTo>
                  <a:lnTo>
                    <a:pt x="501" y="363"/>
                  </a:lnTo>
                  <a:lnTo>
                    <a:pt x="501" y="367"/>
                  </a:lnTo>
                  <a:lnTo>
                    <a:pt x="501" y="370"/>
                  </a:lnTo>
                  <a:lnTo>
                    <a:pt x="501" y="372"/>
                  </a:lnTo>
                  <a:lnTo>
                    <a:pt x="499" y="374"/>
                  </a:lnTo>
                  <a:lnTo>
                    <a:pt x="496" y="377"/>
                  </a:lnTo>
                  <a:lnTo>
                    <a:pt x="494" y="377"/>
                  </a:lnTo>
                  <a:lnTo>
                    <a:pt x="492" y="377"/>
                  </a:lnTo>
                  <a:lnTo>
                    <a:pt x="489" y="377"/>
                  </a:lnTo>
                  <a:lnTo>
                    <a:pt x="487" y="374"/>
                  </a:lnTo>
                  <a:lnTo>
                    <a:pt x="485" y="372"/>
                  </a:lnTo>
                  <a:lnTo>
                    <a:pt x="485" y="372"/>
                  </a:lnTo>
                  <a:lnTo>
                    <a:pt x="487" y="370"/>
                  </a:lnTo>
                  <a:lnTo>
                    <a:pt x="487" y="367"/>
                  </a:lnTo>
                  <a:lnTo>
                    <a:pt x="485" y="367"/>
                  </a:lnTo>
                  <a:lnTo>
                    <a:pt x="482" y="370"/>
                  </a:lnTo>
                  <a:lnTo>
                    <a:pt x="480" y="370"/>
                  </a:lnTo>
                  <a:lnTo>
                    <a:pt x="478" y="370"/>
                  </a:lnTo>
                  <a:lnTo>
                    <a:pt x="475" y="370"/>
                  </a:lnTo>
                  <a:lnTo>
                    <a:pt x="475" y="370"/>
                  </a:lnTo>
                  <a:lnTo>
                    <a:pt x="473" y="367"/>
                  </a:lnTo>
                  <a:lnTo>
                    <a:pt x="473" y="365"/>
                  </a:lnTo>
                  <a:lnTo>
                    <a:pt x="473" y="363"/>
                  </a:lnTo>
                  <a:lnTo>
                    <a:pt x="473" y="360"/>
                  </a:lnTo>
                  <a:lnTo>
                    <a:pt x="473" y="358"/>
                  </a:lnTo>
                  <a:lnTo>
                    <a:pt x="475" y="358"/>
                  </a:lnTo>
                  <a:lnTo>
                    <a:pt x="478" y="358"/>
                  </a:lnTo>
                  <a:lnTo>
                    <a:pt x="482" y="358"/>
                  </a:lnTo>
                  <a:lnTo>
                    <a:pt x="485" y="360"/>
                  </a:lnTo>
                  <a:lnTo>
                    <a:pt x="485" y="358"/>
                  </a:lnTo>
                  <a:lnTo>
                    <a:pt x="485" y="358"/>
                  </a:lnTo>
                  <a:lnTo>
                    <a:pt x="485" y="355"/>
                  </a:lnTo>
                  <a:lnTo>
                    <a:pt x="485" y="355"/>
                  </a:lnTo>
                  <a:lnTo>
                    <a:pt x="485" y="353"/>
                  </a:lnTo>
                  <a:lnTo>
                    <a:pt x="487" y="353"/>
                  </a:lnTo>
                  <a:lnTo>
                    <a:pt x="489" y="351"/>
                  </a:lnTo>
                  <a:lnTo>
                    <a:pt x="489" y="348"/>
                  </a:lnTo>
                  <a:lnTo>
                    <a:pt x="489" y="346"/>
                  </a:lnTo>
                  <a:lnTo>
                    <a:pt x="492" y="344"/>
                  </a:lnTo>
                  <a:lnTo>
                    <a:pt x="489" y="344"/>
                  </a:lnTo>
                  <a:lnTo>
                    <a:pt x="489" y="341"/>
                  </a:lnTo>
                  <a:lnTo>
                    <a:pt x="487" y="341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5" y="344"/>
                  </a:lnTo>
                  <a:lnTo>
                    <a:pt x="487" y="344"/>
                  </a:lnTo>
                  <a:lnTo>
                    <a:pt x="487" y="344"/>
                  </a:lnTo>
                  <a:lnTo>
                    <a:pt x="487" y="344"/>
                  </a:lnTo>
                  <a:lnTo>
                    <a:pt x="487" y="346"/>
                  </a:lnTo>
                  <a:lnTo>
                    <a:pt x="487" y="346"/>
                  </a:lnTo>
                  <a:lnTo>
                    <a:pt x="485" y="346"/>
                  </a:lnTo>
                  <a:lnTo>
                    <a:pt x="485" y="346"/>
                  </a:lnTo>
                  <a:lnTo>
                    <a:pt x="482" y="346"/>
                  </a:lnTo>
                  <a:lnTo>
                    <a:pt x="482" y="346"/>
                  </a:lnTo>
                  <a:lnTo>
                    <a:pt x="482" y="348"/>
                  </a:lnTo>
                  <a:lnTo>
                    <a:pt x="480" y="351"/>
                  </a:lnTo>
                  <a:lnTo>
                    <a:pt x="480" y="351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0" y="344"/>
                  </a:lnTo>
                  <a:lnTo>
                    <a:pt x="482" y="344"/>
                  </a:lnTo>
                  <a:lnTo>
                    <a:pt x="480" y="341"/>
                  </a:lnTo>
                  <a:lnTo>
                    <a:pt x="480" y="341"/>
                  </a:lnTo>
                  <a:lnTo>
                    <a:pt x="480" y="344"/>
                  </a:lnTo>
                  <a:lnTo>
                    <a:pt x="480" y="344"/>
                  </a:lnTo>
                  <a:lnTo>
                    <a:pt x="478" y="346"/>
                  </a:lnTo>
                  <a:lnTo>
                    <a:pt x="478" y="348"/>
                  </a:lnTo>
                  <a:lnTo>
                    <a:pt x="475" y="351"/>
                  </a:lnTo>
                  <a:lnTo>
                    <a:pt x="475" y="351"/>
                  </a:lnTo>
                  <a:lnTo>
                    <a:pt x="475" y="351"/>
                  </a:lnTo>
                  <a:lnTo>
                    <a:pt x="473" y="351"/>
                  </a:lnTo>
                  <a:lnTo>
                    <a:pt x="473" y="351"/>
                  </a:lnTo>
                  <a:lnTo>
                    <a:pt x="470" y="348"/>
                  </a:lnTo>
                  <a:lnTo>
                    <a:pt x="470" y="348"/>
                  </a:lnTo>
                  <a:lnTo>
                    <a:pt x="468" y="346"/>
                  </a:lnTo>
                  <a:lnTo>
                    <a:pt x="468" y="346"/>
                  </a:lnTo>
                  <a:lnTo>
                    <a:pt x="466" y="346"/>
                  </a:lnTo>
                  <a:lnTo>
                    <a:pt x="463" y="348"/>
                  </a:lnTo>
                  <a:lnTo>
                    <a:pt x="461" y="353"/>
                  </a:lnTo>
                  <a:lnTo>
                    <a:pt x="454" y="358"/>
                  </a:lnTo>
                  <a:lnTo>
                    <a:pt x="452" y="360"/>
                  </a:lnTo>
                  <a:lnTo>
                    <a:pt x="449" y="360"/>
                  </a:lnTo>
                  <a:lnTo>
                    <a:pt x="442" y="363"/>
                  </a:lnTo>
                  <a:lnTo>
                    <a:pt x="440" y="365"/>
                  </a:lnTo>
                  <a:lnTo>
                    <a:pt x="437" y="365"/>
                  </a:lnTo>
                  <a:lnTo>
                    <a:pt x="430" y="363"/>
                  </a:lnTo>
                  <a:lnTo>
                    <a:pt x="426" y="360"/>
                  </a:lnTo>
                  <a:lnTo>
                    <a:pt x="418" y="360"/>
                  </a:lnTo>
                  <a:lnTo>
                    <a:pt x="414" y="360"/>
                  </a:lnTo>
                  <a:lnTo>
                    <a:pt x="409" y="355"/>
                  </a:lnTo>
                  <a:lnTo>
                    <a:pt x="407" y="351"/>
                  </a:lnTo>
                  <a:lnTo>
                    <a:pt x="407" y="346"/>
                  </a:lnTo>
                  <a:lnTo>
                    <a:pt x="409" y="341"/>
                  </a:lnTo>
                  <a:lnTo>
                    <a:pt x="416" y="334"/>
                  </a:lnTo>
                  <a:lnTo>
                    <a:pt x="418" y="329"/>
                  </a:lnTo>
                  <a:lnTo>
                    <a:pt x="421" y="325"/>
                  </a:lnTo>
                  <a:lnTo>
                    <a:pt x="423" y="322"/>
                  </a:lnTo>
                  <a:lnTo>
                    <a:pt x="426" y="320"/>
                  </a:lnTo>
                  <a:lnTo>
                    <a:pt x="430" y="318"/>
                  </a:lnTo>
                  <a:lnTo>
                    <a:pt x="435" y="320"/>
                  </a:lnTo>
                  <a:lnTo>
                    <a:pt x="440" y="320"/>
                  </a:lnTo>
                  <a:lnTo>
                    <a:pt x="444" y="322"/>
                  </a:lnTo>
                  <a:lnTo>
                    <a:pt x="449" y="325"/>
                  </a:lnTo>
                  <a:lnTo>
                    <a:pt x="452" y="325"/>
                  </a:lnTo>
                  <a:lnTo>
                    <a:pt x="452" y="327"/>
                  </a:lnTo>
                  <a:lnTo>
                    <a:pt x="454" y="332"/>
                  </a:lnTo>
                  <a:lnTo>
                    <a:pt x="454" y="332"/>
                  </a:lnTo>
                  <a:lnTo>
                    <a:pt x="459" y="332"/>
                  </a:lnTo>
                  <a:lnTo>
                    <a:pt x="461" y="332"/>
                  </a:lnTo>
                  <a:lnTo>
                    <a:pt x="463" y="332"/>
                  </a:lnTo>
                  <a:lnTo>
                    <a:pt x="463" y="332"/>
                  </a:lnTo>
                  <a:lnTo>
                    <a:pt x="466" y="332"/>
                  </a:lnTo>
                  <a:lnTo>
                    <a:pt x="470" y="334"/>
                  </a:lnTo>
                  <a:lnTo>
                    <a:pt x="473" y="334"/>
                  </a:lnTo>
                  <a:lnTo>
                    <a:pt x="478" y="334"/>
                  </a:lnTo>
                  <a:lnTo>
                    <a:pt x="478" y="334"/>
                  </a:lnTo>
                  <a:lnTo>
                    <a:pt x="480" y="337"/>
                  </a:lnTo>
                  <a:lnTo>
                    <a:pt x="480" y="337"/>
                  </a:lnTo>
                  <a:lnTo>
                    <a:pt x="480" y="337"/>
                  </a:lnTo>
                  <a:lnTo>
                    <a:pt x="480" y="339"/>
                  </a:lnTo>
                  <a:lnTo>
                    <a:pt x="480" y="339"/>
                  </a:lnTo>
                  <a:lnTo>
                    <a:pt x="480" y="339"/>
                  </a:lnTo>
                  <a:lnTo>
                    <a:pt x="482" y="341"/>
                  </a:lnTo>
                  <a:lnTo>
                    <a:pt x="485" y="341"/>
                  </a:lnTo>
                  <a:lnTo>
                    <a:pt x="485" y="339"/>
                  </a:lnTo>
                  <a:lnTo>
                    <a:pt x="487" y="339"/>
                  </a:lnTo>
                  <a:lnTo>
                    <a:pt x="492" y="341"/>
                  </a:lnTo>
                  <a:lnTo>
                    <a:pt x="492" y="339"/>
                  </a:lnTo>
                  <a:lnTo>
                    <a:pt x="494" y="339"/>
                  </a:lnTo>
                  <a:lnTo>
                    <a:pt x="496" y="339"/>
                  </a:lnTo>
                  <a:lnTo>
                    <a:pt x="496" y="339"/>
                  </a:lnTo>
                  <a:lnTo>
                    <a:pt x="496" y="341"/>
                  </a:lnTo>
                  <a:lnTo>
                    <a:pt x="496" y="341"/>
                  </a:lnTo>
                  <a:lnTo>
                    <a:pt x="494" y="341"/>
                  </a:lnTo>
                  <a:lnTo>
                    <a:pt x="496" y="341"/>
                  </a:lnTo>
                  <a:lnTo>
                    <a:pt x="499" y="341"/>
                  </a:lnTo>
                  <a:lnTo>
                    <a:pt x="501" y="339"/>
                  </a:lnTo>
                  <a:lnTo>
                    <a:pt x="504" y="337"/>
                  </a:lnTo>
                  <a:lnTo>
                    <a:pt x="504" y="337"/>
                  </a:lnTo>
                  <a:lnTo>
                    <a:pt x="501" y="337"/>
                  </a:lnTo>
                  <a:lnTo>
                    <a:pt x="499" y="337"/>
                  </a:lnTo>
                  <a:lnTo>
                    <a:pt x="499" y="337"/>
                  </a:lnTo>
                  <a:lnTo>
                    <a:pt x="496" y="334"/>
                  </a:lnTo>
                  <a:lnTo>
                    <a:pt x="492" y="327"/>
                  </a:lnTo>
                  <a:lnTo>
                    <a:pt x="489" y="325"/>
                  </a:lnTo>
                  <a:lnTo>
                    <a:pt x="489" y="320"/>
                  </a:lnTo>
                  <a:lnTo>
                    <a:pt x="489" y="318"/>
                  </a:lnTo>
                  <a:lnTo>
                    <a:pt x="485" y="313"/>
                  </a:lnTo>
                  <a:lnTo>
                    <a:pt x="485" y="310"/>
                  </a:lnTo>
                  <a:lnTo>
                    <a:pt x="485" y="310"/>
                  </a:lnTo>
                  <a:lnTo>
                    <a:pt x="485" y="308"/>
                  </a:lnTo>
                  <a:lnTo>
                    <a:pt x="485" y="306"/>
                  </a:lnTo>
                  <a:lnTo>
                    <a:pt x="485" y="306"/>
                  </a:lnTo>
                  <a:lnTo>
                    <a:pt x="482" y="303"/>
                  </a:lnTo>
                  <a:lnTo>
                    <a:pt x="478" y="301"/>
                  </a:lnTo>
                  <a:lnTo>
                    <a:pt x="478" y="296"/>
                  </a:lnTo>
                  <a:lnTo>
                    <a:pt x="475" y="296"/>
                  </a:lnTo>
                  <a:lnTo>
                    <a:pt x="470" y="294"/>
                  </a:lnTo>
                  <a:lnTo>
                    <a:pt x="470" y="294"/>
                  </a:lnTo>
                  <a:lnTo>
                    <a:pt x="466" y="287"/>
                  </a:lnTo>
                  <a:lnTo>
                    <a:pt x="468" y="284"/>
                  </a:lnTo>
                  <a:lnTo>
                    <a:pt x="466" y="282"/>
                  </a:lnTo>
                  <a:lnTo>
                    <a:pt x="466" y="282"/>
                  </a:lnTo>
                  <a:lnTo>
                    <a:pt x="463" y="280"/>
                  </a:lnTo>
                  <a:lnTo>
                    <a:pt x="463" y="277"/>
                  </a:lnTo>
                  <a:lnTo>
                    <a:pt x="463" y="275"/>
                  </a:lnTo>
                  <a:lnTo>
                    <a:pt x="466" y="270"/>
                  </a:lnTo>
                  <a:lnTo>
                    <a:pt x="466" y="268"/>
                  </a:lnTo>
                  <a:lnTo>
                    <a:pt x="466" y="266"/>
                  </a:lnTo>
                  <a:lnTo>
                    <a:pt x="468" y="261"/>
                  </a:lnTo>
                  <a:lnTo>
                    <a:pt x="468" y="254"/>
                  </a:lnTo>
                  <a:lnTo>
                    <a:pt x="470" y="249"/>
                  </a:lnTo>
                  <a:lnTo>
                    <a:pt x="473" y="244"/>
                  </a:lnTo>
                  <a:lnTo>
                    <a:pt x="473" y="239"/>
                  </a:lnTo>
                  <a:lnTo>
                    <a:pt x="470" y="239"/>
                  </a:lnTo>
                  <a:lnTo>
                    <a:pt x="468" y="239"/>
                  </a:lnTo>
                  <a:lnTo>
                    <a:pt x="463" y="239"/>
                  </a:lnTo>
                  <a:lnTo>
                    <a:pt x="461" y="239"/>
                  </a:lnTo>
                  <a:lnTo>
                    <a:pt x="454" y="239"/>
                  </a:lnTo>
                  <a:lnTo>
                    <a:pt x="444" y="242"/>
                  </a:lnTo>
                  <a:lnTo>
                    <a:pt x="433" y="242"/>
                  </a:lnTo>
                  <a:lnTo>
                    <a:pt x="418" y="244"/>
                  </a:lnTo>
                  <a:lnTo>
                    <a:pt x="402" y="244"/>
                  </a:lnTo>
                  <a:lnTo>
                    <a:pt x="385" y="247"/>
                  </a:lnTo>
                  <a:lnTo>
                    <a:pt x="369" y="249"/>
                  </a:lnTo>
                  <a:lnTo>
                    <a:pt x="350" y="249"/>
                  </a:lnTo>
                  <a:lnTo>
                    <a:pt x="333" y="251"/>
                  </a:lnTo>
                  <a:lnTo>
                    <a:pt x="317" y="251"/>
                  </a:lnTo>
                  <a:lnTo>
                    <a:pt x="303" y="254"/>
                  </a:lnTo>
                  <a:lnTo>
                    <a:pt x="291" y="254"/>
                  </a:lnTo>
                  <a:lnTo>
                    <a:pt x="281" y="256"/>
                  </a:lnTo>
                  <a:lnTo>
                    <a:pt x="274" y="256"/>
                  </a:lnTo>
                  <a:lnTo>
                    <a:pt x="272" y="256"/>
                  </a:lnTo>
                  <a:lnTo>
                    <a:pt x="267" y="256"/>
                  </a:lnTo>
                  <a:lnTo>
                    <a:pt x="267" y="256"/>
                  </a:lnTo>
                  <a:lnTo>
                    <a:pt x="274" y="249"/>
                  </a:lnTo>
                  <a:lnTo>
                    <a:pt x="274" y="244"/>
                  </a:lnTo>
                  <a:lnTo>
                    <a:pt x="269" y="242"/>
                  </a:lnTo>
                  <a:lnTo>
                    <a:pt x="269" y="237"/>
                  </a:lnTo>
                  <a:lnTo>
                    <a:pt x="269" y="237"/>
                  </a:lnTo>
                  <a:lnTo>
                    <a:pt x="269" y="235"/>
                  </a:lnTo>
                  <a:lnTo>
                    <a:pt x="269" y="232"/>
                  </a:lnTo>
                  <a:lnTo>
                    <a:pt x="269" y="232"/>
                  </a:lnTo>
                  <a:lnTo>
                    <a:pt x="269" y="232"/>
                  </a:lnTo>
                  <a:lnTo>
                    <a:pt x="269" y="230"/>
                  </a:lnTo>
                  <a:lnTo>
                    <a:pt x="269" y="230"/>
                  </a:lnTo>
                  <a:lnTo>
                    <a:pt x="269" y="228"/>
                  </a:lnTo>
                  <a:lnTo>
                    <a:pt x="267" y="228"/>
                  </a:lnTo>
                  <a:lnTo>
                    <a:pt x="265" y="225"/>
                  </a:lnTo>
                  <a:lnTo>
                    <a:pt x="265" y="223"/>
                  </a:lnTo>
                  <a:lnTo>
                    <a:pt x="267" y="221"/>
                  </a:lnTo>
                  <a:lnTo>
                    <a:pt x="269" y="221"/>
                  </a:lnTo>
                  <a:lnTo>
                    <a:pt x="274" y="221"/>
                  </a:lnTo>
                  <a:lnTo>
                    <a:pt x="277" y="221"/>
                  </a:lnTo>
                  <a:lnTo>
                    <a:pt x="279" y="218"/>
                  </a:lnTo>
                  <a:lnTo>
                    <a:pt x="279" y="216"/>
                  </a:lnTo>
                  <a:lnTo>
                    <a:pt x="279" y="209"/>
                  </a:lnTo>
                  <a:lnTo>
                    <a:pt x="279" y="206"/>
                  </a:lnTo>
                  <a:lnTo>
                    <a:pt x="281" y="206"/>
                  </a:lnTo>
                  <a:lnTo>
                    <a:pt x="281" y="204"/>
                  </a:lnTo>
                  <a:lnTo>
                    <a:pt x="279" y="204"/>
                  </a:lnTo>
                  <a:lnTo>
                    <a:pt x="279" y="199"/>
                  </a:lnTo>
                  <a:lnTo>
                    <a:pt x="277" y="199"/>
                  </a:lnTo>
                  <a:lnTo>
                    <a:pt x="277" y="199"/>
                  </a:lnTo>
                  <a:lnTo>
                    <a:pt x="277" y="192"/>
                  </a:lnTo>
                  <a:lnTo>
                    <a:pt x="279" y="190"/>
                  </a:lnTo>
                  <a:lnTo>
                    <a:pt x="286" y="183"/>
                  </a:lnTo>
                  <a:lnTo>
                    <a:pt x="286" y="183"/>
                  </a:lnTo>
                  <a:lnTo>
                    <a:pt x="286" y="180"/>
                  </a:lnTo>
                  <a:lnTo>
                    <a:pt x="286" y="178"/>
                  </a:lnTo>
                  <a:lnTo>
                    <a:pt x="286" y="166"/>
                  </a:lnTo>
                  <a:lnTo>
                    <a:pt x="286" y="164"/>
                  </a:lnTo>
                  <a:lnTo>
                    <a:pt x="286" y="161"/>
                  </a:lnTo>
                  <a:lnTo>
                    <a:pt x="288" y="157"/>
                  </a:lnTo>
                  <a:lnTo>
                    <a:pt x="291" y="152"/>
                  </a:lnTo>
                  <a:lnTo>
                    <a:pt x="291" y="150"/>
                  </a:lnTo>
                  <a:lnTo>
                    <a:pt x="293" y="147"/>
                  </a:lnTo>
                  <a:lnTo>
                    <a:pt x="295" y="145"/>
                  </a:lnTo>
                  <a:lnTo>
                    <a:pt x="298" y="145"/>
                  </a:lnTo>
                  <a:lnTo>
                    <a:pt x="300" y="142"/>
                  </a:lnTo>
                  <a:lnTo>
                    <a:pt x="303" y="142"/>
                  </a:lnTo>
                  <a:lnTo>
                    <a:pt x="307" y="135"/>
                  </a:lnTo>
                  <a:lnTo>
                    <a:pt x="307" y="135"/>
                  </a:lnTo>
                  <a:lnTo>
                    <a:pt x="310" y="131"/>
                  </a:lnTo>
                  <a:lnTo>
                    <a:pt x="310" y="131"/>
                  </a:lnTo>
                  <a:lnTo>
                    <a:pt x="310" y="131"/>
                  </a:lnTo>
                  <a:lnTo>
                    <a:pt x="314" y="128"/>
                  </a:lnTo>
                  <a:lnTo>
                    <a:pt x="317" y="126"/>
                  </a:lnTo>
                  <a:lnTo>
                    <a:pt x="319" y="121"/>
                  </a:lnTo>
                  <a:lnTo>
                    <a:pt x="319" y="116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12"/>
                  </a:lnTo>
                  <a:lnTo>
                    <a:pt x="314" y="109"/>
                  </a:lnTo>
                  <a:lnTo>
                    <a:pt x="317" y="109"/>
                  </a:lnTo>
                  <a:lnTo>
                    <a:pt x="321" y="109"/>
                  </a:lnTo>
                  <a:lnTo>
                    <a:pt x="324" y="102"/>
                  </a:lnTo>
                  <a:lnTo>
                    <a:pt x="329" y="93"/>
                  </a:lnTo>
                  <a:lnTo>
                    <a:pt x="331" y="88"/>
                  </a:lnTo>
                  <a:lnTo>
                    <a:pt x="331" y="88"/>
                  </a:lnTo>
                  <a:lnTo>
                    <a:pt x="333" y="88"/>
                  </a:lnTo>
                  <a:lnTo>
                    <a:pt x="333" y="86"/>
                  </a:lnTo>
                  <a:lnTo>
                    <a:pt x="331" y="83"/>
                  </a:lnTo>
                  <a:lnTo>
                    <a:pt x="329" y="83"/>
                  </a:lnTo>
                  <a:lnTo>
                    <a:pt x="326" y="83"/>
                  </a:lnTo>
                  <a:lnTo>
                    <a:pt x="324" y="81"/>
                  </a:lnTo>
                  <a:lnTo>
                    <a:pt x="324" y="81"/>
                  </a:lnTo>
                  <a:lnTo>
                    <a:pt x="321" y="76"/>
                  </a:lnTo>
                  <a:lnTo>
                    <a:pt x="319" y="74"/>
                  </a:lnTo>
                  <a:lnTo>
                    <a:pt x="317" y="74"/>
                  </a:lnTo>
                  <a:lnTo>
                    <a:pt x="312" y="71"/>
                  </a:lnTo>
                  <a:lnTo>
                    <a:pt x="312" y="69"/>
                  </a:lnTo>
                  <a:lnTo>
                    <a:pt x="310" y="67"/>
                  </a:lnTo>
                  <a:lnTo>
                    <a:pt x="310" y="62"/>
                  </a:lnTo>
                  <a:lnTo>
                    <a:pt x="310" y="62"/>
                  </a:lnTo>
                  <a:lnTo>
                    <a:pt x="310" y="60"/>
                  </a:lnTo>
                  <a:lnTo>
                    <a:pt x="312" y="57"/>
                  </a:lnTo>
                  <a:lnTo>
                    <a:pt x="310" y="57"/>
                  </a:lnTo>
                  <a:lnTo>
                    <a:pt x="310" y="55"/>
                  </a:lnTo>
                  <a:lnTo>
                    <a:pt x="307" y="55"/>
                  </a:lnTo>
                  <a:lnTo>
                    <a:pt x="305" y="53"/>
                  </a:lnTo>
                  <a:lnTo>
                    <a:pt x="305" y="53"/>
                  </a:lnTo>
                  <a:lnTo>
                    <a:pt x="303" y="50"/>
                  </a:lnTo>
                  <a:lnTo>
                    <a:pt x="303" y="48"/>
                  </a:lnTo>
                  <a:lnTo>
                    <a:pt x="303" y="45"/>
                  </a:lnTo>
                  <a:lnTo>
                    <a:pt x="303" y="43"/>
                  </a:lnTo>
                  <a:lnTo>
                    <a:pt x="305" y="43"/>
                  </a:lnTo>
                  <a:lnTo>
                    <a:pt x="310" y="41"/>
                  </a:lnTo>
                  <a:lnTo>
                    <a:pt x="310" y="41"/>
                  </a:lnTo>
                  <a:lnTo>
                    <a:pt x="312" y="38"/>
                  </a:lnTo>
                  <a:lnTo>
                    <a:pt x="312" y="36"/>
                  </a:lnTo>
                  <a:lnTo>
                    <a:pt x="310" y="36"/>
                  </a:lnTo>
                  <a:lnTo>
                    <a:pt x="305" y="34"/>
                  </a:lnTo>
                  <a:lnTo>
                    <a:pt x="303" y="34"/>
                  </a:lnTo>
                  <a:lnTo>
                    <a:pt x="303" y="31"/>
                  </a:lnTo>
                  <a:lnTo>
                    <a:pt x="303" y="26"/>
                  </a:lnTo>
                  <a:lnTo>
                    <a:pt x="305" y="22"/>
                  </a:lnTo>
                  <a:lnTo>
                    <a:pt x="305" y="19"/>
                  </a:lnTo>
                  <a:lnTo>
                    <a:pt x="307" y="19"/>
                  </a:lnTo>
                  <a:lnTo>
                    <a:pt x="307" y="17"/>
                  </a:lnTo>
                  <a:lnTo>
                    <a:pt x="310" y="15"/>
                  </a:lnTo>
                  <a:lnTo>
                    <a:pt x="310" y="12"/>
                  </a:lnTo>
                  <a:lnTo>
                    <a:pt x="307" y="10"/>
                  </a:lnTo>
                  <a:lnTo>
                    <a:pt x="307" y="8"/>
                  </a:lnTo>
                  <a:lnTo>
                    <a:pt x="305" y="8"/>
                  </a:lnTo>
                  <a:lnTo>
                    <a:pt x="303" y="8"/>
                  </a:lnTo>
                  <a:lnTo>
                    <a:pt x="303" y="8"/>
                  </a:lnTo>
                  <a:lnTo>
                    <a:pt x="300" y="8"/>
                  </a:lnTo>
                  <a:lnTo>
                    <a:pt x="300" y="5"/>
                  </a:lnTo>
                  <a:lnTo>
                    <a:pt x="300" y="0"/>
                  </a:lnTo>
                  <a:lnTo>
                    <a:pt x="298" y="3"/>
                  </a:lnTo>
                  <a:lnTo>
                    <a:pt x="279" y="3"/>
                  </a:lnTo>
                  <a:lnTo>
                    <a:pt x="260" y="5"/>
                  </a:lnTo>
                  <a:lnTo>
                    <a:pt x="241" y="5"/>
                  </a:lnTo>
                  <a:lnTo>
                    <a:pt x="222" y="8"/>
                  </a:lnTo>
                  <a:lnTo>
                    <a:pt x="206" y="10"/>
                  </a:lnTo>
                  <a:lnTo>
                    <a:pt x="187" y="10"/>
                  </a:lnTo>
                  <a:lnTo>
                    <a:pt x="168" y="12"/>
                  </a:lnTo>
                  <a:lnTo>
                    <a:pt x="149" y="12"/>
                  </a:lnTo>
                  <a:lnTo>
                    <a:pt x="130" y="15"/>
                  </a:lnTo>
                  <a:lnTo>
                    <a:pt x="111" y="15"/>
                  </a:lnTo>
                  <a:lnTo>
                    <a:pt x="92" y="17"/>
                  </a:lnTo>
                  <a:lnTo>
                    <a:pt x="73" y="17"/>
                  </a:lnTo>
                  <a:lnTo>
                    <a:pt x="54" y="19"/>
                  </a:lnTo>
                  <a:lnTo>
                    <a:pt x="35" y="19"/>
                  </a:lnTo>
                  <a:lnTo>
                    <a:pt x="19" y="22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2" y="67"/>
                  </a:lnTo>
                  <a:lnTo>
                    <a:pt x="2" y="81"/>
                  </a:lnTo>
                  <a:lnTo>
                    <a:pt x="2" y="95"/>
                  </a:lnTo>
                  <a:lnTo>
                    <a:pt x="4" y="109"/>
                  </a:lnTo>
                  <a:lnTo>
                    <a:pt x="4" y="124"/>
                  </a:lnTo>
                  <a:lnTo>
                    <a:pt x="4" y="140"/>
                  </a:lnTo>
                  <a:lnTo>
                    <a:pt x="4" y="147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7" y="150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12" y="152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4" y="157"/>
                  </a:lnTo>
                  <a:lnTo>
                    <a:pt x="19" y="159"/>
                  </a:lnTo>
                  <a:lnTo>
                    <a:pt x="19" y="159"/>
                  </a:lnTo>
                  <a:lnTo>
                    <a:pt x="21" y="161"/>
                  </a:lnTo>
                  <a:lnTo>
                    <a:pt x="23" y="164"/>
                  </a:lnTo>
                  <a:lnTo>
                    <a:pt x="23" y="166"/>
                  </a:lnTo>
                  <a:lnTo>
                    <a:pt x="23" y="166"/>
                  </a:lnTo>
                  <a:lnTo>
                    <a:pt x="26" y="168"/>
                  </a:lnTo>
                  <a:lnTo>
                    <a:pt x="26" y="168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31" y="178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31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3" y="183"/>
                  </a:lnTo>
                  <a:lnTo>
                    <a:pt x="31" y="185"/>
                  </a:lnTo>
                  <a:lnTo>
                    <a:pt x="31" y="187"/>
                  </a:lnTo>
                  <a:lnTo>
                    <a:pt x="31" y="190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1" y="192"/>
                  </a:lnTo>
                  <a:lnTo>
                    <a:pt x="31" y="195"/>
                  </a:lnTo>
                  <a:lnTo>
                    <a:pt x="31" y="195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1" y="197"/>
                  </a:lnTo>
                  <a:lnTo>
                    <a:pt x="33" y="199"/>
                  </a:lnTo>
                  <a:lnTo>
                    <a:pt x="33" y="202"/>
                  </a:lnTo>
                  <a:lnTo>
                    <a:pt x="35" y="204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38" y="204"/>
                  </a:lnTo>
                  <a:lnTo>
                    <a:pt x="40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2" y="209"/>
                  </a:lnTo>
                  <a:lnTo>
                    <a:pt x="40" y="209"/>
                  </a:lnTo>
                  <a:lnTo>
                    <a:pt x="40" y="209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2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45" y="216"/>
                  </a:lnTo>
                  <a:lnTo>
                    <a:pt x="45" y="218"/>
                  </a:lnTo>
                  <a:lnTo>
                    <a:pt x="47" y="218"/>
                  </a:lnTo>
                  <a:lnTo>
                    <a:pt x="47" y="218"/>
                  </a:lnTo>
                  <a:lnTo>
                    <a:pt x="47" y="221"/>
                  </a:lnTo>
                  <a:lnTo>
                    <a:pt x="49" y="223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9" y="225"/>
                  </a:lnTo>
                  <a:lnTo>
                    <a:pt x="49" y="225"/>
                  </a:lnTo>
                  <a:lnTo>
                    <a:pt x="49" y="228"/>
                  </a:lnTo>
                  <a:lnTo>
                    <a:pt x="49" y="228"/>
                  </a:lnTo>
                  <a:lnTo>
                    <a:pt x="49" y="230"/>
                  </a:lnTo>
                  <a:lnTo>
                    <a:pt x="49" y="230"/>
                  </a:lnTo>
                  <a:lnTo>
                    <a:pt x="49" y="230"/>
                  </a:lnTo>
                  <a:lnTo>
                    <a:pt x="49" y="232"/>
                  </a:lnTo>
                  <a:lnTo>
                    <a:pt x="54" y="235"/>
                  </a:lnTo>
                  <a:lnTo>
                    <a:pt x="54" y="235"/>
                  </a:lnTo>
                  <a:lnTo>
                    <a:pt x="54" y="235"/>
                  </a:lnTo>
                  <a:lnTo>
                    <a:pt x="54" y="237"/>
                  </a:lnTo>
                  <a:lnTo>
                    <a:pt x="54" y="237"/>
                  </a:lnTo>
                  <a:lnTo>
                    <a:pt x="57" y="237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7" y="239"/>
                  </a:lnTo>
                  <a:lnTo>
                    <a:pt x="57" y="242"/>
                  </a:lnTo>
                  <a:lnTo>
                    <a:pt x="57" y="244"/>
                  </a:lnTo>
                  <a:lnTo>
                    <a:pt x="59" y="244"/>
                  </a:lnTo>
                  <a:lnTo>
                    <a:pt x="59" y="244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59" y="247"/>
                  </a:lnTo>
                  <a:lnTo>
                    <a:pt x="61" y="244"/>
                  </a:lnTo>
                  <a:lnTo>
                    <a:pt x="64" y="247"/>
                  </a:lnTo>
                  <a:lnTo>
                    <a:pt x="64" y="247"/>
                  </a:lnTo>
                  <a:lnTo>
                    <a:pt x="64" y="254"/>
                  </a:lnTo>
                  <a:lnTo>
                    <a:pt x="64" y="254"/>
                  </a:lnTo>
                  <a:lnTo>
                    <a:pt x="64" y="256"/>
                  </a:lnTo>
                  <a:lnTo>
                    <a:pt x="64" y="258"/>
                  </a:lnTo>
                  <a:lnTo>
                    <a:pt x="66" y="261"/>
                  </a:lnTo>
                  <a:lnTo>
                    <a:pt x="68" y="263"/>
                  </a:lnTo>
                  <a:lnTo>
                    <a:pt x="68" y="263"/>
                  </a:lnTo>
                  <a:lnTo>
                    <a:pt x="68" y="266"/>
                  </a:lnTo>
                  <a:lnTo>
                    <a:pt x="68" y="266"/>
                  </a:lnTo>
                  <a:lnTo>
                    <a:pt x="64" y="268"/>
                  </a:lnTo>
                  <a:lnTo>
                    <a:pt x="64" y="268"/>
                  </a:lnTo>
                  <a:lnTo>
                    <a:pt x="61" y="268"/>
                  </a:lnTo>
                  <a:lnTo>
                    <a:pt x="64" y="273"/>
                  </a:lnTo>
                  <a:lnTo>
                    <a:pt x="66" y="275"/>
                  </a:lnTo>
                  <a:lnTo>
                    <a:pt x="66" y="275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6" y="277"/>
                  </a:lnTo>
                  <a:lnTo>
                    <a:pt x="64" y="280"/>
                  </a:lnTo>
                  <a:lnTo>
                    <a:pt x="64" y="282"/>
                  </a:lnTo>
                  <a:lnTo>
                    <a:pt x="64" y="282"/>
                  </a:lnTo>
                  <a:lnTo>
                    <a:pt x="64" y="284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9"/>
                  </a:lnTo>
                  <a:lnTo>
                    <a:pt x="64" y="289"/>
                  </a:lnTo>
                  <a:lnTo>
                    <a:pt x="64" y="292"/>
                  </a:lnTo>
                  <a:lnTo>
                    <a:pt x="61" y="299"/>
                  </a:lnTo>
                  <a:lnTo>
                    <a:pt x="59" y="306"/>
                  </a:lnTo>
                  <a:lnTo>
                    <a:pt x="59" y="308"/>
                  </a:lnTo>
                  <a:lnTo>
                    <a:pt x="54" y="310"/>
                  </a:lnTo>
                  <a:lnTo>
                    <a:pt x="54" y="313"/>
                  </a:lnTo>
                  <a:lnTo>
                    <a:pt x="54" y="318"/>
                  </a:lnTo>
                  <a:lnTo>
                    <a:pt x="54" y="320"/>
                  </a:lnTo>
                  <a:lnTo>
                    <a:pt x="52" y="320"/>
                  </a:lnTo>
                  <a:lnTo>
                    <a:pt x="49" y="322"/>
                  </a:lnTo>
                  <a:lnTo>
                    <a:pt x="49" y="325"/>
                  </a:lnTo>
                  <a:lnTo>
                    <a:pt x="49" y="327"/>
                  </a:lnTo>
                  <a:lnTo>
                    <a:pt x="49" y="327"/>
                  </a:lnTo>
                  <a:lnTo>
                    <a:pt x="49" y="327"/>
                  </a:lnTo>
                  <a:lnTo>
                    <a:pt x="49" y="329"/>
                  </a:lnTo>
                  <a:lnTo>
                    <a:pt x="49" y="332"/>
                  </a:lnTo>
                  <a:lnTo>
                    <a:pt x="49" y="332"/>
                  </a:lnTo>
                  <a:lnTo>
                    <a:pt x="52" y="334"/>
                  </a:lnTo>
                  <a:lnTo>
                    <a:pt x="52" y="337"/>
                  </a:lnTo>
                  <a:lnTo>
                    <a:pt x="52" y="339"/>
                  </a:lnTo>
                  <a:lnTo>
                    <a:pt x="52" y="341"/>
                  </a:lnTo>
                  <a:lnTo>
                    <a:pt x="49" y="344"/>
                  </a:lnTo>
                  <a:lnTo>
                    <a:pt x="47" y="346"/>
                  </a:lnTo>
                  <a:lnTo>
                    <a:pt x="47" y="348"/>
                  </a:lnTo>
                  <a:lnTo>
                    <a:pt x="47" y="353"/>
                  </a:lnTo>
                  <a:lnTo>
                    <a:pt x="49" y="355"/>
                  </a:lnTo>
                  <a:lnTo>
                    <a:pt x="52" y="358"/>
                  </a:lnTo>
                  <a:lnTo>
                    <a:pt x="52" y="360"/>
                  </a:lnTo>
                  <a:lnTo>
                    <a:pt x="54" y="363"/>
                  </a:lnTo>
                  <a:lnTo>
                    <a:pt x="52" y="363"/>
                  </a:lnTo>
                  <a:lnTo>
                    <a:pt x="52" y="365"/>
                  </a:lnTo>
                  <a:lnTo>
                    <a:pt x="52" y="367"/>
                  </a:lnTo>
                  <a:lnTo>
                    <a:pt x="52" y="367"/>
                  </a:lnTo>
                  <a:lnTo>
                    <a:pt x="54" y="370"/>
                  </a:lnTo>
                  <a:lnTo>
                    <a:pt x="54" y="372"/>
                  </a:lnTo>
                  <a:lnTo>
                    <a:pt x="54" y="374"/>
                  </a:lnTo>
                  <a:lnTo>
                    <a:pt x="54" y="374"/>
                  </a:lnTo>
                  <a:lnTo>
                    <a:pt x="54" y="377"/>
                  </a:lnTo>
                  <a:lnTo>
                    <a:pt x="54" y="379"/>
                  </a:lnTo>
                  <a:lnTo>
                    <a:pt x="52" y="381"/>
                  </a:lnTo>
                  <a:lnTo>
                    <a:pt x="52" y="384"/>
                  </a:lnTo>
                  <a:lnTo>
                    <a:pt x="54" y="386"/>
                  </a:lnTo>
                  <a:lnTo>
                    <a:pt x="47" y="393"/>
                  </a:lnTo>
                  <a:lnTo>
                    <a:pt x="45" y="396"/>
                  </a:lnTo>
                  <a:lnTo>
                    <a:pt x="45" y="396"/>
                  </a:lnTo>
                  <a:lnTo>
                    <a:pt x="47" y="396"/>
                  </a:lnTo>
                  <a:lnTo>
                    <a:pt x="49" y="398"/>
                  </a:lnTo>
                  <a:lnTo>
                    <a:pt x="49" y="398"/>
                  </a:lnTo>
                  <a:lnTo>
                    <a:pt x="49" y="408"/>
                  </a:lnTo>
                  <a:lnTo>
                    <a:pt x="45" y="417"/>
                  </a:lnTo>
                  <a:lnTo>
                    <a:pt x="42" y="417"/>
                  </a:lnTo>
                  <a:lnTo>
                    <a:pt x="38" y="417"/>
                  </a:lnTo>
                  <a:lnTo>
                    <a:pt x="35" y="419"/>
                  </a:lnTo>
                  <a:lnTo>
                    <a:pt x="35" y="422"/>
                  </a:lnTo>
                  <a:lnTo>
                    <a:pt x="38" y="426"/>
                  </a:lnTo>
                  <a:lnTo>
                    <a:pt x="40" y="431"/>
                  </a:lnTo>
                  <a:lnTo>
                    <a:pt x="42" y="431"/>
                  </a:lnTo>
                  <a:lnTo>
                    <a:pt x="45" y="431"/>
                  </a:lnTo>
                  <a:lnTo>
                    <a:pt x="47" y="429"/>
                  </a:lnTo>
                  <a:lnTo>
                    <a:pt x="49" y="429"/>
                  </a:lnTo>
                  <a:lnTo>
                    <a:pt x="52" y="426"/>
                  </a:lnTo>
                  <a:lnTo>
                    <a:pt x="54" y="424"/>
                  </a:lnTo>
                  <a:lnTo>
                    <a:pt x="59" y="424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68" y="422"/>
                  </a:lnTo>
                  <a:lnTo>
                    <a:pt x="80" y="422"/>
                  </a:lnTo>
                  <a:lnTo>
                    <a:pt x="83" y="422"/>
                  </a:lnTo>
                  <a:lnTo>
                    <a:pt x="85" y="422"/>
                  </a:lnTo>
                  <a:lnTo>
                    <a:pt x="90" y="422"/>
                  </a:lnTo>
                  <a:lnTo>
                    <a:pt x="92" y="422"/>
                  </a:lnTo>
                  <a:lnTo>
                    <a:pt x="94" y="419"/>
                  </a:lnTo>
                  <a:lnTo>
                    <a:pt x="99" y="419"/>
                  </a:lnTo>
                  <a:lnTo>
                    <a:pt x="106" y="417"/>
                  </a:lnTo>
                  <a:lnTo>
                    <a:pt x="111" y="419"/>
                  </a:lnTo>
                  <a:lnTo>
                    <a:pt x="123" y="422"/>
                  </a:lnTo>
                  <a:lnTo>
                    <a:pt x="130" y="424"/>
                  </a:lnTo>
                  <a:lnTo>
                    <a:pt x="144" y="426"/>
                  </a:lnTo>
                  <a:lnTo>
                    <a:pt x="151" y="431"/>
                  </a:lnTo>
                  <a:lnTo>
                    <a:pt x="154" y="434"/>
                  </a:lnTo>
                  <a:lnTo>
                    <a:pt x="165" y="438"/>
                  </a:lnTo>
                  <a:lnTo>
                    <a:pt x="184" y="441"/>
                  </a:lnTo>
                  <a:lnTo>
                    <a:pt x="187" y="438"/>
                  </a:lnTo>
                  <a:lnTo>
                    <a:pt x="189" y="441"/>
                  </a:lnTo>
                  <a:lnTo>
                    <a:pt x="189" y="438"/>
                  </a:lnTo>
                  <a:lnTo>
                    <a:pt x="191" y="441"/>
                  </a:lnTo>
                  <a:lnTo>
                    <a:pt x="210" y="443"/>
                  </a:lnTo>
                  <a:lnTo>
                    <a:pt x="213" y="441"/>
                  </a:lnTo>
                  <a:lnTo>
                    <a:pt x="215" y="441"/>
                  </a:lnTo>
                  <a:lnTo>
                    <a:pt x="222" y="436"/>
                  </a:lnTo>
                  <a:lnTo>
                    <a:pt x="227" y="436"/>
                  </a:lnTo>
                  <a:lnTo>
                    <a:pt x="234" y="436"/>
                  </a:lnTo>
                  <a:lnTo>
                    <a:pt x="236" y="436"/>
                  </a:lnTo>
                  <a:lnTo>
                    <a:pt x="236" y="434"/>
                  </a:lnTo>
                  <a:lnTo>
                    <a:pt x="234" y="434"/>
                  </a:lnTo>
                  <a:lnTo>
                    <a:pt x="236" y="431"/>
                  </a:lnTo>
                  <a:lnTo>
                    <a:pt x="236" y="431"/>
                  </a:lnTo>
                  <a:lnTo>
                    <a:pt x="241" y="429"/>
                  </a:lnTo>
                  <a:lnTo>
                    <a:pt x="239" y="429"/>
                  </a:lnTo>
                  <a:lnTo>
                    <a:pt x="236" y="429"/>
                  </a:lnTo>
                  <a:lnTo>
                    <a:pt x="234" y="429"/>
                  </a:lnTo>
                  <a:lnTo>
                    <a:pt x="232" y="431"/>
                  </a:lnTo>
                  <a:lnTo>
                    <a:pt x="232" y="431"/>
                  </a:lnTo>
                  <a:lnTo>
                    <a:pt x="229" y="429"/>
                  </a:lnTo>
                  <a:lnTo>
                    <a:pt x="227" y="422"/>
                  </a:lnTo>
                  <a:lnTo>
                    <a:pt x="229" y="422"/>
                  </a:lnTo>
                  <a:lnTo>
                    <a:pt x="232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9" y="419"/>
                  </a:lnTo>
                  <a:lnTo>
                    <a:pt x="227" y="422"/>
                  </a:lnTo>
                  <a:lnTo>
                    <a:pt x="224" y="422"/>
                  </a:lnTo>
                  <a:lnTo>
                    <a:pt x="224" y="422"/>
                  </a:lnTo>
                  <a:lnTo>
                    <a:pt x="222" y="422"/>
                  </a:lnTo>
                  <a:lnTo>
                    <a:pt x="222" y="419"/>
                  </a:lnTo>
                  <a:lnTo>
                    <a:pt x="220" y="417"/>
                  </a:lnTo>
                  <a:lnTo>
                    <a:pt x="220" y="415"/>
                  </a:lnTo>
                  <a:lnTo>
                    <a:pt x="222" y="415"/>
                  </a:lnTo>
                  <a:lnTo>
                    <a:pt x="222" y="415"/>
                  </a:lnTo>
                  <a:lnTo>
                    <a:pt x="222" y="415"/>
                  </a:lnTo>
                  <a:lnTo>
                    <a:pt x="224" y="412"/>
                  </a:lnTo>
                  <a:lnTo>
                    <a:pt x="224" y="412"/>
                  </a:lnTo>
                  <a:lnTo>
                    <a:pt x="227" y="412"/>
                  </a:lnTo>
                  <a:lnTo>
                    <a:pt x="227" y="415"/>
                  </a:lnTo>
                  <a:lnTo>
                    <a:pt x="227" y="415"/>
                  </a:lnTo>
                  <a:lnTo>
                    <a:pt x="224" y="417"/>
                  </a:lnTo>
                  <a:lnTo>
                    <a:pt x="227" y="417"/>
                  </a:lnTo>
                  <a:lnTo>
                    <a:pt x="229" y="417"/>
                  </a:lnTo>
                  <a:lnTo>
                    <a:pt x="232" y="412"/>
                  </a:lnTo>
                  <a:lnTo>
                    <a:pt x="232" y="412"/>
                  </a:lnTo>
                  <a:lnTo>
                    <a:pt x="241" y="408"/>
                  </a:lnTo>
                  <a:lnTo>
                    <a:pt x="241" y="408"/>
                  </a:lnTo>
                  <a:lnTo>
                    <a:pt x="243" y="405"/>
                  </a:lnTo>
                  <a:lnTo>
                    <a:pt x="243" y="405"/>
                  </a:lnTo>
                  <a:lnTo>
                    <a:pt x="243" y="403"/>
                  </a:lnTo>
                  <a:lnTo>
                    <a:pt x="243" y="403"/>
                  </a:lnTo>
                  <a:lnTo>
                    <a:pt x="246" y="403"/>
                  </a:lnTo>
                  <a:lnTo>
                    <a:pt x="246" y="405"/>
                  </a:lnTo>
                  <a:lnTo>
                    <a:pt x="248" y="405"/>
                  </a:lnTo>
                  <a:lnTo>
                    <a:pt x="250" y="403"/>
                  </a:lnTo>
                  <a:lnTo>
                    <a:pt x="253" y="403"/>
                  </a:lnTo>
                  <a:lnTo>
                    <a:pt x="258" y="403"/>
                  </a:lnTo>
                  <a:lnTo>
                    <a:pt x="258" y="403"/>
                  </a:lnTo>
                  <a:lnTo>
                    <a:pt x="260" y="405"/>
                  </a:lnTo>
                  <a:lnTo>
                    <a:pt x="260" y="405"/>
                  </a:lnTo>
                  <a:lnTo>
                    <a:pt x="260" y="408"/>
                  </a:lnTo>
                  <a:lnTo>
                    <a:pt x="258" y="408"/>
                  </a:lnTo>
                  <a:lnTo>
                    <a:pt x="258" y="408"/>
                  </a:lnTo>
                  <a:lnTo>
                    <a:pt x="258" y="405"/>
                  </a:lnTo>
                  <a:lnTo>
                    <a:pt x="255" y="408"/>
                  </a:lnTo>
                  <a:lnTo>
                    <a:pt x="255" y="410"/>
                  </a:lnTo>
                  <a:lnTo>
                    <a:pt x="255" y="412"/>
                  </a:lnTo>
                  <a:lnTo>
                    <a:pt x="255" y="412"/>
                  </a:lnTo>
                  <a:lnTo>
                    <a:pt x="255" y="415"/>
                  </a:lnTo>
                  <a:lnTo>
                    <a:pt x="255" y="415"/>
                  </a:lnTo>
                  <a:lnTo>
                    <a:pt x="258" y="417"/>
                  </a:lnTo>
                  <a:lnTo>
                    <a:pt x="260" y="417"/>
                  </a:lnTo>
                  <a:lnTo>
                    <a:pt x="265" y="412"/>
                  </a:lnTo>
                  <a:lnTo>
                    <a:pt x="265" y="412"/>
                  </a:lnTo>
                  <a:lnTo>
                    <a:pt x="277" y="412"/>
                  </a:lnTo>
                  <a:lnTo>
                    <a:pt x="279" y="412"/>
                  </a:lnTo>
                  <a:lnTo>
                    <a:pt x="281" y="412"/>
                  </a:lnTo>
                  <a:lnTo>
                    <a:pt x="281" y="415"/>
                  </a:lnTo>
                  <a:lnTo>
                    <a:pt x="281" y="419"/>
                  </a:lnTo>
                  <a:lnTo>
                    <a:pt x="281" y="422"/>
                  </a:lnTo>
                  <a:lnTo>
                    <a:pt x="281" y="424"/>
                  </a:lnTo>
                  <a:lnTo>
                    <a:pt x="281" y="426"/>
                  </a:lnTo>
                  <a:lnTo>
                    <a:pt x="284" y="426"/>
                  </a:lnTo>
                  <a:lnTo>
                    <a:pt x="286" y="424"/>
                  </a:lnTo>
                  <a:lnTo>
                    <a:pt x="288" y="424"/>
                  </a:lnTo>
                  <a:lnTo>
                    <a:pt x="288" y="424"/>
                  </a:lnTo>
                  <a:lnTo>
                    <a:pt x="291" y="424"/>
                  </a:lnTo>
                  <a:lnTo>
                    <a:pt x="291" y="426"/>
                  </a:lnTo>
                  <a:lnTo>
                    <a:pt x="291" y="426"/>
                  </a:lnTo>
                  <a:lnTo>
                    <a:pt x="291" y="429"/>
                  </a:lnTo>
                  <a:lnTo>
                    <a:pt x="293" y="431"/>
                  </a:lnTo>
                  <a:lnTo>
                    <a:pt x="293" y="434"/>
                  </a:lnTo>
                  <a:lnTo>
                    <a:pt x="293" y="436"/>
                  </a:lnTo>
                  <a:lnTo>
                    <a:pt x="291" y="436"/>
                  </a:lnTo>
                  <a:lnTo>
                    <a:pt x="293" y="438"/>
                  </a:lnTo>
                  <a:lnTo>
                    <a:pt x="298" y="436"/>
                  </a:lnTo>
                  <a:lnTo>
                    <a:pt x="303" y="434"/>
                  </a:lnTo>
                  <a:lnTo>
                    <a:pt x="305" y="434"/>
                  </a:lnTo>
                  <a:lnTo>
                    <a:pt x="307" y="434"/>
                  </a:lnTo>
                  <a:lnTo>
                    <a:pt x="307" y="434"/>
                  </a:lnTo>
                  <a:lnTo>
                    <a:pt x="305" y="436"/>
                  </a:lnTo>
                  <a:lnTo>
                    <a:pt x="305" y="436"/>
                  </a:lnTo>
                  <a:lnTo>
                    <a:pt x="305" y="438"/>
                  </a:lnTo>
                  <a:lnTo>
                    <a:pt x="307" y="438"/>
                  </a:lnTo>
                  <a:lnTo>
                    <a:pt x="310" y="438"/>
                  </a:lnTo>
                  <a:lnTo>
                    <a:pt x="312" y="438"/>
                  </a:lnTo>
                  <a:lnTo>
                    <a:pt x="317" y="441"/>
                  </a:lnTo>
                  <a:lnTo>
                    <a:pt x="319" y="441"/>
                  </a:lnTo>
                  <a:lnTo>
                    <a:pt x="319" y="441"/>
                  </a:lnTo>
                  <a:lnTo>
                    <a:pt x="321" y="438"/>
                  </a:lnTo>
                  <a:lnTo>
                    <a:pt x="321" y="436"/>
                  </a:lnTo>
                  <a:lnTo>
                    <a:pt x="321" y="436"/>
                  </a:lnTo>
                  <a:lnTo>
                    <a:pt x="321" y="436"/>
                  </a:lnTo>
                  <a:lnTo>
                    <a:pt x="321" y="434"/>
                  </a:lnTo>
                  <a:lnTo>
                    <a:pt x="321" y="434"/>
                  </a:lnTo>
                  <a:lnTo>
                    <a:pt x="324" y="429"/>
                  </a:lnTo>
                  <a:lnTo>
                    <a:pt x="324" y="429"/>
                  </a:lnTo>
                  <a:lnTo>
                    <a:pt x="324" y="424"/>
                  </a:lnTo>
                  <a:lnTo>
                    <a:pt x="324" y="424"/>
                  </a:lnTo>
                  <a:lnTo>
                    <a:pt x="326" y="426"/>
                  </a:lnTo>
                  <a:lnTo>
                    <a:pt x="326" y="426"/>
                  </a:lnTo>
                  <a:lnTo>
                    <a:pt x="329" y="429"/>
                  </a:lnTo>
                  <a:lnTo>
                    <a:pt x="329" y="431"/>
                  </a:lnTo>
                  <a:lnTo>
                    <a:pt x="326" y="431"/>
                  </a:lnTo>
                  <a:lnTo>
                    <a:pt x="326" y="431"/>
                  </a:lnTo>
                  <a:lnTo>
                    <a:pt x="324" y="434"/>
                  </a:lnTo>
                  <a:lnTo>
                    <a:pt x="324" y="436"/>
                  </a:lnTo>
                  <a:lnTo>
                    <a:pt x="324" y="441"/>
                  </a:lnTo>
                  <a:lnTo>
                    <a:pt x="324" y="443"/>
                  </a:lnTo>
                  <a:lnTo>
                    <a:pt x="326" y="445"/>
                  </a:lnTo>
                  <a:lnTo>
                    <a:pt x="326" y="445"/>
                  </a:lnTo>
                  <a:lnTo>
                    <a:pt x="329" y="445"/>
                  </a:lnTo>
                  <a:lnTo>
                    <a:pt x="329" y="448"/>
                  </a:lnTo>
                  <a:lnTo>
                    <a:pt x="329" y="448"/>
                  </a:lnTo>
                  <a:lnTo>
                    <a:pt x="329" y="450"/>
                  </a:lnTo>
                  <a:lnTo>
                    <a:pt x="329" y="450"/>
                  </a:lnTo>
                  <a:lnTo>
                    <a:pt x="331" y="452"/>
                  </a:lnTo>
                  <a:lnTo>
                    <a:pt x="333" y="452"/>
                  </a:lnTo>
                  <a:lnTo>
                    <a:pt x="340" y="457"/>
                  </a:lnTo>
                  <a:lnTo>
                    <a:pt x="343" y="460"/>
                  </a:lnTo>
                  <a:lnTo>
                    <a:pt x="340" y="464"/>
                  </a:lnTo>
                  <a:lnTo>
                    <a:pt x="340" y="464"/>
                  </a:lnTo>
                  <a:lnTo>
                    <a:pt x="340" y="464"/>
                  </a:lnTo>
                  <a:lnTo>
                    <a:pt x="340" y="467"/>
                  </a:lnTo>
                  <a:lnTo>
                    <a:pt x="343" y="467"/>
                  </a:lnTo>
                  <a:lnTo>
                    <a:pt x="340" y="467"/>
                  </a:lnTo>
                  <a:lnTo>
                    <a:pt x="340" y="469"/>
                  </a:lnTo>
                  <a:lnTo>
                    <a:pt x="338" y="469"/>
                  </a:lnTo>
                  <a:lnTo>
                    <a:pt x="338" y="467"/>
                  </a:lnTo>
                  <a:lnTo>
                    <a:pt x="338" y="467"/>
                  </a:lnTo>
                  <a:lnTo>
                    <a:pt x="336" y="467"/>
                  </a:lnTo>
                  <a:lnTo>
                    <a:pt x="336" y="467"/>
                  </a:lnTo>
                  <a:lnTo>
                    <a:pt x="336" y="464"/>
                  </a:lnTo>
                  <a:lnTo>
                    <a:pt x="336" y="462"/>
                  </a:lnTo>
                  <a:lnTo>
                    <a:pt x="336" y="457"/>
                  </a:lnTo>
                  <a:lnTo>
                    <a:pt x="333" y="460"/>
                  </a:lnTo>
                  <a:lnTo>
                    <a:pt x="331" y="457"/>
                  </a:lnTo>
                  <a:lnTo>
                    <a:pt x="329" y="455"/>
                  </a:lnTo>
                  <a:lnTo>
                    <a:pt x="329" y="455"/>
                  </a:lnTo>
                  <a:lnTo>
                    <a:pt x="326" y="455"/>
                  </a:lnTo>
                  <a:lnTo>
                    <a:pt x="326" y="455"/>
                  </a:lnTo>
                  <a:lnTo>
                    <a:pt x="324" y="457"/>
                  </a:lnTo>
                  <a:lnTo>
                    <a:pt x="324" y="460"/>
                  </a:lnTo>
                  <a:lnTo>
                    <a:pt x="321" y="462"/>
                  </a:lnTo>
                  <a:lnTo>
                    <a:pt x="319" y="462"/>
                  </a:lnTo>
                  <a:lnTo>
                    <a:pt x="319" y="462"/>
                  </a:lnTo>
                  <a:lnTo>
                    <a:pt x="317" y="460"/>
                  </a:lnTo>
                  <a:lnTo>
                    <a:pt x="319" y="464"/>
                  </a:lnTo>
                  <a:lnTo>
                    <a:pt x="324" y="469"/>
                  </a:lnTo>
                  <a:lnTo>
                    <a:pt x="331" y="471"/>
                  </a:lnTo>
                  <a:lnTo>
                    <a:pt x="340" y="471"/>
                  </a:lnTo>
                  <a:lnTo>
                    <a:pt x="343" y="474"/>
                  </a:lnTo>
                  <a:lnTo>
                    <a:pt x="345" y="474"/>
                  </a:lnTo>
                  <a:lnTo>
                    <a:pt x="347" y="476"/>
                  </a:lnTo>
                  <a:lnTo>
                    <a:pt x="347" y="476"/>
                  </a:lnTo>
                  <a:lnTo>
                    <a:pt x="350" y="474"/>
                  </a:lnTo>
                  <a:lnTo>
                    <a:pt x="350" y="474"/>
                  </a:lnTo>
                  <a:lnTo>
                    <a:pt x="350" y="471"/>
                  </a:lnTo>
                  <a:lnTo>
                    <a:pt x="352" y="471"/>
                  </a:lnTo>
                  <a:lnTo>
                    <a:pt x="352" y="471"/>
                  </a:lnTo>
                  <a:lnTo>
                    <a:pt x="355" y="471"/>
                  </a:lnTo>
                  <a:lnTo>
                    <a:pt x="357" y="474"/>
                  </a:lnTo>
                  <a:lnTo>
                    <a:pt x="355" y="474"/>
                  </a:lnTo>
                  <a:lnTo>
                    <a:pt x="355" y="474"/>
                  </a:lnTo>
                  <a:lnTo>
                    <a:pt x="355" y="476"/>
                  </a:lnTo>
                  <a:lnTo>
                    <a:pt x="355" y="476"/>
                  </a:lnTo>
                  <a:lnTo>
                    <a:pt x="357" y="476"/>
                  </a:lnTo>
                  <a:lnTo>
                    <a:pt x="359" y="476"/>
                  </a:lnTo>
                  <a:lnTo>
                    <a:pt x="364" y="476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69" y="481"/>
                  </a:lnTo>
                  <a:lnTo>
                    <a:pt x="371" y="479"/>
                  </a:lnTo>
                  <a:lnTo>
                    <a:pt x="373" y="479"/>
                  </a:lnTo>
                  <a:lnTo>
                    <a:pt x="373" y="476"/>
                  </a:lnTo>
                  <a:lnTo>
                    <a:pt x="371" y="474"/>
                  </a:lnTo>
                  <a:lnTo>
                    <a:pt x="373" y="476"/>
                  </a:lnTo>
                  <a:lnTo>
                    <a:pt x="376" y="476"/>
                  </a:lnTo>
                  <a:lnTo>
                    <a:pt x="378" y="476"/>
                  </a:lnTo>
                  <a:lnTo>
                    <a:pt x="381" y="476"/>
                  </a:lnTo>
                  <a:lnTo>
                    <a:pt x="381" y="479"/>
                  </a:lnTo>
                  <a:lnTo>
                    <a:pt x="381" y="479"/>
                  </a:lnTo>
                  <a:lnTo>
                    <a:pt x="378" y="481"/>
                  </a:lnTo>
                  <a:lnTo>
                    <a:pt x="376" y="481"/>
                  </a:lnTo>
                  <a:lnTo>
                    <a:pt x="378" y="481"/>
                  </a:lnTo>
                  <a:lnTo>
                    <a:pt x="383" y="483"/>
                  </a:lnTo>
                  <a:lnTo>
                    <a:pt x="383" y="483"/>
                  </a:lnTo>
                  <a:lnTo>
                    <a:pt x="383" y="481"/>
                  </a:lnTo>
                  <a:lnTo>
                    <a:pt x="385" y="481"/>
                  </a:lnTo>
                  <a:lnTo>
                    <a:pt x="388" y="481"/>
                  </a:lnTo>
                  <a:lnTo>
                    <a:pt x="388" y="481"/>
                  </a:lnTo>
                  <a:lnTo>
                    <a:pt x="388" y="481"/>
                  </a:lnTo>
                  <a:lnTo>
                    <a:pt x="390" y="481"/>
                  </a:lnTo>
                  <a:lnTo>
                    <a:pt x="390" y="481"/>
                  </a:lnTo>
                  <a:lnTo>
                    <a:pt x="390" y="479"/>
                  </a:lnTo>
                  <a:lnTo>
                    <a:pt x="390" y="479"/>
                  </a:lnTo>
                  <a:lnTo>
                    <a:pt x="390" y="476"/>
                  </a:lnTo>
                  <a:lnTo>
                    <a:pt x="390" y="476"/>
                  </a:lnTo>
                  <a:lnTo>
                    <a:pt x="392" y="476"/>
                  </a:lnTo>
                  <a:lnTo>
                    <a:pt x="392" y="476"/>
                  </a:lnTo>
                  <a:lnTo>
                    <a:pt x="395" y="476"/>
                  </a:lnTo>
                  <a:lnTo>
                    <a:pt x="395" y="479"/>
                  </a:lnTo>
                  <a:lnTo>
                    <a:pt x="395" y="476"/>
                  </a:lnTo>
                  <a:lnTo>
                    <a:pt x="395" y="471"/>
                  </a:lnTo>
                  <a:lnTo>
                    <a:pt x="395" y="471"/>
                  </a:lnTo>
                  <a:lnTo>
                    <a:pt x="395" y="471"/>
                  </a:lnTo>
                  <a:lnTo>
                    <a:pt x="395" y="467"/>
                  </a:lnTo>
                  <a:lnTo>
                    <a:pt x="395" y="467"/>
                  </a:lnTo>
                  <a:lnTo>
                    <a:pt x="395" y="464"/>
                  </a:lnTo>
                  <a:lnTo>
                    <a:pt x="397" y="467"/>
                  </a:lnTo>
                  <a:lnTo>
                    <a:pt x="397" y="467"/>
                  </a:lnTo>
                  <a:lnTo>
                    <a:pt x="400" y="469"/>
                  </a:lnTo>
                  <a:lnTo>
                    <a:pt x="400" y="467"/>
                  </a:lnTo>
                  <a:lnTo>
                    <a:pt x="397" y="464"/>
                  </a:lnTo>
                  <a:lnTo>
                    <a:pt x="400" y="464"/>
                  </a:lnTo>
                  <a:lnTo>
                    <a:pt x="400" y="462"/>
                  </a:lnTo>
                  <a:lnTo>
                    <a:pt x="400" y="460"/>
                  </a:lnTo>
                  <a:lnTo>
                    <a:pt x="397" y="460"/>
                  </a:lnTo>
                  <a:lnTo>
                    <a:pt x="397" y="460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400" y="457"/>
                  </a:lnTo>
                  <a:lnTo>
                    <a:pt x="400" y="457"/>
                  </a:lnTo>
                  <a:lnTo>
                    <a:pt x="400" y="455"/>
                  </a:lnTo>
                  <a:lnTo>
                    <a:pt x="400" y="455"/>
                  </a:lnTo>
                  <a:lnTo>
                    <a:pt x="402" y="455"/>
                  </a:lnTo>
                  <a:lnTo>
                    <a:pt x="402" y="457"/>
                  </a:lnTo>
                  <a:lnTo>
                    <a:pt x="400" y="457"/>
                  </a:lnTo>
                  <a:lnTo>
                    <a:pt x="402" y="457"/>
                  </a:lnTo>
                  <a:lnTo>
                    <a:pt x="404" y="460"/>
                  </a:lnTo>
                  <a:lnTo>
                    <a:pt x="407" y="457"/>
                  </a:lnTo>
                  <a:lnTo>
                    <a:pt x="407" y="457"/>
                  </a:lnTo>
                  <a:lnTo>
                    <a:pt x="409" y="457"/>
                  </a:lnTo>
                  <a:lnTo>
                    <a:pt x="411" y="457"/>
                  </a:lnTo>
                  <a:lnTo>
                    <a:pt x="411" y="455"/>
                  </a:lnTo>
                  <a:lnTo>
                    <a:pt x="414" y="452"/>
                  </a:lnTo>
                  <a:lnTo>
                    <a:pt x="414" y="452"/>
                  </a:lnTo>
                  <a:lnTo>
                    <a:pt x="414" y="450"/>
                  </a:lnTo>
                  <a:lnTo>
                    <a:pt x="414" y="450"/>
                  </a:lnTo>
                  <a:lnTo>
                    <a:pt x="416" y="450"/>
                  </a:lnTo>
                  <a:lnTo>
                    <a:pt x="416" y="450"/>
                  </a:lnTo>
                  <a:lnTo>
                    <a:pt x="416" y="452"/>
                  </a:lnTo>
                  <a:lnTo>
                    <a:pt x="418" y="455"/>
                  </a:lnTo>
                  <a:lnTo>
                    <a:pt x="421" y="457"/>
                  </a:lnTo>
                  <a:lnTo>
                    <a:pt x="421" y="464"/>
                  </a:lnTo>
                  <a:lnTo>
                    <a:pt x="423" y="460"/>
                  </a:lnTo>
                  <a:lnTo>
                    <a:pt x="423" y="457"/>
                  </a:lnTo>
                  <a:lnTo>
                    <a:pt x="423" y="457"/>
                  </a:lnTo>
                  <a:lnTo>
                    <a:pt x="423" y="455"/>
                  </a:lnTo>
                  <a:lnTo>
                    <a:pt x="426" y="455"/>
                  </a:lnTo>
                  <a:lnTo>
                    <a:pt x="426" y="455"/>
                  </a:lnTo>
                  <a:lnTo>
                    <a:pt x="426" y="455"/>
                  </a:lnTo>
                  <a:lnTo>
                    <a:pt x="426" y="457"/>
                  </a:lnTo>
                  <a:lnTo>
                    <a:pt x="430" y="460"/>
                  </a:lnTo>
                  <a:lnTo>
                    <a:pt x="433" y="462"/>
                  </a:lnTo>
                  <a:lnTo>
                    <a:pt x="433" y="464"/>
                  </a:lnTo>
                  <a:lnTo>
                    <a:pt x="433" y="462"/>
                  </a:lnTo>
                  <a:lnTo>
                    <a:pt x="433" y="460"/>
                  </a:lnTo>
                  <a:lnTo>
                    <a:pt x="433" y="460"/>
                  </a:lnTo>
                  <a:lnTo>
                    <a:pt x="435" y="460"/>
                  </a:lnTo>
                  <a:lnTo>
                    <a:pt x="435" y="460"/>
                  </a:lnTo>
                  <a:lnTo>
                    <a:pt x="435" y="462"/>
                  </a:lnTo>
                  <a:lnTo>
                    <a:pt x="435" y="462"/>
                  </a:lnTo>
                  <a:lnTo>
                    <a:pt x="435" y="464"/>
                  </a:lnTo>
                  <a:lnTo>
                    <a:pt x="435" y="467"/>
                  </a:lnTo>
                  <a:lnTo>
                    <a:pt x="435" y="467"/>
                  </a:lnTo>
                  <a:lnTo>
                    <a:pt x="435" y="469"/>
                  </a:lnTo>
                  <a:lnTo>
                    <a:pt x="435" y="469"/>
                  </a:lnTo>
                  <a:lnTo>
                    <a:pt x="435" y="471"/>
                  </a:lnTo>
                  <a:lnTo>
                    <a:pt x="435" y="471"/>
                  </a:lnTo>
                  <a:lnTo>
                    <a:pt x="437" y="474"/>
                  </a:lnTo>
                  <a:lnTo>
                    <a:pt x="437" y="476"/>
                  </a:lnTo>
                  <a:lnTo>
                    <a:pt x="440" y="476"/>
                  </a:lnTo>
                  <a:lnTo>
                    <a:pt x="440" y="479"/>
                  </a:lnTo>
                  <a:lnTo>
                    <a:pt x="440" y="481"/>
                  </a:lnTo>
                  <a:lnTo>
                    <a:pt x="437" y="481"/>
                  </a:lnTo>
                  <a:lnTo>
                    <a:pt x="440" y="481"/>
                  </a:lnTo>
                  <a:lnTo>
                    <a:pt x="442" y="479"/>
                  </a:lnTo>
                  <a:lnTo>
                    <a:pt x="449" y="476"/>
                  </a:lnTo>
                  <a:lnTo>
                    <a:pt x="449" y="474"/>
                  </a:lnTo>
                  <a:lnTo>
                    <a:pt x="452" y="474"/>
                  </a:lnTo>
                  <a:lnTo>
                    <a:pt x="454" y="471"/>
                  </a:lnTo>
                  <a:lnTo>
                    <a:pt x="454" y="469"/>
                  </a:lnTo>
                  <a:lnTo>
                    <a:pt x="456" y="469"/>
                  </a:lnTo>
                  <a:lnTo>
                    <a:pt x="456" y="464"/>
                  </a:lnTo>
                  <a:lnTo>
                    <a:pt x="459" y="462"/>
                  </a:lnTo>
                  <a:lnTo>
                    <a:pt x="454" y="462"/>
                  </a:lnTo>
                  <a:lnTo>
                    <a:pt x="452" y="460"/>
                  </a:lnTo>
                  <a:lnTo>
                    <a:pt x="452" y="455"/>
                  </a:lnTo>
                  <a:lnTo>
                    <a:pt x="456" y="455"/>
                  </a:lnTo>
                  <a:lnTo>
                    <a:pt x="454" y="452"/>
                  </a:lnTo>
                  <a:lnTo>
                    <a:pt x="454" y="452"/>
                  </a:lnTo>
                  <a:lnTo>
                    <a:pt x="456" y="452"/>
                  </a:lnTo>
                  <a:lnTo>
                    <a:pt x="459" y="455"/>
                  </a:lnTo>
                  <a:lnTo>
                    <a:pt x="461" y="452"/>
                  </a:lnTo>
                  <a:lnTo>
                    <a:pt x="461" y="452"/>
                  </a:lnTo>
                  <a:lnTo>
                    <a:pt x="459" y="450"/>
                  </a:lnTo>
                  <a:lnTo>
                    <a:pt x="456" y="450"/>
                  </a:lnTo>
                  <a:lnTo>
                    <a:pt x="456" y="448"/>
                  </a:lnTo>
                  <a:lnTo>
                    <a:pt x="456" y="445"/>
                  </a:lnTo>
                  <a:lnTo>
                    <a:pt x="456" y="445"/>
                  </a:lnTo>
                  <a:lnTo>
                    <a:pt x="456" y="445"/>
                  </a:lnTo>
                  <a:lnTo>
                    <a:pt x="459" y="448"/>
                  </a:lnTo>
                  <a:lnTo>
                    <a:pt x="459" y="448"/>
                  </a:lnTo>
                  <a:lnTo>
                    <a:pt x="459" y="445"/>
                  </a:lnTo>
                  <a:lnTo>
                    <a:pt x="459" y="443"/>
                  </a:lnTo>
                  <a:lnTo>
                    <a:pt x="456" y="443"/>
                  </a:lnTo>
                  <a:lnTo>
                    <a:pt x="456" y="443"/>
                  </a:lnTo>
                  <a:lnTo>
                    <a:pt x="456" y="441"/>
                  </a:lnTo>
                  <a:lnTo>
                    <a:pt x="456" y="441"/>
                  </a:lnTo>
                  <a:lnTo>
                    <a:pt x="456" y="438"/>
                  </a:lnTo>
                  <a:lnTo>
                    <a:pt x="456" y="438"/>
                  </a:lnTo>
                  <a:lnTo>
                    <a:pt x="459" y="436"/>
                  </a:lnTo>
                  <a:lnTo>
                    <a:pt x="456" y="434"/>
                  </a:lnTo>
                  <a:lnTo>
                    <a:pt x="454" y="434"/>
                  </a:lnTo>
                  <a:lnTo>
                    <a:pt x="452" y="434"/>
                  </a:lnTo>
                  <a:lnTo>
                    <a:pt x="447" y="434"/>
                  </a:lnTo>
                  <a:lnTo>
                    <a:pt x="447" y="434"/>
                  </a:lnTo>
                  <a:lnTo>
                    <a:pt x="444" y="431"/>
                  </a:lnTo>
                  <a:lnTo>
                    <a:pt x="440" y="429"/>
                  </a:lnTo>
                  <a:lnTo>
                    <a:pt x="440" y="426"/>
                  </a:lnTo>
                  <a:lnTo>
                    <a:pt x="437" y="429"/>
                  </a:lnTo>
                  <a:lnTo>
                    <a:pt x="437" y="429"/>
                  </a:lnTo>
                  <a:lnTo>
                    <a:pt x="437" y="429"/>
                  </a:lnTo>
                  <a:lnTo>
                    <a:pt x="437" y="426"/>
                  </a:lnTo>
                  <a:lnTo>
                    <a:pt x="437" y="426"/>
                  </a:lnTo>
                  <a:lnTo>
                    <a:pt x="440" y="426"/>
                  </a:lnTo>
                  <a:lnTo>
                    <a:pt x="440" y="426"/>
                  </a:lnTo>
                  <a:lnTo>
                    <a:pt x="440" y="424"/>
                  </a:lnTo>
                  <a:lnTo>
                    <a:pt x="440" y="424"/>
                  </a:lnTo>
                  <a:lnTo>
                    <a:pt x="437" y="424"/>
                  </a:lnTo>
                  <a:lnTo>
                    <a:pt x="437" y="424"/>
                  </a:lnTo>
                  <a:lnTo>
                    <a:pt x="440" y="422"/>
                  </a:lnTo>
                  <a:lnTo>
                    <a:pt x="440" y="419"/>
                  </a:lnTo>
                  <a:lnTo>
                    <a:pt x="442" y="422"/>
                  </a:lnTo>
                  <a:lnTo>
                    <a:pt x="444" y="424"/>
                  </a:lnTo>
                  <a:lnTo>
                    <a:pt x="447" y="426"/>
                  </a:lnTo>
                  <a:lnTo>
                    <a:pt x="447" y="424"/>
                  </a:lnTo>
                  <a:lnTo>
                    <a:pt x="444" y="424"/>
                  </a:lnTo>
                  <a:lnTo>
                    <a:pt x="447" y="424"/>
                  </a:lnTo>
                  <a:lnTo>
                    <a:pt x="447" y="422"/>
                  </a:lnTo>
                  <a:lnTo>
                    <a:pt x="449" y="424"/>
                  </a:lnTo>
                  <a:lnTo>
                    <a:pt x="452" y="424"/>
                  </a:lnTo>
                  <a:lnTo>
                    <a:pt x="463" y="431"/>
                  </a:lnTo>
                  <a:lnTo>
                    <a:pt x="468" y="431"/>
                  </a:lnTo>
                  <a:lnTo>
                    <a:pt x="470" y="429"/>
                  </a:lnTo>
                  <a:lnTo>
                    <a:pt x="475" y="434"/>
                  </a:lnTo>
                  <a:lnTo>
                    <a:pt x="475" y="434"/>
                  </a:lnTo>
                  <a:lnTo>
                    <a:pt x="478" y="431"/>
                  </a:lnTo>
                  <a:lnTo>
                    <a:pt x="478" y="429"/>
                  </a:lnTo>
                  <a:lnTo>
                    <a:pt x="478" y="429"/>
                  </a:lnTo>
                  <a:lnTo>
                    <a:pt x="478" y="429"/>
                  </a:lnTo>
                  <a:lnTo>
                    <a:pt x="480" y="429"/>
                  </a:lnTo>
                  <a:lnTo>
                    <a:pt x="480" y="429"/>
                  </a:lnTo>
                  <a:lnTo>
                    <a:pt x="480" y="431"/>
                  </a:lnTo>
                  <a:lnTo>
                    <a:pt x="480" y="431"/>
                  </a:lnTo>
                  <a:lnTo>
                    <a:pt x="480" y="431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4"/>
                  </a:lnTo>
                  <a:lnTo>
                    <a:pt x="480" y="436"/>
                  </a:lnTo>
                  <a:lnTo>
                    <a:pt x="480" y="436"/>
                  </a:lnTo>
                  <a:lnTo>
                    <a:pt x="482" y="436"/>
                  </a:lnTo>
                  <a:lnTo>
                    <a:pt x="482" y="436"/>
                  </a:lnTo>
                  <a:lnTo>
                    <a:pt x="485" y="436"/>
                  </a:lnTo>
                  <a:lnTo>
                    <a:pt x="485" y="436"/>
                  </a:lnTo>
                  <a:lnTo>
                    <a:pt x="487" y="436"/>
                  </a:lnTo>
                  <a:lnTo>
                    <a:pt x="485" y="438"/>
                  </a:lnTo>
                  <a:lnTo>
                    <a:pt x="485" y="438"/>
                  </a:lnTo>
                  <a:lnTo>
                    <a:pt x="485" y="438"/>
                  </a:lnTo>
                  <a:lnTo>
                    <a:pt x="485" y="441"/>
                  </a:lnTo>
                  <a:lnTo>
                    <a:pt x="487" y="441"/>
                  </a:lnTo>
                  <a:lnTo>
                    <a:pt x="487" y="438"/>
                  </a:lnTo>
                  <a:lnTo>
                    <a:pt x="487" y="438"/>
                  </a:lnTo>
                  <a:lnTo>
                    <a:pt x="487" y="438"/>
                  </a:lnTo>
                  <a:lnTo>
                    <a:pt x="487" y="441"/>
                  </a:lnTo>
                  <a:lnTo>
                    <a:pt x="489" y="441"/>
                  </a:lnTo>
                  <a:lnTo>
                    <a:pt x="489" y="443"/>
                  </a:lnTo>
                  <a:lnTo>
                    <a:pt x="487" y="445"/>
                  </a:lnTo>
                  <a:lnTo>
                    <a:pt x="487" y="445"/>
                  </a:lnTo>
                  <a:lnTo>
                    <a:pt x="485" y="448"/>
                  </a:lnTo>
                  <a:lnTo>
                    <a:pt x="482" y="448"/>
                  </a:lnTo>
                  <a:lnTo>
                    <a:pt x="496" y="448"/>
                  </a:lnTo>
                  <a:lnTo>
                    <a:pt x="496" y="448"/>
                  </a:lnTo>
                  <a:lnTo>
                    <a:pt x="501" y="445"/>
                  </a:lnTo>
                  <a:lnTo>
                    <a:pt x="501" y="443"/>
                  </a:lnTo>
                  <a:lnTo>
                    <a:pt x="504" y="445"/>
                  </a:lnTo>
                  <a:lnTo>
                    <a:pt x="504" y="445"/>
                  </a:lnTo>
                  <a:lnTo>
                    <a:pt x="501" y="450"/>
                  </a:lnTo>
                  <a:lnTo>
                    <a:pt x="504" y="450"/>
                  </a:lnTo>
                  <a:lnTo>
                    <a:pt x="504" y="452"/>
                  </a:lnTo>
                  <a:lnTo>
                    <a:pt x="506" y="455"/>
                  </a:lnTo>
                  <a:lnTo>
                    <a:pt x="508" y="455"/>
                  </a:lnTo>
                  <a:lnTo>
                    <a:pt x="511" y="455"/>
                  </a:lnTo>
                  <a:lnTo>
                    <a:pt x="518" y="455"/>
                  </a:lnTo>
                  <a:lnTo>
                    <a:pt x="515" y="452"/>
                  </a:lnTo>
                  <a:lnTo>
                    <a:pt x="518" y="452"/>
                  </a:lnTo>
                  <a:lnTo>
                    <a:pt x="520" y="452"/>
                  </a:lnTo>
                  <a:lnTo>
                    <a:pt x="523" y="452"/>
                  </a:lnTo>
                  <a:lnTo>
                    <a:pt x="520" y="455"/>
                  </a:lnTo>
                  <a:lnTo>
                    <a:pt x="520" y="455"/>
                  </a:lnTo>
                  <a:lnTo>
                    <a:pt x="527" y="464"/>
                  </a:lnTo>
                  <a:lnTo>
                    <a:pt x="530" y="464"/>
                  </a:lnTo>
                  <a:lnTo>
                    <a:pt x="530" y="467"/>
                  </a:lnTo>
                  <a:lnTo>
                    <a:pt x="530" y="467"/>
                  </a:lnTo>
                  <a:lnTo>
                    <a:pt x="530" y="469"/>
                  </a:lnTo>
                  <a:lnTo>
                    <a:pt x="530" y="471"/>
                  </a:lnTo>
                  <a:lnTo>
                    <a:pt x="532" y="471"/>
                  </a:lnTo>
                  <a:lnTo>
                    <a:pt x="534" y="471"/>
                  </a:lnTo>
                  <a:lnTo>
                    <a:pt x="537" y="469"/>
                  </a:lnTo>
                  <a:lnTo>
                    <a:pt x="537" y="469"/>
                  </a:lnTo>
                  <a:lnTo>
                    <a:pt x="537" y="467"/>
                  </a:lnTo>
                  <a:lnTo>
                    <a:pt x="537" y="464"/>
                  </a:lnTo>
                  <a:lnTo>
                    <a:pt x="537" y="462"/>
                  </a:lnTo>
                  <a:lnTo>
                    <a:pt x="537" y="462"/>
                  </a:lnTo>
                  <a:lnTo>
                    <a:pt x="537" y="460"/>
                  </a:lnTo>
                  <a:lnTo>
                    <a:pt x="539" y="460"/>
                  </a:lnTo>
                  <a:lnTo>
                    <a:pt x="539" y="462"/>
                  </a:lnTo>
                  <a:lnTo>
                    <a:pt x="539" y="464"/>
                  </a:lnTo>
                  <a:lnTo>
                    <a:pt x="539" y="467"/>
                  </a:lnTo>
                  <a:lnTo>
                    <a:pt x="539" y="467"/>
                  </a:lnTo>
                  <a:lnTo>
                    <a:pt x="541" y="467"/>
                  </a:lnTo>
                  <a:lnTo>
                    <a:pt x="541" y="464"/>
                  </a:lnTo>
                  <a:lnTo>
                    <a:pt x="541" y="464"/>
                  </a:lnTo>
                  <a:lnTo>
                    <a:pt x="541" y="462"/>
                  </a:lnTo>
                  <a:lnTo>
                    <a:pt x="544" y="462"/>
                  </a:lnTo>
                  <a:lnTo>
                    <a:pt x="544" y="464"/>
                  </a:lnTo>
                  <a:lnTo>
                    <a:pt x="541" y="467"/>
                  </a:lnTo>
                  <a:lnTo>
                    <a:pt x="541" y="469"/>
                  </a:lnTo>
                  <a:lnTo>
                    <a:pt x="539" y="474"/>
                  </a:lnTo>
                  <a:lnTo>
                    <a:pt x="539" y="474"/>
                  </a:lnTo>
                  <a:lnTo>
                    <a:pt x="537" y="474"/>
                  </a:lnTo>
                  <a:lnTo>
                    <a:pt x="537" y="476"/>
                  </a:lnTo>
                  <a:lnTo>
                    <a:pt x="537" y="476"/>
                  </a:lnTo>
                  <a:lnTo>
                    <a:pt x="537" y="479"/>
                  </a:lnTo>
                  <a:lnTo>
                    <a:pt x="537" y="479"/>
                  </a:lnTo>
                  <a:lnTo>
                    <a:pt x="537" y="481"/>
                  </a:lnTo>
                  <a:lnTo>
                    <a:pt x="534" y="483"/>
                  </a:lnTo>
                  <a:lnTo>
                    <a:pt x="532" y="486"/>
                  </a:lnTo>
                  <a:lnTo>
                    <a:pt x="532" y="486"/>
                  </a:lnTo>
                  <a:lnTo>
                    <a:pt x="530" y="488"/>
                  </a:lnTo>
                  <a:lnTo>
                    <a:pt x="530" y="488"/>
                  </a:lnTo>
                  <a:lnTo>
                    <a:pt x="530" y="493"/>
                  </a:lnTo>
                  <a:lnTo>
                    <a:pt x="532" y="493"/>
                  </a:lnTo>
                  <a:lnTo>
                    <a:pt x="534" y="490"/>
                  </a:lnTo>
                  <a:lnTo>
                    <a:pt x="539" y="481"/>
                  </a:lnTo>
                  <a:lnTo>
                    <a:pt x="539" y="481"/>
                  </a:lnTo>
                  <a:lnTo>
                    <a:pt x="539" y="479"/>
                  </a:lnTo>
                  <a:lnTo>
                    <a:pt x="539" y="476"/>
                  </a:lnTo>
                  <a:lnTo>
                    <a:pt x="541" y="476"/>
                  </a:lnTo>
                  <a:lnTo>
                    <a:pt x="544" y="474"/>
                  </a:lnTo>
                  <a:lnTo>
                    <a:pt x="546" y="474"/>
                  </a:lnTo>
                  <a:lnTo>
                    <a:pt x="546" y="474"/>
                  </a:lnTo>
                  <a:lnTo>
                    <a:pt x="546" y="471"/>
                  </a:lnTo>
                  <a:lnTo>
                    <a:pt x="546" y="471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546" y="469"/>
                  </a:lnTo>
                  <a:lnTo>
                    <a:pt x="549" y="469"/>
                  </a:lnTo>
                  <a:lnTo>
                    <a:pt x="549" y="471"/>
                  </a:lnTo>
                  <a:lnTo>
                    <a:pt x="553" y="474"/>
                  </a:lnTo>
                  <a:lnTo>
                    <a:pt x="553" y="476"/>
                  </a:lnTo>
                  <a:lnTo>
                    <a:pt x="553" y="479"/>
                  </a:lnTo>
                  <a:lnTo>
                    <a:pt x="558" y="481"/>
                  </a:lnTo>
                  <a:lnTo>
                    <a:pt x="558" y="481"/>
                  </a:lnTo>
                  <a:lnTo>
                    <a:pt x="560" y="481"/>
                  </a:lnTo>
                  <a:lnTo>
                    <a:pt x="558" y="476"/>
                  </a:lnTo>
                  <a:lnTo>
                    <a:pt x="558" y="474"/>
                  </a:lnTo>
                  <a:lnTo>
                    <a:pt x="560" y="471"/>
                  </a:lnTo>
                  <a:lnTo>
                    <a:pt x="560" y="469"/>
                  </a:lnTo>
                  <a:lnTo>
                    <a:pt x="563" y="469"/>
                  </a:lnTo>
                  <a:lnTo>
                    <a:pt x="563" y="469"/>
                  </a:lnTo>
                  <a:lnTo>
                    <a:pt x="563" y="469"/>
                  </a:lnTo>
                  <a:lnTo>
                    <a:pt x="565" y="471"/>
                  </a:lnTo>
                  <a:lnTo>
                    <a:pt x="565" y="469"/>
                  </a:lnTo>
                  <a:lnTo>
                    <a:pt x="563" y="467"/>
                  </a:lnTo>
                  <a:lnTo>
                    <a:pt x="563" y="467"/>
                  </a:lnTo>
                  <a:lnTo>
                    <a:pt x="563" y="464"/>
                  </a:lnTo>
                  <a:lnTo>
                    <a:pt x="565" y="464"/>
                  </a:lnTo>
                  <a:lnTo>
                    <a:pt x="565" y="467"/>
                  </a:lnTo>
                  <a:lnTo>
                    <a:pt x="565" y="467"/>
                  </a:lnTo>
                  <a:lnTo>
                    <a:pt x="567" y="469"/>
                  </a:lnTo>
                  <a:lnTo>
                    <a:pt x="567" y="467"/>
                  </a:lnTo>
                  <a:lnTo>
                    <a:pt x="570" y="462"/>
                  </a:lnTo>
                  <a:lnTo>
                    <a:pt x="563" y="462"/>
                  </a:lnTo>
                  <a:lnTo>
                    <a:pt x="563" y="462"/>
                  </a:lnTo>
                  <a:lnTo>
                    <a:pt x="563" y="460"/>
                  </a:lnTo>
                  <a:lnTo>
                    <a:pt x="563" y="460"/>
                  </a:lnTo>
                  <a:lnTo>
                    <a:pt x="565" y="457"/>
                  </a:lnTo>
                  <a:lnTo>
                    <a:pt x="567" y="457"/>
                  </a:lnTo>
                  <a:lnTo>
                    <a:pt x="567" y="457"/>
                  </a:lnTo>
                  <a:lnTo>
                    <a:pt x="567" y="457"/>
                  </a:lnTo>
                  <a:close/>
                  <a:moveTo>
                    <a:pt x="518" y="389"/>
                  </a:moveTo>
                  <a:lnTo>
                    <a:pt x="518" y="386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5" y="386"/>
                  </a:lnTo>
                  <a:lnTo>
                    <a:pt x="513" y="384"/>
                  </a:lnTo>
                  <a:lnTo>
                    <a:pt x="511" y="386"/>
                  </a:lnTo>
                  <a:lnTo>
                    <a:pt x="511" y="389"/>
                  </a:lnTo>
                  <a:lnTo>
                    <a:pt x="513" y="393"/>
                  </a:lnTo>
                  <a:lnTo>
                    <a:pt x="513" y="391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5" y="389"/>
                  </a:lnTo>
                  <a:lnTo>
                    <a:pt x="518" y="391"/>
                  </a:lnTo>
                  <a:lnTo>
                    <a:pt x="518" y="391"/>
                  </a:lnTo>
                  <a:lnTo>
                    <a:pt x="520" y="391"/>
                  </a:lnTo>
                  <a:lnTo>
                    <a:pt x="518" y="391"/>
                  </a:lnTo>
                  <a:lnTo>
                    <a:pt x="518" y="389"/>
                  </a:lnTo>
                  <a:close/>
                  <a:moveTo>
                    <a:pt x="575" y="393"/>
                  </a:moveTo>
                  <a:lnTo>
                    <a:pt x="577" y="389"/>
                  </a:lnTo>
                  <a:lnTo>
                    <a:pt x="579" y="386"/>
                  </a:lnTo>
                  <a:lnTo>
                    <a:pt x="572" y="396"/>
                  </a:lnTo>
                  <a:lnTo>
                    <a:pt x="575" y="393"/>
                  </a:lnTo>
                  <a:close/>
                  <a:moveTo>
                    <a:pt x="475" y="448"/>
                  </a:moveTo>
                  <a:lnTo>
                    <a:pt x="475" y="448"/>
                  </a:lnTo>
                  <a:lnTo>
                    <a:pt x="475" y="448"/>
                  </a:lnTo>
                  <a:lnTo>
                    <a:pt x="475" y="448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3" y="448"/>
                  </a:lnTo>
                  <a:lnTo>
                    <a:pt x="473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5" y="450"/>
                  </a:lnTo>
                  <a:lnTo>
                    <a:pt x="478" y="448"/>
                  </a:lnTo>
                  <a:lnTo>
                    <a:pt x="478" y="448"/>
                  </a:lnTo>
                  <a:lnTo>
                    <a:pt x="475" y="448"/>
                  </a:lnTo>
                  <a:lnTo>
                    <a:pt x="475" y="448"/>
                  </a:lnTo>
                  <a:close/>
                  <a:moveTo>
                    <a:pt x="582" y="355"/>
                  </a:moveTo>
                  <a:lnTo>
                    <a:pt x="579" y="353"/>
                  </a:lnTo>
                  <a:lnTo>
                    <a:pt x="579" y="351"/>
                  </a:lnTo>
                  <a:lnTo>
                    <a:pt x="577" y="348"/>
                  </a:lnTo>
                  <a:lnTo>
                    <a:pt x="575" y="346"/>
                  </a:lnTo>
                  <a:lnTo>
                    <a:pt x="577" y="348"/>
                  </a:lnTo>
                  <a:lnTo>
                    <a:pt x="579" y="348"/>
                  </a:lnTo>
                  <a:lnTo>
                    <a:pt x="579" y="353"/>
                  </a:lnTo>
                  <a:lnTo>
                    <a:pt x="579" y="355"/>
                  </a:lnTo>
                  <a:lnTo>
                    <a:pt x="579" y="355"/>
                  </a:lnTo>
                  <a:lnTo>
                    <a:pt x="582" y="358"/>
                  </a:lnTo>
                  <a:lnTo>
                    <a:pt x="582" y="360"/>
                  </a:lnTo>
                  <a:lnTo>
                    <a:pt x="582" y="363"/>
                  </a:lnTo>
                  <a:lnTo>
                    <a:pt x="582" y="365"/>
                  </a:lnTo>
                  <a:lnTo>
                    <a:pt x="584" y="370"/>
                  </a:lnTo>
                  <a:lnTo>
                    <a:pt x="582" y="372"/>
                  </a:lnTo>
                  <a:lnTo>
                    <a:pt x="579" y="379"/>
                  </a:lnTo>
                  <a:lnTo>
                    <a:pt x="579" y="379"/>
                  </a:lnTo>
                  <a:lnTo>
                    <a:pt x="582" y="381"/>
                  </a:lnTo>
                  <a:lnTo>
                    <a:pt x="582" y="381"/>
                  </a:lnTo>
                  <a:lnTo>
                    <a:pt x="582" y="381"/>
                  </a:lnTo>
                  <a:lnTo>
                    <a:pt x="584" y="377"/>
                  </a:lnTo>
                  <a:lnTo>
                    <a:pt x="584" y="374"/>
                  </a:lnTo>
                  <a:lnTo>
                    <a:pt x="584" y="363"/>
                  </a:lnTo>
                  <a:lnTo>
                    <a:pt x="582" y="355"/>
                  </a:lnTo>
                  <a:close/>
                  <a:moveTo>
                    <a:pt x="428" y="476"/>
                  </a:moveTo>
                  <a:lnTo>
                    <a:pt x="426" y="476"/>
                  </a:lnTo>
                  <a:lnTo>
                    <a:pt x="426" y="476"/>
                  </a:lnTo>
                  <a:lnTo>
                    <a:pt x="426" y="476"/>
                  </a:lnTo>
                  <a:lnTo>
                    <a:pt x="426" y="479"/>
                  </a:lnTo>
                  <a:lnTo>
                    <a:pt x="426" y="479"/>
                  </a:lnTo>
                  <a:lnTo>
                    <a:pt x="423" y="479"/>
                  </a:lnTo>
                  <a:lnTo>
                    <a:pt x="421" y="481"/>
                  </a:lnTo>
                  <a:lnTo>
                    <a:pt x="421" y="481"/>
                  </a:lnTo>
                  <a:lnTo>
                    <a:pt x="421" y="481"/>
                  </a:lnTo>
                  <a:lnTo>
                    <a:pt x="428" y="479"/>
                  </a:lnTo>
                  <a:lnTo>
                    <a:pt x="428" y="479"/>
                  </a:lnTo>
                  <a:lnTo>
                    <a:pt x="428" y="476"/>
                  </a:lnTo>
                  <a:close/>
                  <a:moveTo>
                    <a:pt x="468" y="455"/>
                  </a:moveTo>
                  <a:lnTo>
                    <a:pt x="466" y="455"/>
                  </a:lnTo>
                  <a:lnTo>
                    <a:pt x="466" y="457"/>
                  </a:lnTo>
                  <a:lnTo>
                    <a:pt x="463" y="460"/>
                  </a:lnTo>
                  <a:lnTo>
                    <a:pt x="461" y="460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61" y="462"/>
                  </a:lnTo>
                  <a:lnTo>
                    <a:pt x="466" y="460"/>
                  </a:lnTo>
                  <a:lnTo>
                    <a:pt x="468" y="457"/>
                  </a:lnTo>
                  <a:lnTo>
                    <a:pt x="468" y="457"/>
                  </a:lnTo>
                  <a:lnTo>
                    <a:pt x="468" y="455"/>
                  </a:lnTo>
                  <a:close/>
                  <a:moveTo>
                    <a:pt x="470" y="452"/>
                  </a:moveTo>
                  <a:lnTo>
                    <a:pt x="470" y="452"/>
                  </a:lnTo>
                  <a:lnTo>
                    <a:pt x="470" y="455"/>
                  </a:lnTo>
                  <a:lnTo>
                    <a:pt x="470" y="455"/>
                  </a:lnTo>
                  <a:lnTo>
                    <a:pt x="473" y="452"/>
                  </a:lnTo>
                  <a:lnTo>
                    <a:pt x="473" y="452"/>
                  </a:lnTo>
                  <a:lnTo>
                    <a:pt x="470" y="452"/>
                  </a:lnTo>
                  <a:lnTo>
                    <a:pt x="470" y="452"/>
                  </a:lnTo>
                  <a:close/>
                  <a:moveTo>
                    <a:pt x="433" y="481"/>
                  </a:moveTo>
                  <a:lnTo>
                    <a:pt x="433" y="481"/>
                  </a:lnTo>
                  <a:lnTo>
                    <a:pt x="430" y="483"/>
                  </a:lnTo>
                  <a:lnTo>
                    <a:pt x="430" y="483"/>
                  </a:lnTo>
                  <a:lnTo>
                    <a:pt x="428" y="486"/>
                  </a:lnTo>
                  <a:lnTo>
                    <a:pt x="435" y="483"/>
                  </a:lnTo>
                  <a:lnTo>
                    <a:pt x="435" y="481"/>
                  </a:lnTo>
                  <a:lnTo>
                    <a:pt x="433" y="481"/>
                  </a:lnTo>
                  <a:close/>
                  <a:moveTo>
                    <a:pt x="454" y="431"/>
                  </a:moveTo>
                  <a:lnTo>
                    <a:pt x="454" y="431"/>
                  </a:lnTo>
                  <a:lnTo>
                    <a:pt x="454" y="434"/>
                  </a:lnTo>
                  <a:lnTo>
                    <a:pt x="456" y="434"/>
                  </a:lnTo>
                  <a:lnTo>
                    <a:pt x="456" y="434"/>
                  </a:lnTo>
                  <a:lnTo>
                    <a:pt x="456" y="431"/>
                  </a:lnTo>
                  <a:lnTo>
                    <a:pt x="456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4"/>
                  </a:lnTo>
                  <a:lnTo>
                    <a:pt x="461" y="431"/>
                  </a:lnTo>
                  <a:lnTo>
                    <a:pt x="461" y="431"/>
                  </a:lnTo>
                  <a:lnTo>
                    <a:pt x="461" y="431"/>
                  </a:lnTo>
                  <a:lnTo>
                    <a:pt x="461" y="434"/>
                  </a:lnTo>
                  <a:lnTo>
                    <a:pt x="459" y="434"/>
                  </a:lnTo>
                  <a:lnTo>
                    <a:pt x="459" y="434"/>
                  </a:lnTo>
                  <a:lnTo>
                    <a:pt x="459" y="431"/>
                  </a:lnTo>
                  <a:lnTo>
                    <a:pt x="456" y="431"/>
                  </a:lnTo>
                  <a:lnTo>
                    <a:pt x="459" y="431"/>
                  </a:lnTo>
                  <a:lnTo>
                    <a:pt x="459" y="431"/>
                  </a:lnTo>
                  <a:lnTo>
                    <a:pt x="459" y="429"/>
                  </a:lnTo>
                  <a:lnTo>
                    <a:pt x="456" y="429"/>
                  </a:lnTo>
                  <a:lnTo>
                    <a:pt x="456" y="429"/>
                  </a:lnTo>
                  <a:lnTo>
                    <a:pt x="454" y="429"/>
                  </a:lnTo>
                  <a:lnTo>
                    <a:pt x="454" y="429"/>
                  </a:lnTo>
                  <a:lnTo>
                    <a:pt x="454" y="426"/>
                  </a:lnTo>
                  <a:lnTo>
                    <a:pt x="452" y="426"/>
                  </a:lnTo>
                  <a:lnTo>
                    <a:pt x="449" y="426"/>
                  </a:lnTo>
                  <a:lnTo>
                    <a:pt x="449" y="426"/>
                  </a:lnTo>
                  <a:lnTo>
                    <a:pt x="447" y="426"/>
                  </a:lnTo>
                  <a:lnTo>
                    <a:pt x="447" y="429"/>
                  </a:lnTo>
                  <a:lnTo>
                    <a:pt x="447" y="429"/>
                  </a:lnTo>
                  <a:lnTo>
                    <a:pt x="449" y="431"/>
                  </a:lnTo>
                  <a:lnTo>
                    <a:pt x="452" y="431"/>
                  </a:lnTo>
                  <a:lnTo>
                    <a:pt x="452" y="431"/>
                  </a:lnTo>
                  <a:lnTo>
                    <a:pt x="454" y="431"/>
                  </a:lnTo>
                  <a:lnTo>
                    <a:pt x="454" y="431"/>
                  </a:lnTo>
                  <a:lnTo>
                    <a:pt x="454" y="431"/>
                  </a:lnTo>
                  <a:lnTo>
                    <a:pt x="454" y="431"/>
                  </a:lnTo>
                  <a:close/>
                  <a:moveTo>
                    <a:pt x="577" y="372"/>
                  </a:moveTo>
                  <a:lnTo>
                    <a:pt x="579" y="372"/>
                  </a:lnTo>
                  <a:lnTo>
                    <a:pt x="579" y="372"/>
                  </a:lnTo>
                  <a:lnTo>
                    <a:pt x="577" y="372"/>
                  </a:lnTo>
                  <a:close/>
                  <a:moveTo>
                    <a:pt x="575" y="370"/>
                  </a:moveTo>
                  <a:lnTo>
                    <a:pt x="575" y="370"/>
                  </a:lnTo>
                  <a:lnTo>
                    <a:pt x="572" y="370"/>
                  </a:lnTo>
                  <a:lnTo>
                    <a:pt x="572" y="372"/>
                  </a:lnTo>
                  <a:lnTo>
                    <a:pt x="572" y="372"/>
                  </a:lnTo>
                  <a:lnTo>
                    <a:pt x="575" y="370"/>
                  </a:lnTo>
                  <a:lnTo>
                    <a:pt x="575" y="370"/>
                  </a:lnTo>
                  <a:close/>
                  <a:moveTo>
                    <a:pt x="575" y="367"/>
                  </a:moveTo>
                  <a:lnTo>
                    <a:pt x="577" y="367"/>
                  </a:lnTo>
                  <a:lnTo>
                    <a:pt x="577" y="367"/>
                  </a:lnTo>
                  <a:lnTo>
                    <a:pt x="575" y="367"/>
                  </a:lnTo>
                  <a:lnTo>
                    <a:pt x="575" y="370"/>
                  </a:lnTo>
                  <a:lnTo>
                    <a:pt x="575" y="370"/>
                  </a:lnTo>
                  <a:lnTo>
                    <a:pt x="575" y="370"/>
                  </a:lnTo>
                  <a:lnTo>
                    <a:pt x="575" y="367"/>
                  </a:lnTo>
                  <a:close/>
                  <a:moveTo>
                    <a:pt x="577" y="367"/>
                  </a:moveTo>
                  <a:lnTo>
                    <a:pt x="577" y="367"/>
                  </a:lnTo>
                  <a:lnTo>
                    <a:pt x="577" y="370"/>
                  </a:lnTo>
                  <a:lnTo>
                    <a:pt x="577" y="370"/>
                  </a:lnTo>
                  <a:lnTo>
                    <a:pt x="577" y="367"/>
                  </a:lnTo>
                  <a:close/>
                  <a:moveTo>
                    <a:pt x="508" y="398"/>
                  </a:move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11" y="398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6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lnTo>
                    <a:pt x="508" y="398"/>
                  </a:lnTo>
                  <a:close/>
                  <a:moveTo>
                    <a:pt x="567" y="379"/>
                  </a:moveTo>
                  <a:lnTo>
                    <a:pt x="567" y="379"/>
                  </a:lnTo>
                  <a:lnTo>
                    <a:pt x="567" y="377"/>
                  </a:lnTo>
                  <a:lnTo>
                    <a:pt x="567" y="377"/>
                  </a:lnTo>
                  <a:lnTo>
                    <a:pt x="567" y="379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79"/>
                  </a:lnTo>
                  <a:close/>
                  <a:moveTo>
                    <a:pt x="539" y="363"/>
                  </a:moveTo>
                  <a:lnTo>
                    <a:pt x="539" y="360"/>
                  </a:lnTo>
                  <a:lnTo>
                    <a:pt x="537" y="360"/>
                  </a:lnTo>
                  <a:lnTo>
                    <a:pt x="537" y="363"/>
                  </a:lnTo>
                  <a:lnTo>
                    <a:pt x="534" y="365"/>
                  </a:lnTo>
                  <a:lnTo>
                    <a:pt x="534" y="365"/>
                  </a:lnTo>
                  <a:lnTo>
                    <a:pt x="534" y="365"/>
                  </a:lnTo>
                  <a:lnTo>
                    <a:pt x="537" y="365"/>
                  </a:lnTo>
                  <a:lnTo>
                    <a:pt x="537" y="363"/>
                  </a:lnTo>
                  <a:lnTo>
                    <a:pt x="537" y="363"/>
                  </a:lnTo>
                  <a:lnTo>
                    <a:pt x="539" y="36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8"/>
            <p:cNvSpPr>
              <a:spLocks noEditPoints="1"/>
            </p:cNvSpPr>
            <p:nvPr/>
          </p:nvSpPr>
          <p:spPr bwMode="auto">
            <a:xfrm>
              <a:off x="9447080" y="3555475"/>
              <a:ext cx="732062" cy="376405"/>
            </a:xfrm>
            <a:custGeom>
              <a:avLst/>
              <a:gdLst>
                <a:gd name="T0" fmla="*/ 722 w 741"/>
                <a:gd name="T1" fmla="*/ 152 h 381"/>
                <a:gd name="T2" fmla="*/ 712 w 741"/>
                <a:gd name="T3" fmla="*/ 145 h 381"/>
                <a:gd name="T4" fmla="*/ 700 w 741"/>
                <a:gd name="T5" fmla="*/ 135 h 381"/>
                <a:gd name="T6" fmla="*/ 688 w 741"/>
                <a:gd name="T7" fmla="*/ 119 h 381"/>
                <a:gd name="T8" fmla="*/ 681 w 741"/>
                <a:gd name="T9" fmla="*/ 109 h 381"/>
                <a:gd name="T10" fmla="*/ 662 w 741"/>
                <a:gd name="T11" fmla="*/ 88 h 381"/>
                <a:gd name="T12" fmla="*/ 665 w 741"/>
                <a:gd name="T13" fmla="*/ 81 h 381"/>
                <a:gd name="T14" fmla="*/ 667 w 741"/>
                <a:gd name="T15" fmla="*/ 76 h 381"/>
                <a:gd name="T16" fmla="*/ 662 w 741"/>
                <a:gd name="T17" fmla="*/ 60 h 381"/>
                <a:gd name="T18" fmla="*/ 632 w 741"/>
                <a:gd name="T19" fmla="*/ 36 h 381"/>
                <a:gd name="T20" fmla="*/ 613 w 741"/>
                <a:gd name="T21" fmla="*/ 29 h 381"/>
                <a:gd name="T22" fmla="*/ 596 w 741"/>
                <a:gd name="T23" fmla="*/ 41 h 381"/>
                <a:gd name="T24" fmla="*/ 577 w 741"/>
                <a:gd name="T25" fmla="*/ 38 h 381"/>
                <a:gd name="T26" fmla="*/ 556 w 741"/>
                <a:gd name="T27" fmla="*/ 43 h 381"/>
                <a:gd name="T28" fmla="*/ 528 w 741"/>
                <a:gd name="T29" fmla="*/ 34 h 381"/>
                <a:gd name="T30" fmla="*/ 492 w 741"/>
                <a:gd name="T31" fmla="*/ 22 h 381"/>
                <a:gd name="T32" fmla="*/ 478 w 741"/>
                <a:gd name="T33" fmla="*/ 8 h 381"/>
                <a:gd name="T34" fmla="*/ 445 w 741"/>
                <a:gd name="T35" fmla="*/ 3 h 381"/>
                <a:gd name="T36" fmla="*/ 428 w 741"/>
                <a:gd name="T37" fmla="*/ 12 h 381"/>
                <a:gd name="T38" fmla="*/ 438 w 741"/>
                <a:gd name="T39" fmla="*/ 31 h 381"/>
                <a:gd name="T40" fmla="*/ 421 w 741"/>
                <a:gd name="T41" fmla="*/ 48 h 381"/>
                <a:gd name="T42" fmla="*/ 379 w 741"/>
                <a:gd name="T43" fmla="*/ 64 h 381"/>
                <a:gd name="T44" fmla="*/ 372 w 741"/>
                <a:gd name="T45" fmla="*/ 95 h 381"/>
                <a:gd name="T46" fmla="*/ 353 w 741"/>
                <a:gd name="T47" fmla="*/ 119 h 381"/>
                <a:gd name="T48" fmla="*/ 343 w 741"/>
                <a:gd name="T49" fmla="*/ 135 h 381"/>
                <a:gd name="T50" fmla="*/ 331 w 741"/>
                <a:gd name="T51" fmla="*/ 161 h 381"/>
                <a:gd name="T52" fmla="*/ 305 w 741"/>
                <a:gd name="T53" fmla="*/ 147 h 381"/>
                <a:gd name="T54" fmla="*/ 301 w 741"/>
                <a:gd name="T55" fmla="*/ 142 h 381"/>
                <a:gd name="T56" fmla="*/ 289 w 741"/>
                <a:gd name="T57" fmla="*/ 147 h 381"/>
                <a:gd name="T58" fmla="*/ 284 w 741"/>
                <a:gd name="T59" fmla="*/ 171 h 381"/>
                <a:gd name="T60" fmla="*/ 275 w 741"/>
                <a:gd name="T61" fmla="*/ 176 h 381"/>
                <a:gd name="T62" fmla="*/ 246 w 741"/>
                <a:gd name="T63" fmla="*/ 176 h 381"/>
                <a:gd name="T64" fmla="*/ 227 w 741"/>
                <a:gd name="T65" fmla="*/ 194 h 381"/>
                <a:gd name="T66" fmla="*/ 213 w 741"/>
                <a:gd name="T67" fmla="*/ 187 h 381"/>
                <a:gd name="T68" fmla="*/ 180 w 741"/>
                <a:gd name="T69" fmla="*/ 183 h 381"/>
                <a:gd name="T70" fmla="*/ 180 w 741"/>
                <a:gd name="T71" fmla="*/ 190 h 381"/>
                <a:gd name="T72" fmla="*/ 168 w 741"/>
                <a:gd name="T73" fmla="*/ 190 h 381"/>
                <a:gd name="T74" fmla="*/ 149 w 741"/>
                <a:gd name="T75" fmla="*/ 187 h 381"/>
                <a:gd name="T76" fmla="*/ 137 w 741"/>
                <a:gd name="T77" fmla="*/ 204 h 381"/>
                <a:gd name="T78" fmla="*/ 130 w 741"/>
                <a:gd name="T79" fmla="*/ 232 h 381"/>
                <a:gd name="T80" fmla="*/ 102 w 741"/>
                <a:gd name="T81" fmla="*/ 256 h 381"/>
                <a:gd name="T82" fmla="*/ 107 w 741"/>
                <a:gd name="T83" fmla="*/ 292 h 381"/>
                <a:gd name="T84" fmla="*/ 43 w 741"/>
                <a:gd name="T85" fmla="*/ 292 h 381"/>
                <a:gd name="T86" fmla="*/ 43 w 741"/>
                <a:gd name="T87" fmla="*/ 329 h 381"/>
                <a:gd name="T88" fmla="*/ 38 w 741"/>
                <a:gd name="T89" fmla="*/ 358 h 381"/>
                <a:gd name="T90" fmla="*/ 19 w 741"/>
                <a:gd name="T91" fmla="*/ 365 h 381"/>
                <a:gd name="T92" fmla="*/ 121 w 741"/>
                <a:gd name="T93" fmla="*/ 370 h 381"/>
                <a:gd name="T94" fmla="*/ 149 w 741"/>
                <a:gd name="T95" fmla="*/ 341 h 381"/>
                <a:gd name="T96" fmla="*/ 173 w 741"/>
                <a:gd name="T97" fmla="*/ 346 h 381"/>
                <a:gd name="T98" fmla="*/ 249 w 741"/>
                <a:gd name="T99" fmla="*/ 337 h 381"/>
                <a:gd name="T100" fmla="*/ 305 w 741"/>
                <a:gd name="T101" fmla="*/ 327 h 381"/>
                <a:gd name="T102" fmla="*/ 471 w 741"/>
                <a:gd name="T103" fmla="*/ 313 h 381"/>
                <a:gd name="T104" fmla="*/ 589 w 741"/>
                <a:gd name="T105" fmla="*/ 296 h 381"/>
                <a:gd name="T106" fmla="*/ 629 w 741"/>
                <a:gd name="T107" fmla="*/ 273 h 381"/>
                <a:gd name="T108" fmla="*/ 644 w 741"/>
                <a:gd name="T109" fmla="*/ 263 h 381"/>
                <a:gd name="T110" fmla="*/ 665 w 741"/>
                <a:gd name="T111" fmla="*/ 247 h 381"/>
                <a:gd name="T112" fmla="*/ 667 w 741"/>
                <a:gd name="T113" fmla="*/ 235 h 381"/>
                <a:gd name="T114" fmla="*/ 674 w 741"/>
                <a:gd name="T115" fmla="*/ 218 h 381"/>
                <a:gd name="T116" fmla="*/ 729 w 741"/>
                <a:gd name="T117" fmla="*/ 168 h 381"/>
                <a:gd name="T118" fmla="*/ 10 w 741"/>
                <a:gd name="T119" fmla="*/ 379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41" h="381">
                  <a:moveTo>
                    <a:pt x="738" y="154"/>
                  </a:moveTo>
                  <a:lnTo>
                    <a:pt x="738" y="154"/>
                  </a:lnTo>
                  <a:lnTo>
                    <a:pt x="733" y="157"/>
                  </a:lnTo>
                  <a:lnTo>
                    <a:pt x="733" y="157"/>
                  </a:lnTo>
                  <a:lnTo>
                    <a:pt x="724" y="154"/>
                  </a:lnTo>
                  <a:lnTo>
                    <a:pt x="724" y="154"/>
                  </a:lnTo>
                  <a:lnTo>
                    <a:pt x="722" y="154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2"/>
                  </a:lnTo>
                  <a:lnTo>
                    <a:pt x="722" y="150"/>
                  </a:lnTo>
                  <a:lnTo>
                    <a:pt x="722" y="150"/>
                  </a:lnTo>
                  <a:lnTo>
                    <a:pt x="717" y="147"/>
                  </a:lnTo>
                  <a:lnTo>
                    <a:pt x="717" y="147"/>
                  </a:lnTo>
                  <a:lnTo>
                    <a:pt x="717" y="147"/>
                  </a:lnTo>
                  <a:lnTo>
                    <a:pt x="714" y="147"/>
                  </a:lnTo>
                  <a:lnTo>
                    <a:pt x="714" y="147"/>
                  </a:lnTo>
                  <a:lnTo>
                    <a:pt x="712" y="145"/>
                  </a:lnTo>
                  <a:lnTo>
                    <a:pt x="712" y="145"/>
                  </a:lnTo>
                  <a:lnTo>
                    <a:pt x="712" y="145"/>
                  </a:lnTo>
                  <a:lnTo>
                    <a:pt x="710" y="145"/>
                  </a:lnTo>
                  <a:lnTo>
                    <a:pt x="705" y="142"/>
                  </a:lnTo>
                  <a:lnTo>
                    <a:pt x="705" y="142"/>
                  </a:lnTo>
                  <a:lnTo>
                    <a:pt x="705" y="142"/>
                  </a:lnTo>
                  <a:lnTo>
                    <a:pt x="705" y="140"/>
                  </a:lnTo>
                  <a:lnTo>
                    <a:pt x="703" y="138"/>
                  </a:lnTo>
                  <a:lnTo>
                    <a:pt x="703" y="135"/>
                  </a:lnTo>
                  <a:lnTo>
                    <a:pt x="703" y="135"/>
                  </a:lnTo>
                  <a:lnTo>
                    <a:pt x="700" y="135"/>
                  </a:lnTo>
                  <a:lnTo>
                    <a:pt x="700" y="133"/>
                  </a:lnTo>
                  <a:lnTo>
                    <a:pt x="691" y="128"/>
                  </a:lnTo>
                  <a:lnTo>
                    <a:pt x="691" y="126"/>
                  </a:lnTo>
                  <a:lnTo>
                    <a:pt x="691" y="126"/>
                  </a:lnTo>
                  <a:lnTo>
                    <a:pt x="691" y="126"/>
                  </a:lnTo>
                  <a:lnTo>
                    <a:pt x="691" y="121"/>
                  </a:lnTo>
                  <a:lnTo>
                    <a:pt x="688" y="121"/>
                  </a:lnTo>
                  <a:lnTo>
                    <a:pt x="688" y="119"/>
                  </a:lnTo>
                  <a:lnTo>
                    <a:pt x="688" y="119"/>
                  </a:lnTo>
                  <a:lnTo>
                    <a:pt x="688" y="119"/>
                  </a:lnTo>
                  <a:lnTo>
                    <a:pt x="686" y="119"/>
                  </a:lnTo>
                  <a:lnTo>
                    <a:pt x="681" y="116"/>
                  </a:lnTo>
                  <a:lnTo>
                    <a:pt x="681" y="114"/>
                  </a:lnTo>
                  <a:lnTo>
                    <a:pt x="681" y="114"/>
                  </a:lnTo>
                  <a:lnTo>
                    <a:pt x="681" y="114"/>
                  </a:lnTo>
                  <a:lnTo>
                    <a:pt x="681" y="112"/>
                  </a:lnTo>
                  <a:lnTo>
                    <a:pt x="684" y="112"/>
                  </a:lnTo>
                  <a:lnTo>
                    <a:pt x="684" y="112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81" y="109"/>
                  </a:lnTo>
                  <a:lnTo>
                    <a:pt x="674" y="105"/>
                  </a:lnTo>
                  <a:lnTo>
                    <a:pt x="674" y="105"/>
                  </a:lnTo>
                  <a:lnTo>
                    <a:pt x="674" y="102"/>
                  </a:lnTo>
                  <a:lnTo>
                    <a:pt x="672" y="100"/>
                  </a:lnTo>
                  <a:lnTo>
                    <a:pt x="672" y="100"/>
                  </a:lnTo>
                  <a:lnTo>
                    <a:pt x="662" y="90"/>
                  </a:lnTo>
                  <a:lnTo>
                    <a:pt x="662" y="90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2" y="88"/>
                  </a:lnTo>
                  <a:lnTo>
                    <a:pt x="665" y="86"/>
                  </a:lnTo>
                  <a:lnTo>
                    <a:pt x="665" y="86"/>
                  </a:lnTo>
                  <a:lnTo>
                    <a:pt x="665" y="83"/>
                  </a:lnTo>
                  <a:lnTo>
                    <a:pt x="665" y="83"/>
                  </a:lnTo>
                  <a:lnTo>
                    <a:pt x="665" y="83"/>
                  </a:lnTo>
                  <a:lnTo>
                    <a:pt x="665" y="81"/>
                  </a:lnTo>
                  <a:lnTo>
                    <a:pt x="665" y="81"/>
                  </a:lnTo>
                  <a:lnTo>
                    <a:pt x="665" y="81"/>
                  </a:lnTo>
                  <a:lnTo>
                    <a:pt x="665" y="79"/>
                  </a:lnTo>
                  <a:lnTo>
                    <a:pt x="665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9"/>
                  </a:lnTo>
                  <a:lnTo>
                    <a:pt x="667" y="76"/>
                  </a:lnTo>
                  <a:lnTo>
                    <a:pt x="667" y="76"/>
                  </a:lnTo>
                  <a:lnTo>
                    <a:pt x="667" y="74"/>
                  </a:lnTo>
                  <a:lnTo>
                    <a:pt x="667" y="71"/>
                  </a:lnTo>
                  <a:lnTo>
                    <a:pt x="667" y="71"/>
                  </a:lnTo>
                  <a:lnTo>
                    <a:pt x="665" y="69"/>
                  </a:lnTo>
                  <a:lnTo>
                    <a:pt x="665" y="69"/>
                  </a:lnTo>
                  <a:lnTo>
                    <a:pt x="662" y="64"/>
                  </a:lnTo>
                  <a:lnTo>
                    <a:pt x="662" y="64"/>
                  </a:lnTo>
                  <a:lnTo>
                    <a:pt x="662" y="64"/>
                  </a:lnTo>
                  <a:lnTo>
                    <a:pt x="662" y="62"/>
                  </a:lnTo>
                  <a:lnTo>
                    <a:pt x="662" y="60"/>
                  </a:lnTo>
                  <a:lnTo>
                    <a:pt x="662" y="57"/>
                  </a:lnTo>
                  <a:lnTo>
                    <a:pt x="662" y="57"/>
                  </a:lnTo>
                  <a:lnTo>
                    <a:pt x="660" y="57"/>
                  </a:lnTo>
                  <a:lnTo>
                    <a:pt x="658" y="52"/>
                  </a:lnTo>
                  <a:lnTo>
                    <a:pt x="658" y="50"/>
                  </a:lnTo>
                  <a:lnTo>
                    <a:pt x="648" y="45"/>
                  </a:lnTo>
                  <a:lnTo>
                    <a:pt x="646" y="43"/>
                  </a:lnTo>
                  <a:lnTo>
                    <a:pt x="641" y="43"/>
                  </a:lnTo>
                  <a:lnTo>
                    <a:pt x="636" y="41"/>
                  </a:lnTo>
                  <a:lnTo>
                    <a:pt x="632" y="36"/>
                  </a:lnTo>
                  <a:lnTo>
                    <a:pt x="629" y="29"/>
                  </a:lnTo>
                  <a:lnTo>
                    <a:pt x="627" y="26"/>
                  </a:lnTo>
                  <a:lnTo>
                    <a:pt x="627" y="24"/>
                  </a:lnTo>
                  <a:lnTo>
                    <a:pt x="627" y="22"/>
                  </a:lnTo>
                  <a:lnTo>
                    <a:pt x="625" y="22"/>
                  </a:lnTo>
                  <a:lnTo>
                    <a:pt x="622" y="22"/>
                  </a:lnTo>
                  <a:lnTo>
                    <a:pt x="618" y="26"/>
                  </a:lnTo>
                  <a:lnTo>
                    <a:pt x="615" y="26"/>
                  </a:lnTo>
                  <a:lnTo>
                    <a:pt x="613" y="29"/>
                  </a:lnTo>
                  <a:lnTo>
                    <a:pt x="613" y="29"/>
                  </a:lnTo>
                  <a:lnTo>
                    <a:pt x="610" y="31"/>
                  </a:lnTo>
                  <a:lnTo>
                    <a:pt x="610" y="34"/>
                  </a:lnTo>
                  <a:lnTo>
                    <a:pt x="608" y="34"/>
                  </a:lnTo>
                  <a:lnTo>
                    <a:pt x="606" y="36"/>
                  </a:lnTo>
                  <a:lnTo>
                    <a:pt x="606" y="36"/>
                  </a:lnTo>
                  <a:lnTo>
                    <a:pt x="606" y="38"/>
                  </a:lnTo>
                  <a:lnTo>
                    <a:pt x="606" y="41"/>
                  </a:lnTo>
                  <a:lnTo>
                    <a:pt x="603" y="41"/>
                  </a:lnTo>
                  <a:lnTo>
                    <a:pt x="601" y="43"/>
                  </a:lnTo>
                  <a:lnTo>
                    <a:pt x="596" y="41"/>
                  </a:lnTo>
                  <a:lnTo>
                    <a:pt x="594" y="43"/>
                  </a:lnTo>
                  <a:lnTo>
                    <a:pt x="594" y="43"/>
                  </a:lnTo>
                  <a:lnTo>
                    <a:pt x="591" y="45"/>
                  </a:lnTo>
                  <a:lnTo>
                    <a:pt x="589" y="45"/>
                  </a:lnTo>
                  <a:lnTo>
                    <a:pt x="587" y="45"/>
                  </a:lnTo>
                  <a:lnTo>
                    <a:pt x="587" y="45"/>
                  </a:lnTo>
                  <a:lnTo>
                    <a:pt x="584" y="41"/>
                  </a:lnTo>
                  <a:lnTo>
                    <a:pt x="582" y="41"/>
                  </a:lnTo>
                  <a:lnTo>
                    <a:pt x="582" y="41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3" y="38"/>
                  </a:lnTo>
                  <a:lnTo>
                    <a:pt x="573" y="38"/>
                  </a:lnTo>
                  <a:lnTo>
                    <a:pt x="570" y="38"/>
                  </a:lnTo>
                  <a:lnTo>
                    <a:pt x="568" y="36"/>
                  </a:lnTo>
                  <a:lnTo>
                    <a:pt x="565" y="36"/>
                  </a:lnTo>
                  <a:lnTo>
                    <a:pt x="565" y="36"/>
                  </a:lnTo>
                  <a:lnTo>
                    <a:pt x="558" y="41"/>
                  </a:lnTo>
                  <a:lnTo>
                    <a:pt x="556" y="41"/>
                  </a:lnTo>
                  <a:lnTo>
                    <a:pt x="556" y="43"/>
                  </a:lnTo>
                  <a:lnTo>
                    <a:pt x="556" y="45"/>
                  </a:lnTo>
                  <a:lnTo>
                    <a:pt x="554" y="48"/>
                  </a:lnTo>
                  <a:lnTo>
                    <a:pt x="554" y="48"/>
                  </a:lnTo>
                  <a:lnTo>
                    <a:pt x="549" y="48"/>
                  </a:lnTo>
                  <a:lnTo>
                    <a:pt x="544" y="45"/>
                  </a:lnTo>
                  <a:lnTo>
                    <a:pt x="537" y="41"/>
                  </a:lnTo>
                  <a:lnTo>
                    <a:pt x="535" y="38"/>
                  </a:lnTo>
                  <a:lnTo>
                    <a:pt x="532" y="36"/>
                  </a:lnTo>
                  <a:lnTo>
                    <a:pt x="532" y="34"/>
                  </a:lnTo>
                  <a:lnTo>
                    <a:pt x="528" y="34"/>
                  </a:lnTo>
                  <a:lnTo>
                    <a:pt x="523" y="34"/>
                  </a:lnTo>
                  <a:lnTo>
                    <a:pt x="521" y="34"/>
                  </a:lnTo>
                  <a:lnTo>
                    <a:pt x="511" y="36"/>
                  </a:lnTo>
                  <a:lnTo>
                    <a:pt x="509" y="36"/>
                  </a:lnTo>
                  <a:lnTo>
                    <a:pt x="499" y="34"/>
                  </a:lnTo>
                  <a:lnTo>
                    <a:pt x="497" y="31"/>
                  </a:lnTo>
                  <a:lnTo>
                    <a:pt x="495" y="29"/>
                  </a:lnTo>
                  <a:lnTo>
                    <a:pt x="495" y="26"/>
                  </a:lnTo>
                  <a:lnTo>
                    <a:pt x="495" y="24"/>
                  </a:lnTo>
                  <a:lnTo>
                    <a:pt x="492" y="22"/>
                  </a:lnTo>
                  <a:lnTo>
                    <a:pt x="492" y="22"/>
                  </a:lnTo>
                  <a:lnTo>
                    <a:pt x="490" y="19"/>
                  </a:lnTo>
                  <a:lnTo>
                    <a:pt x="490" y="19"/>
                  </a:lnTo>
                  <a:lnTo>
                    <a:pt x="487" y="17"/>
                  </a:lnTo>
                  <a:lnTo>
                    <a:pt x="487" y="15"/>
                  </a:lnTo>
                  <a:lnTo>
                    <a:pt x="485" y="15"/>
                  </a:lnTo>
                  <a:lnTo>
                    <a:pt x="485" y="12"/>
                  </a:lnTo>
                  <a:lnTo>
                    <a:pt x="485" y="10"/>
                  </a:lnTo>
                  <a:lnTo>
                    <a:pt x="483" y="8"/>
                  </a:lnTo>
                  <a:lnTo>
                    <a:pt x="478" y="8"/>
                  </a:lnTo>
                  <a:lnTo>
                    <a:pt x="476" y="5"/>
                  </a:lnTo>
                  <a:lnTo>
                    <a:pt x="473" y="5"/>
                  </a:lnTo>
                  <a:lnTo>
                    <a:pt x="473" y="5"/>
                  </a:lnTo>
                  <a:lnTo>
                    <a:pt x="471" y="3"/>
                  </a:lnTo>
                  <a:lnTo>
                    <a:pt x="468" y="0"/>
                  </a:lnTo>
                  <a:lnTo>
                    <a:pt x="466" y="0"/>
                  </a:lnTo>
                  <a:lnTo>
                    <a:pt x="464" y="0"/>
                  </a:lnTo>
                  <a:lnTo>
                    <a:pt x="454" y="8"/>
                  </a:lnTo>
                  <a:lnTo>
                    <a:pt x="452" y="8"/>
                  </a:lnTo>
                  <a:lnTo>
                    <a:pt x="445" y="3"/>
                  </a:lnTo>
                  <a:lnTo>
                    <a:pt x="445" y="3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38" y="0"/>
                  </a:lnTo>
                  <a:lnTo>
                    <a:pt x="438" y="3"/>
                  </a:lnTo>
                  <a:lnTo>
                    <a:pt x="433" y="8"/>
                  </a:lnTo>
                  <a:lnTo>
                    <a:pt x="431" y="8"/>
                  </a:lnTo>
                  <a:lnTo>
                    <a:pt x="428" y="12"/>
                  </a:lnTo>
                  <a:lnTo>
                    <a:pt x="428" y="15"/>
                  </a:lnTo>
                  <a:lnTo>
                    <a:pt x="433" y="17"/>
                  </a:lnTo>
                  <a:lnTo>
                    <a:pt x="433" y="19"/>
                  </a:lnTo>
                  <a:lnTo>
                    <a:pt x="435" y="22"/>
                  </a:lnTo>
                  <a:lnTo>
                    <a:pt x="433" y="24"/>
                  </a:lnTo>
                  <a:lnTo>
                    <a:pt x="431" y="29"/>
                  </a:lnTo>
                  <a:lnTo>
                    <a:pt x="431" y="29"/>
                  </a:lnTo>
                  <a:lnTo>
                    <a:pt x="431" y="31"/>
                  </a:lnTo>
                  <a:lnTo>
                    <a:pt x="433" y="31"/>
                  </a:lnTo>
                  <a:lnTo>
                    <a:pt x="438" y="31"/>
                  </a:lnTo>
                  <a:lnTo>
                    <a:pt x="440" y="31"/>
                  </a:lnTo>
                  <a:lnTo>
                    <a:pt x="440" y="34"/>
                  </a:lnTo>
                  <a:lnTo>
                    <a:pt x="438" y="36"/>
                  </a:lnTo>
                  <a:lnTo>
                    <a:pt x="438" y="36"/>
                  </a:lnTo>
                  <a:lnTo>
                    <a:pt x="438" y="41"/>
                  </a:lnTo>
                  <a:lnTo>
                    <a:pt x="440" y="43"/>
                  </a:lnTo>
                  <a:lnTo>
                    <a:pt x="438" y="45"/>
                  </a:lnTo>
                  <a:lnTo>
                    <a:pt x="431" y="45"/>
                  </a:lnTo>
                  <a:lnTo>
                    <a:pt x="426" y="45"/>
                  </a:lnTo>
                  <a:lnTo>
                    <a:pt x="421" y="48"/>
                  </a:lnTo>
                  <a:lnTo>
                    <a:pt x="407" y="60"/>
                  </a:lnTo>
                  <a:lnTo>
                    <a:pt x="405" y="62"/>
                  </a:lnTo>
                  <a:lnTo>
                    <a:pt x="402" y="60"/>
                  </a:lnTo>
                  <a:lnTo>
                    <a:pt x="398" y="57"/>
                  </a:lnTo>
                  <a:lnTo>
                    <a:pt x="395" y="55"/>
                  </a:lnTo>
                  <a:lnTo>
                    <a:pt x="390" y="57"/>
                  </a:lnTo>
                  <a:lnTo>
                    <a:pt x="379" y="60"/>
                  </a:lnTo>
                  <a:lnTo>
                    <a:pt x="376" y="60"/>
                  </a:lnTo>
                  <a:lnTo>
                    <a:pt x="379" y="62"/>
                  </a:lnTo>
                  <a:lnTo>
                    <a:pt x="379" y="64"/>
                  </a:lnTo>
                  <a:lnTo>
                    <a:pt x="379" y="67"/>
                  </a:lnTo>
                  <a:lnTo>
                    <a:pt x="381" y="74"/>
                  </a:lnTo>
                  <a:lnTo>
                    <a:pt x="383" y="79"/>
                  </a:lnTo>
                  <a:lnTo>
                    <a:pt x="383" y="81"/>
                  </a:lnTo>
                  <a:lnTo>
                    <a:pt x="383" y="83"/>
                  </a:lnTo>
                  <a:lnTo>
                    <a:pt x="379" y="88"/>
                  </a:lnTo>
                  <a:lnTo>
                    <a:pt x="376" y="90"/>
                  </a:lnTo>
                  <a:lnTo>
                    <a:pt x="376" y="93"/>
                  </a:lnTo>
                  <a:lnTo>
                    <a:pt x="374" y="93"/>
                  </a:lnTo>
                  <a:lnTo>
                    <a:pt x="372" y="95"/>
                  </a:lnTo>
                  <a:lnTo>
                    <a:pt x="369" y="95"/>
                  </a:lnTo>
                  <a:lnTo>
                    <a:pt x="367" y="97"/>
                  </a:lnTo>
                  <a:lnTo>
                    <a:pt x="364" y="109"/>
                  </a:lnTo>
                  <a:lnTo>
                    <a:pt x="364" y="114"/>
                  </a:lnTo>
                  <a:lnTo>
                    <a:pt x="360" y="116"/>
                  </a:lnTo>
                  <a:lnTo>
                    <a:pt x="360" y="119"/>
                  </a:lnTo>
                  <a:lnTo>
                    <a:pt x="355" y="121"/>
                  </a:lnTo>
                  <a:lnTo>
                    <a:pt x="355" y="121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50" y="119"/>
                  </a:lnTo>
                  <a:lnTo>
                    <a:pt x="348" y="119"/>
                  </a:lnTo>
                  <a:lnTo>
                    <a:pt x="348" y="121"/>
                  </a:lnTo>
                  <a:lnTo>
                    <a:pt x="345" y="126"/>
                  </a:lnTo>
                  <a:lnTo>
                    <a:pt x="345" y="126"/>
                  </a:lnTo>
                  <a:lnTo>
                    <a:pt x="343" y="128"/>
                  </a:lnTo>
                  <a:lnTo>
                    <a:pt x="343" y="131"/>
                  </a:lnTo>
                  <a:lnTo>
                    <a:pt x="343" y="133"/>
                  </a:lnTo>
                  <a:lnTo>
                    <a:pt x="343" y="135"/>
                  </a:lnTo>
                  <a:lnTo>
                    <a:pt x="343" y="147"/>
                  </a:lnTo>
                  <a:lnTo>
                    <a:pt x="343" y="152"/>
                  </a:lnTo>
                  <a:lnTo>
                    <a:pt x="341" y="152"/>
                  </a:lnTo>
                  <a:lnTo>
                    <a:pt x="341" y="154"/>
                  </a:lnTo>
                  <a:lnTo>
                    <a:pt x="341" y="154"/>
                  </a:lnTo>
                  <a:lnTo>
                    <a:pt x="338" y="154"/>
                  </a:lnTo>
                  <a:lnTo>
                    <a:pt x="334" y="157"/>
                  </a:lnTo>
                  <a:lnTo>
                    <a:pt x="334" y="157"/>
                  </a:lnTo>
                  <a:lnTo>
                    <a:pt x="331" y="159"/>
                  </a:lnTo>
                  <a:lnTo>
                    <a:pt x="331" y="161"/>
                  </a:lnTo>
                  <a:lnTo>
                    <a:pt x="329" y="159"/>
                  </a:lnTo>
                  <a:lnTo>
                    <a:pt x="324" y="157"/>
                  </a:lnTo>
                  <a:lnTo>
                    <a:pt x="322" y="157"/>
                  </a:lnTo>
                  <a:lnTo>
                    <a:pt x="317" y="157"/>
                  </a:lnTo>
                  <a:lnTo>
                    <a:pt x="315" y="154"/>
                  </a:lnTo>
                  <a:lnTo>
                    <a:pt x="312" y="154"/>
                  </a:lnTo>
                  <a:lnTo>
                    <a:pt x="310" y="152"/>
                  </a:lnTo>
                  <a:lnTo>
                    <a:pt x="308" y="152"/>
                  </a:lnTo>
                  <a:lnTo>
                    <a:pt x="305" y="150"/>
                  </a:lnTo>
                  <a:lnTo>
                    <a:pt x="305" y="147"/>
                  </a:lnTo>
                  <a:lnTo>
                    <a:pt x="305" y="142"/>
                  </a:lnTo>
                  <a:lnTo>
                    <a:pt x="305" y="140"/>
                  </a:lnTo>
                  <a:lnTo>
                    <a:pt x="298" y="138"/>
                  </a:lnTo>
                  <a:lnTo>
                    <a:pt x="298" y="138"/>
                  </a:lnTo>
                  <a:lnTo>
                    <a:pt x="296" y="138"/>
                  </a:lnTo>
                  <a:lnTo>
                    <a:pt x="293" y="138"/>
                  </a:lnTo>
                  <a:lnTo>
                    <a:pt x="296" y="140"/>
                  </a:lnTo>
                  <a:lnTo>
                    <a:pt x="298" y="142"/>
                  </a:lnTo>
                  <a:lnTo>
                    <a:pt x="301" y="142"/>
                  </a:lnTo>
                  <a:lnTo>
                    <a:pt x="301" y="142"/>
                  </a:lnTo>
                  <a:lnTo>
                    <a:pt x="298" y="145"/>
                  </a:lnTo>
                  <a:lnTo>
                    <a:pt x="296" y="147"/>
                  </a:lnTo>
                  <a:lnTo>
                    <a:pt x="293" y="147"/>
                  </a:lnTo>
                  <a:lnTo>
                    <a:pt x="291" y="147"/>
                  </a:lnTo>
                  <a:lnTo>
                    <a:pt x="291" y="147"/>
                  </a:lnTo>
                  <a:lnTo>
                    <a:pt x="291" y="145"/>
                  </a:lnTo>
                  <a:lnTo>
                    <a:pt x="289" y="145"/>
                  </a:lnTo>
                  <a:lnTo>
                    <a:pt x="289" y="145"/>
                  </a:lnTo>
                  <a:lnTo>
                    <a:pt x="289" y="147"/>
                  </a:lnTo>
                  <a:lnTo>
                    <a:pt x="289" y="147"/>
                  </a:lnTo>
                  <a:lnTo>
                    <a:pt x="291" y="150"/>
                  </a:lnTo>
                  <a:lnTo>
                    <a:pt x="291" y="152"/>
                  </a:lnTo>
                  <a:lnTo>
                    <a:pt x="291" y="154"/>
                  </a:lnTo>
                  <a:lnTo>
                    <a:pt x="289" y="154"/>
                  </a:lnTo>
                  <a:lnTo>
                    <a:pt x="286" y="157"/>
                  </a:lnTo>
                  <a:lnTo>
                    <a:pt x="284" y="157"/>
                  </a:lnTo>
                  <a:lnTo>
                    <a:pt x="284" y="159"/>
                  </a:lnTo>
                  <a:lnTo>
                    <a:pt x="284" y="161"/>
                  </a:lnTo>
                  <a:lnTo>
                    <a:pt x="284" y="168"/>
                  </a:lnTo>
                  <a:lnTo>
                    <a:pt x="284" y="171"/>
                  </a:lnTo>
                  <a:lnTo>
                    <a:pt x="284" y="171"/>
                  </a:lnTo>
                  <a:lnTo>
                    <a:pt x="279" y="173"/>
                  </a:lnTo>
                  <a:lnTo>
                    <a:pt x="279" y="176"/>
                  </a:lnTo>
                  <a:lnTo>
                    <a:pt x="279" y="178"/>
                  </a:lnTo>
                  <a:lnTo>
                    <a:pt x="279" y="180"/>
                  </a:lnTo>
                  <a:lnTo>
                    <a:pt x="277" y="183"/>
                  </a:lnTo>
                  <a:lnTo>
                    <a:pt x="275" y="183"/>
                  </a:lnTo>
                  <a:lnTo>
                    <a:pt x="272" y="180"/>
                  </a:lnTo>
                  <a:lnTo>
                    <a:pt x="272" y="180"/>
                  </a:lnTo>
                  <a:lnTo>
                    <a:pt x="275" y="176"/>
                  </a:lnTo>
                  <a:lnTo>
                    <a:pt x="272" y="176"/>
                  </a:lnTo>
                  <a:lnTo>
                    <a:pt x="267" y="178"/>
                  </a:lnTo>
                  <a:lnTo>
                    <a:pt x="265" y="178"/>
                  </a:lnTo>
                  <a:lnTo>
                    <a:pt x="260" y="176"/>
                  </a:lnTo>
                  <a:lnTo>
                    <a:pt x="258" y="173"/>
                  </a:lnTo>
                  <a:lnTo>
                    <a:pt x="258" y="168"/>
                  </a:lnTo>
                  <a:lnTo>
                    <a:pt x="256" y="166"/>
                  </a:lnTo>
                  <a:lnTo>
                    <a:pt x="251" y="168"/>
                  </a:lnTo>
                  <a:lnTo>
                    <a:pt x="249" y="173"/>
                  </a:lnTo>
                  <a:lnTo>
                    <a:pt x="246" y="176"/>
                  </a:lnTo>
                  <a:lnTo>
                    <a:pt x="246" y="176"/>
                  </a:lnTo>
                  <a:lnTo>
                    <a:pt x="239" y="176"/>
                  </a:lnTo>
                  <a:lnTo>
                    <a:pt x="237" y="178"/>
                  </a:lnTo>
                  <a:lnTo>
                    <a:pt x="237" y="178"/>
                  </a:lnTo>
                  <a:lnTo>
                    <a:pt x="237" y="180"/>
                  </a:lnTo>
                  <a:lnTo>
                    <a:pt x="234" y="183"/>
                  </a:lnTo>
                  <a:lnTo>
                    <a:pt x="232" y="190"/>
                  </a:lnTo>
                  <a:lnTo>
                    <a:pt x="232" y="194"/>
                  </a:lnTo>
                  <a:lnTo>
                    <a:pt x="230" y="197"/>
                  </a:lnTo>
                  <a:lnTo>
                    <a:pt x="227" y="194"/>
                  </a:lnTo>
                  <a:lnTo>
                    <a:pt x="227" y="194"/>
                  </a:lnTo>
                  <a:lnTo>
                    <a:pt x="225" y="192"/>
                  </a:lnTo>
                  <a:lnTo>
                    <a:pt x="225" y="192"/>
                  </a:lnTo>
                  <a:lnTo>
                    <a:pt x="225" y="190"/>
                  </a:lnTo>
                  <a:lnTo>
                    <a:pt x="222" y="190"/>
                  </a:lnTo>
                  <a:lnTo>
                    <a:pt x="222" y="190"/>
                  </a:lnTo>
                  <a:lnTo>
                    <a:pt x="220" y="190"/>
                  </a:lnTo>
                  <a:lnTo>
                    <a:pt x="218" y="190"/>
                  </a:lnTo>
                  <a:lnTo>
                    <a:pt x="218" y="187"/>
                  </a:lnTo>
                  <a:lnTo>
                    <a:pt x="213" y="187"/>
                  </a:lnTo>
                  <a:lnTo>
                    <a:pt x="206" y="185"/>
                  </a:lnTo>
                  <a:lnTo>
                    <a:pt x="206" y="183"/>
                  </a:lnTo>
                  <a:lnTo>
                    <a:pt x="204" y="183"/>
                  </a:lnTo>
                  <a:lnTo>
                    <a:pt x="201" y="180"/>
                  </a:lnTo>
                  <a:lnTo>
                    <a:pt x="199" y="180"/>
                  </a:lnTo>
                  <a:lnTo>
                    <a:pt x="196" y="180"/>
                  </a:lnTo>
                  <a:lnTo>
                    <a:pt x="192" y="183"/>
                  </a:lnTo>
                  <a:lnTo>
                    <a:pt x="189" y="185"/>
                  </a:lnTo>
                  <a:lnTo>
                    <a:pt x="185" y="185"/>
                  </a:lnTo>
                  <a:lnTo>
                    <a:pt x="180" y="183"/>
                  </a:lnTo>
                  <a:lnTo>
                    <a:pt x="180" y="180"/>
                  </a:lnTo>
                  <a:lnTo>
                    <a:pt x="180" y="180"/>
                  </a:lnTo>
                  <a:lnTo>
                    <a:pt x="180" y="178"/>
                  </a:lnTo>
                  <a:lnTo>
                    <a:pt x="178" y="178"/>
                  </a:lnTo>
                  <a:lnTo>
                    <a:pt x="178" y="178"/>
                  </a:lnTo>
                  <a:lnTo>
                    <a:pt x="178" y="180"/>
                  </a:lnTo>
                  <a:lnTo>
                    <a:pt x="178" y="180"/>
                  </a:lnTo>
                  <a:lnTo>
                    <a:pt x="178" y="183"/>
                  </a:lnTo>
                  <a:lnTo>
                    <a:pt x="180" y="187"/>
                  </a:lnTo>
                  <a:lnTo>
                    <a:pt x="180" y="190"/>
                  </a:lnTo>
                  <a:lnTo>
                    <a:pt x="180" y="192"/>
                  </a:lnTo>
                  <a:lnTo>
                    <a:pt x="178" y="197"/>
                  </a:lnTo>
                  <a:lnTo>
                    <a:pt x="175" y="197"/>
                  </a:lnTo>
                  <a:lnTo>
                    <a:pt x="173" y="197"/>
                  </a:lnTo>
                  <a:lnTo>
                    <a:pt x="173" y="194"/>
                  </a:lnTo>
                  <a:lnTo>
                    <a:pt x="173" y="190"/>
                  </a:lnTo>
                  <a:lnTo>
                    <a:pt x="173" y="190"/>
                  </a:lnTo>
                  <a:lnTo>
                    <a:pt x="170" y="187"/>
                  </a:lnTo>
                  <a:lnTo>
                    <a:pt x="170" y="187"/>
                  </a:lnTo>
                  <a:lnTo>
                    <a:pt x="168" y="190"/>
                  </a:lnTo>
                  <a:lnTo>
                    <a:pt x="168" y="190"/>
                  </a:lnTo>
                  <a:lnTo>
                    <a:pt x="166" y="190"/>
                  </a:lnTo>
                  <a:lnTo>
                    <a:pt x="163" y="192"/>
                  </a:lnTo>
                  <a:lnTo>
                    <a:pt x="161" y="192"/>
                  </a:lnTo>
                  <a:lnTo>
                    <a:pt x="159" y="192"/>
                  </a:lnTo>
                  <a:lnTo>
                    <a:pt x="156" y="192"/>
                  </a:lnTo>
                  <a:lnTo>
                    <a:pt x="154" y="190"/>
                  </a:lnTo>
                  <a:lnTo>
                    <a:pt x="154" y="190"/>
                  </a:lnTo>
                  <a:lnTo>
                    <a:pt x="152" y="187"/>
                  </a:lnTo>
                  <a:lnTo>
                    <a:pt x="149" y="187"/>
                  </a:lnTo>
                  <a:lnTo>
                    <a:pt x="147" y="187"/>
                  </a:lnTo>
                  <a:lnTo>
                    <a:pt x="147" y="192"/>
                  </a:lnTo>
                  <a:lnTo>
                    <a:pt x="147" y="192"/>
                  </a:lnTo>
                  <a:lnTo>
                    <a:pt x="152" y="199"/>
                  </a:lnTo>
                  <a:lnTo>
                    <a:pt x="147" y="206"/>
                  </a:lnTo>
                  <a:lnTo>
                    <a:pt x="147" y="206"/>
                  </a:lnTo>
                  <a:lnTo>
                    <a:pt x="144" y="206"/>
                  </a:lnTo>
                  <a:lnTo>
                    <a:pt x="142" y="204"/>
                  </a:lnTo>
                  <a:lnTo>
                    <a:pt x="140" y="204"/>
                  </a:lnTo>
                  <a:lnTo>
                    <a:pt x="137" y="204"/>
                  </a:lnTo>
                  <a:lnTo>
                    <a:pt x="137" y="206"/>
                  </a:lnTo>
                  <a:lnTo>
                    <a:pt x="137" y="209"/>
                  </a:lnTo>
                  <a:lnTo>
                    <a:pt x="137" y="211"/>
                  </a:lnTo>
                  <a:lnTo>
                    <a:pt x="135" y="213"/>
                  </a:lnTo>
                  <a:lnTo>
                    <a:pt x="130" y="218"/>
                  </a:lnTo>
                  <a:lnTo>
                    <a:pt x="128" y="221"/>
                  </a:lnTo>
                  <a:lnTo>
                    <a:pt x="128" y="223"/>
                  </a:lnTo>
                  <a:lnTo>
                    <a:pt x="128" y="225"/>
                  </a:lnTo>
                  <a:lnTo>
                    <a:pt x="128" y="228"/>
                  </a:lnTo>
                  <a:lnTo>
                    <a:pt x="130" y="232"/>
                  </a:lnTo>
                  <a:lnTo>
                    <a:pt x="130" y="232"/>
                  </a:lnTo>
                  <a:lnTo>
                    <a:pt x="135" y="235"/>
                  </a:lnTo>
                  <a:lnTo>
                    <a:pt x="137" y="239"/>
                  </a:lnTo>
                  <a:lnTo>
                    <a:pt x="137" y="244"/>
                  </a:lnTo>
                  <a:lnTo>
                    <a:pt x="133" y="247"/>
                  </a:lnTo>
                  <a:lnTo>
                    <a:pt x="116" y="251"/>
                  </a:lnTo>
                  <a:lnTo>
                    <a:pt x="111" y="256"/>
                  </a:lnTo>
                  <a:lnTo>
                    <a:pt x="109" y="256"/>
                  </a:lnTo>
                  <a:lnTo>
                    <a:pt x="104" y="256"/>
                  </a:lnTo>
                  <a:lnTo>
                    <a:pt x="102" y="256"/>
                  </a:lnTo>
                  <a:lnTo>
                    <a:pt x="100" y="258"/>
                  </a:lnTo>
                  <a:lnTo>
                    <a:pt x="100" y="258"/>
                  </a:lnTo>
                  <a:lnTo>
                    <a:pt x="100" y="261"/>
                  </a:lnTo>
                  <a:lnTo>
                    <a:pt x="97" y="265"/>
                  </a:lnTo>
                  <a:lnTo>
                    <a:pt x="97" y="270"/>
                  </a:lnTo>
                  <a:lnTo>
                    <a:pt x="100" y="275"/>
                  </a:lnTo>
                  <a:lnTo>
                    <a:pt x="102" y="280"/>
                  </a:lnTo>
                  <a:lnTo>
                    <a:pt x="104" y="284"/>
                  </a:lnTo>
                  <a:lnTo>
                    <a:pt x="107" y="287"/>
                  </a:lnTo>
                  <a:lnTo>
                    <a:pt x="107" y="292"/>
                  </a:lnTo>
                  <a:lnTo>
                    <a:pt x="107" y="296"/>
                  </a:lnTo>
                  <a:lnTo>
                    <a:pt x="104" y="299"/>
                  </a:lnTo>
                  <a:lnTo>
                    <a:pt x="100" y="301"/>
                  </a:lnTo>
                  <a:lnTo>
                    <a:pt x="95" y="299"/>
                  </a:lnTo>
                  <a:lnTo>
                    <a:pt x="88" y="296"/>
                  </a:lnTo>
                  <a:lnTo>
                    <a:pt x="59" y="284"/>
                  </a:lnTo>
                  <a:lnTo>
                    <a:pt x="55" y="284"/>
                  </a:lnTo>
                  <a:lnTo>
                    <a:pt x="50" y="287"/>
                  </a:lnTo>
                  <a:lnTo>
                    <a:pt x="45" y="289"/>
                  </a:lnTo>
                  <a:lnTo>
                    <a:pt x="43" y="292"/>
                  </a:lnTo>
                  <a:lnTo>
                    <a:pt x="43" y="294"/>
                  </a:lnTo>
                  <a:lnTo>
                    <a:pt x="38" y="299"/>
                  </a:lnTo>
                  <a:lnTo>
                    <a:pt x="36" y="303"/>
                  </a:lnTo>
                  <a:lnTo>
                    <a:pt x="33" y="308"/>
                  </a:lnTo>
                  <a:lnTo>
                    <a:pt x="36" y="310"/>
                  </a:lnTo>
                  <a:lnTo>
                    <a:pt x="36" y="313"/>
                  </a:lnTo>
                  <a:lnTo>
                    <a:pt x="40" y="318"/>
                  </a:lnTo>
                  <a:lnTo>
                    <a:pt x="40" y="320"/>
                  </a:lnTo>
                  <a:lnTo>
                    <a:pt x="40" y="325"/>
                  </a:lnTo>
                  <a:lnTo>
                    <a:pt x="43" y="329"/>
                  </a:lnTo>
                  <a:lnTo>
                    <a:pt x="43" y="329"/>
                  </a:lnTo>
                  <a:lnTo>
                    <a:pt x="40" y="332"/>
                  </a:lnTo>
                  <a:lnTo>
                    <a:pt x="40" y="332"/>
                  </a:lnTo>
                  <a:lnTo>
                    <a:pt x="40" y="334"/>
                  </a:lnTo>
                  <a:lnTo>
                    <a:pt x="40" y="334"/>
                  </a:lnTo>
                  <a:lnTo>
                    <a:pt x="40" y="337"/>
                  </a:lnTo>
                  <a:lnTo>
                    <a:pt x="43" y="341"/>
                  </a:lnTo>
                  <a:lnTo>
                    <a:pt x="43" y="344"/>
                  </a:lnTo>
                  <a:lnTo>
                    <a:pt x="43" y="348"/>
                  </a:lnTo>
                  <a:lnTo>
                    <a:pt x="38" y="358"/>
                  </a:lnTo>
                  <a:lnTo>
                    <a:pt x="38" y="365"/>
                  </a:lnTo>
                  <a:lnTo>
                    <a:pt x="36" y="367"/>
                  </a:lnTo>
                  <a:lnTo>
                    <a:pt x="33" y="370"/>
                  </a:lnTo>
                  <a:lnTo>
                    <a:pt x="29" y="367"/>
                  </a:lnTo>
                  <a:lnTo>
                    <a:pt x="26" y="367"/>
                  </a:lnTo>
                  <a:lnTo>
                    <a:pt x="24" y="363"/>
                  </a:lnTo>
                  <a:lnTo>
                    <a:pt x="21" y="363"/>
                  </a:lnTo>
                  <a:lnTo>
                    <a:pt x="19" y="363"/>
                  </a:lnTo>
                  <a:lnTo>
                    <a:pt x="19" y="363"/>
                  </a:lnTo>
                  <a:lnTo>
                    <a:pt x="19" y="365"/>
                  </a:lnTo>
                  <a:lnTo>
                    <a:pt x="17" y="370"/>
                  </a:lnTo>
                  <a:lnTo>
                    <a:pt x="17" y="372"/>
                  </a:lnTo>
                  <a:lnTo>
                    <a:pt x="17" y="379"/>
                  </a:lnTo>
                  <a:lnTo>
                    <a:pt x="17" y="379"/>
                  </a:lnTo>
                  <a:lnTo>
                    <a:pt x="33" y="377"/>
                  </a:lnTo>
                  <a:lnTo>
                    <a:pt x="50" y="377"/>
                  </a:lnTo>
                  <a:lnTo>
                    <a:pt x="69" y="374"/>
                  </a:lnTo>
                  <a:lnTo>
                    <a:pt x="85" y="372"/>
                  </a:lnTo>
                  <a:lnTo>
                    <a:pt x="102" y="372"/>
                  </a:lnTo>
                  <a:lnTo>
                    <a:pt x="121" y="370"/>
                  </a:lnTo>
                  <a:lnTo>
                    <a:pt x="137" y="367"/>
                  </a:lnTo>
                  <a:lnTo>
                    <a:pt x="154" y="365"/>
                  </a:lnTo>
                  <a:lnTo>
                    <a:pt x="154" y="363"/>
                  </a:lnTo>
                  <a:lnTo>
                    <a:pt x="154" y="358"/>
                  </a:lnTo>
                  <a:lnTo>
                    <a:pt x="154" y="355"/>
                  </a:lnTo>
                  <a:lnTo>
                    <a:pt x="152" y="351"/>
                  </a:lnTo>
                  <a:lnTo>
                    <a:pt x="149" y="344"/>
                  </a:lnTo>
                  <a:lnTo>
                    <a:pt x="149" y="344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49" y="341"/>
                  </a:lnTo>
                  <a:lnTo>
                    <a:pt x="156" y="341"/>
                  </a:lnTo>
                  <a:lnTo>
                    <a:pt x="163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0" y="344"/>
                  </a:lnTo>
                  <a:lnTo>
                    <a:pt x="173" y="344"/>
                  </a:lnTo>
                  <a:lnTo>
                    <a:pt x="173" y="346"/>
                  </a:lnTo>
                  <a:lnTo>
                    <a:pt x="173" y="346"/>
                  </a:lnTo>
                  <a:lnTo>
                    <a:pt x="173" y="346"/>
                  </a:lnTo>
                  <a:lnTo>
                    <a:pt x="178" y="344"/>
                  </a:lnTo>
                  <a:lnTo>
                    <a:pt x="180" y="344"/>
                  </a:lnTo>
                  <a:lnTo>
                    <a:pt x="182" y="344"/>
                  </a:lnTo>
                  <a:lnTo>
                    <a:pt x="189" y="344"/>
                  </a:lnTo>
                  <a:lnTo>
                    <a:pt x="196" y="341"/>
                  </a:lnTo>
                  <a:lnTo>
                    <a:pt x="206" y="341"/>
                  </a:lnTo>
                  <a:lnTo>
                    <a:pt x="215" y="339"/>
                  </a:lnTo>
                  <a:lnTo>
                    <a:pt x="227" y="339"/>
                  </a:lnTo>
                  <a:lnTo>
                    <a:pt x="237" y="337"/>
                  </a:lnTo>
                  <a:lnTo>
                    <a:pt x="249" y="337"/>
                  </a:lnTo>
                  <a:lnTo>
                    <a:pt x="260" y="334"/>
                  </a:lnTo>
                  <a:lnTo>
                    <a:pt x="270" y="334"/>
                  </a:lnTo>
                  <a:lnTo>
                    <a:pt x="279" y="332"/>
                  </a:lnTo>
                  <a:lnTo>
                    <a:pt x="286" y="332"/>
                  </a:lnTo>
                  <a:lnTo>
                    <a:pt x="291" y="329"/>
                  </a:lnTo>
                  <a:lnTo>
                    <a:pt x="296" y="329"/>
                  </a:lnTo>
                  <a:lnTo>
                    <a:pt x="298" y="329"/>
                  </a:lnTo>
                  <a:lnTo>
                    <a:pt x="301" y="329"/>
                  </a:lnTo>
                  <a:lnTo>
                    <a:pt x="305" y="327"/>
                  </a:lnTo>
                  <a:lnTo>
                    <a:pt x="305" y="327"/>
                  </a:lnTo>
                  <a:lnTo>
                    <a:pt x="310" y="327"/>
                  </a:lnTo>
                  <a:lnTo>
                    <a:pt x="312" y="327"/>
                  </a:lnTo>
                  <a:lnTo>
                    <a:pt x="322" y="327"/>
                  </a:lnTo>
                  <a:lnTo>
                    <a:pt x="336" y="325"/>
                  </a:lnTo>
                  <a:lnTo>
                    <a:pt x="353" y="322"/>
                  </a:lnTo>
                  <a:lnTo>
                    <a:pt x="372" y="322"/>
                  </a:lnTo>
                  <a:lnTo>
                    <a:pt x="395" y="320"/>
                  </a:lnTo>
                  <a:lnTo>
                    <a:pt x="419" y="318"/>
                  </a:lnTo>
                  <a:lnTo>
                    <a:pt x="445" y="315"/>
                  </a:lnTo>
                  <a:lnTo>
                    <a:pt x="471" y="313"/>
                  </a:lnTo>
                  <a:lnTo>
                    <a:pt x="495" y="308"/>
                  </a:lnTo>
                  <a:lnTo>
                    <a:pt x="516" y="306"/>
                  </a:lnTo>
                  <a:lnTo>
                    <a:pt x="537" y="306"/>
                  </a:lnTo>
                  <a:lnTo>
                    <a:pt x="554" y="303"/>
                  </a:lnTo>
                  <a:lnTo>
                    <a:pt x="568" y="301"/>
                  </a:lnTo>
                  <a:lnTo>
                    <a:pt x="575" y="301"/>
                  </a:lnTo>
                  <a:lnTo>
                    <a:pt x="580" y="301"/>
                  </a:lnTo>
                  <a:lnTo>
                    <a:pt x="584" y="299"/>
                  </a:lnTo>
                  <a:lnTo>
                    <a:pt x="587" y="299"/>
                  </a:lnTo>
                  <a:lnTo>
                    <a:pt x="589" y="296"/>
                  </a:lnTo>
                  <a:lnTo>
                    <a:pt x="594" y="292"/>
                  </a:lnTo>
                  <a:lnTo>
                    <a:pt x="596" y="292"/>
                  </a:lnTo>
                  <a:lnTo>
                    <a:pt x="596" y="292"/>
                  </a:lnTo>
                  <a:lnTo>
                    <a:pt x="603" y="287"/>
                  </a:lnTo>
                  <a:lnTo>
                    <a:pt x="613" y="284"/>
                  </a:lnTo>
                  <a:lnTo>
                    <a:pt x="615" y="282"/>
                  </a:lnTo>
                  <a:lnTo>
                    <a:pt x="615" y="282"/>
                  </a:lnTo>
                  <a:lnTo>
                    <a:pt x="618" y="282"/>
                  </a:lnTo>
                  <a:lnTo>
                    <a:pt x="620" y="277"/>
                  </a:lnTo>
                  <a:lnTo>
                    <a:pt x="629" y="273"/>
                  </a:lnTo>
                  <a:lnTo>
                    <a:pt x="639" y="270"/>
                  </a:lnTo>
                  <a:lnTo>
                    <a:pt x="641" y="270"/>
                  </a:lnTo>
                  <a:lnTo>
                    <a:pt x="641" y="270"/>
                  </a:lnTo>
                  <a:lnTo>
                    <a:pt x="641" y="268"/>
                  </a:lnTo>
                  <a:lnTo>
                    <a:pt x="641" y="268"/>
                  </a:lnTo>
                  <a:lnTo>
                    <a:pt x="641" y="268"/>
                  </a:lnTo>
                  <a:lnTo>
                    <a:pt x="641" y="265"/>
                  </a:lnTo>
                  <a:lnTo>
                    <a:pt x="641" y="265"/>
                  </a:lnTo>
                  <a:lnTo>
                    <a:pt x="641" y="265"/>
                  </a:lnTo>
                  <a:lnTo>
                    <a:pt x="644" y="263"/>
                  </a:lnTo>
                  <a:lnTo>
                    <a:pt x="644" y="258"/>
                  </a:lnTo>
                  <a:lnTo>
                    <a:pt x="646" y="256"/>
                  </a:lnTo>
                  <a:lnTo>
                    <a:pt x="646" y="256"/>
                  </a:lnTo>
                  <a:lnTo>
                    <a:pt x="646" y="256"/>
                  </a:lnTo>
                  <a:lnTo>
                    <a:pt x="651" y="256"/>
                  </a:lnTo>
                  <a:lnTo>
                    <a:pt x="655" y="251"/>
                  </a:lnTo>
                  <a:lnTo>
                    <a:pt x="662" y="249"/>
                  </a:lnTo>
                  <a:lnTo>
                    <a:pt x="662" y="249"/>
                  </a:lnTo>
                  <a:lnTo>
                    <a:pt x="665" y="247"/>
                  </a:lnTo>
                  <a:lnTo>
                    <a:pt x="665" y="247"/>
                  </a:lnTo>
                  <a:lnTo>
                    <a:pt x="665" y="247"/>
                  </a:lnTo>
                  <a:lnTo>
                    <a:pt x="665" y="244"/>
                  </a:lnTo>
                  <a:lnTo>
                    <a:pt x="665" y="244"/>
                  </a:lnTo>
                  <a:lnTo>
                    <a:pt x="665" y="242"/>
                  </a:lnTo>
                  <a:lnTo>
                    <a:pt x="665" y="242"/>
                  </a:lnTo>
                  <a:lnTo>
                    <a:pt x="665" y="242"/>
                  </a:lnTo>
                  <a:lnTo>
                    <a:pt x="662" y="239"/>
                  </a:lnTo>
                  <a:lnTo>
                    <a:pt x="665" y="237"/>
                  </a:lnTo>
                  <a:lnTo>
                    <a:pt x="665" y="237"/>
                  </a:lnTo>
                  <a:lnTo>
                    <a:pt x="667" y="235"/>
                  </a:lnTo>
                  <a:lnTo>
                    <a:pt x="674" y="228"/>
                  </a:lnTo>
                  <a:lnTo>
                    <a:pt x="677" y="228"/>
                  </a:lnTo>
                  <a:lnTo>
                    <a:pt x="677" y="228"/>
                  </a:lnTo>
                  <a:lnTo>
                    <a:pt x="677" y="228"/>
                  </a:lnTo>
                  <a:lnTo>
                    <a:pt x="677" y="225"/>
                  </a:lnTo>
                  <a:lnTo>
                    <a:pt x="677" y="225"/>
                  </a:lnTo>
                  <a:lnTo>
                    <a:pt x="677" y="225"/>
                  </a:lnTo>
                  <a:lnTo>
                    <a:pt x="677" y="223"/>
                  </a:lnTo>
                  <a:lnTo>
                    <a:pt x="677" y="221"/>
                  </a:lnTo>
                  <a:lnTo>
                    <a:pt x="674" y="218"/>
                  </a:lnTo>
                  <a:lnTo>
                    <a:pt x="677" y="218"/>
                  </a:lnTo>
                  <a:lnTo>
                    <a:pt x="677" y="216"/>
                  </a:lnTo>
                  <a:lnTo>
                    <a:pt x="681" y="211"/>
                  </a:lnTo>
                  <a:lnTo>
                    <a:pt x="691" y="204"/>
                  </a:lnTo>
                  <a:lnTo>
                    <a:pt x="698" y="199"/>
                  </a:lnTo>
                  <a:lnTo>
                    <a:pt x="705" y="194"/>
                  </a:lnTo>
                  <a:lnTo>
                    <a:pt x="707" y="194"/>
                  </a:lnTo>
                  <a:lnTo>
                    <a:pt x="714" y="185"/>
                  </a:lnTo>
                  <a:lnTo>
                    <a:pt x="724" y="176"/>
                  </a:lnTo>
                  <a:lnTo>
                    <a:pt x="729" y="168"/>
                  </a:lnTo>
                  <a:lnTo>
                    <a:pt x="736" y="161"/>
                  </a:lnTo>
                  <a:lnTo>
                    <a:pt x="741" y="154"/>
                  </a:lnTo>
                  <a:lnTo>
                    <a:pt x="738" y="154"/>
                  </a:lnTo>
                  <a:close/>
                  <a:moveTo>
                    <a:pt x="5" y="372"/>
                  </a:moveTo>
                  <a:lnTo>
                    <a:pt x="0" y="374"/>
                  </a:lnTo>
                  <a:lnTo>
                    <a:pt x="0" y="379"/>
                  </a:lnTo>
                  <a:lnTo>
                    <a:pt x="3" y="379"/>
                  </a:lnTo>
                  <a:lnTo>
                    <a:pt x="3" y="381"/>
                  </a:lnTo>
                  <a:lnTo>
                    <a:pt x="10" y="379"/>
                  </a:lnTo>
                  <a:lnTo>
                    <a:pt x="10" y="379"/>
                  </a:lnTo>
                  <a:lnTo>
                    <a:pt x="7" y="374"/>
                  </a:lnTo>
                  <a:lnTo>
                    <a:pt x="5" y="372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8213147" y="3541644"/>
              <a:ext cx="732062" cy="376405"/>
            </a:xfrm>
            <a:custGeom>
              <a:avLst/>
              <a:gdLst>
                <a:gd name="T0" fmla="*/ 672 w 741"/>
                <a:gd name="T1" fmla="*/ 372 h 381"/>
                <a:gd name="T2" fmla="*/ 580 w 741"/>
                <a:gd name="T3" fmla="*/ 377 h 381"/>
                <a:gd name="T4" fmla="*/ 485 w 741"/>
                <a:gd name="T5" fmla="*/ 379 h 381"/>
                <a:gd name="T6" fmla="*/ 393 w 741"/>
                <a:gd name="T7" fmla="*/ 381 h 381"/>
                <a:gd name="T8" fmla="*/ 301 w 741"/>
                <a:gd name="T9" fmla="*/ 381 h 381"/>
                <a:gd name="T10" fmla="*/ 208 w 741"/>
                <a:gd name="T11" fmla="*/ 381 h 381"/>
                <a:gd name="T12" fmla="*/ 116 w 741"/>
                <a:gd name="T13" fmla="*/ 381 h 381"/>
                <a:gd name="T14" fmla="*/ 24 w 741"/>
                <a:gd name="T15" fmla="*/ 381 h 381"/>
                <a:gd name="T16" fmla="*/ 0 w 741"/>
                <a:gd name="T17" fmla="*/ 346 h 381"/>
                <a:gd name="T18" fmla="*/ 3 w 741"/>
                <a:gd name="T19" fmla="*/ 298 h 381"/>
                <a:gd name="T20" fmla="*/ 3 w 741"/>
                <a:gd name="T21" fmla="*/ 253 h 381"/>
                <a:gd name="T22" fmla="*/ 3 w 741"/>
                <a:gd name="T23" fmla="*/ 206 h 381"/>
                <a:gd name="T24" fmla="*/ 3 w 741"/>
                <a:gd name="T25" fmla="*/ 159 h 381"/>
                <a:gd name="T26" fmla="*/ 5 w 741"/>
                <a:gd name="T27" fmla="*/ 114 h 381"/>
                <a:gd name="T28" fmla="*/ 5 w 741"/>
                <a:gd name="T29" fmla="*/ 66 h 381"/>
                <a:gd name="T30" fmla="*/ 5 w 741"/>
                <a:gd name="T31" fmla="*/ 22 h 381"/>
                <a:gd name="T32" fmla="*/ 66 w 741"/>
                <a:gd name="T33" fmla="*/ 10 h 381"/>
                <a:gd name="T34" fmla="*/ 147 w 741"/>
                <a:gd name="T35" fmla="*/ 10 h 381"/>
                <a:gd name="T36" fmla="*/ 230 w 741"/>
                <a:gd name="T37" fmla="*/ 10 h 381"/>
                <a:gd name="T38" fmla="*/ 310 w 741"/>
                <a:gd name="T39" fmla="*/ 10 h 381"/>
                <a:gd name="T40" fmla="*/ 391 w 741"/>
                <a:gd name="T41" fmla="*/ 10 h 381"/>
                <a:gd name="T42" fmla="*/ 473 w 741"/>
                <a:gd name="T43" fmla="*/ 7 h 381"/>
                <a:gd name="T44" fmla="*/ 554 w 741"/>
                <a:gd name="T45" fmla="*/ 5 h 381"/>
                <a:gd name="T46" fmla="*/ 634 w 741"/>
                <a:gd name="T47" fmla="*/ 3 h 381"/>
                <a:gd name="T48" fmla="*/ 663 w 741"/>
                <a:gd name="T49" fmla="*/ 7 h 381"/>
                <a:gd name="T50" fmla="*/ 667 w 741"/>
                <a:gd name="T51" fmla="*/ 10 h 381"/>
                <a:gd name="T52" fmla="*/ 670 w 741"/>
                <a:gd name="T53" fmla="*/ 12 h 381"/>
                <a:gd name="T54" fmla="*/ 677 w 741"/>
                <a:gd name="T55" fmla="*/ 17 h 381"/>
                <a:gd name="T56" fmla="*/ 686 w 741"/>
                <a:gd name="T57" fmla="*/ 12 h 381"/>
                <a:gd name="T58" fmla="*/ 691 w 741"/>
                <a:gd name="T59" fmla="*/ 14 h 381"/>
                <a:gd name="T60" fmla="*/ 698 w 741"/>
                <a:gd name="T61" fmla="*/ 19 h 381"/>
                <a:gd name="T62" fmla="*/ 698 w 741"/>
                <a:gd name="T63" fmla="*/ 26 h 381"/>
                <a:gd name="T64" fmla="*/ 700 w 741"/>
                <a:gd name="T65" fmla="*/ 31 h 381"/>
                <a:gd name="T66" fmla="*/ 691 w 741"/>
                <a:gd name="T67" fmla="*/ 31 h 381"/>
                <a:gd name="T68" fmla="*/ 689 w 741"/>
                <a:gd name="T69" fmla="*/ 38 h 381"/>
                <a:gd name="T70" fmla="*/ 681 w 741"/>
                <a:gd name="T71" fmla="*/ 45 h 381"/>
                <a:gd name="T72" fmla="*/ 681 w 741"/>
                <a:gd name="T73" fmla="*/ 52 h 381"/>
                <a:gd name="T74" fmla="*/ 677 w 741"/>
                <a:gd name="T75" fmla="*/ 57 h 381"/>
                <a:gd name="T76" fmla="*/ 684 w 741"/>
                <a:gd name="T77" fmla="*/ 62 h 381"/>
                <a:gd name="T78" fmla="*/ 689 w 741"/>
                <a:gd name="T79" fmla="*/ 69 h 381"/>
                <a:gd name="T80" fmla="*/ 696 w 741"/>
                <a:gd name="T81" fmla="*/ 74 h 381"/>
                <a:gd name="T82" fmla="*/ 700 w 741"/>
                <a:gd name="T83" fmla="*/ 88 h 381"/>
                <a:gd name="T84" fmla="*/ 707 w 741"/>
                <a:gd name="T85" fmla="*/ 95 h 381"/>
                <a:gd name="T86" fmla="*/ 717 w 741"/>
                <a:gd name="T87" fmla="*/ 100 h 381"/>
                <a:gd name="T88" fmla="*/ 724 w 741"/>
                <a:gd name="T89" fmla="*/ 100 h 381"/>
                <a:gd name="T90" fmla="*/ 726 w 741"/>
                <a:gd name="T91" fmla="*/ 102 h 381"/>
                <a:gd name="T92" fmla="*/ 726 w 741"/>
                <a:gd name="T93" fmla="*/ 104 h 381"/>
                <a:gd name="T94" fmla="*/ 729 w 741"/>
                <a:gd name="T95" fmla="*/ 107 h 381"/>
                <a:gd name="T96" fmla="*/ 731 w 741"/>
                <a:gd name="T97" fmla="*/ 164 h 381"/>
                <a:gd name="T98" fmla="*/ 734 w 741"/>
                <a:gd name="T99" fmla="*/ 227 h 381"/>
                <a:gd name="T100" fmla="*/ 736 w 741"/>
                <a:gd name="T101" fmla="*/ 289 h 381"/>
                <a:gd name="T102" fmla="*/ 741 w 741"/>
                <a:gd name="T103" fmla="*/ 35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1" h="381">
                  <a:moveTo>
                    <a:pt x="741" y="369"/>
                  </a:moveTo>
                  <a:lnTo>
                    <a:pt x="717" y="369"/>
                  </a:lnTo>
                  <a:lnTo>
                    <a:pt x="693" y="372"/>
                  </a:lnTo>
                  <a:lnTo>
                    <a:pt x="672" y="372"/>
                  </a:lnTo>
                  <a:lnTo>
                    <a:pt x="648" y="374"/>
                  </a:lnTo>
                  <a:lnTo>
                    <a:pt x="625" y="374"/>
                  </a:lnTo>
                  <a:lnTo>
                    <a:pt x="601" y="374"/>
                  </a:lnTo>
                  <a:lnTo>
                    <a:pt x="580" y="377"/>
                  </a:lnTo>
                  <a:lnTo>
                    <a:pt x="556" y="377"/>
                  </a:lnTo>
                  <a:lnTo>
                    <a:pt x="532" y="377"/>
                  </a:lnTo>
                  <a:lnTo>
                    <a:pt x="509" y="379"/>
                  </a:lnTo>
                  <a:lnTo>
                    <a:pt x="485" y="379"/>
                  </a:lnTo>
                  <a:lnTo>
                    <a:pt x="464" y="379"/>
                  </a:lnTo>
                  <a:lnTo>
                    <a:pt x="440" y="379"/>
                  </a:lnTo>
                  <a:lnTo>
                    <a:pt x="417" y="381"/>
                  </a:lnTo>
                  <a:lnTo>
                    <a:pt x="393" y="381"/>
                  </a:lnTo>
                  <a:lnTo>
                    <a:pt x="372" y="381"/>
                  </a:lnTo>
                  <a:lnTo>
                    <a:pt x="348" y="381"/>
                  </a:lnTo>
                  <a:lnTo>
                    <a:pt x="324" y="381"/>
                  </a:lnTo>
                  <a:lnTo>
                    <a:pt x="301" y="381"/>
                  </a:lnTo>
                  <a:lnTo>
                    <a:pt x="277" y="381"/>
                  </a:lnTo>
                  <a:lnTo>
                    <a:pt x="256" y="381"/>
                  </a:lnTo>
                  <a:lnTo>
                    <a:pt x="232" y="381"/>
                  </a:lnTo>
                  <a:lnTo>
                    <a:pt x="208" y="381"/>
                  </a:lnTo>
                  <a:lnTo>
                    <a:pt x="185" y="381"/>
                  </a:lnTo>
                  <a:lnTo>
                    <a:pt x="161" y="381"/>
                  </a:lnTo>
                  <a:lnTo>
                    <a:pt x="140" y="381"/>
                  </a:lnTo>
                  <a:lnTo>
                    <a:pt x="116" y="381"/>
                  </a:lnTo>
                  <a:lnTo>
                    <a:pt x="92" y="381"/>
                  </a:lnTo>
                  <a:lnTo>
                    <a:pt x="69" y="381"/>
                  </a:lnTo>
                  <a:lnTo>
                    <a:pt x="48" y="381"/>
                  </a:lnTo>
                  <a:lnTo>
                    <a:pt x="24" y="381"/>
                  </a:lnTo>
                  <a:lnTo>
                    <a:pt x="0" y="381"/>
                  </a:lnTo>
                  <a:lnTo>
                    <a:pt x="0" y="369"/>
                  </a:lnTo>
                  <a:lnTo>
                    <a:pt x="0" y="358"/>
                  </a:lnTo>
                  <a:lnTo>
                    <a:pt x="0" y="346"/>
                  </a:lnTo>
                  <a:lnTo>
                    <a:pt x="0" y="334"/>
                  </a:lnTo>
                  <a:lnTo>
                    <a:pt x="0" y="322"/>
                  </a:lnTo>
                  <a:lnTo>
                    <a:pt x="0" y="310"/>
                  </a:lnTo>
                  <a:lnTo>
                    <a:pt x="3" y="298"/>
                  </a:lnTo>
                  <a:lnTo>
                    <a:pt x="3" y="287"/>
                  </a:lnTo>
                  <a:lnTo>
                    <a:pt x="3" y="275"/>
                  </a:lnTo>
                  <a:lnTo>
                    <a:pt x="3" y="263"/>
                  </a:lnTo>
                  <a:lnTo>
                    <a:pt x="3" y="253"/>
                  </a:lnTo>
                  <a:lnTo>
                    <a:pt x="3" y="242"/>
                  </a:lnTo>
                  <a:lnTo>
                    <a:pt x="3" y="230"/>
                  </a:lnTo>
                  <a:lnTo>
                    <a:pt x="3" y="218"/>
                  </a:lnTo>
                  <a:lnTo>
                    <a:pt x="3" y="206"/>
                  </a:lnTo>
                  <a:lnTo>
                    <a:pt x="3" y="194"/>
                  </a:lnTo>
                  <a:lnTo>
                    <a:pt x="3" y="182"/>
                  </a:lnTo>
                  <a:lnTo>
                    <a:pt x="3" y="171"/>
                  </a:lnTo>
                  <a:lnTo>
                    <a:pt x="3" y="159"/>
                  </a:lnTo>
                  <a:lnTo>
                    <a:pt x="3" y="147"/>
                  </a:lnTo>
                  <a:lnTo>
                    <a:pt x="5" y="137"/>
                  </a:lnTo>
                  <a:lnTo>
                    <a:pt x="5" y="126"/>
                  </a:lnTo>
                  <a:lnTo>
                    <a:pt x="5" y="114"/>
                  </a:lnTo>
                  <a:lnTo>
                    <a:pt x="5" y="102"/>
                  </a:lnTo>
                  <a:lnTo>
                    <a:pt x="5" y="90"/>
                  </a:lnTo>
                  <a:lnTo>
                    <a:pt x="5" y="78"/>
                  </a:lnTo>
                  <a:lnTo>
                    <a:pt x="5" y="66"/>
                  </a:lnTo>
                  <a:lnTo>
                    <a:pt x="5" y="55"/>
                  </a:lnTo>
                  <a:lnTo>
                    <a:pt x="5" y="43"/>
                  </a:lnTo>
                  <a:lnTo>
                    <a:pt x="5" y="31"/>
                  </a:lnTo>
                  <a:lnTo>
                    <a:pt x="5" y="22"/>
                  </a:lnTo>
                  <a:lnTo>
                    <a:pt x="5" y="10"/>
                  </a:lnTo>
                  <a:lnTo>
                    <a:pt x="26" y="10"/>
                  </a:lnTo>
                  <a:lnTo>
                    <a:pt x="48" y="10"/>
                  </a:lnTo>
                  <a:lnTo>
                    <a:pt x="66" y="10"/>
                  </a:lnTo>
                  <a:lnTo>
                    <a:pt x="88" y="10"/>
                  </a:lnTo>
                  <a:lnTo>
                    <a:pt x="107" y="10"/>
                  </a:lnTo>
                  <a:lnTo>
                    <a:pt x="128" y="10"/>
                  </a:lnTo>
                  <a:lnTo>
                    <a:pt x="147" y="10"/>
                  </a:lnTo>
                  <a:lnTo>
                    <a:pt x="168" y="10"/>
                  </a:lnTo>
                  <a:lnTo>
                    <a:pt x="189" y="10"/>
                  </a:lnTo>
                  <a:lnTo>
                    <a:pt x="208" y="10"/>
                  </a:lnTo>
                  <a:lnTo>
                    <a:pt x="230" y="10"/>
                  </a:lnTo>
                  <a:lnTo>
                    <a:pt x="249" y="10"/>
                  </a:lnTo>
                  <a:lnTo>
                    <a:pt x="270" y="10"/>
                  </a:lnTo>
                  <a:lnTo>
                    <a:pt x="289" y="10"/>
                  </a:lnTo>
                  <a:lnTo>
                    <a:pt x="310" y="10"/>
                  </a:lnTo>
                  <a:lnTo>
                    <a:pt x="331" y="10"/>
                  </a:lnTo>
                  <a:lnTo>
                    <a:pt x="350" y="10"/>
                  </a:lnTo>
                  <a:lnTo>
                    <a:pt x="372" y="10"/>
                  </a:lnTo>
                  <a:lnTo>
                    <a:pt x="391" y="10"/>
                  </a:lnTo>
                  <a:lnTo>
                    <a:pt x="412" y="10"/>
                  </a:lnTo>
                  <a:lnTo>
                    <a:pt x="431" y="7"/>
                  </a:lnTo>
                  <a:lnTo>
                    <a:pt x="452" y="7"/>
                  </a:lnTo>
                  <a:lnTo>
                    <a:pt x="473" y="7"/>
                  </a:lnTo>
                  <a:lnTo>
                    <a:pt x="492" y="7"/>
                  </a:lnTo>
                  <a:lnTo>
                    <a:pt x="514" y="7"/>
                  </a:lnTo>
                  <a:lnTo>
                    <a:pt x="532" y="5"/>
                  </a:lnTo>
                  <a:lnTo>
                    <a:pt x="554" y="5"/>
                  </a:lnTo>
                  <a:lnTo>
                    <a:pt x="575" y="5"/>
                  </a:lnTo>
                  <a:lnTo>
                    <a:pt x="594" y="3"/>
                  </a:lnTo>
                  <a:lnTo>
                    <a:pt x="615" y="3"/>
                  </a:lnTo>
                  <a:lnTo>
                    <a:pt x="634" y="3"/>
                  </a:lnTo>
                  <a:lnTo>
                    <a:pt x="655" y="0"/>
                  </a:lnTo>
                  <a:lnTo>
                    <a:pt x="660" y="5"/>
                  </a:lnTo>
                  <a:lnTo>
                    <a:pt x="663" y="7"/>
                  </a:lnTo>
                  <a:lnTo>
                    <a:pt x="663" y="7"/>
                  </a:lnTo>
                  <a:lnTo>
                    <a:pt x="665" y="7"/>
                  </a:lnTo>
                  <a:lnTo>
                    <a:pt x="665" y="10"/>
                  </a:lnTo>
                  <a:lnTo>
                    <a:pt x="665" y="10"/>
                  </a:lnTo>
                  <a:lnTo>
                    <a:pt x="667" y="10"/>
                  </a:lnTo>
                  <a:lnTo>
                    <a:pt x="667" y="12"/>
                  </a:lnTo>
                  <a:lnTo>
                    <a:pt x="667" y="12"/>
                  </a:lnTo>
                  <a:lnTo>
                    <a:pt x="670" y="12"/>
                  </a:lnTo>
                  <a:lnTo>
                    <a:pt x="670" y="12"/>
                  </a:lnTo>
                  <a:lnTo>
                    <a:pt x="672" y="12"/>
                  </a:lnTo>
                  <a:lnTo>
                    <a:pt x="672" y="14"/>
                  </a:lnTo>
                  <a:lnTo>
                    <a:pt x="674" y="17"/>
                  </a:lnTo>
                  <a:lnTo>
                    <a:pt x="677" y="17"/>
                  </a:lnTo>
                  <a:lnTo>
                    <a:pt x="679" y="17"/>
                  </a:lnTo>
                  <a:lnTo>
                    <a:pt x="681" y="14"/>
                  </a:lnTo>
                  <a:lnTo>
                    <a:pt x="684" y="12"/>
                  </a:lnTo>
                  <a:lnTo>
                    <a:pt x="686" y="12"/>
                  </a:lnTo>
                  <a:lnTo>
                    <a:pt x="689" y="12"/>
                  </a:lnTo>
                  <a:lnTo>
                    <a:pt x="691" y="12"/>
                  </a:lnTo>
                  <a:lnTo>
                    <a:pt x="691" y="12"/>
                  </a:lnTo>
                  <a:lnTo>
                    <a:pt x="691" y="14"/>
                  </a:lnTo>
                  <a:lnTo>
                    <a:pt x="691" y="14"/>
                  </a:lnTo>
                  <a:lnTo>
                    <a:pt x="691" y="17"/>
                  </a:lnTo>
                  <a:lnTo>
                    <a:pt x="693" y="17"/>
                  </a:lnTo>
                  <a:lnTo>
                    <a:pt x="698" y="19"/>
                  </a:lnTo>
                  <a:lnTo>
                    <a:pt x="698" y="22"/>
                  </a:lnTo>
                  <a:lnTo>
                    <a:pt x="698" y="22"/>
                  </a:lnTo>
                  <a:lnTo>
                    <a:pt x="698" y="26"/>
                  </a:lnTo>
                  <a:lnTo>
                    <a:pt x="698" y="26"/>
                  </a:lnTo>
                  <a:lnTo>
                    <a:pt x="698" y="29"/>
                  </a:lnTo>
                  <a:lnTo>
                    <a:pt x="698" y="29"/>
                  </a:lnTo>
                  <a:lnTo>
                    <a:pt x="700" y="29"/>
                  </a:lnTo>
                  <a:lnTo>
                    <a:pt x="700" y="31"/>
                  </a:lnTo>
                  <a:lnTo>
                    <a:pt x="698" y="33"/>
                  </a:lnTo>
                  <a:lnTo>
                    <a:pt x="696" y="33"/>
                  </a:lnTo>
                  <a:lnTo>
                    <a:pt x="691" y="31"/>
                  </a:lnTo>
                  <a:lnTo>
                    <a:pt x="691" y="31"/>
                  </a:lnTo>
                  <a:lnTo>
                    <a:pt x="689" y="33"/>
                  </a:lnTo>
                  <a:lnTo>
                    <a:pt x="689" y="33"/>
                  </a:lnTo>
                  <a:lnTo>
                    <a:pt x="689" y="38"/>
                  </a:lnTo>
                  <a:lnTo>
                    <a:pt x="689" y="38"/>
                  </a:lnTo>
                  <a:lnTo>
                    <a:pt x="689" y="38"/>
                  </a:lnTo>
                  <a:lnTo>
                    <a:pt x="686" y="40"/>
                  </a:lnTo>
                  <a:lnTo>
                    <a:pt x="684" y="43"/>
                  </a:lnTo>
                  <a:lnTo>
                    <a:pt x="681" y="45"/>
                  </a:lnTo>
                  <a:lnTo>
                    <a:pt x="681" y="48"/>
                  </a:lnTo>
                  <a:lnTo>
                    <a:pt x="681" y="50"/>
                  </a:lnTo>
                  <a:lnTo>
                    <a:pt x="681" y="50"/>
                  </a:lnTo>
                  <a:lnTo>
                    <a:pt x="681" y="52"/>
                  </a:lnTo>
                  <a:lnTo>
                    <a:pt x="681" y="52"/>
                  </a:lnTo>
                  <a:lnTo>
                    <a:pt x="679" y="52"/>
                  </a:lnTo>
                  <a:lnTo>
                    <a:pt x="677" y="52"/>
                  </a:lnTo>
                  <a:lnTo>
                    <a:pt x="677" y="57"/>
                  </a:lnTo>
                  <a:lnTo>
                    <a:pt x="679" y="59"/>
                  </a:lnTo>
                  <a:lnTo>
                    <a:pt x="681" y="59"/>
                  </a:lnTo>
                  <a:lnTo>
                    <a:pt x="681" y="62"/>
                  </a:lnTo>
                  <a:lnTo>
                    <a:pt x="684" y="62"/>
                  </a:lnTo>
                  <a:lnTo>
                    <a:pt x="686" y="66"/>
                  </a:lnTo>
                  <a:lnTo>
                    <a:pt x="686" y="66"/>
                  </a:lnTo>
                  <a:lnTo>
                    <a:pt x="686" y="69"/>
                  </a:lnTo>
                  <a:lnTo>
                    <a:pt x="689" y="69"/>
                  </a:lnTo>
                  <a:lnTo>
                    <a:pt x="693" y="71"/>
                  </a:lnTo>
                  <a:lnTo>
                    <a:pt x="693" y="71"/>
                  </a:lnTo>
                  <a:lnTo>
                    <a:pt x="693" y="74"/>
                  </a:lnTo>
                  <a:lnTo>
                    <a:pt x="696" y="74"/>
                  </a:lnTo>
                  <a:lnTo>
                    <a:pt x="698" y="76"/>
                  </a:lnTo>
                  <a:lnTo>
                    <a:pt x="698" y="78"/>
                  </a:lnTo>
                  <a:lnTo>
                    <a:pt x="698" y="83"/>
                  </a:lnTo>
                  <a:lnTo>
                    <a:pt x="700" y="88"/>
                  </a:lnTo>
                  <a:lnTo>
                    <a:pt x="705" y="90"/>
                  </a:lnTo>
                  <a:lnTo>
                    <a:pt x="705" y="90"/>
                  </a:lnTo>
                  <a:lnTo>
                    <a:pt x="705" y="93"/>
                  </a:lnTo>
                  <a:lnTo>
                    <a:pt x="707" y="95"/>
                  </a:lnTo>
                  <a:lnTo>
                    <a:pt x="707" y="97"/>
                  </a:lnTo>
                  <a:lnTo>
                    <a:pt x="710" y="97"/>
                  </a:lnTo>
                  <a:lnTo>
                    <a:pt x="715" y="100"/>
                  </a:lnTo>
                  <a:lnTo>
                    <a:pt x="717" y="100"/>
                  </a:lnTo>
                  <a:lnTo>
                    <a:pt x="719" y="100"/>
                  </a:lnTo>
                  <a:lnTo>
                    <a:pt x="722" y="100"/>
                  </a:lnTo>
                  <a:lnTo>
                    <a:pt x="722" y="100"/>
                  </a:lnTo>
                  <a:lnTo>
                    <a:pt x="724" y="100"/>
                  </a:lnTo>
                  <a:lnTo>
                    <a:pt x="724" y="100"/>
                  </a:lnTo>
                  <a:lnTo>
                    <a:pt x="724" y="102"/>
                  </a:lnTo>
                  <a:lnTo>
                    <a:pt x="724" y="102"/>
                  </a:lnTo>
                  <a:lnTo>
                    <a:pt x="726" y="102"/>
                  </a:lnTo>
                  <a:lnTo>
                    <a:pt x="729" y="102"/>
                  </a:lnTo>
                  <a:lnTo>
                    <a:pt x="729" y="104"/>
                  </a:lnTo>
                  <a:lnTo>
                    <a:pt x="726" y="104"/>
                  </a:lnTo>
                  <a:lnTo>
                    <a:pt x="726" y="104"/>
                  </a:lnTo>
                  <a:lnTo>
                    <a:pt x="726" y="107"/>
                  </a:lnTo>
                  <a:lnTo>
                    <a:pt x="726" y="107"/>
                  </a:lnTo>
                  <a:lnTo>
                    <a:pt x="729" y="107"/>
                  </a:lnTo>
                  <a:lnTo>
                    <a:pt x="729" y="107"/>
                  </a:lnTo>
                  <a:lnTo>
                    <a:pt x="729" y="116"/>
                  </a:lnTo>
                  <a:lnTo>
                    <a:pt x="729" y="133"/>
                  </a:lnTo>
                  <a:lnTo>
                    <a:pt x="729" y="147"/>
                  </a:lnTo>
                  <a:lnTo>
                    <a:pt x="731" y="164"/>
                  </a:lnTo>
                  <a:lnTo>
                    <a:pt x="731" y="180"/>
                  </a:lnTo>
                  <a:lnTo>
                    <a:pt x="731" y="194"/>
                  </a:lnTo>
                  <a:lnTo>
                    <a:pt x="734" y="211"/>
                  </a:lnTo>
                  <a:lnTo>
                    <a:pt x="734" y="227"/>
                  </a:lnTo>
                  <a:lnTo>
                    <a:pt x="734" y="242"/>
                  </a:lnTo>
                  <a:lnTo>
                    <a:pt x="736" y="258"/>
                  </a:lnTo>
                  <a:lnTo>
                    <a:pt x="736" y="275"/>
                  </a:lnTo>
                  <a:lnTo>
                    <a:pt x="736" y="289"/>
                  </a:lnTo>
                  <a:lnTo>
                    <a:pt x="738" y="306"/>
                  </a:lnTo>
                  <a:lnTo>
                    <a:pt x="738" y="322"/>
                  </a:lnTo>
                  <a:lnTo>
                    <a:pt x="738" y="336"/>
                  </a:lnTo>
                  <a:lnTo>
                    <a:pt x="741" y="353"/>
                  </a:lnTo>
                  <a:lnTo>
                    <a:pt x="741" y="369"/>
                  </a:lnTo>
                  <a:lnTo>
                    <a:pt x="741" y="369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9575512" y="3240323"/>
              <a:ext cx="306261" cy="518668"/>
            </a:xfrm>
            <a:custGeom>
              <a:avLst/>
              <a:gdLst>
                <a:gd name="T0" fmla="*/ 301 w 310"/>
                <a:gd name="T1" fmla="*/ 348 h 525"/>
                <a:gd name="T2" fmla="*/ 298 w 310"/>
                <a:gd name="T3" fmla="*/ 331 h 525"/>
                <a:gd name="T4" fmla="*/ 296 w 310"/>
                <a:gd name="T5" fmla="*/ 277 h 525"/>
                <a:gd name="T6" fmla="*/ 286 w 310"/>
                <a:gd name="T7" fmla="*/ 206 h 525"/>
                <a:gd name="T8" fmla="*/ 277 w 310"/>
                <a:gd name="T9" fmla="*/ 137 h 525"/>
                <a:gd name="T10" fmla="*/ 270 w 310"/>
                <a:gd name="T11" fmla="*/ 66 h 525"/>
                <a:gd name="T12" fmla="*/ 253 w 310"/>
                <a:gd name="T13" fmla="*/ 2 h 525"/>
                <a:gd name="T14" fmla="*/ 201 w 310"/>
                <a:gd name="T15" fmla="*/ 9 h 525"/>
                <a:gd name="T16" fmla="*/ 145 w 310"/>
                <a:gd name="T17" fmla="*/ 16 h 525"/>
                <a:gd name="T18" fmla="*/ 85 w 310"/>
                <a:gd name="T19" fmla="*/ 24 h 525"/>
                <a:gd name="T20" fmla="*/ 19 w 310"/>
                <a:gd name="T21" fmla="*/ 45 h 525"/>
                <a:gd name="T22" fmla="*/ 5 w 310"/>
                <a:gd name="T23" fmla="*/ 38 h 525"/>
                <a:gd name="T24" fmla="*/ 17 w 310"/>
                <a:gd name="T25" fmla="*/ 144 h 525"/>
                <a:gd name="T26" fmla="*/ 31 w 310"/>
                <a:gd name="T27" fmla="*/ 286 h 525"/>
                <a:gd name="T28" fmla="*/ 29 w 310"/>
                <a:gd name="T29" fmla="*/ 336 h 525"/>
                <a:gd name="T30" fmla="*/ 29 w 310"/>
                <a:gd name="T31" fmla="*/ 360 h 525"/>
                <a:gd name="T32" fmla="*/ 40 w 310"/>
                <a:gd name="T33" fmla="*/ 374 h 525"/>
                <a:gd name="T34" fmla="*/ 45 w 310"/>
                <a:gd name="T35" fmla="*/ 395 h 525"/>
                <a:gd name="T36" fmla="*/ 38 w 310"/>
                <a:gd name="T37" fmla="*/ 412 h 525"/>
                <a:gd name="T38" fmla="*/ 36 w 310"/>
                <a:gd name="T39" fmla="*/ 421 h 525"/>
                <a:gd name="T40" fmla="*/ 36 w 310"/>
                <a:gd name="T41" fmla="*/ 431 h 525"/>
                <a:gd name="T42" fmla="*/ 33 w 310"/>
                <a:gd name="T43" fmla="*/ 435 h 525"/>
                <a:gd name="T44" fmla="*/ 26 w 310"/>
                <a:gd name="T45" fmla="*/ 447 h 525"/>
                <a:gd name="T46" fmla="*/ 19 w 310"/>
                <a:gd name="T47" fmla="*/ 457 h 525"/>
                <a:gd name="T48" fmla="*/ 17 w 310"/>
                <a:gd name="T49" fmla="*/ 459 h 525"/>
                <a:gd name="T50" fmla="*/ 12 w 310"/>
                <a:gd name="T51" fmla="*/ 461 h 525"/>
                <a:gd name="T52" fmla="*/ 7 w 310"/>
                <a:gd name="T53" fmla="*/ 469 h 525"/>
                <a:gd name="T54" fmla="*/ 10 w 310"/>
                <a:gd name="T55" fmla="*/ 476 h 525"/>
                <a:gd name="T56" fmla="*/ 7 w 310"/>
                <a:gd name="T57" fmla="*/ 485 h 525"/>
                <a:gd name="T58" fmla="*/ 7 w 310"/>
                <a:gd name="T59" fmla="*/ 492 h 525"/>
                <a:gd name="T60" fmla="*/ 5 w 310"/>
                <a:gd name="T61" fmla="*/ 502 h 525"/>
                <a:gd name="T62" fmla="*/ 5 w 310"/>
                <a:gd name="T63" fmla="*/ 511 h 525"/>
                <a:gd name="T64" fmla="*/ 7 w 310"/>
                <a:gd name="T65" fmla="*/ 521 h 525"/>
                <a:gd name="T66" fmla="*/ 5 w 310"/>
                <a:gd name="T67" fmla="*/ 523 h 525"/>
                <a:gd name="T68" fmla="*/ 22 w 310"/>
                <a:gd name="T69" fmla="*/ 518 h 525"/>
                <a:gd name="T70" fmla="*/ 24 w 310"/>
                <a:gd name="T71" fmla="*/ 509 h 525"/>
                <a:gd name="T72" fmla="*/ 38 w 310"/>
                <a:gd name="T73" fmla="*/ 509 h 525"/>
                <a:gd name="T74" fmla="*/ 45 w 310"/>
                <a:gd name="T75" fmla="*/ 516 h 525"/>
                <a:gd name="T76" fmla="*/ 48 w 310"/>
                <a:gd name="T77" fmla="*/ 499 h 525"/>
                <a:gd name="T78" fmla="*/ 55 w 310"/>
                <a:gd name="T79" fmla="*/ 504 h 525"/>
                <a:gd name="T80" fmla="*/ 76 w 310"/>
                <a:gd name="T81" fmla="*/ 502 h 525"/>
                <a:gd name="T82" fmla="*/ 92 w 310"/>
                <a:gd name="T83" fmla="*/ 509 h 525"/>
                <a:gd name="T84" fmla="*/ 102 w 310"/>
                <a:gd name="T85" fmla="*/ 513 h 525"/>
                <a:gd name="T86" fmla="*/ 116 w 310"/>
                <a:gd name="T87" fmla="*/ 495 h 525"/>
                <a:gd name="T88" fmla="*/ 130 w 310"/>
                <a:gd name="T89" fmla="*/ 495 h 525"/>
                <a:gd name="T90" fmla="*/ 145 w 310"/>
                <a:gd name="T91" fmla="*/ 502 h 525"/>
                <a:gd name="T92" fmla="*/ 154 w 310"/>
                <a:gd name="T93" fmla="*/ 490 h 525"/>
                <a:gd name="T94" fmla="*/ 161 w 310"/>
                <a:gd name="T95" fmla="*/ 473 h 525"/>
                <a:gd name="T96" fmla="*/ 161 w 310"/>
                <a:gd name="T97" fmla="*/ 464 h 525"/>
                <a:gd name="T98" fmla="*/ 171 w 310"/>
                <a:gd name="T99" fmla="*/ 461 h 525"/>
                <a:gd name="T100" fmla="*/ 175 w 310"/>
                <a:gd name="T101" fmla="*/ 459 h 525"/>
                <a:gd name="T102" fmla="*/ 185 w 310"/>
                <a:gd name="T103" fmla="*/ 473 h 525"/>
                <a:gd name="T104" fmla="*/ 204 w 310"/>
                <a:gd name="T105" fmla="*/ 476 h 525"/>
                <a:gd name="T106" fmla="*/ 213 w 310"/>
                <a:gd name="T107" fmla="*/ 466 h 525"/>
                <a:gd name="T108" fmla="*/ 218 w 310"/>
                <a:gd name="T109" fmla="*/ 440 h 525"/>
                <a:gd name="T110" fmla="*/ 225 w 310"/>
                <a:gd name="T111" fmla="*/ 440 h 525"/>
                <a:gd name="T112" fmla="*/ 242 w 310"/>
                <a:gd name="T113" fmla="*/ 414 h 525"/>
                <a:gd name="T114" fmla="*/ 253 w 310"/>
                <a:gd name="T115" fmla="*/ 398 h 525"/>
                <a:gd name="T116" fmla="*/ 260 w 310"/>
                <a:gd name="T117" fmla="*/ 376 h 525"/>
                <a:gd name="T118" fmla="*/ 296 w 310"/>
                <a:gd name="T119" fmla="*/ 364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0" h="525">
                  <a:moveTo>
                    <a:pt x="308" y="355"/>
                  </a:moveTo>
                  <a:lnTo>
                    <a:pt x="310" y="353"/>
                  </a:lnTo>
                  <a:lnTo>
                    <a:pt x="310" y="350"/>
                  </a:lnTo>
                  <a:lnTo>
                    <a:pt x="308" y="350"/>
                  </a:lnTo>
                  <a:lnTo>
                    <a:pt x="303" y="350"/>
                  </a:lnTo>
                  <a:lnTo>
                    <a:pt x="301" y="350"/>
                  </a:lnTo>
                  <a:lnTo>
                    <a:pt x="301" y="348"/>
                  </a:lnTo>
                  <a:lnTo>
                    <a:pt x="301" y="348"/>
                  </a:lnTo>
                  <a:lnTo>
                    <a:pt x="303" y="343"/>
                  </a:lnTo>
                  <a:lnTo>
                    <a:pt x="305" y="341"/>
                  </a:lnTo>
                  <a:lnTo>
                    <a:pt x="303" y="338"/>
                  </a:lnTo>
                  <a:lnTo>
                    <a:pt x="303" y="336"/>
                  </a:lnTo>
                  <a:lnTo>
                    <a:pt x="298" y="334"/>
                  </a:lnTo>
                  <a:lnTo>
                    <a:pt x="298" y="331"/>
                  </a:lnTo>
                  <a:lnTo>
                    <a:pt x="301" y="327"/>
                  </a:lnTo>
                  <a:lnTo>
                    <a:pt x="303" y="327"/>
                  </a:lnTo>
                  <a:lnTo>
                    <a:pt x="301" y="315"/>
                  </a:lnTo>
                  <a:lnTo>
                    <a:pt x="301" y="305"/>
                  </a:lnTo>
                  <a:lnTo>
                    <a:pt x="298" y="296"/>
                  </a:lnTo>
                  <a:lnTo>
                    <a:pt x="298" y="286"/>
                  </a:lnTo>
                  <a:lnTo>
                    <a:pt x="296" y="277"/>
                  </a:lnTo>
                  <a:lnTo>
                    <a:pt x="294" y="265"/>
                  </a:lnTo>
                  <a:lnTo>
                    <a:pt x="294" y="256"/>
                  </a:lnTo>
                  <a:lnTo>
                    <a:pt x="291" y="246"/>
                  </a:lnTo>
                  <a:lnTo>
                    <a:pt x="291" y="237"/>
                  </a:lnTo>
                  <a:lnTo>
                    <a:pt x="289" y="227"/>
                  </a:lnTo>
                  <a:lnTo>
                    <a:pt x="289" y="215"/>
                  </a:lnTo>
                  <a:lnTo>
                    <a:pt x="286" y="206"/>
                  </a:lnTo>
                  <a:lnTo>
                    <a:pt x="286" y="196"/>
                  </a:lnTo>
                  <a:lnTo>
                    <a:pt x="284" y="187"/>
                  </a:lnTo>
                  <a:lnTo>
                    <a:pt x="284" y="177"/>
                  </a:lnTo>
                  <a:lnTo>
                    <a:pt x="282" y="166"/>
                  </a:lnTo>
                  <a:lnTo>
                    <a:pt x="282" y="156"/>
                  </a:lnTo>
                  <a:lnTo>
                    <a:pt x="279" y="147"/>
                  </a:lnTo>
                  <a:lnTo>
                    <a:pt x="277" y="137"/>
                  </a:lnTo>
                  <a:lnTo>
                    <a:pt x="277" y="128"/>
                  </a:lnTo>
                  <a:lnTo>
                    <a:pt x="275" y="116"/>
                  </a:lnTo>
                  <a:lnTo>
                    <a:pt x="275" y="106"/>
                  </a:lnTo>
                  <a:lnTo>
                    <a:pt x="272" y="97"/>
                  </a:lnTo>
                  <a:lnTo>
                    <a:pt x="272" y="87"/>
                  </a:lnTo>
                  <a:lnTo>
                    <a:pt x="270" y="78"/>
                  </a:lnTo>
                  <a:lnTo>
                    <a:pt x="270" y="66"/>
                  </a:lnTo>
                  <a:lnTo>
                    <a:pt x="268" y="57"/>
                  </a:lnTo>
                  <a:lnTo>
                    <a:pt x="268" y="47"/>
                  </a:lnTo>
                  <a:lnTo>
                    <a:pt x="263" y="28"/>
                  </a:lnTo>
                  <a:lnTo>
                    <a:pt x="263" y="16"/>
                  </a:lnTo>
                  <a:lnTo>
                    <a:pt x="260" y="7"/>
                  </a:lnTo>
                  <a:lnTo>
                    <a:pt x="260" y="0"/>
                  </a:lnTo>
                  <a:lnTo>
                    <a:pt x="253" y="2"/>
                  </a:lnTo>
                  <a:lnTo>
                    <a:pt x="246" y="2"/>
                  </a:lnTo>
                  <a:lnTo>
                    <a:pt x="239" y="5"/>
                  </a:lnTo>
                  <a:lnTo>
                    <a:pt x="232" y="5"/>
                  </a:lnTo>
                  <a:lnTo>
                    <a:pt x="225" y="5"/>
                  </a:lnTo>
                  <a:lnTo>
                    <a:pt x="215" y="7"/>
                  </a:lnTo>
                  <a:lnTo>
                    <a:pt x="208" y="7"/>
                  </a:lnTo>
                  <a:lnTo>
                    <a:pt x="201" y="9"/>
                  </a:lnTo>
                  <a:lnTo>
                    <a:pt x="194" y="9"/>
                  </a:lnTo>
                  <a:lnTo>
                    <a:pt x="187" y="9"/>
                  </a:lnTo>
                  <a:lnTo>
                    <a:pt x="180" y="12"/>
                  </a:lnTo>
                  <a:lnTo>
                    <a:pt x="173" y="12"/>
                  </a:lnTo>
                  <a:lnTo>
                    <a:pt x="166" y="14"/>
                  </a:lnTo>
                  <a:lnTo>
                    <a:pt x="152" y="14"/>
                  </a:lnTo>
                  <a:lnTo>
                    <a:pt x="145" y="16"/>
                  </a:lnTo>
                  <a:lnTo>
                    <a:pt x="137" y="16"/>
                  </a:lnTo>
                  <a:lnTo>
                    <a:pt x="128" y="19"/>
                  </a:lnTo>
                  <a:lnTo>
                    <a:pt x="121" y="19"/>
                  </a:lnTo>
                  <a:lnTo>
                    <a:pt x="107" y="21"/>
                  </a:lnTo>
                  <a:lnTo>
                    <a:pt x="100" y="21"/>
                  </a:lnTo>
                  <a:lnTo>
                    <a:pt x="92" y="21"/>
                  </a:lnTo>
                  <a:lnTo>
                    <a:pt x="85" y="24"/>
                  </a:lnTo>
                  <a:lnTo>
                    <a:pt x="78" y="24"/>
                  </a:lnTo>
                  <a:lnTo>
                    <a:pt x="71" y="26"/>
                  </a:lnTo>
                  <a:lnTo>
                    <a:pt x="69" y="26"/>
                  </a:lnTo>
                  <a:lnTo>
                    <a:pt x="52" y="38"/>
                  </a:lnTo>
                  <a:lnTo>
                    <a:pt x="36" y="45"/>
                  </a:lnTo>
                  <a:lnTo>
                    <a:pt x="26" y="47"/>
                  </a:lnTo>
                  <a:lnTo>
                    <a:pt x="19" y="45"/>
                  </a:lnTo>
                  <a:lnTo>
                    <a:pt x="17" y="45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0" y="42"/>
                  </a:lnTo>
                  <a:lnTo>
                    <a:pt x="7" y="40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7" y="57"/>
                  </a:lnTo>
                  <a:lnTo>
                    <a:pt x="7" y="73"/>
                  </a:lnTo>
                  <a:lnTo>
                    <a:pt x="10" y="90"/>
                  </a:lnTo>
                  <a:lnTo>
                    <a:pt x="12" y="109"/>
                  </a:lnTo>
                  <a:lnTo>
                    <a:pt x="14" y="125"/>
                  </a:lnTo>
                  <a:lnTo>
                    <a:pt x="17" y="144"/>
                  </a:lnTo>
                  <a:lnTo>
                    <a:pt x="17" y="161"/>
                  </a:lnTo>
                  <a:lnTo>
                    <a:pt x="19" y="180"/>
                  </a:lnTo>
                  <a:lnTo>
                    <a:pt x="22" y="196"/>
                  </a:lnTo>
                  <a:lnTo>
                    <a:pt x="24" y="215"/>
                  </a:lnTo>
                  <a:lnTo>
                    <a:pt x="26" y="232"/>
                  </a:lnTo>
                  <a:lnTo>
                    <a:pt x="29" y="267"/>
                  </a:lnTo>
                  <a:lnTo>
                    <a:pt x="31" y="286"/>
                  </a:lnTo>
                  <a:lnTo>
                    <a:pt x="33" y="303"/>
                  </a:lnTo>
                  <a:lnTo>
                    <a:pt x="36" y="322"/>
                  </a:lnTo>
                  <a:lnTo>
                    <a:pt x="36" y="327"/>
                  </a:lnTo>
                  <a:lnTo>
                    <a:pt x="36" y="327"/>
                  </a:lnTo>
                  <a:lnTo>
                    <a:pt x="31" y="331"/>
                  </a:lnTo>
                  <a:lnTo>
                    <a:pt x="29" y="331"/>
                  </a:lnTo>
                  <a:lnTo>
                    <a:pt x="29" y="336"/>
                  </a:lnTo>
                  <a:lnTo>
                    <a:pt x="29" y="336"/>
                  </a:lnTo>
                  <a:lnTo>
                    <a:pt x="31" y="341"/>
                  </a:lnTo>
                  <a:lnTo>
                    <a:pt x="31" y="345"/>
                  </a:lnTo>
                  <a:lnTo>
                    <a:pt x="26" y="353"/>
                  </a:lnTo>
                  <a:lnTo>
                    <a:pt x="26" y="357"/>
                  </a:lnTo>
                  <a:lnTo>
                    <a:pt x="26" y="360"/>
                  </a:lnTo>
                  <a:lnTo>
                    <a:pt x="29" y="360"/>
                  </a:lnTo>
                  <a:lnTo>
                    <a:pt x="29" y="360"/>
                  </a:lnTo>
                  <a:lnTo>
                    <a:pt x="33" y="362"/>
                  </a:lnTo>
                  <a:lnTo>
                    <a:pt x="33" y="364"/>
                  </a:lnTo>
                  <a:lnTo>
                    <a:pt x="36" y="369"/>
                  </a:lnTo>
                  <a:lnTo>
                    <a:pt x="36" y="371"/>
                  </a:lnTo>
                  <a:lnTo>
                    <a:pt x="38" y="371"/>
                  </a:lnTo>
                  <a:lnTo>
                    <a:pt x="40" y="374"/>
                  </a:lnTo>
                  <a:lnTo>
                    <a:pt x="40" y="376"/>
                  </a:lnTo>
                  <a:lnTo>
                    <a:pt x="43" y="381"/>
                  </a:lnTo>
                  <a:lnTo>
                    <a:pt x="40" y="383"/>
                  </a:lnTo>
                  <a:lnTo>
                    <a:pt x="40" y="383"/>
                  </a:lnTo>
                  <a:lnTo>
                    <a:pt x="40" y="386"/>
                  </a:lnTo>
                  <a:lnTo>
                    <a:pt x="43" y="390"/>
                  </a:lnTo>
                  <a:lnTo>
                    <a:pt x="45" y="395"/>
                  </a:lnTo>
                  <a:lnTo>
                    <a:pt x="45" y="400"/>
                  </a:lnTo>
                  <a:lnTo>
                    <a:pt x="45" y="409"/>
                  </a:lnTo>
                  <a:lnTo>
                    <a:pt x="43" y="409"/>
                  </a:lnTo>
                  <a:lnTo>
                    <a:pt x="43" y="409"/>
                  </a:lnTo>
                  <a:lnTo>
                    <a:pt x="40" y="409"/>
                  </a:lnTo>
                  <a:lnTo>
                    <a:pt x="40" y="412"/>
                  </a:lnTo>
                  <a:lnTo>
                    <a:pt x="38" y="412"/>
                  </a:lnTo>
                  <a:lnTo>
                    <a:pt x="38" y="414"/>
                  </a:lnTo>
                  <a:lnTo>
                    <a:pt x="38" y="416"/>
                  </a:lnTo>
                  <a:lnTo>
                    <a:pt x="38" y="419"/>
                  </a:lnTo>
                  <a:lnTo>
                    <a:pt x="38" y="419"/>
                  </a:lnTo>
                  <a:lnTo>
                    <a:pt x="38" y="421"/>
                  </a:lnTo>
                  <a:lnTo>
                    <a:pt x="38" y="421"/>
                  </a:lnTo>
                  <a:lnTo>
                    <a:pt x="36" y="421"/>
                  </a:lnTo>
                  <a:lnTo>
                    <a:pt x="38" y="421"/>
                  </a:lnTo>
                  <a:lnTo>
                    <a:pt x="36" y="421"/>
                  </a:lnTo>
                  <a:lnTo>
                    <a:pt x="36" y="424"/>
                  </a:lnTo>
                  <a:lnTo>
                    <a:pt x="33" y="424"/>
                  </a:lnTo>
                  <a:lnTo>
                    <a:pt x="33" y="426"/>
                  </a:lnTo>
                  <a:lnTo>
                    <a:pt x="33" y="428"/>
                  </a:lnTo>
                  <a:lnTo>
                    <a:pt x="36" y="431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6" y="433"/>
                  </a:lnTo>
                  <a:lnTo>
                    <a:pt x="33" y="433"/>
                  </a:lnTo>
                  <a:lnTo>
                    <a:pt x="33" y="433"/>
                  </a:lnTo>
                  <a:lnTo>
                    <a:pt x="33" y="435"/>
                  </a:lnTo>
                  <a:lnTo>
                    <a:pt x="31" y="435"/>
                  </a:lnTo>
                  <a:lnTo>
                    <a:pt x="29" y="438"/>
                  </a:lnTo>
                  <a:lnTo>
                    <a:pt x="26" y="440"/>
                  </a:lnTo>
                  <a:lnTo>
                    <a:pt x="26" y="440"/>
                  </a:lnTo>
                  <a:lnTo>
                    <a:pt x="29" y="442"/>
                  </a:lnTo>
                  <a:lnTo>
                    <a:pt x="29" y="445"/>
                  </a:lnTo>
                  <a:lnTo>
                    <a:pt x="26" y="447"/>
                  </a:lnTo>
                  <a:lnTo>
                    <a:pt x="24" y="450"/>
                  </a:lnTo>
                  <a:lnTo>
                    <a:pt x="24" y="450"/>
                  </a:lnTo>
                  <a:lnTo>
                    <a:pt x="22" y="450"/>
                  </a:lnTo>
                  <a:lnTo>
                    <a:pt x="22" y="452"/>
                  </a:lnTo>
                  <a:lnTo>
                    <a:pt x="22" y="452"/>
                  </a:lnTo>
                  <a:lnTo>
                    <a:pt x="22" y="454"/>
                  </a:lnTo>
                  <a:lnTo>
                    <a:pt x="19" y="457"/>
                  </a:lnTo>
                  <a:lnTo>
                    <a:pt x="19" y="459"/>
                  </a:lnTo>
                  <a:lnTo>
                    <a:pt x="19" y="459"/>
                  </a:lnTo>
                  <a:lnTo>
                    <a:pt x="19" y="461"/>
                  </a:lnTo>
                  <a:lnTo>
                    <a:pt x="19" y="461"/>
                  </a:lnTo>
                  <a:lnTo>
                    <a:pt x="19" y="461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7" y="459"/>
                  </a:lnTo>
                  <a:lnTo>
                    <a:pt x="14" y="459"/>
                  </a:lnTo>
                  <a:lnTo>
                    <a:pt x="14" y="461"/>
                  </a:lnTo>
                  <a:lnTo>
                    <a:pt x="14" y="464"/>
                  </a:lnTo>
                  <a:lnTo>
                    <a:pt x="14" y="464"/>
                  </a:lnTo>
                  <a:lnTo>
                    <a:pt x="12" y="461"/>
                  </a:lnTo>
                  <a:lnTo>
                    <a:pt x="12" y="461"/>
                  </a:lnTo>
                  <a:lnTo>
                    <a:pt x="10" y="461"/>
                  </a:lnTo>
                  <a:lnTo>
                    <a:pt x="10" y="464"/>
                  </a:lnTo>
                  <a:lnTo>
                    <a:pt x="10" y="466"/>
                  </a:lnTo>
                  <a:lnTo>
                    <a:pt x="10" y="466"/>
                  </a:lnTo>
                  <a:lnTo>
                    <a:pt x="7" y="469"/>
                  </a:lnTo>
                  <a:lnTo>
                    <a:pt x="7" y="469"/>
                  </a:lnTo>
                  <a:lnTo>
                    <a:pt x="7" y="471"/>
                  </a:lnTo>
                  <a:lnTo>
                    <a:pt x="7" y="471"/>
                  </a:lnTo>
                  <a:lnTo>
                    <a:pt x="7" y="473"/>
                  </a:lnTo>
                  <a:lnTo>
                    <a:pt x="7" y="473"/>
                  </a:lnTo>
                  <a:lnTo>
                    <a:pt x="7" y="473"/>
                  </a:lnTo>
                  <a:lnTo>
                    <a:pt x="10" y="476"/>
                  </a:lnTo>
                  <a:lnTo>
                    <a:pt x="10" y="476"/>
                  </a:lnTo>
                  <a:lnTo>
                    <a:pt x="12" y="478"/>
                  </a:lnTo>
                  <a:lnTo>
                    <a:pt x="12" y="478"/>
                  </a:lnTo>
                  <a:lnTo>
                    <a:pt x="12" y="480"/>
                  </a:lnTo>
                  <a:lnTo>
                    <a:pt x="12" y="480"/>
                  </a:lnTo>
                  <a:lnTo>
                    <a:pt x="10" y="483"/>
                  </a:lnTo>
                  <a:lnTo>
                    <a:pt x="10" y="483"/>
                  </a:lnTo>
                  <a:lnTo>
                    <a:pt x="7" y="485"/>
                  </a:lnTo>
                  <a:lnTo>
                    <a:pt x="5" y="487"/>
                  </a:lnTo>
                  <a:lnTo>
                    <a:pt x="7" y="487"/>
                  </a:lnTo>
                  <a:lnTo>
                    <a:pt x="10" y="487"/>
                  </a:lnTo>
                  <a:lnTo>
                    <a:pt x="12" y="487"/>
                  </a:lnTo>
                  <a:lnTo>
                    <a:pt x="10" y="490"/>
                  </a:lnTo>
                  <a:lnTo>
                    <a:pt x="7" y="490"/>
                  </a:lnTo>
                  <a:lnTo>
                    <a:pt x="7" y="492"/>
                  </a:lnTo>
                  <a:lnTo>
                    <a:pt x="5" y="492"/>
                  </a:lnTo>
                  <a:lnTo>
                    <a:pt x="3" y="492"/>
                  </a:lnTo>
                  <a:lnTo>
                    <a:pt x="5" y="495"/>
                  </a:lnTo>
                  <a:lnTo>
                    <a:pt x="5" y="497"/>
                  </a:lnTo>
                  <a:lnTo>
                    <a:pt x="5" y="499"/>
                  </a:lnTo>
                  <a:lnTo>
                    <a:pt x="5" y="499"/>
                  </a:lnTo>
                  <a:lnTo>
                    <a:pt x="5" y="502"/>
                  </a:lnTo>
                  <a:lnTo>
                    <a:pt x="5" y="504"/>
                  </a:lnTo>
                  <a:lnTo>
                    <a:pt x="5" y="504"/>
                  </a:lnTo>
                  <a:lnTo>
                    <a:pt x="5" y="506"/>
                  </a:lnTo>
                  <a:lnTo>
                    <a:pt x="5" y="509"/>
                  </a:lnTo>
                  <a:lnTo>
                    <a:pt x="5" y="509"/>
                  </a:lnTo>
                  <a:lnTo>
                    <a:pt x="7" y="511"/>
                  </a:lnTo>
                  <a:lnTo>
                    <a:pt x="5" y="511"/>
                  </a:lnTo>
                  <a:lnTo>
                    <a:pt x="5" y="513"/>
                  </a:lnTo>
                  <a:lnTo>
                    <a:pt x="3" y="513"/>
                  </a:lnTo>
                  <a:lnTo>
                    <a:pt x="0" y="513"/>
                  </a:lnTo>
                  <a:lnTo>
                    <a:pt x="0" y="513"/>
                  </a:lnTo>
                  <a:lnTo>
                    <a:pt x="7" y="518"/>
                  </a:lnTo>
                  <a:lnTo>
                    <a:pt x="7" y="521"/>
                  </a:lnTo>
                  <a:lnTo>
                    <a:pt x="7" y="521"/>
                  </a:lnTo>
                  <a:lnTo>
                    <a:pt x="5" y="521"/>
                  </a:lnTo>
                  <a:lnTo>
                    <a:pt x="3" y="521"/>
                  </a:lnTo>
                  <a:lnTo>
                    <a:pt x="3" y="521"/>
                  </a:lnTo>
                  <a:lnTo>
                    <a:pt x="3" y="521"/>
                  </a:lnTo>
                  <a:lnTo>
                    <a:pt x="3" y="523"/>
                  </a:lnTo>
                  <a:lnTo>
                    <a:pt x="3" y="523"/>
                  </a:lnTo>
                  <a:lnTo>
                    <a:pt x="5" y="523"/>
                  </a:lnTo>
                  <a:lnTo>
                    <a:pt x="7" y="523"/>
                  </a:lnTo>
                  <a:lnTo>
                    <a:pt x="10" y="523"/>
                  </a:lnTo>
                  <a:lnTo>
                    <a:pt x="12" y="523"/>
                  </a:lnTo>
                  <a:lnTo>
                    <a:pt x="14" y="525"/>
                  </a:lnTo>
                  <a:lnTo>
                    <a:pt x="17" y="525"/>
                  </a:lnTo>
                  <a:lnTo>
                    <a:pt x="17" y="525"/>
                  </a:lnTo>
                  <a:lnTo>
                    <a:pt x="22" y="518"/>
                  </a:lnTo>
                  <a:lnTo>
                    <a:pt x="17" y="511"/>
                  </a:lnTo>
                  <a:lnTo>
                    <a:pt x="17" y="511"/>
                  </a:lnTo>
                  <a:lnTo>
                    <a:pt x="17" y="506"/>
                  </a:lnTo>
                  <a:lnTo>
                    <a:pt x="19" y="506"/>
                  </a:lnTo>
                  <a:lnTo>
                    <a:pt x="22" y="506"/>
                  </a:lnTo>
                  <a:lnTo>
                    <a:pt x="24" y="509"/>
                  </a:lnTo>
                  <a:lnTo>
                    <a:pt x="24" y="509"/>
                  </a:lnTo>
                  <a:lnTo>
                    <a:pt x="26" y="511"/>
                  </a:lnTo>
                  <a:lnTo>
                    <a:pt x="29" y="511"/>
                  </a:lnTo>
                  <a:lnTo>
                    <a:pt x="31" y="511"/>
                  </a:lnTo>
                  <a:lnTo>
                    <a:pt x="33" y="511"/>
                  </a:lnTo>
                  <a:lnTo>
                    <a:pt x="36" y="509"/>
                  </a:lnTo>
                  <a:lnTo>
                    <a:pt x="38" y="509"/>
                  </a:lnTo>
                  <a:lnTo>
                    <a:pt x="38" y="509"/>
                  </a:lnTo>
                  <a:lnTo>
                    <a:pt x="40" y="506"/>
                  </a:lnTo>
                  <a:lnTo>
                    <a:pt x="40" y="506"/>
                  </a:lnTo>
                  <a:lnTo>
                    <a:pt x="43" y="509"/>
                  </a:lnTo>
                  <a:lnTo>
                    <a:pt x="43" y="509"/>
                  </a:lnTo>
                  <a:lnTo>
                    <a:pt x="43" y="513"/>
                  </a:lnTo>
                  <a:lnTo>
                    <a:pt x="43" y="516"/>
                  </a:lnTo>
                  <a:lnTo>
                    <a:pt x="45" y="516"/>
                  </a:lnTo>
                  <a:lnTo>
                    <a:pt x="48" y="516"/>
                  </a:lnTo>
                  <a:lnTo>
                    <a:pt x="50" y="511"/>
                  </a:lnTo>
                  <a:lnTo>
                    <a:pt x="50" y="509"/>
                  </a:lnTo>
                  <a:lnTo>
                    <a:pt x="50" y="506"/>
                  </a:lnTo>
                  <a:lnTo>
                    <a:pt x="48" y="502"/>
                  </a:lnTo>
                  <a:lnTo>
                    <a:pt x="48" y="499"/>
                  </a:lnTo>
                  <a:lnTo>
                    <a:pt x="48" y="499"/>
                  </a:lnTo>
                  <a:lnTo>
                    <a:pt x="48" y="497"/>
                  </a:lnTo>
                  <a:lnTo>
                    <a:pt x="48" y="497"/>
                  </a:lnTo>
                  <a:lnTo>
                    <a:pt x="50" y="497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0" y="502"/>
                  </a:lnTo>
                  <a:lnTo>
                    <a:pt x="55" y="504"/>
                  </a:lnTo>
                  <a:lnTo>
                    <a:pt x="59" y="504"/>
                  </a:lnTo>
                  <a:lnTo>
                    <a:pt x="62" y="502"/>
                  </a:lnTo>
                  <a:lnTo>
                    <a:pt x="66" y="499"/>
                  </a:lnTo>
                  <a:lnTo>
                    <a:pt x="69" y="499"/>
                  </a:lnTo>
                  <a:lnTo>
                    <a:pt x="71" y="499"/>
                  </a:lnTo>
                  <a:lnTo>
                    <a:pt x="74" y="502"/>
                  </a:lnTo>
                  <a:lnTo>
                    <a:pt x="76" y="502"/>
                  </a:lnTo>
                  <a:lnTo>
                    <a:pt x="76" y="504"/>
                  </a:lnTo>
                  <a:lnTo>
                    <a:pt x="83" y="506"/>
                  </a:lnTo>
                  <a:lnTo>
                    <a:pt x="88" y="506"/>
                  </a:lnTo>
                  <a:lnTo>
                    <a:pt x="88" y="509"/>
                  </a:lnTo>
                  <a:lnTo>
                    <a:pt x="90" y="509"/>
                  </a:lnTo>
                  <a:lnTo>
                    <a:pt x="92" y="509"/>
                  </a:lnTo>
                  <a:lnTo>
                    <a:pt x="92" y="509"/>
                  </a:lnTo>
                  <a:lnTo>
                    <a:pt x="95" y="509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7" y="513"/>
                  </a:lnTo>
                  <a:lnTo>
                    <a:pt x="97" y="513"/>
                  </a:lnTo>
                  <a:lnTo>
                    <a:pt x="100" y="516"/>
                  </a:lnTo>
                  <a:lnTo>
                    <a:pt x="102" y="513"/>
                  </a:lnTo>
                  <a:lnTo>
                    <a:pt x="102" y="509"/>
                  </a:lnTo>
                  <a:lnTo>
                    <a:pt x="104" y="502"/>
                  </a:lnTo>
                  <a:lnTo>
                    <a:pt x="107" y="499"/>
                  </a:lnTo>
                  <a:lnTo>
                    <a:pt x="107" y="497"/>
                  </a:lnTo>
                  <a:lnTo>
                    <a:pt x="107" y="497"/>
                  </a:lnTo>
                  <a:lnTo>
                    <a:pt x="109" y="495"/>
                  </a:lnTo>
                  <a:lnTo>
                    <a:pt x="116" y="495"/>
                  </a:lnTo>
                  <a:lnTo>
                    <a:pt x="116" y="495"/>
                  </a:lnTo>
                  <a:lnTo>
                    <a:pt x="119" y="492"/>
                  </a:lnTo>
                  <a:lnTo>
                    <a:pt x="121" y="487"/>
                  </a:lnTo>
                  <a:lnTo>
                    <a:pt x="126" y="485"/>
                  </a:lnTo>
                  <a:lnTo>
                    <a:pt x="128" y="487"/>
                  </a:lnTo>
                  <a:lnTo>
                    <a:pt x="128" y="492"/>
                  </a:lnTo>
                  <a:lnTo>
                    <a:pt x="130" y="495"/>
                  </a:lnTo>
                  <a:lnTo>
                    <a:pt x="135" y="497"/>
                  </a:lnTo>
                  <a:lnTo>
                    <a:pt x="137" y="497"/>
                  </a:lnTo>
                  <a:lnTo>
                    <a:pt x="142" y="495"/>
                  </a:lnTo>
                  <a:lnTo>
                    <a:pt x="145" y="495"/>
                  </a:lnTo>
                  <a:lnTo>
                    <a:pt x="142" y="499"/>
                  </a:lnTo>
                  <a:lnTo>
                    <a:pt x="142" y="499"/>
                  </a:lnTo>
                  <a:lnTo>
                    <a:pt x="145" y="502"/>
                  </a:lnTo>
                  <a:lnTo>
                    <a:pt x="147" y="502"/>
                  </a:lnTo>
                  <a:lnTo>
                    <a:pt x="149" y="499"/>
                  </a:lnTo>
                  <a:lnTo>
                    <a:pt x="149" y="497"/>
                  </a:lnTo>
                  <a:lnTo>
                    <a:pt x="149" y="495"/>
                  </a:lnTo>
                  <a:lnTo>
                    <a:pt x="149" y="492"/>
                  </a:lnTo>
                  <a:lnTo>
                    <a:pt x="154" y="490"/>
                  </a:lnTo>
                  <a:lnTo>
                    <a:pt x="154" y="490"/>
                  </a:lnTo>
                  <a:lnTo>
                    <a:pt x="154" y="487"/>
                  </a:lnTo>
                  <a:lnTo>
                    <a:pt x="154" y="480"/>
                  </a:lnTo>
                  <a:lnTo>
                    <a:pt x="154" y="478"/>
                  </a:lnTo>
                  <a:lnTo>
                    <a:pt x="154" y="476"/>
                  </a:lnTo>
                  <a:lnTo>
                    <a:pt x="156" y="476"/>
                  </a:lnTo>
                  <a:lnTo>
                    <a:pt x="159" y="473"/>
                  </a:lnTo>
                  <a:lnTo>
                    <a:pt x="161" y="473"/>
                  </a:lnTo>
                  <a:lnTo>
                    <a:pt x="161" y="471"/>
                  </a:lnTo>
                  <a:lnTo>
                    <a:pt x="161" y="469"/>
                  </a:lnTo>
                  <a:lnTo>
                    <a:pt x="159" y="466"/>
                  </a:lnTo>
                  <a:lnTo>
                    <a:pt x="159" y="466"/>
                  </a:lnTo>
                  <a:lnTo>
                    <a:pt x="159" y="464"/>
                  </a:lnTo>
                  <a:lnTo>
                    <a:pt x="159" y="464"/>
                  </a:lnTo>
                  <a:lnTo>
                    <a:pt x="161" y="464"/>
                  </a:lnTo>
                  <a:lnTo>
                    <a:pt x="161" y="466"/>
                  </a:lnTo>
                  <a:lnTo>
                    <a:pt x="161" y="466"/>
                  </a:lnTo>
                  <a:lnTo>
                    <a:pt x="163" y="466"/>
                  </a:lnTo>
                  <a:lnTo>
                    <a:pt x="166" y="466"/>
                  </a:lnTo>
                  <a:lnTo>
                    <a:pt x="168" y="464"/>
                  </a:lnTo>
                  <a:lnTo>
                    <a:pt x="171" y="461"/>
                  </a:lnTo>
                  <a:lnTo>
                    <a:pt x="171" y="461"/>
                  </a:lnTo>
                  <a:lnTo>
                    <a:pt x="168" y="461"/>
                  </a:lnTo>
                  <a:lnTo>
                    <a:pt x="166" y="459"/>
                  </a:lnTo>
                  <a:lnTo>
                    <a:pt x="163" y="457"/>
                  </a:lnTo>
                  <a:lnTo>
                    <a:pt x="166" y="457"/>
                  </a:lnTo>
                  <a:lnTo>
                    <a:pt x="168" y="457"/>
                  </a:lnTo>
                  <a:lnTo>
                    <a:pt x="168" y="457"/>
                  </a:lnTo>
                  <a:lnTo>
                    <a:pt x="175" y="459"/>
                  </a:lnTo>
                  <a:lnTo>
                    <a:pt x="175" y="461"/>
                  </a:lnTo>
                  <a:lnTo>
                    <a:pt x="175" y="466"/>
                  </a:lnTo>
                  <a:lnTo>
                    <a:pt x="175" y="469"/>
                  </a:lnTo>
                  <a:lnTo>
                    <a:pt x="178" y="471"/>
                  </a:lnTo>
                  <a:lnTo>
                    <a:pt x="180" y="471"/>
                  </a:lnTo>
                  <a:lnTo>
                    <a:pt x="182" y="473"/>
                  </a:lnTo>
                  <a:lnTo>
                    <a:pt x="185" y="473"/>
                  </a:lnTo>
                  <a:lnTo>
                    <a:pt x="187" y="476"/>
                  </a:lnTo>
                  <a:lnTo>
                    <a:pt x="192" y="476"/>
                  </a:lnTo>
                  <a:lnTo>
                    <a:pt x="194" y="476"/>
                  </a:lnTo>
                  <a:lnTo>
                    <a:pt x="199" y="478"/>
                  </a:lnTo>
                  <a:lnTo>
                    <a:pt x="201" y="480"/>
                  </a:lnTo>
                  <a:lnTo>
                    <a:pt x="201" y="478"/>
                  </a:lnTo>
                  <a:lnTo>
                    <a:pt x="204" y="476"/>
                  </a:lnTo>
                  <a:lnTo>
                    <a:pt x="204" y="476"/>
                  </a:lnTo>
                  <a:lnTo>
                    <a:pt x="208" y="473"/>
                  </a:lnTo>
                  <a:lnTo>
                    <a:pt x="211" y="473"/>
                  </a:lnTo>
                  <a:lnTo>
                    <a:pt x="211" y="473"/>
                  </a:lnTo>
                  <a:lnTo>
                    <a:pt x="211" y="471"/>
                  </a:lnTo>
                  <a:lnTo>
                    <a:pt x="213" y="471"/>
                  </a:lnTo>
                  <a:lnTo>
                    <a:pt x="213" y="466"/>
                  </a:lnTo>
                  <a:lnTo>
                    <a:pt x="213" y="454"/>
                  </a:lnTo>
                  <a:lnTo>
                    <a:pt x="213" y="452"/>
                  </a:lnTo>
                  <a:lnTo>
                    <a:pt x="213" y="450"/>
                  </a:lnTo>
                  <a:lnTo>
                    <a:pt x="213" y="447"/>
                  </a:lnTo>
                  <a:lnTo>
                    <a:pt x="215" y="445"/>
                  </a:lnTo>
                  <a:lnTo>
                    <a:pt x="215" y="445"/>
                  </a:lnTo>
                  <a:lnTo>
                    <a:pt x="218" y="440"/>
                  </a:lnTo>
                  <a:lnTo>
                    <a:pt x="218" y="438"/>
                  </a:lnTo>
                  <a:lnTo>
                    <a:pt x="220" y="438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3" y="438"/>
                  </a:lnTo>
                  <a:lnTo>
                    <a:pt x="225" y="440"/>
                  </a:lnTo>
                  <a:lnTo>
                    <a:pt x="225" y="440"/>
                  </a:lnTo>
                  <a:lnTo>
                    <a:pt x="230" y="438"/>
                  </a:lnTo>
                  <a:lnTo>
                    <a:pt x="230" y="435"/>
                  </a:lnTo>
                  <a:lnTo>
                    <a:pt x="234" y="433"/>
                  </a:lnTo>
                  <a:lnTo>
                    <a:pt x="234" y="428"/>
                  </a:lnTo>
                  <a:lnTo>
                    <a:pt x="237" y="416"/>
                  </a:lnTo>
                  <a:lnTo>
                    <a:pt x="239" y="414"/>
                  </a:lnTo>
                  <a:lnTo>
                    <a:pt x="242" y="414"/>
                  </a:lnTo>
                  <a:lnTo>
                    <a:pt x="244" y="412"/>
                  </a:lnTo>
                  <a:lnTo>
                    <a:pt x="246" y="412"/>
                  </a:lnTo>
                  <a:lnTo>
                    <a:pt x="246" y="409"/>
                  </a:lnTo>
                  <a:lnTo>
                    <a:pt x="249" y="407"/>
                  </a:lnTo>
                  <a:lnTo>
                    <a:pt x="253" y="402"/>
                  </a:lnTo>
                  <a:lnTo>
                    <a:pt x="253" y="400"/>
                  </a:lnTo>
                  <a:lnTo>
                    <a:pt x="253" y="398"/>
                  </a:lnTo>
                  <a:lnTo>
                    <a:pt x="251" y="393"/>
                  </a:lnTo>
                  <a:lnTo>
                    <a:pt x="249" y="386"/>
                  </a:lnTo>
                  <a:lnTo>
                    <a:pt x="249" y="383"/>
                  </a:lnTo>
                  <a:lnTo>
                    <a:pt x="249" y="381"/>
                  </a:lnTo>
                  <a:lnTo>
                    <a:pt x="246" y="379"/>
                  </a:lnTo>
                  <a:lnTo>
                    <a:pt x="249" y="379"/>
                  </a:lnTo>
                  <a:lnTo>
                    <a:pt x="260" y="376"/>
                  </a:lnTo>
                  <a:lnTo>
                    <a:pt x="265" y="374"/>
                  </a:lnTo>
                  <a:lnTo>
                    <a:pt x="268" y="376"/>
                  </a:lnTo>
                  <a:lnTo>
                    <a:pt x="272" y="379"/>
                  </a:lnTo>
                  <a:lnTo>
                    <a:pt x="275" y="381"/>
                  </a:lnTo>
                  <a:lnTo>
                    <a:pt x="277" y="379"/>
                  </a:lnTo>
                  <a:lnTo>
                    <a:pt x="291" y="367"/>
                  </a:lnTo>
                  <a:lnTo>
                    <a:pt x="296" y="364"/>
                  </a:lnTo>
                  <a:lnTo>
                    <a:pt x="301" y="364"/>
                  </a:lnTo>
                  <a:lnTo>
                    <a:pt x="308" y="364"/>
                  </a:lnTo>
                  <a:lnTo>
                    <a:pt x="310" y="362"/>
                  </a:lnTo>
                  <a:lnTo>
                    <a:pt x="308" y="360"/>
                  </a:lnTo>
                  <a:lnTo>
                    <a:pt x="308" y="355"/>
                  </a:lnTo>
                  <a:lnTo>
                    <a:pt x="308" y="355"/>
                  </a:lnTo>
                  <a:close/>
                </a:path>
              </a:pathLst>
            </a:custGeom>
            <a:gradFill>
              <a:gsLst>
                <a:gs pos="2300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9220843" y="3188950"/>
              <a:ext cx="399127" cy="680689"/>
            </a:xfrm>
            <a:custGeom>
              <a:avLst/>
              <a:gdLst>
                <a:gd name="T0" fmla="*/ 395 w 404"/>
                <a:gd name="T1" fmla="*/ 423 h 689"/>
                <a:gd name="T2" fmla="*/ 390 w 404"/>
                <a:gd name="T3" fmla="*/ 397 h 689"/>
                <a:gd name="T4" fmla="*/ 392 w 404"/>
                <a:gd name="T5" fmla="*/ 355 h 689"/>
                <a:gd name="T6" fmla="*/ 373 w 404"/>
                <a:gd name="T7" fmla="*/ 177 h 689"/>
                <a:gd name="T8" fmla="*/ 352 w 404"/>
                <a:gd name="T9" fmla="*/ 68 h 689"/>
                <a:gd name="T10" fmla="*/ 338 w 404"/>
                <a:gd name="T11" fmla="*/ 45 h 689"/>
                <a:gd name="T12" fmla="*/ 326 w 404"/>
                <a:gd name="T13" fmla="*/ 16 h 689"/>
                <a:gd name="T14" fmla="*/ 276 w 404"/>
                <a:gd name="T15" fmla="*/ 5 h 689"/>
                <a:gd name="T16" fmla="*/ 127 w 404"/>
                <a:gd name="T17" fmla="*/ 16 h 689"/>
                <a:gd name="T18" fmla="*/ 61 w 404"/>
                <a:gd name="T19" fmla="*/ 21 h 689"/>
                <a:gd name="T20" fmla="*/ 61 w 404"/>
                <a:gd name="T21" fmla="*/ 21 h 689"/>
                <a:gd name="T22" fmla="*/ 85 w 404"/>
                <a:gd name="T23" fmla="*/ 45 h 689"/>
                <a:gd name="T24" fmla="*/ 104 w 404"/>
                <a:gd name="T25" fmla="*/ 61 h 689"/>
                <a:gd name="T26" fmla="*/ 113 w 404"/>
                <a:gd name="T27" fmla="*/ 78 h 689"/>
                <a:gd name="T28" fmla="*/ 101 w 404"/>
                <a:gd name="T29" fmla="*/ 111 h 689"/>
                <a:gd name="T30" fmla="*/ 99 w 404"/>
                <a:gd name="T31" fmla="*/ 128 h 689"/>
                <a:gd name="T32" fmla="*/ 75 w 404"/>
                <a:gd name="T33" fmla="*/ 144 h 689"/>
                <a:gd name="T34" fmla="*/ 30 w 404"/>
                <a:gd name="T35" fmla="*/ 173 h 689"/>
                <a:gd name="T36" fmla="*/ 47 w 404"/>
                <a:gd name="T37" fmla="*/ 201 h 689"/>
                <a:gd name="T38" fmla="*/ 35 w 404"/>
                <a:gd name="T39" fmla="*/ 241 h 689"/>
                <a:gd name="T40" fmla="*/ 7 w 404"/>
                <a:gd name="T41" fmla="*/ 265 h 689"/>
                <a:gd name="T42" fmla="*/ 12 w 404"/>
                <a:gd name="T43" fmla="*/ 281 h 689"/>
                <a:gd name="T44" fmla="*/ 0 w 404"/>
                <a:gd name="T45" fmla="*/ 315 h 689"/>
                <a:gd name="T46" fmla="*/ 9 w 404"/>
                <a:gd name="T47" fmla="*/ 348 h 689"/>
                <a:gd name="T48" fmla="*/ 16 w 404"/>
                <a:gd name="T49" fmla="*/ 364 h 689"/>
                <a:gd name="T50" fmla="*/ 75 w 404"/>
                <a:gd name="T51" fmla="*/ 414 h 689"/>
                <a:gd name="T52" fmla="*/ 87 w 404"/>
                <a:gd name="T53" fmla="*/ 438 h 689"/>
                <a:gd name="T54" fmla="*/ 92 w 404"/>
                <a:gd name="T55" fmla="*/ 452 h 689"/>
                <a:gd name="T56" fmla="*/ 123 w 404"/>
                <a:gd name="T57" fmla="*/ 457 h 689"/>
                <a:gd name="T58" fmla="*/ 146 w 404"/>
                <a:gd name="T59" fmla="*/ 478 h 689"/>
                <a:gd name="T60" fmla="*/ 132 w 404"/>
                <a:gd name="T61" fmla="*/ 528 h 689"/>
                <a:gd name="T62" fmla="*/ 142 w 404"/>
                <a:gd name="T63" fmla="*/ 554 h 689"/>
                <a:gd name="T64" fmla="*/ 163 w 404"/>
                <a:gd name="T65" fmla="*/ 570 h 689"/>
                <a:gd name="T66" fmla="*/ 198 w 404"/>
                <a:gd name="T67" fmla="*/ 587 h 689"/>
                <a:gd name="T68" fmla="*/ 222 w 404"/>
                <a:gd name="T69" fmla="*/ 610 h 689"/>
                <a:gd name="T70" fmla="*/ 234 w 404"/>
                <a:gd name="T71" fmla="*/ 639 h 689"/>
                <a:gd name="T72" fmla="*/ 232 w 404"/>
                <a:gd name="T73" fmla="*/ 660 h 689"/>
                <a:gd name="T74" fmla="*/ 253 w 404"/>
                <a:gd name="T75" fmla="*/ 686 h 689"/>
                <a:gd name="T76" fmla="*/ 253 w 404"/>
                <a:gd name="T77" fmla="*/ 677 h 689"/>
                <a:gd name="T78" fmla="*/ 262 w 404"/>
                <a:gd name="T79" fmla="*/ 686 h 689"/>
                <a:gd name="T80" fmla="*/ 265 w 404"/>
                <a:gd name="T81" fmla="*/ 681 h 689"/>
                <a:gd name="T82" fmla="*/ 288 w 404"/>
                <a:gd name="T83" fmla="*/ 655 h 689"/>
                <a:gd name="T84" fmla="*/ 331 w 404"/>
                <a:gd name="T85" fmla="*/ 651 h 689"/>
                <a:gd name="T86" fmla="*/ 338 w 404"/>
                <a:gd name="T87" fmla="*/ 627 h 689"/>
                <a:gd name="T88" fmla="*/ 357 w 404"/>
                <a:gd name="T89" fmla="*/ 599 h 689"/>
                <a:gd name="T90" fmla="*/ 366 w 404"/>
                <a:gd name="T91" fmla="*/ 575 h 689"/>
                <a:gd name="T92" fmla="*/ 366 w 404"/>
                <a:gd name="T93" fmla="*/ 573 h 689"/>
                <a:gd name="T94" fmla="*/ 364 w 404"/>
                <a:gd name="T95" fmla="*/ 561 h 689"/>
                <a:gd name="T96" fmla="*/ 362 w 404"/>
                <a:gd name="T97" fmla="*/ 544 h 689"/>
                <a:gd name="T98" fmla="*/ 366 w 404"/>
                <a:gd name="T99" fmla="*/ 537 h 689"/>
                <a:gd name="T100" fmla="*/ 366 w 404"/>
                <a:gd name="T101" fmla="*/ 525 h 689"/>
                <a:gd name="T102" fmla="*/ 369 w 404"/>
                <a:gd name="T103" fmla="*/ 516 h 689"/>
                <a:gd name="T104" fmla="*/ 376 w 404"/>
                <a:gd name="T105" fmla="*/ 511 h 689"/>
                <a:gd name="T106" fmla="*/ 381 w 404"/>
                <a:gd name="T107" fmla="*/ 506 h 689"/>
                <a:gd name="T108" fmla="*/ 385 w 404"/>
                <a:gd name="T109" fmla="*/ 492 h 689"/>
                <a:gd name="T110" fmla="*/ 395 w 404"/>
                <a:gd name="T111" fmla="*/ 485 h 689"/>
                <a:gd name="T112" fmla="*/ 395 w 404"/>
                <a:gd name="T113" fmla="*/ 473 h 689"/>
                <a:gd name="T114" fmla="*/ 399 w 404"/>
                <a:gd name="T115" fmla="*/ 461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4" h="689">
                  <a:moveTo>
                    <a:pt x="402" y="442"/>
                  </a:moveTo>
                  <a:lnTo>
                    <a:pt x="399" y="438"/>
                  </a:lnTo>
                  <a:lnTo>
                    <a:pt x="399" y="435"/>
                  </a:lnTo>
                  <a:lnTo>
                    <a:pt x="399" y="435"/>
                  </a:lnTo>
                  <a:lnTo>
                    <a:pt x="402" y="433"/>
                  </a:lnTo>
                  <a:lnTo>
                    <a:pt x="399" y="428"/>
                  </a:lnTo>
                  <a:lnTo>
                    <a:pt x="399" y="426"/>
                  </a:lnTo>
                  <a:lnTo>
                    <a:pt x="397" y="423"/>
                  </a:lnTo>
                  <a:lnTo>
                    <a:pt x="395" y="423"/>
                  </a:lnTo>
                  <a:lnTo>
                    <a:pt x="395" y="421"/>
                  </a:lnTo>
                  <a:lnTo>
                    <a:pt x="392" y="416"/>
                  </a:lnTo>
                  <a:lnTo>
                    <a:pt x="392" y="414"/>
                  </a:lnTo>
                  <a:lnTo>
                    <a:pt x="388" y="412"/>
                  </a:lnTo>
                  <a:lnTo>
                    <a:pt x="388" y="412"/>
                  </a:lnTo>
                  <a:lnTo>
                    <a:pt x="385" y="412"/>
                  </a:lnTo>
                  <a:lnTo>
                    <a:pt x="385" y="409"/>
                  </a:lnTo>
                  <a:lnTo>
                    <a:pt x="385" y="405"/>
                  </a:lnTo>
                  <a:lnTo>
                    <a:pt x="390" y="397"/>
                  </a:lnTo>
                  <a:lnTo>
                    <a:pt x="390" y="393"/>
                  </a:lnTo>
                  <a:lnTo>
                    <a:pt x="388" y="388"/>
                  </a:lnTo>
                  <a:lnTo>
                    <a:pt x="388" y="388"/>
                  </a:lnTo>
                  <a:lnTo>
                    <a:pt x="388" y="383"/>
                  </a:lnTo>
                  <a:lnTo>
                    <a:pt x="390" y="383"/>
                  </a:lnTo>
                  <a:lnTo>
                    <a:pt x="395" y="379"/>
                  </a:lnTo>
                  <a:lnTo>
                    <a:pt x="395" y="379"/>
                  </a:lnTo>
                  <a:lnTo>
                    <a:pt x="395" y="374"/>
                  </a:lnTo>
                  <a:lnTo>
                    <a:pt x="392" y="355"/>
                  </a:lnTo>
                  <a:lnTo>
                    <a:pt x="390" y="338"/>
                  </a:lnTo>
                  <a:lnTo>
                    <a:pt x="388" y="319"/>
                  </a:lnTo>
                  <a:lnTo>
                    <a:pt x="385" y="284"/>
                  </a:lnTo>
                  <a:lnTo>
                    <a:pt x="383" y="267"/>
                  </a:lnTo>
                  <a:lnTo>
                    <a:pt x="381" y="248"/>
                  </a:lnTo>
                  <a:lnTo>
                    <a:pt x="378" y="232"/>
                  </a:lnTo>
                  <a:lnTo>
                    <a:pt x="376" y="213"/>
                  </a:lnTo>
                  <a:lnTo>
                    <a:pt x="376" y="196"/>
                  </a:lnTo>
                  <a:lnTo>
                    <a:pt x="373" y="177"/>
                  </a:lnTo>
                  <a:lnTo>
                    <a:pt x="371" y="161"/>
                  </a:lnTo>
                  <a:lnTo>
                    <a:pt x="369" y="142"/>
                  </a:lnTo>
                  <a:lnTo>
                    <a:pt x="366" y="125"/>
                  </a:lnTo>
                  <a:lnTo>
                    <a:pt x="366" y="109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57" y="83"/>
                  </a:lnTo>
                  <a:lnTo>
                    <a:pt x="355" y="78"/>
                  </a:lnTo>
                  <a:lnTo>
                    <a:pt x="352" y="68"/>
                  </a:lnTo>
                  <a:lnTo>
                    <a:pt x="347" y="64"/>
                  </a:lnTo>
                  <a:lnTo>
                    <a:pt x="345" y="52"/>
                  </a:lnTo>
                  <a:lnTo>
                    <a:pt x="345" y="52"/>
                  </a:lnTo>
                  <a:lnTo>
                    <a:pt x="345" y="50"/>
                  </a:lnTo>
                  <a:lnTo>
                    <a:pt x="343" y="47"/>
                  </a:lnTo>
                  <a:lnTo>
                    <a:pt x="343" y="47"/>
                  </a:lnTo>
                  <a:lnTo>
                    <a:pt x="340" y="45"/>
                  </a:lnTo>
                  <a:lnTo>
                    <a:pt x="338" y="45"/>
                  </a:lnTo>
                  <a:lnTo>
                    <a:pt x="338" y="45"/>
                  </a:lnTo>
                  <a:lnTo>
                    <a:pt x="338" y="45"/>
                  </a:lnTo>
                  <a:lnTo>
                    <a:pt x="336" y="42"/>
                  </a:lnTo>
                  <a:lnTo>
                    <a:pt x="336" y="42"/>
                  </a:lnTo>
                  <a:lnTo>
                    <a:pt x="336" y="40"/>
                  </a:lnTo>
                  <a:lnTo>
                    <a:pt x="336" y="40"/>
                  </a:lnTo>
                  <a:lnTo>
                    <a:pt x="331" y="33"/>
                  </a:lnTo>
                  <a:lnTo>
                    <a:pt x="329" y="28"/>
                  </a:lnTo>
                  <a:lnTo>
                    <a:pt x="329" y="26"/>
                  </a:lnTo>
                  <a:lnTo>
                    <a:pt x="326" y="16"/>
                  </a:lnTo>
                  <a:lnTo>
                    <a:pt x="326" y="14"/>
                  </a:lnTo>
                  <a:lnTo>
                    <a:pt x="326" y="14"/>
                  </a:lnTo>
                  <a:lnTo>
                    <a:pt x="326" y="12"/>
                  </a:lnTo>
                  <a:lnTo>
                    <a:pt x="326" y="12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10" y="0"/>
                  </a:lnTo>
                  <a:lnTo>
                    <a:pt x="293" y="2"/>
                  </a:lnTo>
                  <a:lnTo>
                    <a:pt x="276" y="5"/>
                  </a:lnTo>
                  <a:lnTo>
                    <a:pt x="260" y="5"/>
                  </a:lnTo>
                  <a:lnTo>
                    <a:pt x="243" y="7"/>
                  </a:lnTo>
                  <a:lnTo>
                    <a:pt x="227" y="9"/>
                  </a:lnTo>
                  <a:lnTo>
                    <a:pt x="210" y="9"/>
                  </a:lnTo>
                  <a:lnTo>
                    <a:pt x="194" y="12"/>
                  </a:lnTo>
                  <a:lnTo>
                    <a:pt x="177" y="12"/>
                  </a:lnTo>
                  <a:lnTo>
                    <a:pt x="161" y="14"/>
                  </a:lnTo>
                  <a:lnTo>
                    <a:pt x="144" y="16"/>
                  </a:lnTo>
                  <a:lnTo>
                    <a:pt x="127" y="16"/>
                  </a:lnTo>
                  <a:lnTo>
                    <a:pt x="111" y="19"/>
                  </a:lnTo>
                  <a:lnTo>
                    <a:pt x="94" y="19"/>
                  </a:lnTo>
                  <a:lnTo>
                    <a:pt x="78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61" y="21"/>
                  </a:lnTo>
                  <a:lnTo>
                    <a:pt x="59" y="26"/>
                  </a:lnTo>
                  <a:lnTo>
                    <a:pt x="61" y="26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31"/>
                  </a:lnTo>
                  <a:lnTo>
                    <a:pt x="71" y="33"/>
                  </a:lnTo>
                  <a:lnTo>
                    <a:pt x="78" y="38"/>
                  </a:lnTo>
                  <a:lnTo>
                    <a:pt x="83" y="40"/>
                  </a:lnTo>
                  <a:lnTo>
                    <a:pt x="85" y="45"/>
                  </a:lnTo>
                  <a:lnTo>
                    <a:pt x="85" y="42"/>
                  </a:lnTo>
                  <a:lnTo>
                    <a:pt x="85" y="50"/>
                  </a:lnTo>
                  <a:lnTo>
                    <a:pt x="85" y="52"/>
                  </a:lnTo>
                  <a:lnTo>
                    <a:pt x="90" y="54"/>
                  </a:lnTo>
                  <a:lnTo>
                    <a:pt x="92" y="57"/>
                  </a:lnTo>
                  <a:lnTo>
                    <a:pt x="92" y="57"/>
                  </a:lnTo>
                  <a:lnTo>
                    <a:pt x="94" y="57"/>
                  </a:lnTo>
                  <a:lnTo>
                    <a:pt x="101" y="61"/>
                  </a:lnTo>
                  <a:lnTo>
                    <a:pt x="104" y="61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9" y="66"/>
                  </a:lnTo>
                  <a:lnTo>
                    <a:pt x="109" y="66"/>
                  </a:lnTo>
                  <a:lnTo>
                    <a:pt x="109" y="68"/>
                  </a:lnTo>
                  <a:lnTo>
                    <a:pt x="109" y="71"/>
                  </a:lnTo>
                  <a:lnTo>
                    <a:pt x="111" y="71"/>
                  </a:lnTo>
                  <a:lnTo>
                    <a:pt x="113" y="76"/>
                  </a:lnTo>
                  <a:lnTo>
                    <a:pt x="113" y="78"/>
                  </a:lnTo>
                  <a:lnTo>
                    <a:pt x="113" y="83"/>
                  </a:lnTo>
                  <a:lnTo>
                    <a:pt x="111" y="87"/>
                  </a:lnTo>
                  <a:lnTo>
                    <a:pt x="111" y="94"/>
                  </a:lnTo>
                  <a:lnTo>
                    <a:pt x="111" y="102"/>
                  </a:lnTo>
                  <a:lnTo>
                    <a:pt x="109" y="104"/>
                  </a:lnTo>
                  <a:lnTo>
                    <a:pt x="109" y="104"/>
                  </a:lnTo>
                  <a:lnTo>
                    <a:pt x="106" y="106"/>
                  </a:lnTo>
                  <a:lnTo>
                    <a:pt x="104" y="109"/>
                  </a:lnTo>
                  <a:lnTo>
                    <a:pt x="101" y="111"/>
                  </a:lnTo>
                  <a:lnTo>
                    <a:pt x="101" y="113"/>
                  </a:lnTo>
                  <a:lnTo>
                    <a:pt x="99" y="116"/>
                  </a:lnTo>
                  <a:lnTo>
                    <a:pt x="99" y="118"/>
                  </a:lnTo>
                  <a:lnTo>
                    <a:pt x="99" y="121"/>
                  </a:lnTo>
                  <a:lnTo>
                    <a:pt x="97" y="123"/>
                  </a:lnTo>
                  <a:lnTo>
                    <a:pt x="97" y="123"/>
                  </a:lnTo>
                  <a:lnTo>
                    <a:pt x="99" y="125"/>
                  </a:lnTo>
                  <a:lnTo>
                    <a:pt x="99" y="125"/>
                  </a:lnTo>
                  <a:lnTo>
                    <a:pt x="99" y="128"/>
                  </a:lnTo>
                  <a:lnTo>
                    <a:pt x="99" y="130"/>
                  </a:lnTo>
                  <a:lnTo>
                    <a:pt x="99" y="130"/>
                  </a:lnTo>
                  <a:lnTo>
                    <a:pt x="97" y="132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7"/>
                  </a:lnTo>
                  <a:lnTo>
                    <a:pt x="90" y="139"/>
                  </a:lnTo>
                  <a:lnTo>
                    <a:pt x="85" y="139"/>
                  </a:lnTo>
                  <a:lnTo>
                    <a:pt x="75" y="144"/>
                  </a:lnTo>
                  <a:lnTo>
                    <a:pt x="75" y="144"/>
                  </a:lnTo>
                  <a:lnTo>
                    <a:pt x="71" y="149"/>
                  </a:lnTo>
                  <a:lnTo>
                    <a:pt x="71" y="151"/>
                  </a:lnTo>
                  <a:lnTo>
                    <a:pt x="66" y="151"/>
                  </a:lnTo>
                  <a:lnTo>
                    <a:pt x="38" y="156"/>
                  </a:lnTo>
                  <a:lnTo>
                    <a:pt x="35" y="158"/>
                  </a:lnTo>
                  <a:lnTo>
                    <a:pt x="33" y="163"/>
                  </a:lnTo>
                  <a:lnTo>
                    <a:pt x="30" y="168"/>
                  </a:lnTo>
                  <a:lnTo>
                    <a:pt x="30" y="173"/>
                  </a:lnTo>
                  <a:lnTo>
                    <a:pt x="30" y="180"/>
                  </a:lnTo>
                  <a:lnTo>
                    <a:pt x="30" y="182"/>
                  </a:lnTo>
                  <a:lnTo>
                    <a:pt x="30" y="184"/>
                  </a:lnTo>
                  <a:lnTo>
                    <a:pt x="33" y="187"/>
                  </a:lnTo>
                  <a:lnTo>
                    <a:pt x="35" y="187"/>
                  </a:lnTo>
                  <a:lnTo>
                    <a:pt x="35" y="189"/>
                  </a:lnTo>
                  <a:lnTo>
                    <a:pt x="40" y="192"/>
                  </a:lnTo>
                  <a:lnTo>
                    <a:pt x="45" y="196"/>
                  </a:lnTo>
                  <a:lnTo>
                    <a:pt x="47" y="201"/>
                  </a:lnTo>
                  <a:lnTo>
                    <a:pt x="47" y="206"/>
                  </a:lnTo>
                  <a:lnTo>
                    <a:pt x="47" y="210"/>
                  </a:lnTo>
                  <a:lnTo>
                    <a:pt x="45" y="215"/>
                  </a:lnTo>
                  <a:lnTo>
                    <a:pt x="38" y="227"/>
                  </a:lnTo>
                  <a:lnTo>
                    <a:pt x="35" y="229"/>
                  </a:lnTo>
                  <a:lnTo>
                    <a:pt x="35" y="232"/>
                  </a:lnTo>
                  <a:lnTo>
                    <a:pt x="35" y="234"/>
                  </a:lnTo>
                  <a:lnTo>
                    <a:pt x="35" y="239"/>
                  </a:lnTo>
                  <a:lnTo>
                    <a:pt x="35" y="241"/>
                  </a:lnTo>
                  <a:lnTo>
                    <a:pt x="33" y="248"/>
                  </a:lnTo>
                  <a:lnTo>
                    <a:pt x="30" y="251"/>
                  </a:lnTo>
                  <a:lnTo>
                    <a:pt x="28" y="253"/>
                  </a:lnTo>
                  <a:lnTo>
                    <a:pt x="23" y="255"/>
                  </a:lnTo>
                  <a:lnTo>
                    <a:pt x="21" y="255"/>
                  </a:lnTo>
                  <a:lnTo>
                    <a:pt x="16" y="258"/>
                  </a:lnTo>
                  <a:lnTo>
                    <a:pt x="14" y="260"/>
                  </a:lnTo>
                  <a:lnTo>
                    <a:pt x="9" y="263"/>
                  </a:lnTo>
                  <a:lnTo>
                    <a:pt x="7" y="265"/>
                  </a:lnTo>
                  <a:lnTo>
                    <a:pt x="7" y="265"/>
                  </a:lnTo>
                  <a:lnTo>
                    <a:pt x="7" y="267"/>
                  </a:lnTo>
                  <a:lnTo>
                    <a:pt x="7" y="267"/>
                  </a:lnTo>
                  <a:lnTo>
                    <a:pt x="7" y="270"/>
                  </a:lnTo>
                  <a:lnTo>
                    <a:pt x="9" y="270"/>
                  </a:lnTo>
                  <a:lnTo>
                    <a:pt x="12" y="272"/>
                  </a:lnTo>
                  <a:lnTo>
                    <a:pt x="12" y="274"/>
                  </a:lnTo>
                  <a:lnTo>
                    <a:pt x="12" y="279"/>
                  </a:lnTo>
                  <a:lnTo>
                    <a:pt x="12" y="281"/>
                  </a:lnTo>
                  <a:lnTo>
                    <a:pt x="12" y="284"/>
                  </a:lnTo>
                  <a:lnTo>
                    <a:pt x="12" y="286"/>
                  </a:lnTo>
                  <a:lnTo>
                    <a:pt x="12" y="286"/>
                  </a:lnTo>
                  <a:lnTo>
                    <a:pt x="7" y="289"/>
                  </a:lnTo>
                  <a:lnTo>
                    <a:pt x="2" y="291"/>
                  </a:lnTo>
                  <a:lnTo>
                    <a:pt x="2" y="298"/>
                  </a:lnTo>
                  <a:lnTo>
                    <a:pt x="0" y="305"/>
                  </a:lnTo>
                  <a:lnTo>
                    <a:pt x="0" y="310"/>
                  </a:lnTo>
                  <a:lnTo>
                    <a:pt x="0" y="315"/>
                  </a:lnTo>
                  <a:lnTo>
                    <a:pt x="4" y="336"/>
                  </a:lnTo>
                  <a:lnTo>
                    <a:pt x="4" y="336"/>
                  </a:lnTo>
                  <a:lnTo>
                    <a:pt x="7" y="338"/>
                  </a:lnTo>
                  <a:lnTo>
                    <a:pt x="9" y="341"/>
                  </a:lnTo>
                  <a:lnTo>
                    <a:pt x="9" y="341"/>
                  </a:lnTo>
                  <a:lnTo>
                    <a:pt x="9" y="343"/>
                  </a:lnTo>
                  <a:lnTo>
                    <a:pt x="9" y="343"/>
                  </a:lnTo>
                  <a:lnTo>
                    <a:pt x="9" y="345"/>
                  </a:lnTo>
                  <a:lnTo>
                    <a:pt x="9" y="348"/>
                  </a:lnTo>
                  <a:lnTo>
                    <a:pt x="9" y="350"/>
                  </a:lnTo>
                  <a:lnTo>
                    <a:pt x="9" y="352"/>
                  </a:lnTo>
                  <a:lnTo>
                    <a:pt x="12" y="352"/>
                  </a:lnTo>
                  <a:lnTo>
                    <a:pt x="12" y="355"/>
                  </a:lnTo>
                  <a:lnTo>
                    <a:pt x="12" y="357"/>
                  </a:lnTo>
                  <a:lnTo>
                    <a:pt x="16" y="357"/>
                  </a:lnTo>
                  <a:lnTo>
                    <a:pt x="16" y="360"/>
                  </a:lnTo>
                  <a:lnTo>
                    <a:pt x="16" y="362"/>
                  </a:lnTo>
                  <a:lnTo>
                    <a:pt x="16" y="364"/>
                  </a:lnTo>
                  <a:lnTo>
                    <a:pt x="19" y="367"/>
                  </a:lnTo>
                  <a:lnTo>
                    <a:pt x="21" y="371"/>
                  </a:lnTo>
                  <a:lnTo>
                    <a:pt x="47" y="390"/>
                  </a:lnTo>
                  <a:lnTo>
                    <a:pt x="49" y="393"/>
                  </a:lnTo>
                  <a:lnTo>
                    <a:pt x="49" y="395"/>
                  </a:lnTo>
                  <a:lnTo>
                    <a:pt x="49" y="397"/>
                  </a:lnTo>
                  <a:lnTo>
                    <a:pt x="52" y="400"/>
                  </a:lnTo>
                  <a:lnTo>
                    <a:pt x="52" y="400"/>
                  </a:lnTo>
                  <a:lnTo>
                    <a:pt x="75" y="414"/>
                  </a:lnTo>
                  <a:lnTo>
                    <a:pt x="78" y="416"/>
                  </a:lnTo>
                  <a:lnTo>
                    <a:pt x="80" y="419"/>
                  </a:lnTo>
                  <a:lnTo>
                    <a:pt x="85" y="423"/>
                  </a:lnTo>
                  <a:lnTo>
                    <a:pt x="85" y="426"/>
                  </a:lnTo>
                  <a:lnTo>
                    <a:pt x="87" y="428"/>
                  </a:lnTo>
                  <a:lnTo>
                    <a:pt x="87" y="431"/>
                  </a:lnTo>
                  <a:lnTo>
                    <a:pt x="87" y="433"/>
                  </a:lnTo>
                  <a:lnTo>
                    <a:pt x="87" y="435"/>
                  </a:lnTo>
                  <a:lnTo>
                    <a:pt x="87" y="438"/>
                  </a:lnTo>
                  <a:lnTo>
                    <a:pt x="90" y="440"/>
                  </a:lnTo>
                  <a:lnTo>
                    <a:pt x="90" y="440"/>
                  </a:lnTo>
                  <a:lnTo>
                    <a:pt x="90" y="442"/>
                  </a:lnTo>
                  <a:lnTo>
                    <a:pt x="90" y="442"/>
                  </a:lnTo>
                  <a:lnTo>
                    <a:pt x="90" y="445"/>
                  </a:lnTo>
                  <a:lnTo>
                    <a:pt x="90" y="447"/>
                  </a:lnTo>
                  <a:lnTo>
                    <a:pt x="90" y="447"/>
                  </a:lnTo>
                  <a:lnTo>
                    <a:pt x="92" y="450"/>
                  </a:lnTo>
                  <a:lnTo>
                    <a:pt x="92" y="452"/>
                  </a:lnTo>
                  <a:lnTo>
                    <a:pt x="92" y="454"/>
                  </a:lnTo>
                  <a:lnTo>
                    <a:pt x="97" y="461"/>
                  </a:lnTo>
                  <a:lnTo>
                    <a:pt x="99" y="466"/>
                  </a:lnTo>
                  <a:lnTo>
                    <a:pt x="104" y="466"/>
                  </a:lnTo>
                  <a:lnTo>
                    <a:pt x="109" y="464"/>
                  </a:lnTo>
                  <a:lnTo>
                    <a:pt x="113" y="457"/>
                  </a:lnTo>
                  <a:lnTo>
                    <a:pt x="118" y="454"/>
                  </a:lnTo>
                  <a:lnTo>
                    <a:pt x="120" y="454"/>
                  </a:lnTo>
                  <a:lnTo>
                    <a:pt x="123" y="457"/>
                  </a:lnTo>
                  <a:lnTo>
                    <a:pt x="125" y="457"/>
                  </a:lnTo>
                  <a:lnTo>
                    <a:pt x="127" y="457"/>
                  </a:lnTo>
                  <a:lnTo>
                    <a:pt x="132" y="459"/>
                  </a:lnTo>
                  <a:lnTo>
                    <a:pt x="144" y="464"/>
                  </a:lnTo>
                  <a:lnTo>
                    <a:pt x="146" y="466"/>
                  </a:lnTo>
                  <a:lnTo>
                    <a:pt x="149" y="468"/>
                  </a:lnTo>
                  <a:lnTo>
                    <a:pt x="149" y="471"/>
                  </a:lnTo>
                  <a:lnTo>
                    <a:pt x="146" y="476"/>
                  </a:lnTo>
                  <a:lnTo>
                    <a:pt x="146" y="478"/>
                  </a:lnTo>
                  <a:lnTo>
                    <a:pt x="144" y="478"/>
                  </a:lnTo>
                  <a:lnTo>
                    <a:pt x="144" y="480"/>
                  </a:lnTo>
                  <a:lnTo>
                    <a:pt x="144" y="483"/>
                  </a:lnTo>
                  <a:lnTo>
                    <a:pt x="144" y="487"/>
                  </a:lnTo>
                  <a:lnTo>
                    <a:pt x="144" y="494"/>
                  </a:lnTo>
                  <a:lnTo>
                    <a:pt x="144" y="497"/>
                  </a:lnTo>
                  <a:lnTo>
                    <a:pt x="139" y="506"/>
                  </a:lnTo>
                  <a:lnTo>
                    <a:pt x="135" y="521"/>
                  </a:lnTo>
                  <a:lnTo>
                    <a:pt x="132" y="528"/>
                  </a:lnTo>
                  <a:lnTo>
                    <a:pt x="130" y="532"/>
                  </a:lnTo>
                  <a:lnTo>
                    <a:pt x="130" y="537"/>
                  </a:lnTo>
                  <a:lnTo>
                    <a:pt x="132" y="542"/>
                  </a:lnTo>
                  <a:lnTo>
                    <a:pt x="132" y="544"/>
                  </a:lnTo>
                  <a:lnTo>
                    <a:pt x="132" y="547"/>
                  </a:lnTo>
                  <a:lnTo>
                    <a:pt x="135" y="547"/>
                  </a:lnTo>
                  <a:lnTo>
                    <a:pt x="135" y="549"/>
                  </a:lnTo>
                  <a:lnTo>
                    <a:pt x="139" y="551"/>
                  </a:lnTo>
                  <a:lnTo>
                    <a:pt x="142" y="554"/>
                  </a:lnTo>
                  <a:lnTo>
                    <a:pt x="144" y="556"/>
                  </a:lnTo>
                  <a:lnTo>
                    <a:pt x="144" y="556"/>
                  </a:lnTo>
                  <a:lnTo>
                    <a:pt x="146" y="558"/>
                  </a:lnTo>
                  <a:lnTo>
                    <a:pt x="146" y="561"/>
                  </a:lnTo>
                  <a:lnTo>
                    <a:pt x="151" y="561"/>
                  </a:lnTo>
                  <a:lnTo>
                    <a:pt x="153" y="563"/>
                  </a:lnTo>
                  <a:lnTo>
                    <a:pt x="156" y="568"/>
                  </a:lnTo>
                  <a:lnTo>
                    <a:pt x="161" y="570"/>
                  </a:lnTo>
                  <a:lnTo>
                    <a:pt x="163" y="570"/>
                  </a:lnTo>
                  <a:lnTo>
                    <a:pt x="170" y="575"/>
                  </a:lnTo>
                  <a:lnTo>
                    <a:pt x="170" y="575"/>
                  </a:lnTo>
                  <a:lnTo>
                    <a:pt x="175" y="575"/>
                  </a:lnTo>
                  <a:lnTo>
                    <a:pt x="175" y="575"/>
                  </a:lnTo>
                  <a:lnTo>
                    <a:pt x="179" y="575"/>
                  </a:lnTo>
                  <a:lnTo>
                    <a:pt x="182" y="577"/>
                  </a:lnTo>
                  <a:lnTo>
                    <a:pt x="189" y="582"/>
                  </a:lnTo>
                  <a:lnTo>
                    <a:pt x="191" y="584"/>
                  </a:lnTo>
                  <a:lnTo>
                    <a:pt x="198" y="587"/>
                  </a:lnTo>
                  <a:lnTo>
                    <a:pt x="201" y="589"/>
                  </a:lnTo>
                  <a:lnTo>
                    <a:pt x="203" y="592"/>
                  </a:lnTo>
                  <a:lnTo>
                    <a:pt x="206" y="599"/>
                  </a:lnTo>
                  <a:lnTo>
                    <a:pt x="208" y="601"/>
                  </a:lnTo>
                  <a:lnTo>
                    <a:pt x="220" y="603"/>
                  </a:lnTo>
                  <a:lnTo>
                    <a:pt x="222" y="606"/>
                  </a:lnTo>
                  <a:lnTo>
                    <a:pt x="222" y="608"/>
                  </a:lnTo>
                  <a:lnTo>
                    <a:pt x="222" y="608"/>
                  </a:lnTo>
                  <a:lnTo>
                    <a:pt x="222" y="610"/>
                  </a:lnTo>
                  <a:lnTo>
                    <a:pt x="222" y="613"/>
                  </a:lnTo>
                  <a:lnTo>
                    <a:pt x="222" y="615"/>
                  </a:lnTo>
                  <a:lnTo>
                    <a:pt x="222" y="618"/>
                  </a:lnTo>
                  <a:lnTo>
                    <a:pt x="222" y="620"/>
                  </a:lnTo>
                  <a:lnTo>
                    <a:pt x="222" y="622"/>
                  </a:lnTo>
                  <a:lnTo>
                    <a:pt x="227" y="627"/>
                  </a:lnTo>
                  <a:lnTo>
                    <a:pt x="229" y="629"/>
                  </a:lnTo>
                  <a:lnTo>
                    <a:pt x="232" y="634"/>
                  </a:lnTo>
                  <a:lnTo>
                    <a:pt x="234" y="639"/>
                  </a:lnTo>
                  <a:lnTo>
                    <a:pt x="232" y="644"/>
                  </a:lnTo>
                  <a:lnTo>
                    <a:pt x="229" y="648"/>
                  </a:lnTo>
                  <a:lnTo>
                    <a:pt x="227" y="651"/>
                  </a:lnTo>
                  <a:lnTo>
                    <a:pt x="227" y="655"/>
                  </a:lnTo>
                  <a:lnTo>
                    <a:pt x="227" y="658"/>
                  </a:lnTo>
                  <a:lnTo>
                    <a:pt x="229" y="658"/>
                  </a:lnTo>
                  <a:lnTo>
                    <a:pt x="229" y="658"/>
                  </a:lnTo>
                  <a:lnTo>
                    <a:pt x="232" y="658"/>
                  </a:lnTo>
                  <a:lnTo>
                    <a:pt x="232" y="660"/>
                  </a:lnTo>
                  <a:lnTo>
                    <a:pt x="232" y="663"/>
                  </a:lnTo>
                  <a:lnTo>
                    <a:pt x="234" y="665"/>
                  </a:lnTo>
                  <a:lnTo>
                    <a:pt x="236" y="667"/>
                  </a:lnTo>
                  <a:lnTo>
                    <a:pt x="241" y="674"/>
                  </a:lnTo>
                  <a:lnTo>
                    <a:pt x="241" y="677"/>
                  </a:lnTo>
                  <a:lnTo>
                    <a:pt x="241" y="681"/>
                  </a:lnTo>
                  <a:lnTo>
                    <a:pt x="243" y="681"/>
                  </a:lnTo>
                  <a:lnTo>
                    <a:pt x="248" y="686"/>
                  </a:lnTo>
                  <a:lnTo>
                    <a:pt x="253" y="686"/>
                  </a:lnTo>
                  <a:lnTo>
                    <a:pt x="255" y="686"/>
                  </a:lnTo>
                  <a:lnTo>
                    <a:pt x="255" y="686"/>
                  </a:lnTo>
                  <a:lnTo>
                    <a:pt x="255" y="684"/>
                  </a:lnTo>
                  <a:lnTo>
                    <a:pt x="253" y="684"/>
                  </a:lnTo>
                  <a:lnTo>
                    <a:pt x="253" y="681"/>
                  </a:lnTo>
                  <a:lnTo>
                    <a:pt x="250" y="681"/>
                  </a:lnTo>
                  <a:lnTo>
                    <a:pt x="250" y="679"/>
                  </a:lnTo>
                  <a:lnTo>
                    <a:pt x="250" y="677"/>
                  </a:lnTo>
                  <a:lnTo>
                    <a:pt x="253" y="677"/>
                  </a:lnTo>
                  <a:lnTo>
                    <a:pt x="255" y="677"/>
                  </a:lnTo>
                  <a:lnTo>
                    <a:pt x="255" y="677"/>
                  </a:lnTo>
                  <a:lnTo>
                    <a:pt x="255" y="679"/>
                  </a:lnTo>
                  <a:lnTo>
                    <a:pt x="258" y="681"/>
                  </a:lnTo>
                  <a:lnTo>
                    <a:pt x="258" y="681"/>
                  </a:lnTo>
                  <a:lnTo>
                    <a:pt x="260" y="684"/>
                  </a:lnTo>
                  <a:lnTo>
                    <a:pt x="260" y="684"/>
                  </a:lnTo>
                  <a:lnTo>
                    <a:pt x="262" y="686"/>
                  </a:lnTo>
                  <a:lnTo>
                    <a:pt x="262" y="686"/>
                  </a:lnTo>
                  <a:lnTo>
                    <a:pt x="262" y="689"/>
                  </a:lnTo>
                  <a:lnTo>
                    <a:pt x="262" y="689"/>
                  </a:lnTo>
                  <a:lnTo>
                    <a:pt x="265" y="689"/>
                  </a:lnTo>
                  <a:lnTo>
                    <a:pt x="265" y="689"/>
                  </a:lnTo>
                  <a:lnTo>
                    <a:pt x="267" y="689"/>
                  </a:lnTo>
                  <a:lnTo>
                    <a:pt x="267" y="689"/>
                  </a:lnTo>
                  <a:lnTo>
                    <a:pt x="269" y="689"/>
                  </a:lnTo>
                  <a:lnTo>
                    <a:pt x="265" y="684"/>
                  </a:lnTo>
                  <a:lnTo>
                    <a:pt x="265" y="681"/>
                  </a:lnTo>
                  <a:lnTo>
                    <a:pt x="262" y="679"/>
                  </a:lnTo>
                  <a:lnTo>
                    <a:pt x="265" y="674"/>
                  </a:lnTo>
                  <a:lnTo>
                    <a:pt x="267" y="670"/>
                  </a:lnTo>
                  <a:lnTo>
                    <a:pt x="272" y="665"/>
                  </a:lnTo>
                  <a:lnTo>
                    <a:pt x="272" y="663"/>
                  </a:lnTo>
                  <a:lnTo>
                    <a:pt x="274" y="660"/>
                  </a:lnTo>
                  <a:lnTo>
                    <a:pt x="279" y="658"/>
                  </a:lnTo>
                  <a:lnTo>
                    <a:pt x="284" y="655"/>
                  </a:lnTo>
                  <a:lnTo>
                    <a:pt x="288" y="655"/>
                  </a:lnTo>
                  <a:lnTo>
                    <a:pt x="317" y="667"/>
                  </a:lnTo>
                  <a:lnTo>
                    <a:pt x="324" y="670"/>
                  </a:lnTo>
                  <a:lnTo>
                    <a:pt x="329" y="672"/>
                  </a:lnTo>
                  <a:lnTo>
                    <a:pt x="333" y="670"/>
                  </a:lnTo>
                  <a:lnTo>
                    <a:pt x="336" y="667"/>
                  </a:lnTo>
                  <a:lnTo>
                    <a:pt x="336" y="663"/>
                  </a:lnTo>
                  <a:lnTo>
                    <a:pt x="336" y="658"/>
                  </a:lnTo>
                  <a:lnTo>
                    <a:pt x="333" y="655"/>
                  </a:lnTo>
                  <a:lnTo>
                    <a:pt x="331" y="651"/>
                  </a:lnTo>
                  <a:lnTo>
                    <a:pt x="329" y="646"/>
                  </a:lnTo>
                  <a:lnTo>
                    <a:pt x="326" y="641"/>
                  </a:lnTo>
                  <a:lnTo>
                    <a:pt x="326" y="636"/>
                  </a:lnTo>
                  <a:lnTo>
                    <a:pt x="329" y="632"/>
                  </a:lnTo>
                  <a:lnTo>
                    <a:pt x="329" y="629"/>
                  </a:lnTo>
                  <a:lnTo>
                    <a:pt x="329" y="629"/>
                  </a:lnTo>
                  <a:lnTo>
                    <a:pt x="331" y="627"/>
                  </a:lnTo>
                  <a:lnTo>
                    <a:pt x="333" y="627"/>
                  </a:lnTo>
                  <a:lnTo>
                    <a:pt x="338" y="627"/>
                  </a:lnTo>
                  <a:lnTo>
                    <a:pt x="340" y="627"/>
                  </a:lnTo>
                  <a:lnTo>
                    <a:pt x="345" y="622"/>
                  </a:lnTo>
                  <a:lnTo>
                    <a:pt x="362" y="618"/>
                  </a:lnTo>
                  <a:lnTo>
                    <a:pt x="366" y="615"/>
                  </a:lnTo>
                  <a:lnTo>
                    <a:pt x="366" y="610"/>
                  </a:lnTo>
                  <a:lnTo>
                    <a:pt x="364" y="606"/>
                  </a:lnTo>
                  <a:lnTo>
                    <a:pt x="359" y="603"/>
                  </a:lnTo>
                  <a:lnTo>
                    <a:pt x="359" y="603"/>
                  </a:lnTo>
                  <a:lnTo>
                    <a:pt x="357" y="599"/>
                  </a:lnTo>
                  <a:lnTo>
                    <a:pt x="357" y="596"/>
                  </a:lnTo>
                  <a:lnTo>
                    <a:pt x="357" y="594"/>
                  </a:lnTo>
                  <a:lnTo>
                    <a:pt x="357" y="592"/>
                  </a:lnTo>
                  <a:lnTo>
                    <a:pt x="359" y="589"/>
                  </a:lnTo>
                  <a:lnTo>
                    <a:pt x="364" y="584"/>
                  </a:lnTo>
                  <a:lnTo>
                    <a:pt x="366" y="582"/>
                  </a:lnTo>
                  <a:lnTo>
                    <a:pt x="366" y="580"/>
                  </a:lnTo>
                  <a:lnTo>
                    <a:pt x="366" y="577"/>
                  </a:lnTo>
                  <a:lnTo>
                    <a:pt x="366" y="575"/>
                  </a:lnTo>
                  <a:lnTo>
                    <a:pt x="364" y="575"/>
                  </a:lnTo>
                  <a:lnTo>
                    <a:pt x="362" y="575"/>
                  </a:lnTo>
                  <a:lnTo>
                    <a:pt x="362" y="575"/>
                  </a:lnTo>
                  <a:lnTo>
                    <a:pt x="362" y="573"/>
                  </a:lnTo>
                  <a:lnTo>
                    <a:pt x="362" y="573"/>
                  </a:lnTo>
                  <a:lnTo>
                    <a:pt x="362" y="573"/>
                  </a:lnTo>
                  <a:lnTo>
                    <a:pt x="364" y="573"/>
                  </a:lnTo>
                  <a:lnTo>
                    <a:pt x="366" y="573"/>
                  </a:lnTo>
                  <a:lnTo>
                    <a:pt x="366" y="573"/>
                  </a:lnTo>
                  <a:lnTo>
                    <a:pt x="366" y="570"/>
                  </a:lnTo>
                  <a:lnTo>
                    <a:pt x="359" y="565"/>
                  </a:lnTo>
                  <a:lnTo>
                    <a:pt x="359" y="565"/>
                  </a:lnTo>
                  <a:lnTo>
                    <a:pt x="362" y="565"/>
                  </a:lnTo>
                  <a:lnTo>
                    <a:pt x="364" y="565"/>
                  </a:lnTo>
                  <a:lnTo>
                    <a:pt x="364" y="563"/>
                  </a:lnTo>
                  <a:lnTo>
                    <a:pt x="366" y="563"/>
                  </a:lnTo>
                  <a:lnTo>
                    <a:pt x="364" y="561"/>
                  </a:lnTo>
                  <a:lnTo>
                    <a:pt x="364" y="561"/>
                  </a:lnTo>
                  <a:lnTo>
                    <a:pt x="364" y="558"/>
                  </a:lnTo>
                  <a:lnTo>
                    <a:pt x="364" y="556"/>
                  </a:lnTo>
                  <a:lnTo>
                    <a:pt x="364" y="556"/>
                  </a:lnTo>
                  <a:lnTo>
                    <a:pt x="364" y="554"/>
                  </a:lnTo>
                  <a:lnTo>
                    <a:pt x="364" y="551"/>
                  </a:lnTo>
                  <a:lnTo>
                    <a:pt x="364" y="551"/>
                  </a:lnTo>
                  <a:lnTo>
                    <a:pt x="364" y="549"/>
                  </a:lnTo>
                  <a:lnTo>
                    <a:pt x="364" y="547"/>
                  </a:lnTo>
                  <a:lnTo>
                    <a:pt x="362" y="544"/>
                  </a:lnTo>
                  <a:lnTo>
                    <a:pt x="364" y="544"/>
                  </a:lnTo>
                  <a:lnTo>
                    <a:pt x="366" y="544"/>
                  </a:lnTo>
                  <a:lnTo>
                    <a:pt x="366" y="542"/>
                  </a:lnTo>
                  <a:lnTo>
                    <a:pt x="369" y="542"/>
                  </a:lnTo>
                  <a:lnTo>
                    <a:pt x="371" y="539"/>
                  </a:lnTo>
                  <a:lnTo>
                    <a:pt x="369" y="539"/>
                  </a:lnTo>
                  <a:lnTo>
                    <a:pt x="366" y="539"/>
                  </a:lnTo>
                  <a:lnTo>
                    <a:pt x="364" y="539"/>
                  </a:lnTo>
                  <a:lnTo>
                    <a:pt x="366" y="537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71" y="532"/>
                  </a:lnTo>
                  <a:lnTo>
                    <a:pt x="371" y="532"/>
                  </a:lnTo>
                  <a:lnTo>
                    <a:pt x="371" y="530"/>
                  </a:lnTo>
                  <a:lnTo>
                    <a:pt x="371" y="530"/>
                  </a:lnTo>
                  <a:lnTo>
                    <a:pt x="369" y="528"/>
                  </a:lnTo>
                  <a:lnTo>
                    <a:pt x="369" y="528"/>
                  </a:lnTo>
                  <a:lnTo>
                    <a:pt x="366" y="525"/>
                  </a:lnTo>
                  <a:lnTo>
                    <a:pt x="366" y="525"/>
                  </a:lnTo>
                  <a:lnTo>
                    <a:pt x="366" y="525"/>
                  </a:lnTo>
                  <a:lnTo>
                    <a:pt x="366" y="523"/>
                  </a:lnTo>
                  <a:lnTo>
                    <a:pt x="366" y="523"/>
                  </a:lnTo>
                  <a:lnTo>
                    <a:pt x="366" y="521"/>
                  </a:lnTo>
                  <a:lnTo>
                    <a:pt x="366" y="521"/>
                  </a:lnTo>
                  <a:lnTo>
                    <a:pt x="369" y="518"/>
                  </a:lnTo>
                  <a:lnTo>
                    <a:pt x="369" y="518"/>
                  </a:lnTo>
                  <a:lnTo>
                    <a:pt x="369" y="516"/>
                  </a:lnTo>
                  <a:lnTo>
                    <a:pt x="369" y="513"/>
                  </a:lnTo>
                  <a:lnTo>
                    <a:pt x="371" y="513"/>
                  </a:lnTo>
                  <a:lnTo>
                    <a:pt x="371" y="513"/>
                  </a:lnTo>
                  <a:lnTo>
                    <a:pt x="373" y="516"/>
                  </a:lnTo>
                  <a:lnTo>
                    <a:pt x="373" y="516"/>
                  </a:lnTo>
                  <a:lnTo>
                    <a:pt x="373" y="513"/>
                  </a:lnTo>
                  <a:lnTo>
                    <a:pt x="373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6" y="511"/>
                  </a:lnTo>
                  <a:lnTo>
                    <a:pt x="378" y="513"/>
                  </a:lnTo>
                  <a:lnTo>
                    <a:pt x="378" y="513"/>
                  </a:lnTo>
                  <a:lnTo>
                    <a:pt x="378" y="513"/>
                  </a:lnTo>
                  <a:lnTo>
                    <a:pt x="378" y="511"/>
                  </a:lnTo>
                  <a:lnTo>
                    <a:pt x="378" y="511"/>
                  </a:lnTo>
                  <a:lnTo>
                    <a:pt x="378" y="509"/>
                  </a:lnTo>
                  <a:lnTo>
                    <a:pt x="381" y="506"/>
                  </a:lnTo>
                  <a:lnTo>
                    <a:pt x="381" y="504"/>
                  </a:lnTo>
                  <a:lnTo>
                    <a:pt x="381" y="504"/>
                  </a:lnTo>
                  <a:lnTo>
                    <a:pt x="381" y="502"/>
                  </a:lnTo>
                  <a:lnTo>
                    <a:pt x="383" y="502"/>
                  </a:lnTo>
                  <a:lnTo>
                    <a:pt x="383" y="502"/>
                  </a:lnTo>
                  <a:lnTo>
                    <a:pt x="385" y="499"/>
                  </a:lnTo>
                  <a:lnTo>
                    <a:pt x="388" y="497"/>
                  </a:lnTo>
                  <a:lnTo>
                    <a:pt x="388" y="494"/>
                  </a:lnTo>
                  <a:lnTo>
                    <a:pt x="385" y="492"/>
                  </a:lnTo>
                  <a:lnTo>
                    <a:pt x="385" y="492"/>
                  </a:lnTo>
                  <a:lnTo>
                    <a:pt x="388" y="490"/>
                  </a:lnTo>
                  <a:lnTo>
                    <a:pt x="390" y="487"/>
                  </a:lnTo>
                  <a:lnTo>
                    <a:pt x="392" y="487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5"/>
                  </a:lnTo>
                  <a:lnTo>
                    <a:pt x="395" y="483"/>
                  </a:lnTo>
                  <a:lnTo>
                    <a:pt x="392" y="480"/>
                  </a:lnTo>
                  <a:lnTo>
                    <a:pt x="392" y="478"/>
                  </a:lnTo>
                  <a:lnTo>
                    <a:pt x="392" y="476"/>
                  </a:lnTo>
                  <a:lnTo>
                    <a:pt x="395" y="476"/>
                  </a:lnTo>
                  <a:lnTo>
                    <a:pt x="395" y="473"/>
                  </a:lnTo>
                  <a:lnTo>
                    <a:pt x="397" y="473"/>
                  </a:lnTo>
                  <a:lnTo>
                    <a:pt x="395" y="473"/>
                  </a:lnTo>
                  <a:lnTo>
                    <a:pt x="397" y="473"/>
                  </a:lnTo>
                  <a:lnTo>
                    <a:pt x="397" y="473"/>
                  </a:lnTo>
                  <a:lnTo>
                    <a:pt x="397" y="471"/>
                  </a:lnTo>
                  <a:lnTo>
                    <a:pt x="397" y="471"/>
                  </a:lnTo>
                  <a:lnTo>
                    <a:pt x="397" y="468"/>
                  </a:lnTo>
                  <a:lnTo>
                    <a:pt x="397" y="466"/>
                  </a:lnTo>
                  <a:lnTo>
                    <a:pt x="397" y="464"/>
                  </a:lnTo>
                  <a:lnTo>
                    <a:pt x="399" y="464"/>
                  </a:lnTo>
                  <a:lnTo>
                    <a:pt x="399" y="461"/>
                  </a:lnTo>
                  <a:lnTo>
                    <a:pt x="402" y="461"/>
                  </a:lnTo>
                  <a:lnTo>
                    <a:pt x="402" y="461"/>
                  </a:lnTo>
                  <a:lnTo>
                    <a:pt x="404" y="461"/>
                  </a:lnTo>
                  <a:lnTo>
                    <a:pt x="404" y="452"/>
                  </a:lnTo>
                  <a:lnTo>
                    <a:pt x="404" y="447"/>
                  </a:lnTo>
                  <a:lnTo>
                    <a:pt x="402" y="442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6828058" y="2365998"/>
              <a:ext cx="583871" cy="893096"/>
            </a:xfrm>
            <a:custGeom>
              <a:avLst/>
              <a:gdLst>
                <a:gd name="T0" fmla="*/ 563 w 591"/>
                <a:gd name="T1" fmla="*/ 885 h 904"/>
                <a:gd name="T2" fmla="*/ 298 w 591"/>
                <a:gd name="T3" fmla="*/ 873 h 904"/>
                <a:gd name="T4" fmla="*/ 19 w 591"/>
                <a:gd name="T5" fmla="*/ 835 h 904"/>
                <a:gd name="T6" fmla="*/ 30 w 591"/>
                <a:gd name="T7" fmla="*/ 643 h 904"/>
                <a:gd name="T8" fmla="*/ 45 w 591"/>
                <a:gd name="T9" fmla="*/ 591 h 904"/>
                <a:gd name="T10" fmla="*/ 52 w 591"/>
                <a:gd name="T11" fmla="*/ 570 h 904"/>
                <a:gd name="T12" fmla="*/ 37 w 591"/>
                <a:gd name="T13" fmla="*/ 556 h 904"/>
                <a:gd name="T14" fmla="*/ 28 w 591"/>
                <a:gd name="T15" fmla="*/ 537 h 904"/>
                <a:gd name="T16" fmla="*/ 47 w 591"/>
                <a:gd name="T17" fmla="*/ 509 h 904"/>
                <a:gd name="T18" fmla="*/ 73 w 591"/>
                <a:gd name="T19" fmla="*/ 471 h 904"/>
                <a:gd name="T20" fmla="*/ 113 w 591"/>
                <a:gd name="T21" fmla="*/ 414 h 904"/>
                <a:gd name="T22" fmla="*/ 94 w 591"/>
                <a:gd name="T23" fmla="*/ 374 h 904"/>
                <a:gd name="T24" fmla="*/ 82 w 591"/>
                <a:gd name="T25" fmla="*/ 314 h 904"/>
                <a:gd name="T26" fmla="*/ 113 w 591"/>
                <a:gd name="T27" fmla="*/ 92 h 904"/>
                <a:gd name="T28" fmla="*/ 203 w 591"/>
                <a:gd name="T29" fmla="*/ 80 h 904"/>
                <a:gd name="T30" fmla="*/ 208 w 591"/>
                <a:gd name="T31" fmla="*/ 146 h 904"/>
                <a:gd name="T32" fmla="*/ 220 w 591"/>
                <a:gd name="T33" fmla="*/ 165 h 904"/>
                <a:gd name="T34" fmla="*/ 215 w 591"/>
                <a:gd name="T35" fmla="*/ 184 h 904"/>
                <a:gd name="T36" fmla="*/ 220 w 591"/>
                <a:gd name="T37" fmla="*/ 196 h 904"/>
                <a:gd name="T38" fmla="*/ 231 w 591"/>
                <a:gd name="T39" fmla="*/ 215 h 904"/>
                <a:gd name="T40" fmla="*/ 250 w 591"/>
                <a:gd name="T41" fmla="*/ 234 h 904"/>
                <a:gd name="T42" fmla="*/ 267 w 591"/>
                <a:gd name="T43" fmla="*/ 260 h 904"/>
                <a:gd name="T44" fmla="*/ 276 w 591"/>
                <a:gd name="T45" fmla="*/ 277 h 904"/>
                <a:gd name="T46" fmla="*/ 288 w 591"/>
                <a:gd name="T47" fmla="*/ 293 h 904"/>
                <a:gd name="T48" fmla="*/ 300 w 591"/>
                <a:gd name="T49" fmla="*/ 296 h 904"/>
                <a:gd name="T50" fmla="*/ 309 w 591"/>
                <a:gd name="T51" fmla="*/ 305 h 904"/>
                <a:gd name="T52" fmla="*/ 326 w 591"/>
                <a:gd name="T53" fmla="*/ 307 h 904"/>
                <a:gd name="T54" fmla="*/ 321 w 591"/>
                <a:gd name="T55" fmla="*/ 322 h 904"/>
                <a:gd name="T56" fmla="*/ 319 w 591"/>
                <a:gd name="T57" fmla="*/ 329 h 904"/>
                <a:gd name="T58" fmla="*/ 309 w 591"/>
                <a:gd name="T59" fmla="*/ 348 h 904"/>
                <a:gd name="T60" fmla="*/ 309 w 591"/>
                <a:gd name="T61" fmla="*/ 362 h 904"/>
                <a:gd name="T62" fmla="*/ 305 w 591"/>
                <a:gd name="T63" fmla="*/ 371 h 904"/>
                <a:gd name="T64" fmla="*/ 307 w 591"/>
                <a:gd name="T65" fmla="*/ 385 h 904"/>
                <a:gd name="T66" fmla="*/ 305 w 591"/>
                <a:gd name="T67" fmla="*/ 402 h 904"/>
                <a:gd name="T68" fmla="*/ 293 w 591"/>
                <a:gd name="T69" fmla="*/ 409 h 904"/>
                <a:gd name="T70" fmla="*/ 295 w 591"/>
                <a:gd name="T71" fmla="*/ 423 h 904"/>
                <a:gd name="T72" fmla="*/ 291 w 591"/>
                <a:gd name="T73" fmla="*/ 435 h 904"/>
                <a:gd name="T74" fmla="*/ 309 w 591"/>
                <a:gd name="T75" fmla="*/ 447 h 904"/>
                <a:gd name="T76" fmla="*/ 321 w 591"/>
                <a:gd name="T77" fmla="*/ 442 h 904"/>
                <a:gd name="T78" fmla="*/ 335 w 591"/>
                <a:gd name="T79" fmla="*/ 433 h 904"/>
                <a:gd name="T80" fmla="*/ 340 w 591"/>
                <a:gd name="T81" fmla="*/ 426 h 904"/>
                <a:gd name="T82" fmla="*/ 357 w 591"/>
                <a:gd name="T83" fmla="*/ 442 h 904"/>
                <a:gd name="T84" fmla="*/ 359 w 591"/>
                <a:gd name="T85" fmla="*/ 456 h 904"/>
                <a:gd name="T86" fmla="*/ 359 w 591"/>
                <a:gd name="T87" fmla="*/ 475 h 904"/>
                <a:gd name="T88" fmla="*/ 369 w 591"/>
                <a:gd name="T89" fmla="*/ 492 h 904"/>
                <a:gd name="T90" fmla="*/ 376 w 591"/>
                <a:gd name="T91" fmla="*/ 504 h 904"/>
                <a:gd name="T92" fmla="*/ 376 w 591"/>
                <a:gd name="T93" fmla="*/ 523 h 904"/>
                <a:gd name="T94" fmla="*/ 388 w 591"/>
                <a:gd name="T95" fmla="*/ 542 h 904"/>
                <a:gd name="T96" fmla="*/ 406 w 591"/>
                <a:gd name="T97" fmla="*/ 551 h 904"/>
                <a:gd name="T98" fmla="*/ 411 w 591"/>
                <a:gd name="T99" fmla="*/ 563 h 904"/>
                <a:gd name="T100" fmla="*/ 414 w 591"/>
                <a:gd name="T101" fmla="*/ 575 h 904"/>
                <a:gd name="T102" fmla="*/ 418 w 591"/>
                <a:gd name="T103" fmla="*/ 589 h 904"/>
                <a:gd name="T104" fmla="*/ 428 w 591"/>
                <a:gd name="T105" fmla="*/ 589 h 904"/>
                <a:gd name="T106" fmla="*/ 461 w 591"/>
                <a:gd name="T107" fmla="*/ 589 h 904"/>
                <a:gd name="T108" fmla="*/ 475 w 591"/>
                <a:gd name="T109" fmla="*/ 582 h 904"/>
                <a:gd name="T110" fmla="*/ 496 w 591"/>
                <a:gd name="T111" fmla="*/ 584 h 904"/>
                <a:gd name="T112" fmla="*/ 520 w 591"/>
                <a:gd name="T113" fmla="*/ 589 h 904"/>
                <a:gd name="T114" fmla="*/ 551 w 591"/>
                <a:gd name="T115" fmla="*/ 589 h 904"/>
                <a:gd name="T116" fmla="*/ 551 w 591"/>
                <a:gd name="T117" fmla="*/ 582 h 904"/>
                <a:gd name="T118" fmla="*/ 555 w 591"/>
                <a:gd name="T119" fmla="*/ 572 h 904"/>
                <a:gd name="T120" fmla="*/ 570 w 591"/>
                <a:gd name="T121" fmla="*/ 572 h 904"/>
                <a:gd name="T122" fmla="*/ 579 w 591"/>
                <a:gd name="T123" fmla="*/ 58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1" h="904">
                  <a:moveTo>
                    <a:pt x="591" y="601"/>
                  </a:moveTo>
                  <a:lnTo>
                    <a:pt x="589" y="620"/>
                  </a:lnTo>
                  <a:lnTo>
                    <a:pt x="586" y="639"/>
                  </a:lnTo>
                  <a:lnTo>
                    <a:pt x="584" y="655"/>
                  </a:lnTo>
                  <a:lnTo>
                    <a:pt x="584" y="674"/>
                  </a:lnTo>
                  <a:lnTo>
                    <a:pt x="581" y="693"/>
                  </a:lnTo>
                  <a:lnTo>
                    <a:pt x="579" y="712"/>
                  </a:lnTo>
                  <a:lnTo>
                    <a:pt x="577" y="731"/>
                  </a:lnTo>
                  <a:lnTo>
                    <a:pt x="574" y="750"/>
                  </a:lnTo>
                  <a:lnTo>
                    <a:pt x="574" y="769"/>
                  </a:lnTo>
                  <a:lnTo>
                    <a:pt x="572" y="788"/>
                  </a:lnTo>
                  <a:lnTo>
                    <a:pt x="570" y="807"/>
                  </a:lnTo>
                  <a:lnTo>
                    <a:pt x="567" y="826"/>
                  </a:lnTo>
                  <a:lnTo>
                    <a:pt x="567" y="845"/>
                  </a:lnTo>
                  <a:lnTo>
                    <a:pt x="565" y="866"/>
                  </a:lnTo>
                  <a:lnTo>
                    <a:pt x="563" y="885"/>
                  </a:lnTo>
                  <a:lnTo>
                    <a:pt x="560" y="904"/>
                  </a:lnTo>
                  <a:lnTo>
                    <a:pt x="544" y="901"/>
                  </a:lnTo>
                  <a:lnTo>
                    <a:pt x="525" y="899"/>
                  </a:lnTo>
                  <a:lnTo>
                    <a:pt x="508" y="897"/>
                  </a:lnTo>
                  <a:lnTo>
                    <a:pt x="489" y="897"/>
                  </a:lnTo>
                  <a:lnTo>
                    <a:pt x="473" y="894"/>
                  </a:lnTo>
                  <a:lnTo>
                    <a:pt x="454" y="892"/>
                  </a:lnTo>
                  <a:lnTo>
                    <a:pt x="437" y="890"/>
                  </a:lnTo>
                  <a:lnTo>
                    <a:pt x="421" y="887"/>
                  </a:lnTo>
                  <a:lnTo>
                    <a:pt x="402" y="885"/>
                  </a:lnTo>
                  <a:lnTo>
                    <a:pt x="385" y="885"/>
                  </a:lnTo>
                  <a:lnTo>
                    <a:pt x="366" y="883"/>
                  </a:lnTo>
                  <a:lnTo>
                    <a:pt x="350" y="880"/>
                  </a:lnTo>
                  <a:lnTo>
                    <a:pt x="331" y="878"/>
                  </a:lnTo>
                  <a:lnTo>
                    <a:pt x="314" y="875"/>
                  </a:lnTo>
                  <a:lnTo>
                    <a:pt x="298" y="873"/>
                  </a:lnTo>
                  <a:lnTo>
                    <a:pt x="279" y="871"/>
                  </a:lnTo>
                  <a:lnTo>
                    <a:pt x="262" y="868"/>
                  </a:lnTo>
                  <a:lnTo>
                    <a:pt x="243" y="866"/>
                  </a:lnTo>
                  <a:lnTo>
                    <a:pt x="227" y="864"/>
                  </a:lnTo>
                  <a:lnTo>
                    <a:pt x="210" y="861"/>
                  </a:lnTo>
                  <a:lnTo>
                    <a:pt x="191" y="859"/>
                  </a:lnTo>
                  <a:lnTo>
                    <a:pt x="175" y="856"/>
                  </a:lnTo>
                  <a:lnTo>
                    <a:pt x="158" y="854"/>
                  </a:lnTo>
                  <a:lnTo>
                    <a:pt x="139" y="852"/>
                  </a:lnTo>
                  <a:lnTo>
                    <a:pt x="123" y="849"/>
                  </a:lnTo>
                  <a:lnTo>
                    <a:pt x="106" y="847"/>
                  </a:lnTo>
                  <a:lnTo>
                    <a:pt x="87" y="845"/>
                  </a:lnTo>
                  <a:lnTo>
                    <a:pt x="71" y="842"/>
                  </a:lnTo>
                  <a:lnTo>
                    <a:pt x="54" y="840"/>
                  </a:lnTo>
                  <a:lnTo>
                    <a:pt x="35" y="838"/>
                  </a:lnTo>
                  <a:lnTo>
                    <a:pt x="19" y="835"/>
                  </a:lnTo>
                  <a:lnTo>
                    <a:pt x="0" y="830"/>
                  </a:lnTo>
                  <a:lnTo>
                    <a:pt x="2" y="819"/>
                  </a:lnTo>
                  <a:lnTo>
                    <a:pt x="4" y="807"/>
                  </a:lnTo>
                  <a:lnTo>
                    <a:pt x="7" y="795"/>
                  </a:lnTo>
                  <a:lnTo>
                    <a:pt x="9" y="781"/>
                  </a:lnTo>
                  <a:lnTo>
                    <a:pt x="11" y="769"/>
                  </a:lnTo>
                  <a:lnTo>
                    <a:pt x="11" y="757"/>
                  </a:lnTo>
                  <a:lnTo>
                    <a:pt x="14" y="745"/>
                  </a:lnTo>
                  <a:lnTo>
                    <a:pt x="16" y="731"/>
                  </a:lnTo>
                  <a:lnTo>
                    <a:pt x="19" y="719"/>
                  </a:lnTo>
                  <a:lnTo>
                    <a:pt x="21" y="707"/>
                  </a:lnTo>
                  <a:lnTo>
                    <a:pt x="21" y="696"/>
                  </a:lnTo>
                  <a:lnTo>
                    <a:pt x="23" y="681"/>
                  </a:lnTo>
                  <a:lnTo>
                    <a:pt x="26" y="670"/>
                  </a:lnTo>
                  <a:lnTo>
                    <a:pt x="28" y="658"/>
                  </a:lnTo>
                  <a:lnTo>
                    <a:pt x="30" y="643"/>
                  </a:lnTo>
                  <a:lnTo>
                    <a:pt x="30" y="632"/>
                  </a:lnTo>
                  <a:lnTo>
                    <a:pt x="33" y="627"/>
                  </a:lnTo>
                  <a:lnTo>
                    <a:pt x="33" y="615"/>
                  </a:lnTo>
                  <a:lnTo>
                    <a:pt x="33" y="615"/>
                  </a:lnTo>
                  <a:lnTo>
                    <a:pt x="33" y="615"/>
                  </a:lnTo>
                  <a:lnTo>
                    <a:pt x="33" y="613"/>
                  </a:lnTo>
                  <a:lnTo>
                    <a:pt x="33" y="610"/>
                  </a:lnTo>
                  <a:lnTo>
                    <a:pt x="35" y="608"/>
                  </a:lnTo>
                  <a:lnTo>
                    <a:pt x="37" y="608"/>
                  </a:lnTo>
                  <a:lnTo>
                    <a:pt x="40" y="606"/>
                  </a:lnTo>
                  <a:lnTo>
                    <a:pt x="40" y="603"/>
                  </a:lnTo>
                  <a:lnTo>
                    <a:pt x="42" y="601"/>
                  </a:lnTo>
                  <a:lnTo>
                    <a:pt x="42" y="596"/>
                  </a:lnTo>
                  <a:lnTo>
                    <a:pt x="45" y="591"/>
                  </a:lnTo>
                  <a:lnTo>
                    <a:pt x="45" y="591"/>
                  </a:lnTo>
                  <a:lnTo>
                    <a:pt x="45" y="591"/>
                  </a:lnTo>
                  <a:lnTo>
                    <a:pt x="47" y="589"/>
                  </a:lnTo>
                  <a:lnTo>
                    <a:pt x="47" y="589"/>
                  </a:lnTo>
                  <a:lnTo>
                    <a:pt x="47" y="584"/>
                  </a:lnTo>
                  <a:lnTo>
                    <a:pt x="45" y="582"/>
                  </a:lnTo>
                  <a:lnTo>
                    <a:pt x="45" y="580"/>
                  </a:lnTo>
                  <a:lnTo>
                    <a:pt x="45" y="577"/>
                  </a:lnTo>
                  <a:lnTo>
                    <a:pt x="47" y="577"/>
                  </a:lnTo>
                  <a:lnTo>
                    <a:pt x="47" y="577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49" y="575"/>
                  </a:lnTo>
                  <a:lnTo>
                    <a:pt x="52" y="575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2" y="572"/>
                  </a:lnTo>
                  <a:lnTo>
                    <a:pt x="52" y="570"/>
                  </a:lnTo>
                  <a:lnTo>
                    <a:pt x="52" y="570"/>
                  </a:lnTo>
                  <a:lnTo>
                    <a:pt x="52" y="568"/>
                  </a:lnTo>
                  <a:lnTo>
                    <a:pt x="49" y="565"/>
                  </a:lnTo>
                  <a:lnTo>
                    <a:pt x="47" y="565"/>
                  </a:lnTo>
                  <a:lnTo>
                    <a:pt x="47" y="565"/>
                  </a:lnTo>
                  <a:lnTo>
                    <a:pt x="47" y="563"/>
                  </a:lnTo>
                  <a:lnTo>
                    <a:pt x="47" y="561"/>
                  </a:lnTo>
                  <a:lnTo>
                    <a:pt x="47" y="561"/>
                  </a:lnTo>
                  <a:lnTo>
                    <a:pt x="47" y="558"/>
                  </a:lnTo>
                  <a:lnTo>
                    <a:pt x="47" y="558"/>
                  </a:lnTo>
                  <a:lnTo>
                    <a:pt x="45" y="558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37" y="558"/>
                  </a:lnTo>
                  <a:lnTo>
                    <a:pt x="37" y="556"/>
                  </a:lnTo>
                  <a:lnTo>
                    <a:pt x="37" y="556"/>
                  </a:lnTo>
                  <a:lnTo>
                    <a:pt x="37" y="554"/>
                  </a:lnTo>
                  <a:lnTo>
                    <a:pt x="35" y="554"/>
                  </a:lnTo>
                  <a:lnTo>
                    <a:pt x="35" y="554"/>
                  </a:lnTo>
                  <a:lnTo>
                    <a:pt x="33" y="556"/>
                  </a:lnTo>
                  <a:lnTo>
                    <a:pt x="33" y="556"/>
                  </a:lnTo>
                  <a:lnTo>
                    <a:pt x="33" y="556"/>
                  </a:lnTo>
                  <a:lnTo>
                    <a:pt x="28" y="554"/>
                  </a:lnTo>
                  <a:lnTo>
                    <a:pt x="28" y="551"/>
                  </a:lnTo>
                  <a:lnTo>
                    <a:pt x="28" y="549"/>
                  </a:lnTo>
                  <a:lnTo>
                    <a:pt x="28" y="549"/>
                  </a:lnTo>
                  <a:lnTo>
                    <a:pt x="28" y="546"/>
                  </a:lnTo>
                  <a:lnTo>
                    <a:pt x="28" y="546"/>
                  </a:lnTo>
                  <a:lnTo>
                    <a:pt x="28" y="544"/>
                  </a:lnTo>
                  <a:lnTo>
                    <a:pt x="28" y="542"/>
                  </a:lnTo>
                  <a:lnTo>
                    <a:pt x="28" y="539"/>
                  </a:lnTo>
                  <a:lnTo>
                    <a:pt x="28" y="537"/>
                  </a:lnTo>
                  <a:lnTo>
                    <a:pt x="30" y="535"/>
                  </a:lnTo>
                  <a:lnTo>
                    <a:pt x="30" y="532"/>
                  </a:lnTo>
                  <a:lnTo>
                    <a:pt x="30" y="530"/>
                  </a:lnTo>
                  <a:lnTo>
                    <a:pt x="30" y="530"/>
                  </a:lnTo>
                  <a:lnTo>
                    <a:pt x="33" y="528"/>
                  </a:lnTo>
                  <a:lnTo>
                    <a:pt x="33" y="528"/>
                  </a:lnTo>
                  <a:lnTo>
                    <a:pt x="33" y="528"/>
                  </a:lnTo>
                  <a:lnTo>
                    <a:pt x="33" y="525"/>
                  </a:lnTo>
                  <a:lnTo>
                    <a:pt x="35" y="525"/>
                  </a:lnTo>
                  <a:lnTo>
                    <a:pt x="35" y="525"/>
                  </a:lnTo>
                  <a:lnTo>
                    <a:pt x="37" y="525"/>
                  </a:lnTo>
                  <a:lnTo>
                    <a:pt x="40" y="523"/>
                  </a:lnTo>
                  <a:lnTo>
                    <a:pt x="40" y="520"/>
                  </a:lnTo>
                  <a:lnTo>
                    <a:pt x="42" y="516"/>
                  </a:lnTo>
                  <a:lnTo>
                    <a:pt x="42" y="513"/>
                  </a:lnTo>
                  <a:lnTo>
                    <a:pt x="47" y="509"/>
                  </a:lnTo>
                  <a:lnTo>
                    <a:pt x="49" y="504"/>
                  </a:lnTo>
                  <a:lnTo>
                    <a:pt x="52" y="501"/>
                  </a:lnTo>
                  <a:lnTo>
                    <a:pt x="52" y="501"/>
                  </a:lnTo>
                  <a:lnTo>
                    <a:pt x="59" y="499"/>
                  </a:lnTo>
                  <a:lnTo>
                    <a:pt x="61" y="497"/>
                  </a:lnTo>
                  <a:lnTo>
                    <a:pt x="61" y="494"/>
                  </a:lnTo>
                  <a:lnTo>
                    <a:pt x="68" y="490"/>
                  </a:lnTo>
                  <a:lnTo>
                    <a:pt x="71" y="485"/>
                  </a:lnTo>
                  <a:lnTo>
                    <a:pt x="71" y="483"/>
                  </a:lnTo>
                  <a:lnTo>
                    <a:pt x="73" y="478"/>
                  </a:lnTo>
                  <a:lnTo>
                    <a:pt x="73" y="475"/>
                  </a:lnTo>
                  <a:lnTo>
                    <a:pt x="73" y="475"/>
                  </a:lnTo>
                  <a:lnTo>
                    <a:pt x="73" y="473"/>
                  </a:lnTo>
                  <a:lnTo>
                    <a:pt x="73" y="473"/>
                  </a:lnTo>
                  <a:lnTo>
                    <a:pt x="73" y="471"/>
                  </a:lnTo>
                  <a:lnTo>
                    <a:pt x="73" y="471"/>
                  </a:lnTo>
                  <a:lnTo>
                    <a:pt x="75" y="468"/>
                  </a:lnTo>
                  <a:lnTo>
                    <a:pt x="87" y="456"/>
                  </a:lnTo>
                  <a:lnTo>
                    <a:pt x="89" y="452"/>
                  </a:lnTo>
                  <a:lnTo>
                    <a:pt x="92" y="445"/>
                  </a:lnTo>
                  <a:lnTo>
                    <a:pt x="94" y="442"/>
                  </a:lnTo>
                  <a:lnTo>
                    <a:pt x="94" y="442"/>
                  </a:lnTo>
                  <a:lnTo>
                    <a:pt x="94" y="438"/>
                  </a:lnTo>
                  <a:lnTo>
                    <a:pt x="97" y="435"/>
                  </a:lnTo>
                  <a:lnTo>
                    <a:pt x="97" y="433"/>
                  </a:lnTo>
                  <a:lnTo>
                    <a:pt x="101" y="428"/>
                  </a:lnTo>
                  <a:lnTo>
                    <a:pt x="104" y="426"/>
                  </a:lnTo>
                  <a:lnTo>
                    <a:pt x="108" y="421"/>
                  </a:lnTo>
                  <a:lnTo>
                    <a:pt x="108" y="419"/>
                  </a:lnTo>
                  <a:lnTo>
                    <a:pt x="108" y="416"/>
                  </a:lnTo>
                  <a:lnTo>
                    <a:pt x="111" y="414"/>
                  </a:lnTo>
                  <a:lnTo>
                    <a:pt x="113" y="414"/>
                  </a:lnTo>
                  <a:lnTo>
                    <a:pt x="115" y="412"/>
                  </a:lnTo>
                  <a:lnTo>
                    <a:pt x="118" y="409"/>
                  </a:lnTo>
                  <a:lnTo>
                    <a:pt x="118" y="407"/>
                  </a:lnTo>
                  <a:lnTo>
                    <a:pt x="118" y="404"/>
                  </a:lnTo>
                  <a:lnTo>
                    <a:pt x="118" y="402"/>
                  </a:lnTo>
                  <a:lnTo>
                    <a:pt x="115" y="395"/>
                  </a:lnTo>
                  <a:lnTo>
                    <a:pt x="115" y="390"/>
                  </a:lnTo>
                  <a:lnTo>
                    <a:pt x="113" y="388"/>
                  </a:lnTo>
                  <a:lnTo>
                    <a:pt x="113" y="385"/>
                  </a:lnTo>
                  <a:lnTo>
                    <a:pt x="111" y="385"/>
                  </a:lnTo>
                  <a:lnTo>
                    <a:pt x="108" y="383"/>
                  </a:lnTo>
                  <a:lnTo>
                    <a:pt x="104" y="381"/>
                  </a:lnTo>
                  <a:lnTo>
                    <a:pt x="101" y="378"/>
                  </a:lnTo>
                  <a:lnTo>
                    <a:pt x="101" y="376"/>
                  </a:lnTo>
                  <a:lnTo>
                    <a:pt x="94" y="374"/>
                  </a:lnTo>
                  <a:lnTo>
                    <a:pt x="94" y="374"/>
                  </a:lnTo>
                  <a:lnTo>
                    <a:pt x="94" y="371"/>
                  </a:lnTo>
                  <a:lnTo>
                    <a:pt x="89" y="364"/>
                  </a:lnTo>
                  <a:lnTo>
                    <a:pt x="87" y="357"/>
                  </a:lnTo>
                  <a:lnTo>
                    <a:pt x="87" y="355"/>
                  </a:lnTo>
                  <a:lnTo>
                    <a:pt x="87" y="352"/>
                  </a:lnTo>
                  <a:lnTo>
                    <a:pt x="87" y="348"/>
                  </a:lnTo>
                  <a:lnTo>
                    <a:pt x="82" y="341"/>
                  </a:lnTo>
                  <a:lnTo>
                    <a:pt x="82" y="341"/>
                  </a:lnTo>
                  <a:lnTo>
                    <a:pt x="85" y="338"/>
                  </a:lnTo>
                  <a:lnTo>
                    <a:pt x="87" y="336"/>
                  </a:lnTo>
                  <a:lnTo>
                    <a:pt x="87" y="333"/>
                  </a:lnTo>
                  <a:lnTo>
                    <a:pt x="87" y="331"/>
                  </a:lnTo>
                  <a:lnTo>
                    <a:pt x="87" y="329"/>
                  </a:lnTo>
                  <a:lnTo>
                    <a:pt x="87" y="322"/>
                  </a:lnTo>
                  <a:lnTo>
                    <a:pt x="85" y="319"/>
                  </a:lnTo>
                  <a:lnTo>
                    <a:pt x="82" y="314"/>
                  </a:lnTo>
                  <a:lnTo>
                    <a:pt x="80" y="307"/>
                  </a:lnTo>
                  <a:lnTo>
                    <a:pt x="80" y="307"/>
                  </a:lnTo>
                  <a:lnTo>
                    <a:pt x="80" y="305"/>
                  </a:lnTo>
                  <a:lnTo>
                    <a:pt x="82" y="300"/>
                  </a:lnTo>
                  <a:lnTo>
                    <a:pt x="82" y="298"/>
                  </a:lnTo>
                  <a:lnTo>
                    <a:pt x="85" y="279"/>
                  </a:lnTo>
                  <a:lnTo>
                    <a:pt x="89" y="260"/>
                  </a:lnTo>
                  <a:lnTo>
                    <a:pt x="92" y="241"/>
                  </a:lnTo>
                  <a:lnTo>
                    <a:pt x="94" y="222"/>
                  </a:lnTo>
                  <a:lnTo>
                    <a:pt x="97" y="203"/>
                  </a:lnTo>
                  <a:lnTo>
                    <a:pt x="99" y="184"/>
                  </a:lnTo>
                  <a:lnTo>
                    <a:pt x="101" y="165"/>
                  </a:lnTo>
                  <a:lnTo>
                    <a:pt x="106" y="146"/>
                  </a:lnTo>
                  <a:lnTo>
                    <a:pt x="108" y="130"/>
                  </a:lnTo>
                  <a:lnTo>
                    <a:pt x="111" y="111"/>
                  </a:lnTo>
                  <a:lnTo>
                    <a:pt x="113" y="92"/>
                  </a:lnTo>
                  <a:lnTo>
                    <a:pt x="115" y="73"/>
                  </a:lnTo>
                  <a:lnTo>
                    <a:pt x="120" y="54"/>
                  </a:lnTo>
                  <a:lnTo>
                    <a:pt x="123" y="35"/>
                  </a:lnTo>
                  <a:lnTo>
                    <a:pt x="125" y="19"/>
                  </a:lnTo>
                  <a:lnTo>
                    <a:pt x="127" y="0"/>
                  </a:lnTo>
                  <a:lnTo>
                    <a:pt x="137" y="0"/>
                  </a:lnTo>
                  <a:lnTo>
                    <a:pt x="156" y="4"/>
                  </a:lnTo>
                  <a:lnTo>
                    <a:pt x="175" y="7"/>
                  </a:lnTo>
                  <a:lnTo>
                    <a:pt x="194" y="9"/>
                  </a:lnTo>
                  <a:lnTo>
                    <a:pt x="212" y="12"/>
                  </a:lnTo>
                  <a:lnTo>
                    <a:pt x="212" y="12"/>
                  </a:lnTo>
                  <a:lnTo>
                    <a:pt x="210" y="26"/>
                  </a:lnTo>
                  <a:lnTo>
                    <a:pt x="208" y="40"/>
                  </a:lnTo>
                  <a:lnTo>
                    <a:pt x="208" y="54"/>
                  </a:lnTo>
                  <a:lnTo>
                    <a:pt x="205" y="66"/>
                  </a:lnTo>
                  <a:lnTo>
                    <a:pt x="203" y="80"/>
                  </a:lnTo>
                  <a:lnTo>
                    <a:pt x="201" y="94"/>
                  </a:lnTo>
                  <a:lnTo>
                    <a:pt x="198" y="109"/>
                  </a:lnTo>
                  <a:lnTo>
                    <a:pt x="196" y="123"/>
                  </a:lnTo>
                  <a:lnTo>
                    <a:pt x="196" y="128"/>
                  </a:lnTo>
                  <a:lnTo>
                    <a:pt x="196" y="128"/>
                  </a:lnTo>
                  <a:lnTo>
                    <a:pt x="196" y="130"/>
                  </a:lnTo>
                  <a:lnTo>
                    <a:pt x="198" y="132"/>
                  </a:lnTo>
                  <a:lnTo>
                    <a:pt x="201" y="135"/>
                  </a:lnTo>
                  <a:lnTo>
                    <a:pt x="201" y="137"/>
                  </a:lnTo>
                  <a:lnTo>
                    <a:pt x="203" y="139"/>
                  </a:lnTo>
                  <a:lnTo>
                    <a:pt x="203" y="142"/>
                  </a:lnTo>
                  <a:lnTo>
                    <a:pt x="203" y="142"/>
                  </a:lnTo>
                  <a:lnTo>
                    <a:pt x="205" y="142"/>
                  </a:lnTo>
                  <a:lnTo>
                    <a:pt x="205" y="144"/>
                  </a:lnTo>
                  <a:lnTo>
                    <a:pt x="205" y="144"/>
                  </a:lnTo>
                  <a:lnTo>
                    <a:pt x="208" y="146"/>
                  </a:lnTo>
                  <a:lnTo>
                    <a:pt x="208" y="146"/>
                  </a:lnTo>
                  <a:lnTo>
                    <a:pt x="210" y="149"/>
                  </a:lnTo>
                  <a:lnTo>
                    <a:pt x="210" y="149"/>
                  </a:lnTo>
                  <a:lnTo>
                    <a:pt x="210" y="149"/>
                  </a:lnTo>
                  <a:lnTo>
                    <a:pt x="210" y="151"/>
                  </a:lnTo>
                  <a:lnTo>
                    <a:pt x="212" y="156"/>
                  </a:lnTo>
                  <a:lnTo>
                    <a:pt x="212" y="158"/>
                  </a:lnTo>
                  <a:lnTo>
                    <a:pt x="212" y="158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5" y="161"/>
                  </a:lnTo>
                  <a:lnTo>
                    <a:pt x="215" y="163"/>
                  </a:lnTo>
                  <a:lnTo>
                    <a:pt x="215" y="163"/>
                  </a:lnTo>
                  <a:lnTo>
                    <a:pt x="217" y="163"/>
                  </a:lnTo>
                  <a:lnTo>
                    <a:pt x="220" y="165"/>
                  </a:lnTo>
                  <a:lnTo>
                    <a:pt x="220" y="165"/>
                  </a:lnTo>
                  <a:lnTo>
                    <a:pt x="220" y="168"/>
                  </a:lnTo>
                  <a:lnTo>
                    <a:pt x="220" y="168"/>
                  </a:lnTo>
                  <a:lnTo>
                    <a:pt x="220" y="170"/>
                  </a:lnTo>
                  <a:lnTo>
                    <a:pt x="220" y="172"/>
                  </a:lnTo>
                  <a:lnTo>
                    <a:pt x="220" y="172"/>
                  </a:lnTo>
                  <a:lnTo>
                    <a:pt x="222" y="177"/>
                  </a:lnTo>
                  <a:lnTo>
                    <a:pt x="222" y="177"/>
                  </a:lnTo>
                  <a:lnTo>
                    <a:pt x="222" y="180"/>
                  </a:lnTo>
                  <a:lnTo>
                    <a:pt x="222" y="180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20" y="182"/>
                  </a:lnTo>
                  <a:lnTo>
                    <a:pt x="217" y="182"/>
                  </a:lnTo>
                  <a:lnTo>
                    <a:pt x="217" y="184"/>
                  </a:lnTo>
                  <a:lnTo>
                    <a:pt x="215" y="184"/>
                  </a:lnTo>
                  <a:lnTo>
                    <a:pt x="215" y="184"/>
                  </a:lnTo>
                  <a:lnTo>
                    <a:pt x="217" y="184"/>
                  </a:lnTo>
                  <a:lnTo>
                    <a:pt x="220" y="187"/>
                  </a:lnTo>
                  <a:lnTo>
                    <a:pt x="220" y="187"/>
                  </a:lnTo>
                  <a:lnTo>
                    <a:pt x="220" y="189"/>
                  </a:lnTo>
                  <a:lnTo>
                    <a:pt x="220" y="191"/>
                  </a:lnTo>
                  <a:lnTo>
                    <a:pt x="220" y="191"/>
                  </a:lnTo>
                  <a:lnTo>
                    <a:pt x="220" y="191"/>
                  </a:lnTo>
                  <a:lnTo>
                    <a:pt x="222" y="194"/>
                  </a:lnTo>
                  <a:lnTo>
                    <a:pt x="222" y="194"/>
                  </a:lnTo>
                  <a:lnTo>
                    <a:pt x="222" y="194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2" y="196"/>
                  </a:lnTo>
                  <a:lnTo>
                    <a:pt x="220" y="196"/>
                  </a:lnTo>
                  <a:lnTo>
                    <a:pt x="217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6"/>
                  </a:lnTo>
                  <a:lnTo>
                    <a:pt x="215" y="199"/>
                  </a:lnTo>
                  <a:lnTo>
                    <a:pt x="215" y="199"/>
                  </a:lnTo>
                  <a:lnTo>
                    <a:pt x="217" y="199"/>
                  </a:lnTo>
                  <a:lnTo>
                    <a:pt x="220" y="201"/>
                  </a:lnTo>
                  <a:lnTo>
                    <a:pt x="227" y="206"/>
                  </a:lnTo>
                  <a:lnTo>
                    <a:pt x="227" y="206"/>
                  </a:lnTo>
                  <a:lnTo>
                    <a:pt x="229" y="210"/>
                  </a:lnTo>
                  <a:lnTo>
                    <a:pt x="229" y="213"/>
                  </a:lnTo>
                  <a:lnTo>
                    <a:pt x="231" y="215"/>
                  </a:lnTo>
                  <a:lnTo>
                    <a:pt x="231" y="215"/>
                  </a:lnTo>
                  <a:lnTo>
                    <a:pt x="231" y="217"/>
                  </a:lnTo>
                  <a:lnTo>
                    <a:pt x="231" y="217"/>
                  </a:lnTo>
                  <a:lnTo>
                    <a:pt x="234" y="217"/>
                  </a:lnTo>
                  <a:lnTo>
                    <a:pt x="238" y="220"/>
                  </a:lnTo>
                  <a:lnTo>
                    <a:pt x="246" y="222"/>
                  </a:lnTo>
                  <a:lnTo>
                    <a:pt x="246" y="225"/>
                  </a:lnTo>
                  <a:lnTo>
                    <a:pt x="246" y="225"/>
                  </a:lnTo>
                  <a:lnTo>
                    <a:pt x="248" y="227"/>
                  </a:lnTo>
                  <a:lnTo>
                    <a:pt x="248" y="227"/>
                  </a:lnTo>
                  <a:lnTo>
                    <a:pt x="248" y="229"/>
                  </a:lnTo>
                  <a:lnTo>
                    <a:pt x="248" y="229"/>
                  </a:lnTo>
                  <a:lnTo>
                    <a:pt x="250" y="229"/>
                  </a:lnTo>
                  <a:lnTo>
                    <a:pt x="250" y="229"/>
                  </a:lnTo>
                  <a:lnTo>
                    <a:pt x="250" y="232"/>
                  </a:lnTo>
                  <a:lnTo>
                    <a:pt x="250" y="232"/>
                  </a:lnTo>
                  <a:lnTo>
                    <a:pt x="250" y="234"/>
                  </a:lnTo>
                  <a:lnTo>
                    <a:pt x="250" y="234"/>
                  </a:lnTo>
                  <a:lnTo>
                    <a:pt x="253" y="234"/>
                  </a:lnTo>
                  <a:lnTo>
                    <a:pt x="253" y="234"/>
                  </a:lnTo>
                  <a:lnTo>
                    <a:pt x="253" y="236"/>
                  </a:lnTo>
                  <a:lnTo>
                    <a:pt x="253" y="236"/>
                  </a:lnTo>
                  <a:lnTo>
                    <a:pt x="255" y="239"/>
                  </a:lnTo>
                  <a:lnTo>
                    <a:pt x="257" y="239"/>
                  </a:lnTo>
                  <a:lnTo>
                    <a:pt x="257" y="243"/>
                  </a:lnTo>
                  <a:lnTo>
                    <a:pt x="260" y="246"/>
                  </a:lnTo>
                  <a:lnTo>
                    <a:pt x="267" y="255"/>
                  </a:lnTo>
                  <a:lnTo>
                    <a:pt x="267" y="255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58"/>
                  </a:lnTo>
                  <a:lnTo>
                    <a:pt x="267" y="260"/>
                  </a:lnTo>
                  <a:lnTo>
                    <a:pt x="267" y="260"/>
                  </a:lnTo>
                  <a:lnTo>
                    <a:pt x="269" y="260"/>
                  </a:lnTo>
                  <a:lnTo>
                    <a:pt x="272" y="260"/>
                  </a:lnTo>
                  <a:lnTo>
                    <a:pt x="272" y="262"/>
                  </a:lnTo>
                  <a:lnTo>
                    <a:pt x="272" y="262"/>
                  </a:lnTo>
                  <a:lnTo>
                    <a:pt x="274" y="265"/>
                  </a:lnTo>
                  <a:lnTo>
                    <a:pt x="274" y="267"/>
                  </a:lnTo>
                  <a:lnTo>
                    <a:pt x="274" y="267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0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76" y="274"/>
                  </a:lnTo>
                  <a:lnTo>
                    <a:pt x="276" y="277"/>
                  </a:lnTo>
                  <a:lnTo>
                    <a:pt x="276" y="277"/>
                  </a:lnTo>
                  <a:lnTo>
                    <a:pt x="276" y="279"/>
                  </a:lnTo>
                  <a:lnTo>
                    <a:pt x="276" y="279"/>
                  </a:lnTo>
                  <a:lnTo>
                    <a:pt x="279" y="281"/>
                  </a:lnTo>
                  <a:lnTo>
                    <a:pt x="281" y="281"/>
                  </a:lnTo>
                  <a:lnTo>
                    <a:pt x="281" y="284"/>
                  </a:lnTo>
                  <a:lnTo>
                    <a:pt x="283" y="284"/>
                  </a:lnTo>
                  <a:lnTo>
                    <a:pt x="283" y="286"/>
                  </a:lnTo>
                  <a:lnTo>
                    <a:pt x="286" y="286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88"/>
                  </a:lnTo>
                  <a:lnTo>
                    <a:pt x="288" y="291"/>
                  </a:lnTo>
                  <a:lnTo>
                    <a:pt x="288" y="291"/>
                  </a:lnTo>
                  <a:lnTo>
                    <a:pt x="288" y="293"/>
                  </a:lnTo>
                  <a:lnTo>
                    <a:pt x="288" y="293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88" y="296"/>
                  </a:lnTo>
                  <a:lnTo>
                    <a:pt x="291" y="296"/>
                  </a:lnTo>
                  <a:lnTo>
                    <a:pt x="293" y="293"/>
                  </a:lnTo>
                  <a:lnTo>
                    <a:pt x="293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5" y="293"/>
                  </a:lnTo>
                  <a:lnTo>
                    <a:pt x="298" y="293"/>
                  </a:lnTo>
                  <a:lnTo>
                    <a:pt x="300" y="296"/>
                  </a:lnTo>
                  <a:lnTo>
                    <a:pt x="300" y="296"/>
                  </a:lnTo>
                  <a:lnTo>
                    <a:pt x="300" y="296"/>
                  </a:lnTo>
                  <a:lnTo>
                    <a:pt x="300" y="298"/>
                  </a:lnTo>
                  <a:lnTo>
                    <a:pt x="300" y="298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0"/>
                  </a:lnTo>
                  <a:lnTo>
                    <a:pt x="298" y="303"/>
                  </a:lnTo>
                  <a:lnTo>
                    <a:pt x="298" y="303"/>
                  </a:lnTo>
                  <a:lnTo>
                    <a:pt x="300" y="303"/>
                  </a:lnTo>
                  <a:lnTo>
                    <a:pt x="302" y="305"/>
                  </a:lnTo>
                  <a:lnTo>
                    <a:pt x="302" y="305"/>
                  </a:lnTo>
                  <a:lnTo>
                    <a:pt x="305" y="307"/>
                  </a:lnTo>
                  <a:lnTo>
                    <a:pt x="305" y="307"/>
                  </a:lnTo>
                  <a:lnTo>
                    <a:pt x="307" y="307"/>
                  </a:lnTo>
                  <a:lnTo>
                    <a:pt x="309" y="305"/>
                  </a:lnTo>
                  <a:lnTo>
                    <a:pt x="309" y="305"/>
                  </a:lnTo>
                  <a:lnTo>
                    <a:pt x="309" y="305"/>
                  </a:lnTo>
                  <a:lnTo>
                    <a:pt x="312" y="307"/>
                  </a:lnTo>
                  <a:lnTo>
                    <a:pt x="312" y="307"/>
                  </a:lnTo>
                  <a:lnTo>
                    <a:pt x="312" y="307"/>
                  </a:lnTo>
                  <a:lnTo>
                    <a:pt x="314" y="307"/>
                  </a:lnTo>
                  <a:lnTo>
                    <a:pt x="314" y="307"/>
                  </a:lnTo>
                  <a:lnTo>
                    <a:pt x="317" y="305"/>
                  </a:lnTo>
                  <a:lnTo>
                    <a:pt x="317" y="305"/>
                  </a:lnTo>
                  <a:lnTo>
                    <a:pt x="324" y="305"/>
                  </a:lnTo>
                  <a:lnTo>
                    <a:pt x="324" y="305"/>
                  </a:lnTo>
                  <a:lnTo>
                    <a:pt x="324" y="305"/>
                  </a:lnTo>
                  <a:lnTo>
                    <a:pt x="326" y="305"/>
                  </a:lnTo>
                  <a:lnTo>
                    <a:pt x="326" y="305"/>
                  </a:lnTo>
                  <a:lnTo>
                    <a:pt x="326" y="307"/>
                  </a:lnTo>
                  <a:lnTo>
                    <a:pt x="326" y="307"/>
                  </a:lnTo>
                  <a:lnTo>
                    <a:pt x="326" y="307"/>
                  </a:lnTo>
                  <a:lnTo>
                    <a:pt x="326" y="310"/>
                  </a:lnTo>
                  <a:lnTo>
                    <a:pt x="326" y="312"/>
                  </a:lnTo>
                  <a:lnTo>
                    <a:pt x="324" y="312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4"/>
                  </a:lnTo>
                  <a:lnTo>
                    <a:pt x="324" y="317"/>
                  </a:lnTo>
                  <a:lnTo>
                    <a:pt x="324" y="317"/>
                  </a:lnTo>
                  <a:lnTo>
                    <a:pt x="324" y="317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19"/>
                  </a:lnTo>
                  <a:lnTo>
                    <a:pt x="321" y="322"/>
                  </a:lnTo>
                  <a:lnTo>
                    <a:pt x="321" y="322"/>
                  </a:lnTo>
                  <a:lnTo>
                    <a:pt x="324" y="322"/>
                  </a:lnTo>
                  <a:lnTo>
                    <a:pt x="321" y="322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21" y="324"/>
                  </a:lnTo>
                  <a:lnTo>
                    <a:pt x="317" y="324"/>
                  </a:lnTo>
                  <a:lnTo>
                    <a:pt x="317" y="324"/>
                  </a:lnTo>
                  <a:lnTo>
                    <a:pt x="317" y="324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7" y="326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29"/>
                  </a:lnTo>
                  <a:lnTo>
                    <a:pt x="319" y="331"/>
                  </a:lnTo>
                  <a:lnTo>
                    <a:pt x="319" y="331"/>
                  </a:lnTo>
                  <a:lnTo>
                    <a:pt x="319" y="331"/>
                  </a:lnTo>
                  <a:lnTo>
                    <a:pt x="319" y="333"/>
                  </a:lnTo>
                  <a:lnTo>
                    <a:pt x="314" y="336"/>
                  </a:lnTo>
                  <a:lnTo>
                    <a:pt x="314" y="338"/>
                  </a:lnTo>
                  <a:lnTo>
                    <a:pt x="314" y="338"/>
                  </a:lnTo>
                  <a:lnTo>
                    <a:pt x="314" y="341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4" y="343"/>
                  </a:lnTo>
                  <a:lnTo>
                    <a:pt x="312" y="345"/>
                  </a:lnTo>
                  <a:lnTo>
                    <a:pt x="309" y="348"/>
                  </a:lnTo>
                  <a:lnTo>
                    <a:pt x="309" y="348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0"/>
                  </a:lnTo>
                  <a:lnTo>
                    <a:pt x="309" y="352"/>
                  </a:lnTo>
                  <a:lnTo>
                    <a:pt x="307" y="352"/>
                  </a:lnTo>
                  <a:lnTo>
                    <a:pt x="307" y="352"/>
                  </a:lnTo>
                  <a:lnTo>
                    <a:pt x="307" y="352"/>
                  </a:lnTo>
                  <a:lnTo>
                    <a:pt x="309" y="355"/>
                  </a:lnTo>
                  <a:lnTo>
                    <a:pt x="309" y="355"/>
                  </a:lnTo>
                  <a:lnTo>
                    <a:pt x="309" y="357"/>
                  </a:lnTo>
                  <a:lnTo>
                    <a:pt x="309" y="357"/>
                  </a:lnTo>
                  <a:lnTo>
                    <a:pt x="309" y="359"/>
                  </a:lnTo>
                  <a:lnTo>
                    <a:pt x="309" y="359"/>
                  </a:lnTo>
                  <a:lnTo>
                    <a:pt x="309" y="362"/>
                  </a:lnTo>
                  <a:lnTo>
                    <a:pt x="309" y="362"/>
                  </a:lnTo>
                  <a:lnTo>
                    <a:pt x="309" y="362"/>
                  </a:lnTo>
                  <a:lnTo>
                    <a:pt x="307" y="362"/>
                  </a:lnTo>
                  <a:lnTo>
                    <a:pt x="307" y="362"/>
                  </a:lnTo>
                  <a:lnTo>
                    <a:pt x="307" y="362"/>
                  </a:lnTo>
                  <a:lnTo>
                    <a:pt x="305" y="362"/>
                  </a:lnTo>
                  <a:lnTo>
                    <a:pt x="302" y="362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4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05" y="371"/>
                  </a:lnTo>
                  <a:lnTo>
                    <a:pt x="305" y="371"/>
                  </a:lnTo>
                  <a:lnTo>
                    <a:pt x="305" y="371"/>
                  </a:lnTo>
                  <a:lnTo>
                    <a:pt x="305" y="374"/>
                  </a:lnTo>
                  <a:lnTo>
                    <a:pt x="305" y="374"/>
                  </a:lnTo>
                  <a:lnTo>
                    <a:pt x="305" y="374"/>
                  </a:lnTo>
                  <a:lnTo>
                    <a:pt x="302" y="376"/>
                  </a:lnTo>
                  <a:lnTo>
                    <a:pt x="302" y="376"/>
                  </a:lnTo>
                  <a:lnTo>
                    <a:pt x="302" y="378"/>
                  </a:lnTo>
                  <a:lnTo>
                    <a:pt x="302" y="378"/>
                  </a:lnTo>
                  <a:lnTo>
                    <a:pt x="302" y="378"/>
                  </a:lnTo>
                  <a:lnTo>
                    <a:pt x="302" y="381"/>
                  </a:lnTo>
                  <a:lnTo>
                    <a:pt x="302" y="381"/>
                  </a:lnTo>
                  <a:lnTo>
                    <a:pt x="302" y="381"/>
                  </a:lnTo>
                  <a:lnTo>
                    <a:pt x="302" y="383"/>
                  </a:lnTo>
                  <a:lnTo>
                    <a:pt x="302" y="383"/>
                  </a:lnTo>
                  <a:lnTo>
                    <a:pt x="302" y="383"/>
                  </a:lnTo>
                  <a:lnTo>
                    <a:pt x="305" y="385"/>
                  </a:lnTo>
                  <a:lnTo>
                    <a:pt x="307" y="385"/>
                  </a:lnTo>
                  <a:lnTo>
                    <a:pt x="307" y="385"/>
                  </a:lnTo>
                  <a:lnTo>
                    <a:pt x="309" y="388"/>
                  </a:lnTo>
                  <a:lnTo>
                    <a:pt x="309" y="388"/>
                  </a:lnTo>
                  <a:lnTo>
                    <a:pt x="307" y="388"/>
                  </a:lnTo>
                  <a:lnTo>
                    <a:pt x="307" y="390"/>
                  </a:lnTo>
                  <a:lnTo>
                    <a:pt x="307" y="390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3"/>
                  </a:lnTo>
                  <a:lnTo>
                    <a:pt x="307" y="395"/>
                  </a:lnTo>
                  <a:lnTo>
                    <a:pt x="307" y="397"/>
                  </a:lnTo>
                  <a:lnTo>
                    <a:pt x="307" y="397"/>
                  </a:lnTo>
                  <a:lnTo>
                    <a:pt x="307" y="400"/>
                  </a:lnTo>
                  <a:lnTo>
                    <a:pt x="307" y="400"/>
                  </a:lnTo>
                  <a:lnTo>
                    <a:pt x="305" y="402"/>
                  </a:lnTo>
                  <a:lnTo>
                    <a:pt x="305" y="402"/>
                  </a:lnTo>
                  <a:lnTo>
                    <a:pt x="305" y="402"/>
                  </a:lnTo>
                  <a:lnTo>
                    <a:pt x="302" y="402"/>
                  </a:lnTo>
                  <a:lnTo>
                    <a:pt x="300" y="402"/>
                  </a:lnTo>
                  <a:lnTo>
                    <a:pt x="300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2"/>
                  </a:lnTo>
                  <a:lnTo>
                    <a:pt x="298" y="404"/>
                  </a:lnTo>
                  <a:lnTo>
                    <a:pt x="295" y="404"/>
                  </a:lnTo>
                  <a:lnTo>
                    <a:pt x="295" y="407"/>
                  </a:lnTo>
                  <a:lnTo>
                    <a:pt x="295" y="407"/>
                  </a:lnTo>
                  <a:lnTo>
                    <a:pt x="293" y="407"/>
                  </a:lnTo>
                  <a:lnTo>
                    <a:pt x="293" y="407"/>
                  </a:lnTo>
                  <a:lnTo>
                    <a:pt x="293" y="409"/>
                  </a:lnTo>
                  <a:lnTo>
                    <a:pt x="293" y="409"/>
                  </a:lnTo>
                  <a:lnTo>
                    <a:pt x="291" y="409"/>
                  </a:lnTo>
                  <a:lnTo>
                    <a:pt x="293" y="412"/>
                  </a:lnTo>
                  <a:lnTo>
                    <a:pt x="293" y="412"/>
                  </a:lnTo>
                  <a:lnTo>
                    <a:pt x="293" y="414"/>
                  </a:lnTo>
                  <a:lnTo>
                    <a:pt x="293" y="414"/>
                  </a:lnTo>
                  <a:lnTo>
                    <a:pt x="293" y="414"/>
                  </a:lnTo>
                  <a:lnTo>
                    <a:pt x="295" y="416"/>
                  </a:lnTo>
                  <a:lnTo>
                    <a:pt x="295" y="419"/>
                  </a:lnTo>
                  <a:lnTo>
                    <a:pt x="295" y="419"/>
                  </a:lnTo>
                  <a:lnTo>
                    <a:pt x="295" y="421"/>
                  </a:lnTo>
                  <a:lnTo>
                    <a:pt x="295" y="421"/>
                  </a:lnTo>
                  <a:lnTo>
                    <a:pt x="295" y="421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5" y="423"/>
                  </a:lnTo>
                  <a:lnTo>
                    <a:pt x="293" y="426"/>
                  </a:lnTo>
                  <a:lnTo>
                    <a:pt x="291" y="426"/>
                  </a:lnTo>
                  <a:lnTo>
                    <a:pt x="291" y="428"/>
                  </a:lnTo>
                  <a:lnTo>
                    <a:pt x="291" y="428"/>
                  </a:lnTo>
                  <a:lnTo>
                    <a:pt x="291" y="428"/>
                  </a:lnTo>
                  <a:lnTo>
                    <a:pt x="291" y="430"/>
                  </a:lnTo>
                  <a:lnTo>
                    <a:pt x="291" y="430"/>
                  </a:lnTo>
                  <a:lnTo>
                    <a:pt x="291" y="430"/>
                  </a:lnTo>
                  <a:lnTo>
                    <a:pt x="291" y="433"/>
                  </a:lnTo>
                  <a:lnTo>
                    <a:pt x="291" y="433"/>
                  </a:lnTo>
                  <a:lnTo>
                    <a:pt x="288" y="433"/>
                  </a:lnTo>
                  <a:lnTo>
                    <a:pt x="288" y="435"/>
                  </a:lnTo>
                  <a:lnTo>
                    <a:pt x="288" y="435"/>
                  </a:lnTo>
                  <a:lnTo>
                    <a:pt x="291" y="435"/>
                  </a:lnTo>
                  <a:lnTo>
                    <a:pt x="293" y="435"/>
                  </a:lnTo>
                  <a:lnTo>
                    <a:pt x="295" y="438"/>
                  </a:lnTo>
                  <a:lnTo>
                    <a:pt x="298" y="438"/>
                  </a:lnTo>
                  <a:lnTo>
                    <a:pt x="300" y="440"/>
                  </a:lnTo>
                  <a:lnTo>
                    <a:pt x="300" y="440"/>
                  </a:lnTo>
                  <a:lnTo>
                    <a:pt x="300" y="440"/>
                  </a:lnTo>
                  <a:lnTo>
                    <a:pt x="300" y="442"/>
                  </a:lnTo>
                  <a:lnTo>
                    <a:pt x="300" y="442"/>
                  </a:lnTo>
                  <a:lnTo>
                    <a:pt x="302" y="442"/>
                  </a:lnTo>
                  <a:lnTo>
                    <a:pt x="305" y="445"/>
                  </a:lnTo>
                  <a:lnTo>
                    <a:pt x="305" y="447"/>
                  </a:lnTo>
                  <a:lnTo>
                    <a:pt x="305" y="447"/>
                  </a:lnTo>
                  <a:lnTo>
                    <a:pt x="307" y="447"/>
                  </a:lnTo>
                  <a:lnTo>
                    <a:pt x="307" y="447"/>
                  </a:lnTo>
                  <a:lnTo>
                    <a:pt x="309" y="447"/>
                  </a:lnTo>
                  <a:lnTo>
                    <a:pt x="309" y="447"/>
                  </a:lnTo>
                  <a:lnTo>
                    <a:pt x="309" y="447"/>
                  </a:lnTo>
                  <a:lnTo>
                    <a:pt x="312" y="447"/>
                  </a:lnTo>
                  <a:lnTo>
                    <a:pt x="314" y="447"/>
                  </a:lnTo>
                  <a:lnTo>
                    <a:pt x="314" y="447"/>
                  </a:lnTo>
                  <a:lnTo>
                    <a:pt x="314" y="447"/>
                  </a:lnTo>
                  <a:lnTo>
                    <a:pt x="314" y="445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7" y="442"/>
                  </a:lnTo>
                  <a:lnTo>
                    <a:pt x="319" y="442"/>
                  </a:lnTo>
                  <a:lnTo>
                    <a:pt x="319" y="442"/>
                  </a:lnTo>
                  <a:lnTo>
                    <a:pt x="321" y="442"/>
                  </a:lnTo>
                  <a:lnTo>
                    <a:pt x="321" y="442"/>
                  </a:lnTo>
                  <a:lnTo>
                    <a:pt x="321" y="442"/>
                  </a:lnTo>
                  <a:lnTo>
                    <a:pt x="324" y="440"/>
                  </a:lnTo>
                  <a:lnTo>
                    <a:pt x="328" y="440"/>
                  </a:lnTo>
                  <a:lnTo>
                    <a:pt x="328" y="440"/>
                  </a:lnTo>
                  <a:lnTo>
                    <a:pt x="328" y="440"/>
                  </a:lnTo>
                  <a:lnTo>
                    <a:pt x="328" y="438"/>
                  </a:lnTo>
                  <a:lnTo>
                    <a:pt x="328" y="438"/>
                  </a:lnTo>
                  <a:lnTo>
                    <a:pt x="331" y="438"/>
                  </a:lnTo>
                  <a:lnTo>
                    <a:pt x="331" y="438"/>
                  </a:lnTo>
                  <a:lnTo>
                    <a:pt x="331" y="435"/>
                  </a:lnTo>
                  <a:lnTo>
                    <a:pt x="333" y="435"/>
                  </a:lnTo>
                  <a:lnTo>
                    <a:pt x="333" y="435"/>
                  </a:lnTo>
                  <a:lnTo>
                    <a:pt x="333" y="435"/>
                  </a:lnTo>
                  <a:lnTo>
                    <a:pt x="333" y="433"/>
                  </a:lnTo>
                  <a:lnTo>
                    <a:pt x="333" y="433"/>
                  </a:lnTo>
                  <a:lnTo>
                    <a:pt x="335" y="433"/>
                  </a:lnTo>
                  <a:lnTo>
                    <a:pt x="335" y="433"/>
                  </a:lnTo>
                  <a:lnTo>
                    <a:pt x="335" y="433"/>
                  </a:lnTo>
                  <a:lnTo>
                    <a:pt x="335" y="430"/>
                  </a:lnTo>
                  <a:lnTo>
                    <a:pt x="338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30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0" y="426"/>
                  </a:lnTo>
                  <a:lnTo>
                    <a:pt x="343" y="426"/>
                  </a:lnTo>
                  <a:lnTo>
                    <a:pt x="343" y="426"/>
                  </a:lnTo>
                  <a:lnTo>
                    <a:pt x="347" y="428"/>
                  </a:lnTo>
                  <a:lnTo>
                    <a:pt x="350" y="430"/>
                  </a:lnTo>
                  <a:lnTo>
                    <a:pt x="350" y="433"/>
                  </a:lnTo>
                  <a:lnTo>
                    <a:pt x="350" y="433"/>
                  </a:lnTo>
                  <a:lnTo>
                    <a:pt x="350" y="433"/>
                  </a:lnTo>
                  <a:lnTo>
                    <a:pt x="350" y="435"/>
                  </a:lnTo>
                  <a:lnTo>
                    <a:pt x="350" y="435"/>
                  </a:lnTo>
                  <a:lnTo>
                    <a:pt x="354" y="438"/>
                  </a:lnTo>
                  <a:lnTo>
                    <a:pt x="357" y="438"/>
                  </a:lnTo>
                  <a:lnTo>
                    <a:pt x="357" y="438"/>
                  </a:lnTo>
                  <a:lnTo>
                    <a:pt x="357" y="440"/>
                  </a:lnTo>
                  <a:lnTo>
                    <a:pt x="357" y="440"/>
                  </a:lnTo>
                  <a:lnTo>
                    <a:pt x="357" y="440"/>
                  </a:lnTo>
                  <a:lnTo>
                    <a:pt x="357" y="442"/>
                  </a:lnTo>
                  <a:lnTo>
                    <a:pt x="357" y="442"/>
                  </a:lnTo>
                  <a:lnTo>
                    <a:pt x="357" y="442"/>
                  </a:lnTo>
                  <a:lnTo>
                    <a:pt x="357" y="445"/>
                  </a:lnTo>
                  <a:lnTo>
                    <a:pt x="354" y="445"/>
                  </a:lnTo>
                  <a:lnTo>
                    <a:pt x="354" y="447"/>
                  </a:lnTo>
                  <a:lnTo>
                    <a:pt x="354" y="447"/>
                  </a:lnTo>
                  <a:lnTo>
                    <a:pt x="354" y="447"/>
                  </a:lnTo>
                  <a:lnTo>
                    <a:pt x="354" y="449"/>
                  </a:lnTo>
                  <a:lnTo>
                    <a:pt x="359" y="449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2"/>
                  </a:lnTo>
                  <a:lnTo>
                    <a:pt x="359" y="454"/>
                  </a:lnTo>
                  <a:lnTo>
                    <a:pt x="359" y="456"/>
                  </a:lnTo>
                  <a:lnTo>
                    <a:pt x="359" y="456"/>
                  </a:lnTo>
                  <a:lnTo>
                    <a:pt x="357" y="456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59"/>
                  </a:lnTo>
                  <a:lnTo>
                    <a:pt x="357" y="461"/>
                  </a:lnTo>
                  <a:lnTo>
                    <a:pt x="357" y="461"/>
                  </a:lnTo>
                  <a:lnTo>
                    <a:pt x="357" y="464"/>
                  </a:lnTo>
                  <a:lnTo>
                    <a:pt x="359" y="466"/>
                  </a:lnTo>
                  <a:lnTo>
                    <a:pt x="361" y="466"/>
                  </a:lnTo>
                  <a:lnTo>
                    <a:pt x="361" y="466"/>
                  </a:lnTo>
                  <a:lnTo>
                    <a:pt x="361" y="468"/>
                  </a:lnTo>
                  <a:lnTo>
                    <a:pt x="359" y="471"/>
                  </a:lnTo>
                  <a:lnTo>
                    <a:pt x="359" y="473"/>
                  </a:lnTo>
                  <a:lnTo>
                    <a:pt x="359" y="473"/>
                  </a:lnTo>
                  <a:lnTo>
                    <a:pt x="359" y="475"/>
                  </a:lnTo>
                  <a:lnTo>
                    <a:pt x="359" y="475"/>
                  </a:lnTo>
                  <a:lnTo>
                    <a:pt x="359" y="475"/>
                  </a:lnTo>
                  <a:lnTo>
                    <a:pt x="361" y="475"/>
                  </a:lnTo>
                  <a:lnTo>
                    <a:pt x="361" y="478"/>
                  </a:lnTo>
                  <a:lnTo>
                    <a:pt x="364" y="478"/>
                  </a:lnTo>
                  <a:lnTo>
                    <a:pt x="364" y="480"/>
                  </a:lnTo>
                  <a:lnTo>
                    <a:pt x="364" y="480"/>
                  </a:lnTo>
                  <a:lnTo>
                    <a:pt x="364" y="483"/>
                  </a:lnTo>
                  <a:lnTo>
                    <a:pt x="364" y="483"/>
                  </a:lnTo>
                  <a:lnTo>
                    <a:pt x="364" y="483"/>
                  </a:lnTo>
                  <a:lnTo>
                    <a:pt x="366" y="485"/>
                  </a:lnTo>
                  <a:lnTo>
                    <a:pt x="366" y="487"/>
                  </a:lnTo>
                  <a:lnTo>
                    <a:pt x="369" y="487"/>
                  </a:lnTo>
                  <a:lnTo>
                    <a:pt x="369" y="490"/>
                  </a:lnTo>
                  <a:lnTo>
                    <a:pt x="369" y="490"/>
                  </a:lnTo>
                  <a:lnTo>
                    <a:pt x="369" y="492"/>
                  </a:lnTo>
                  <a:lnTo>
                    <a:pt x="371" y="492"/>
                  </a:lnTo>
                  <a:lnTo>
                    <a:pt x="371" y="492"/>
                  </a:lnTo>
                  <a:lnTo>
                    <a:pt x="371" y="494"/>
                  </a:lnTo>
                  <a:lnTo>
                    <a:pt x="371" y="494"/>
                  </a:lnTo>
                  <a:lnTo>
                    <a:pt x="371" y="494"/>
                  </a:lnTo>
                  <a:lnTo>
                    <a:pt x="371" y="497"/>
                  </a:lnTo>
                  <a:lnTo>
                    <a:pt x="371" y="497"/>
                  </a:lnTo>
                  <a:lnTo>
                    <a:pt x="371" y="497"/>
                  </a:lnTo>
                  <a:lnTo>
                    <a:pt x="371" y="499"/>
                  </a:lnTo>
                  <a:lnTo>
                    <a:pt x="371" y="499"/>
                  </a:lnTo>
                  <a:lnTo>
                    <a:pt x="373" y="499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6" y="501"/>
                  </a:lnTo>
                  <a:lnTo>
                    <a:pt x="376" y="504"/>
                  </a:lnTo>
                  <a:lnTo>
                    <a:pt x="376" y="504"/>
                  </a:lnTo>
                  <a:lnTo>
                    <a:pt x="378" y="509"/>
                  </a:lnTo>
                  <a:lnTo>
                    <a:pt x="380" y="509"/>
                  </a:lnTo>
                  <a:lnTo>
                    <a:pt x="380" y="513"/>
                  </a:lnTo>
                  <a:lnTo>
                    <a:pt x="380" y="513"/>
                  </a:lnTo>
                  <a:lnTo>
                    <a:pt x="380" y="516"/>
                  </a:lnTo>
                  <a:lnTo>
                    <a:pt x="380" y="516"/>
                  </a:lnTo>
                  <a:lnTo>
                    <a:pt x="380" y="516"/>
                  </a:lnTo>
                  <a:lnTo>
                    <a:pt x="380" y="518"/>
                  </a:lnTo>
                  <a:lnTo>
                    <a:pt x="380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5"/>
                  </a:lnTo>
                  <a:lnTo>
                    <a:pt x="376" y="525"/>
                  </a:lnTo>
                  <a:lnTo>
                    <a:pt x="378" y="525"/>
                  </a:lnTo>
                  <a:lnTo>
                    <a:pt x="378" y="528"/>
                  </a:lnTo>
                  <a:lnTo>
                    <a:pt x="378" y="530"/>
                  </a:lnTo>
                  <a:lnTo>
                    <a:pt x="378" y="532"/>
                  </a:lnTo>
                  <a:lnTo>
                    <a:pt x="378" y="532"/>
                  </a:lnTo>
                  <a:lnTo>
                    <a:pt x="380" y="535"/>
                  </a:lnTo>
                  <a:lnTo>
                    <a:pt x="385" y="537"/>
                  </a:lnTo>
                  <a:lnTo>
                    <a:pt x="385" y="537"/>
                  </a:lnTo>
                  <a:lnTo>
                    <a:pt x="385" y="537"/>
                  </a:lnTo>
                  <a:lnTo>
                    <a:pt x="385" y="539"/>
                  </a:lnTo>
                  <a:lnTo>
                    <a:pt x="385" y="542"/>
                  </a:lnTo>
                  <a:lnTo>
                    <a:pt x="388" y="542"/>
                  </a:lnTo>
                  <a:lnTo>
                    <a:pt x="388" y="542"/>
                  </a:lnTo>
                  <a:lnTo>
                    <a:pt x="390" y="542"/>
                  </a:lnTo>
                  <a:lnTo>
                    <a:pt x="390" y="542"/>
                  </a:lnTo>
                  <a:lnTo>
                    <a:pt x="390" y="542"/>
                  </a:lnTo>
                  <a:lnTo>
                    <a:pt x="392" y="539"/>
                  </a:lnTo>
                  <a:lnTo>
                    <a:pt x="392" y="539"/>
                  </a:lnTo>
                  <a:lnTo>
                    <a:pt x="395" y="539"/>
                  </a:lnTo>
                  <a:lnTo>
                    <a:pt x="395" y="539"/>
                  </a:lnTo>
                  <a:lnTo>
                    <a:pt x="397" y="539"/>
                  </a:lnTo>
                  <a:lnTo>
                    <a:pt x="399" y="539"/>
                  </a:lnTo>
                  <a:lnTo>
                    <a:pt x="399" y="542"/>
                  </a:lnTo>
                  <a:lnTo>
                    <a:pt x="402" y="544"/>
                  </a:lnTo>
                  <a:lnTo>
                    <a:pt x="404" y="546"/>
                  </a:lnTo>
                  <a:lnTo>
                    <a:pt x="404" y="546"/>
                  </a:lnTo>
                  <a:lnTo>
                    <a:pt x="404" y="549"/>
                  </a:lnTo>
                  <a:lnTo>
                    <a:pt x="406" y="549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1"/>
                  </a:lnTo>
                  <a:lnTo>
                    <a:pt x="406" y="554"/>
                  </a:lnTo>
                  <a:lnTo>
                    <a:pt x="406" y="554"/>
                  </a:lnTo>
                  <a:lnTo>
                    <a:pt x="406" y="554"/>
                  </a:lnTo>
                  <a:lnTo>
                    <a:pt x="409" y="554"/>
                  </a:lnTo>
                  <a:lnTo>
                    <a:pt x="409" y="556"/>
                  </a:lnTo>
                  <a:lnTo>
                    <a:pt x="409" y="556"/>
                  </a:lnTo>
                  <a:lnTo>
                    <a:pt x="409" y="556"/>
                  </a:lnTo>
                  <a:lnTo>
                    <a:pt x="409" y="558"/>
                  </a:lnTo>
                  <a:lnTo>
                    <a:pt x="409" y="558"/>
                  </a:lnTo>
                  <a:lnTo>
                    <a:pt x="411" y="561"/>
                  </a:lnTo>
                  <a:lnTo>
                    <a:pt x="411" y="561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3"/>
                  </a:lnTo>
                  <a:lnTo>
                    <a:pt x="411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5"/>
                  </a:lnTo>
                  <a:lnTo>
                    <a:pt x="409" y="568"/>
                  </a:lnTo>
                  <a:lnTo>
                    <a:pt x="409" y="568"/>
                  </a:lnTo>
                  <a:lnTo>
                    <a:pt x="411" y="570"/>
                  </a:lnTo>
                  <a:lnTo>
                    <a:pt x="411" y="570"/>
                  </a:lnTo>
                  <a:lnTo>
                    <a:pt x="411" y="572"/>
                  </a:lnTo>
                  <a:lnTo>
                    <a:pt x="411" y="572"/>
                  </a:lnTo>
                  <a:lnTo>
                    <a:pt x="411" y="572"/>
                  </a:lnTo>
                  <a:lnTo>
                    <a:pt x="411" y="575"/>
                  </a:lnTo>
                  <a:lnTo>
                    <a:pt x="414" y="575"/>
                  </a:lnTo>
                  <a:lnTo>
                    <a:pt x="414" y="575"/>
                  </a:lnTo>
                  <a:lnTo>
                    <a:pt x="414" y="577"/>
                  </a:lnTo>
                  <a:lnTo>
                    <a:pt x="414" y="577"/>
                  </a:lnTo>
                  <a:lnTo>
                    <a:pt x="414" y="580"/>
                  </a:lnTo>
                  <a:lnTo>
                    <a:pt x="411" y="580"/>
                  </a:lnTo>
                  <a:lnTo>
                    <a:pt x="411" y="580"/>
                  </a:lnTo>
                  <a:lnTo>
                    <a:pt x="411" y="582"/>
                  </a:lnTo>
                  <a:lnTo>
                    <a:pt x="414" y="582"/>
                  </a:lnTo>
                  <a:lnTo>
                    <a:pt x="414" y="582"/>
                  </a:lnTo>
                  <a:lnTo>
                    <a:pt x="414" y="584"/>
                  </a:lnTo>
                  <a:lnTo>
                    <a:pt x="414" y="584"/>
                  </a:lnTo>
                  <a:lnTo>
                    <a:pt x="414" y="587"/>
                  </a:lnTo>
                  <a:lnTo>
                    <a:pt x="416" y="587"/>
                  </a:lnTo>
                  <a:lnTo>
                    <a:pt x="416" y="587"/>
                  </a:lnTo>
                  <a:lnTo>
                    <a:pt x="416" y="587"/>
                  </a:lnTo>
                  <a:lnTo>
                    <a:pt x="418" y="589"/>
                  </a:lnTo>
                  <a:lnTo>
                    <a:pt x="418" y="589"/>
                  </a:lnTo>
                  <a:lnTo>
                    <a:pt x="418" y="591"/>
                  </a:lnTo>
                  <a:lnTo>
                    <a:pt x="423" y="591"/>
                  </a:lnTo>
                  <a:lnTo>
                    <a:pt x="423" y="594"/>
                  </a:lnTo>
                  <a:lnTo>
                    <a:pt x="423" y="594"/>
                  </a:lnTo>
                  <a:lnTo>
                    <a:pt x="425" y="596"/>
                  </a:lnTo>
                  <a:lnTo>
                    <a:pt x="425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91"/>
                  </a:lnTo>
                  <a:lnTo>
                    <a:pt x="428" y="589"/>
                  </a:lnTo>
                  <a:lnTo>
                    <a:pt x="428" y="589"/>
                  </a:lnTo>
                  <a:lnTo>
                    <a:pt x="430" y="589"/>
                  </a:lnTo>
                  <a:lnTo>
                    <a:pt x="435" y="584"/>
                  </a:lnTo>
                  <a:lnTo>
                    <a:pt x="435" y="584"/>
                  </a:lnTo>
                  <a:lnTo>
                    <a:pt x="437" y="584"/>
                  </a:lnTo>
                  <a:lnTo>
                    <a:pt x="440" y="584"/>
                  </a:lnTo>
                  <a:lnTo>
                    <a:pt x="440" y="582"/>
                  </a:lnTo>
                  <a:lnTo>
                    <a:pt x="442" y="582"/>
                  </a:lnTo>
                  <a:lnTo>
                    <a:pt x="442" y="582"/>
                  </a:lnTo>
                  <a:lnTo>
                    <a:pt x="444" y="584"/>
                  </a:lnTo>
                  <a:lnTo>
                    <a:pt x="456" y="587"/>
                  </a:lnTo>
                  <a:lnTo>
                    <a:pt x="456" y="587"/>
                  </a:lnTo>
                  <a:lnTo>
                    <a:pt x="456" y="587"/>
                  </a:lnTo>
                  <a:lnTo>
                    <a:pt x="458" y="589"/>
                  </a:lnTo>
                  <a:lnTo>
                    <a:pt x="458" y="589"/>
                  </a:lnTo>
                  <a:lnTo>
                    <a:pt x="461" y="589"/>
                  </a:lnTo>
                  <a:lnTo>
                    <a:pt x="463" y="589"/>
                  </a:lnTo>
                  <a:lnTo>
                    <a:pt x="463" y="589"/>
                  </a:lnTo>
                  <a:lnTo>
                    <a:pt x="466" y="589"/>
                  </a:lnTo>
                  <a:lnTo>
                    <a:pt x="466" y="591"/>
                  </a:lnTo>
                  <a:lnTo>
                    <a:pt x="466" y="591"/>
                  </a:lnTo>
                  <a:lnTo>
                    <a:pt x="466" y="591"/>
                  </a:lnTo>
                  <a:lnTo>
                    <a:pt x="468" y="591"/>
                  </a:lnTo>
                  <a:lnTo>
                    <a:pt x="468" y="591"/>
                  </a:lnTo>
                  <a:lnTo>
                    <a:pt x="470" y="591"/>
                  </a:lnTo>
                  <a:lnTo>
                    <a:pt x="470" y="591"/>
                  </a:lnTo>
                  <a:lnTo>
                    <a:pt x="470" y="591"/>
                  </a:lnTo>
                  <a:lnTo>
                    <a:pt x="473" y="587"/>
                  </a:lnTo>
                  <a:lnTo>
                    <a:pt x="473" y="584"/>
                  </a:lnTo>
                  <a:lnTo>
                    <a:pt x="475" y="584"/>
                  </a:lnTo>
                  <a:lnTo>
                    <a:pt x="475" y="582"/>
                  </a:lnTo>
                  <a:lnTo>
                    <a:pt x="475" y="582"/>
                  </a:lnTo>
                  <a:lnTo>
                    <a:pt x="477" y="582"/>
                  </a:lnTo>
                  <a:lnTo>
                    <a:pt x="477" y="582"/>
                  </a:lnTo>
                  <a:lnTo>
                    <a:pt x="480" y="582"/>
                  </a:lnTo>
                  <a:lnTo>
                    <a:pt x="480" y="582"/>
                  </a:lnTo>
                  <a:lnTo>
                    <a:pt x="482" y="582"/>
                  </a:lnTo>
                  <a:lnTo>
                    <a:pt x="482" y="580"/>
                  </a:lnTo>
                  <a:lnTo>
                    <a:pt x="482" y="580"/>
                  </a:lnTo>
                  <a:lnTo>
                    <a:pt x="484" y="580"/>
                  </a:lnTo>
                  <a:lnTo>
                    <a:pt x="484" y="580"/>
                  </a:lnTo>
                  <a:lnTo>
                    <a:pt x="487" y="582"/>
                  </a:lnTo>
                  <a:lnTo>
                    <a:pt x="487" y="582"/>
                  </a:lnTo>
                  <a:lnTo>
                    <a:pt x="487" y="582"/>
                  </a:lnTo>
                  <a:lnTo>
                    <a:pt x="489" y="582"/>
                  </a:lnTo>
                  <a:lnTo>
                    <a:pt x="492" y="582"/>
                  </a:lnTo>
                  <a:lnTo>
                    <a:pt x="494" y="584"/>
                  </a:lnTo>
                  <a:lnTo>
                    <a:pt x="496" y="584"/>
                  </a:lnTo>
                  <a:lnTo>
                    <a:pt x="496" y="584"/>
                  </a:lnTo>
                  <a:lnTo>
                    <a:pt x="506" y="584"/>
                  </a:lnTo>
                  <a:lnTo>
                    <a:pt x="508" y="584"/>
                  </a:lnTo>
                  <a:lnTo>
                    <a:pt x="508" y="584"/>
                  </a:lnTo>
                  <a:lnTo>
                    <a:pt x="511" y="584"/>
                  </a:lnTo>
                  <a:lnTo>
                    <a:pt x="511" y="584"/>
                  </a:lnTo>
                  <a:lnTo>
                    <a:pt x="511" y="584"/>
                  </a:lnTo>
                  <a:lnTo>
                    <a:pt x="513" y="584"/>
                  </a:lnTo>
                  <a:lnTo>
                    <a:pt x="513" y="584"/>
                  </a:lnTo>
                  <a:lnTo>
                    <a:pt x="518" y="584"/>
                  </a:lnTo>
                  <a:lnTo>
                    <a:pt x="518" y="584"/>
                  </a:lnTo>
                  <a:lnTo>
                    <a:pt x="520" y="587"/>
                  </a:lnTo>
                  <a:lnTo>
                    <a:pt x="520" y="587"/>
                  </a:lnTo>
                  <a:lnTo>
                    <a:pt x="520" y="587"/>
                  </a:lnTo>
                  <a:lnTo>
                    <a:pt x="520" y="589"/>
                  </a:lnTo>
                  <a:lnTo>
                    <a:pt x="520" y="589"/>
                  </a:lnTo>
                  <a:lnTo>
                    <a:pt x="522" y="589"/>
                  </a:lnTo>
                  <a:lnTo>
                    <a:pt x="522" y="589"/>
                  </a:lnTo>
                  <a:lnTo>
                    <a:pt x="522" y="589"/>
                  </a:lnTo>
                  <a:lnTo>
                    <a:pt x="525" y="589"/>
                  </a:lnTo>
                  <a:lnTo>
                    <a:pt x="525" y="589"/>
                  </a:lnTo>
                  <a:lnTo>
                    <a:pt x="527" y="589"/>
                  </a:lnTo>
                  <a:lnTo>
                    <a:pt x="529" y="589"/>
                  </a:lnTo>
                  <a:lnTo>
                    <a:pt x="529" y="589"/>
                  </a:lnTo>
                  <a:lnTo>
                    <a:pt x="534" y="587"/>
                  </a:lnTo>
                  <a:lnTo>
                    <a:pt x="534" y="587"/>
                  </a:lnTo>
                  <a:lnTo>
                    <a:pt x="546" y="587"/>
                  </a:lnTo>
                  <a:lnTo>
                    <a:pt x="546" y="587"/>
                  </a:lnTo>
                  <a:lnTo>
                    <a:pt x="548" y="589"/>
                  </a:lnTo>
                  <a:lnTo>
                    <a:pt x="551" y="589"/>
                  </a:lnTo>
                  <a:lnTo>
                    <a:pt x="551" y="589"/>
                  </a:lnTo>
                  <a:lnTo>
                    <a:pt x="551" y="589"/>
                  </a:lnTo>
                  <a:lnTo>
                    <a:pt x="553" y="589"/>
                  </a:lnTo>
                  <a:lnTo>
                    <a:pt x="553" y="589"/>
                  </a:lnTo>
                  <a:lnTo>
                    <a:pt x="555" y="589"/>
                  </a:lnTo>
                  <a:lnTo>
                    <a:pt x="555" y="589"/>
                  </a:lnTo>
                  <a:lnTo>
                    <a:pt x="555" y="589"/>
                  </a:lnTo>
                  <a:lnTo>
                    <a:pt x="553" y="589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7"/>
                  </a:lnTo>
                  <a:lnTo>
                    <a:pt x="551" y="584"/>
                  </a:lnTo>
                  <a:lnTo>
                    <a:pt x="551" y="584"/>
                  </a:lnTo>
                  <a:lnTo>
                    <a:pt x="551" y="584"/>
                  </a:lnTo>
                  <a:lnTo>
                    <a:pt x="551" y="582"/>
                  </a:lnTo>
                  <a:lnTo>
                    <a:pt x="551" y="582"/>
                  </a:lnTo>
                  <a:lnTo>
                    <a:pt x="551" y="582"/>
                  </a:lnTo>
                  <a:lnTo>
                    <a:pt x="551" y="580"/>
                  </a:lnTo>
                  <a:lnTo>
                    <a:pt x="551" y="580"/>
                  </a:lnTo>
                  <a:lnTo>
                    <a:pt x="553" y="577"/>
                  </a:lnTo>
                  <a:lnTo>
                    <a:pt x="553" y="577"/>
                  </a:lnTo>
                  <a:lnTo>
                    <a:pt x="553" y="577"/>
                  </a:lnTo>
                  <a:lnTo>
                    <a:pt x="555" y="577"/>
                  </a:lnTo>
                  <a:lnTo>
                    <a:pt x="555" y="577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5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2"/>
                  </a:lnTo>
                  <a:lnTo>
                    <a:pt x="555" y="570"/>
                  </a:lnTo>
                  <a:lnTo>
                    <a:pt x="555" y="570"/>
                  </a:lnTo>
                  <a:lnTo>
                    <a:pt x="555" y="570"/>
                  </a:lnTo>
                  <a:lnTo>
                    <a:pt x="558" y="570"/>
                  </a:lnTo>
                  <a:lnTo>
                    <a:pt x="558" y="568"/>
                  </a:lnTo>
                  <a:lnTo>
                    <a:pt x="558" y="568"/>
                  </a:lnTo>
                  <a:lnTo>
                    <a:pt x="560" y="568"/>
                  </a:lnTo>
                  <a:lnTo>
                    <a:pt x="563" y="568"/>
                  </a:lnTo>
                  <a:lnTo>
                    <a:pt x="563" y="568"/>
                  </a:lnTo>
                  <a:lnTo>
                    <a:pt x="565" y="565"/>
                  </a:lnTo>
                  <a:lnTo>
                    <a:pt x="565" y="565"/>
                  </a:lnTo>
                  <a:lnTo>
                    <a:pt x="565" y="565"/>
                  </a:lnTo>
                  <a:lnTo>
                    <a:pt x="567" y="565"/>
                  </a:lnTo>
                  <a:lnTo>
                    <a:pt x="570" y="568"/>
                  </a:lnTo>
                  <a:lnTo>
                    <a:pt x="570" y="570"/>
                  </a:lnTo>
                  <a:lnTo>
                    <a:pt x="570" y="572"/>
                  </a:lnTo>
                  <a:lnTo>
                    <a:pt x="574" y="577"/>
                  </a:lnTo>
                  <a:lnTo>
                    <a:pt x="574" y="580"/>
                  </a:lnTo>
                  <a:lnTo>
                    <a:pt x="574" y="580"/>
                  </a:lnTo>
                  <a:lnTo>
                    <a:pt x="577" y="580"/>
                  </a:lnTo>
                  <a:lnTo>
                    <a:pt x="577" y="580"/>
                  </a:lnTo>
                  <a:lnTo>
                    <a:pt x="577" y="582"/>
                  </a:lnTo>
                  <a:lnTo>
                    <a:pt x="577" y="582"/>
                  </a:lnTo>
                  <a:lnTo>
                    <a:pt x="577" y="582"/>
                  </a:lnTo>
                  <a:lnTo>
                    <a:pt x="577" y="584"/>
                  </a:lnTo>
                  <a:lnTo>
                    <a:pt x="577" y="584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7" y="587"/>
                  </a:lnTo>
                  <a:lnTo>
                    <a:pt x="579" y="589"/>
                  </a:lnTo>
                  <a:lnTo>
                    <a:pt x="579" y="589"/>
                  </a:lnTo>
                  <a:lnTo>
                    <a:pt x="581" y="589"/>
                  </a:lnTo>
                  <a:lnTo>
                    <a:pt x="581" y="591"/>
                  </a:lnTo>
                  <a:lnTo>
                    <a:pt x="584" y="594"/>
                  </a:lnTo>
                  <a:lnTo>
                    <a:pt x="586" y="596"/>
                  </a:lnTo>
                  <a:lnTo>
                    <a:pt x="586" y="599"/>
                  </a:lnTo>
                  <a:lnTo>
                    <a:pt x="591" y="601"/>
                  </a:lnTo>
                  <a:lnTo>
                    <a:pt x="591" y="601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8722923" y="3098060"/>
              <a:ext cx="609558" cy="376405"/>
            </a:xfrm>
            <a:custGeom>
              <a:avLst/>
              <a:gdLst>
                <a:gd name="T0" fmla="*/ 582 w 617"/>
                <a:gd name="T1" fmla="*/ 130 h 381"/>
                <a:gd name="T2" fmla="*/ 596 w 617"/>
                <a:gd name="T3" fmla="*/ 149 h 381"/>
                <a:gd name="T4" fmla="*/ 613 w 617"/>
                <a:gd name="T5" fmla="*/ 160 h 381"/>
                <a:gd name="T6" fmla="*/ 615 w 617"/>
                <a:gd name="T7" fmla="*/ 194 h 381"/>
                <a:gd name="T8" fmla="*/ 603 w 617"/>
                <a:gd name="T9" fmla="*/ 210 h 381"/>
                <a:gd name="T10" fmla="*/ 603 w 617"/>
                <a:gd name="T11" fmla="*/ 222 h 381"/>
                <a:gd name="T12" fmla="*/ 579 w 617"/>
                <a:gd name="T13" fmla="*/ 236 h 381"/>
                <a:gd name="T14" fmla="*/ 534 w 617"/>
                <a:gd name="T15" fmla="*/ 265 h 381"/>
                <a:gd name="T16" fmla="*/ 549 w 617"/>
                <a:gd name="T17" fmla="*/ 288 h 381"/>
                <a:gd name="T18" fmla="*/ 539 w 617"/>
                <a:gd name="T19" fmla="*/ 326 h 381"/>
                <a:gd name="T20" fmla="*/ 520 w 617"/>
                <a:gd name="T21" fmla="*/ 350 h 381"/>
                <a:gd name="T22" fmla="*/ 513 w 617"/>
                <a:gd name="T23" fmla="*/ 362 h 381"/>
                <a:gd name="T24" fmla="*/ 511 w 617"/>
                <a:gd name="T25" fmla="*/ 381 h 381"/>
                <a:gd name="T26" fmla="*/ 499 w 617"/>
                <a:gd name="T27" fmla="*/ 371 h 381"/>
                <a:gd name="T28" fmla="*/ 494 w 617"/>
                <a:gd name="T29" fmla="*/ 366 h 381"/>
                <a:gd name="T30" fmla="*/ 487 w 617"/>
                <a:gd name="T31" fmla="*/ 362 h 381"/>
                <a:gd name="T32" fmla="*/ 480 w 617"/>
                <a:gd name="T33" fmla="*/ 355 h 381"/>
                <a:gd name="T34" fmla="*/ 350 w 617"/>
                <a:gd name="T35" fmla="*/ 364 h 381"/>
                <a:gd name="T36" fmla="*/ 163 w 617"/>
                <a:gd name="T37" fmla="*/ 373 h 381"/>
                <a:gd name="T38" fmla="*/ 92 w 617"/>
                <a:gd name="T39" fmla="*/ 378 h 381"/>
                <a:gd name="T40" fmla="*/ 92 w 617"/>
                <a:gd name="T41" fmla="*/ 378 h 381"/>
                <a:gd name="T42" fmla="*/ 85 w 617"/>
                <a:gd name="T43" fmla="*/ 369 h 381"/>
                <a:gd name="T44" fmla="*/ 85 w 617"/>
                <a:gd name="T45" fmla="*/ 357 h 381"/>
                <a:gd name="T46" fmla="*/ 85 w 617"/>
                <a:gd name="T47" fmla="*/ 340 h 381"/>
                <a:gd name="T48" fmla="*/ 80 w 617"/>
                <a:gd name="T49" fmla="*/ 326 h 381"/>
                <a:gd name="T50" fmla="*/ 80 w 617"/>
                <a:gd name="T51" fmla="*/ 321 h 381"/>
                <a:gd name="T52" fmla="*/ 80 w 617"/>
                <a:gd name="T53" fmla="*/ 307 h 381"/>
                <a:gd name="T54" fmla="*/ 78 w 617"/>
                <a:gd name="T55" fmla="*/ 291 h 381"/>
                <a:gd name="T56" fmla="*/ 73 w 617"/>
                <a:gd name="T57" fmla="*/ 272 h 381"/>
                <a:gd name="T58" fmla="*/ 66 w 617"/>
                <a:gd name="T59" fmla="*/ 265 h 381"/>
                <a:gd name="T60" fmla="*/ 59 w 617"/>
                <a:gd name="T61" fmla="*/ 262 h 381"/>
                <a:gd name="T62" fmla="*/ 57 w 617"/>
                <a:gd name="T63" fmla="*/ 246 h 381"/>
                <a:gd name="T64" fmla="*/ 59 w 617"/>
                <a:gd name="T65" fmla="*/ 231 h 381"/>
                <a:gd name="T66" fmla="*/ 52 w 617"/>
                <a:gd name="T67" fmla="*/ 215 h 381"/>
                <a:gd name="T68" fmla="*/ 38 w 617"/>
                <a:gd name="T69" fmla="*/ 191 h 381"/>
                <a:gd name="T70" fmla="*/ 31 w 617"/>
                <a:gd name="T71" fmla="*/ 175 h 381"/>
                <a:gd name="T72" fmla="*/ 24 w 617"/>
                <a:gd name="T73" fmla="*/ 149 h 381"/>
                <a:gd name="T74" fmla="*/ 14 w 617"/>
                <a:gd name="T75" fmla="*/ 137 h 381"/>
                <a:gd name="T76" fmla="*/ 12 w 617"/>
                <a:gd name="T77" fmla="*/ 132 h 381"/>
                <a:gd name="T78" fmla="*/ 12 w 617"/>
                <a:gd name="T79" fmla="*/ 127 h 381"/>
                <a:gd name="T80" fmla="*/ 0 w 617"/>
                <a:gd name="T81" fmla="*/ 118 h 381"/>
                <a:gd name="T82" fmla="*/ 5 w 617"/>
                <a:gd name="T83" fmla="*/ 108 h 381"/>
                <a:gd name="T84" fmla="*/ 7 w 617"/>
                <a:gd name="T85" fmla="*/ 104 h 381"/>
                <a:gd name="T86" fmla="*/ 9 w 617"/>
                <a:gd name="T87" fmla="*/ 97 h 381"/>
                <a:gd name="T88" fmla="*/ 12 w 617"/>
                <a:gd name="T89" fmla="*/ 87 h 381"/>
                <a:gd name="T90" fmla="*/ 12 w 617"/>
                <a:gd name="T91" fmla="*/ 82 h 381"/>
                <a:gd name="T92" fmla="*/ 16 w 617"/>
                <a:gd name="T93" fmla="*/ 71 h 381"/>
                <a:gd name="T94" fmla="*/ 12 w 617"/>
                <a:gd name="T95" fmla="*/ 59 h 381"/>
                <a:gd name="T96" fmla="*/ 5 w 617"/>
                <a:gd name="T97" fmla="*/ 59 h 381"/>
                <a:gd name="T98" fmla="*/ 5 w 617"/>
                <a:gd name="T99" fmla="*/ 54 h 381"/>
                <a:gd name="T100" fmla="*/ 9 w 617"/>
                <a:gd name="T101" fmla="*/ 49 h 381"/>
                <a:gd name="T102" fmla="*/ 2 w 617"/>
                <a:gd name="T103" fmla="*/ 35 h 381"/>
                <a:gd name="T104" fmla="*/ 2 w 617"/>
                <a:gd name="T105" fmla="*/ 26 h 381"/>
                <a:gd name="T106" fmla="*/ 196 w 617"/>
                <a:gd name="T107" fmla="*/ 18 h 381"/>
                <a:gd name="T108" fmla="*/ 437 w 617"/>
                <a:gd name="T109" fmla="*/ 4 h 381"/>
                <a:gd name="T110" fmla="*/ 501 w 617"/>
                <a:gd name="T111" fmla="*/ 7 h 381"/>
                <a:gd name="T112" fmla="*/ 516 w 617"/>
                <a:gd name="T113" fmla="*/ 23 h 381"/>
                <a:gd name="T114" fmla="*/ 513 w 617"/>
                <a:gd name="T115" fmla="*/ 59 h 381"/>
                <a:gd name="T116" fmla="*/ 520 w 617"/>
                <a:gd name="T117" fmla="*/ 82 h 381"/>
                <a:gd name="T118" fmla="*/ 558 w 617"/>
                <a:gd name="T119" fmla="*/ 97 h 381"/>
                <a:gd name="T120" fmla="*/ 565 w 617"/>
                <a:gd name="T121" fmla="*/ 11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7" h="381">
                  <a:moveTo>
                    <a:pt x="565" y="113"/>
                  </a:moveTo>
                  <a:lnTo>
                    <a:pt x="563" y="118"/>
                  </a:lnTo>
                  <a:lnTo>
                    <a:pt x="565" y="118"/>
                  </a:lnTo>
                  <a:lnTo>
                    <a:pt x="568" y="120"/>
                  </a:lnTo>
                  <a:lnTo>
                    <a:pt x="570" y="120"/>
                  </a:lnTo>
                  <a:lnTo>
                    <a:pt x="570" y="123"/>
                  </a:lnTo>
                  <a:lnTo>
                    <a:pt x="575" y="125"/>
                  </a:lnTo>
                  <a:lnTo>
                    <a:pt x="582" y="130"/>
                  </a:lnTo>
                  <a:lnTo>
                    <a:pt x="587" y="132"/>
                  </a:lnTo>
                  <a:lnTo>
                    <a:pt x="589" y="137"/>
                  </a:lnTo>
                  <a:lnTo>
                    <a:pt x="589" y="134"/>
                  </a:lnTo>
                  <a:lnTo>
                    <a:pt x="589" y="142"/>
                  </a:lnTo>
                  <a:lnTo>
                    <a:pt x="589" y="144"/>
                  </a:lnTo>
                  <a:lnTo>
                    <a:pt x="594" y="146"/>
                  </a:lnTo>
                  <a:lnTo>
                    <a:pt x="596" y="149"/>
                  </a:lnTo>
                  <a:lnTo>
                    <a:pt x="596" y="149"/>
                  </a:lnTo>
                  <a:lnTo>
                    <a:pt x="598" y="149"/>
                  </a:lnTo>
                  <a:lnTo>
                    <a:pt x="605" y="153"/>
                  </a:lnTo>
                  <a:lnTo>
                    <a:pt x="608" y="153"/>
                  </a:lnTo>
                  <a:lnTo>
                    <a:pt x="610" y="158"/>
                  </a:lnTo>
                  <a:lnTo>
                    <a:pt x="610" y="158"/>
                  </a:lnTo>
                  <a:lnTo>
                    <a:pt x="613" y="158"/>
                  </a:lnTo>
                  <a:lnTo>
                    <a:pt x="613" y="158"/>
                  </a:lnTo>
                  <a:lnTo>
                    <a:pt x="613" y="160"/>
                  </a:lnTo>
                  <a:lnTo>
                    <a:pt x="613" y="163"/>
                  </a:lnTo>
                  <a:lnTo>
                    <a:pt x="615" y="163"/>
                  </a:lnTo>
                  <a:lnTo>
                    <a:pt x="617" y="168"/>
                  </a:lnTo>
                  <a:lnTo>
                    <a:pt x="617" y="170"/>
                  </a:lnTo>
                  <a:lnTo>
                    <a:pt x="617" y="175"/>
                  </a:lnTo>
                  <a:lnTo>
                    <a:pt x="615" y="179"/>
                  </a:lnTo>
                  <a:lnTo>
                    <a:pt x="615" y="186"/>
                  </a:lnTo>
                  <a:lnTo>
                    <a:pt x="615" y="194"/>
                  </a:lnTo>
                  <a:lnTo>
                    <a:pt x="613" y="196"/>
                  </a:lnTo>
                  <a:lnTo>
                    <a:pt x="613" y="196"/>
                  </a:lnTo>
                  <a:lnTo>
                    <a:pt x="610" y="198"/>
                  </a:lnTo>
                  <a:lnTo>
                    <a:pt x="608" y="201"/>
                  </a:lnTo>
                  <a:lnTo>
                    <a:pt x="605" y="203"/>
                  </a:lnTo>
                  <a:lnTo>
                    <a:pt x="605" y="205"/>
                  </a:lnTo>
                  <a:lnTo>
                    <a:pt x="603" y="208"/>
                  </a:lnTo>
                  <a:lnTo>
                    <a:pt x="603" y="210"/>
                  </a:lnTo>
                  <a:lnTo>
                    <a:pt x="603" y="213"/>
                  </a:lnTo>
                  <a:lnTo>
                    <a:pt x="601" y="215"/>
                  </a:lnTo>
                  <a:lnTo>
                    <a:pt x="601" y="215"/>
                  </a:lnTo>
                  <a:lnTo>
                    <a:pt x="603" y="217"/>
                  </a:lnTo>
                  <a:lnTo>
                    <a:pt x="603" y="217"/>
                  </a:lnTo>
                  <a:lnTo>
                    <a:pt x="603" y="220"/>
                  </a:lnTo>
                  <a:lnTo>
                    <a:pt x="603" y="222"/>
                  </a:lnTo>
                  <a:lnTo>
                    <a:pt x="603" y="222"/>
                  </a:lnTo>
                  <a:lnTo>
                    <a:pt x="601" y="224"/>
                  </a:lnTo>
                  <a:lnTo>
                    <a:pt x="596" y="227"/>
                  </a:lnTo>
                  <a:lnTo>
                    <a:pt x="596" y="227"/>
                  </a:lnTo>
                  <a:lnTo>
                    <a:pt x="596" y="229"/>
                  </a:lnTo>
                  <a:lnTo>
                    <a:pt x="594" y="231"/>
                  </a:lnTo>
                  <a:lnTo>
                    <a:pt x="589" y="231"/>
                  </a:lnTo>
                  <a:lnTo>
                    <a:pt x="579" y="236"/>
                  </a:lnTo>
                  <a:lnTo>
                    <a:pt x="579" y="236"/>
                  </a:lnTo>
                  <a:lnTo>
                    <a:pt x="575" y="241"/>
                  </a:lnTo>
                  <a:lnTo>
                    <a:pt x="575" y="243"/>
                  </a:lnTo>
                  <a:lnTo>
                    <a:pt x="570" y="243"/>
                  </a:lnTo>
                  <a:lnTo>
                    <a:pt x="542" y="248"/>
                  </a:lnTo>
                  <a:lnTo>
                    <a:pt x="539" y="250"/>
                  </a:lnTo>
                  <a:lnTo>
                    <a:pt x="537" y="255"/>
                  </a:lnTo>
                  <a:lnTo>
                    <a:pt x="534" y="260"/>
                  </a:lnTo>
                  <a:lnTo>
                    <a:pt x="534" y="265"/>
                  </a:lnTo>
                  <a:lnTo>
                    <a:pt x="534" y="272"/>
                  </a:lnTo>
                  <a:lnTo>
                    <a:pt x="534" y="274"/>
                  </a:lnTo>
                  <a:lnTo>
                    <a:pt x="534" y="276"/>
                  </a:lnTo>
                  <a:lnTo>
                    <a:pt x="537" y="279"/>
                  </a:lnTo>
                  <a:lnTo>
                    <a:pt x="539" y="279"/>
                  </a:lnTo>
                  <a:lnTo>
                    <a:pt x="539" y="281"/>
                  </a:lnTo>
                  <a:lnTo>
                    <a:pt x="544" y="284"/>
                  </a:lnTo>
                  <a:lnTo>
                    <a:pt x="549" y="288"/>
                  </a:lnTo>
                  <a:lnTo>
                    <a:pt x="551" y="293"/>
                  </a:lnTo>
                  <a:lnTo>
                    <a:pt x="551" y="298"/>
                  </a:lnTo>
                  <a:lnTo>
                    <a:pt x="551" y="302"/>
                  </a:lnTo>
                  <a:lnTo>
                    <a:pt x="549" y="307"/>
                  </a:lnTo>
                  <a:lnTo>
                    <a:pt x="542" y="319"/>
                  </a:lnTo>
                  <a:lnTo>
                    <a:pt x="539" y="321"/>
                  </a:lnTo>
                  <a:lnTo>
                    <a:pt x="539" y="324"/>
                  </a:lnTo>
                  <a:lnTo>
                    <a:pt x="539" y="326"/>
                  </a:lnTo>
                  <a:lnTo>
                    <a:pt x="539" y="331"/>
                  </a:lnTo>
                  <a:lnTo>
                    <a:pt x="539" y="333"/>
                  </a:lnTo>
                  <a:lnTo>
                    <a:pt x="537" y="340"/>
                  </a:lnTo>
                  <a:lnTo>
                    <a:pt x="534" y="343"/>
                  </a:lnTo>
                  <a:lnTo>
                    <a:pt x="532" y="345"/>
                  </a:lnTo>
                  <a:lnTo>
                    <a:pt x="527" y="347"/>
                  </a:lnTo>
                  <a:lnTo>
                    <a:pt x="525" y="347"/>
                  </a:lnTo>
                  <a:lnTo>
                    <a:pt x="520" y="350"/>
                  </a:lnTo>
                  <a:lnTo>
                    <a:pt x="518" y="352"/>
                  </a:lnTo>
                  <a:lnTo>
                    <a:pt x="513" y="355"/>
                  </a:lnTo>
                  <a:lnTo>
                    <a:pt x="511" y="357"/>
                  </a:lnTo>
                  <a:lnTo>
                    <a:pt x="511" y="357"/>
                  </a:lnTo>
                  <a:lnTo>
                    <a:pt x="511" y="359"/>
                  </a:lnTo>
                  <a:lnTo>
                    <a:pt x="511" y="359"/>
                  </a:lnTo>
                  <a:lnTo>
                    <a:pt x="511" y="362"/>
                  </a:lnTo>
                  <a:lnTo>
                    <a:pt x="513" y="362"/>
                  </a:lnTo>
                  <a:lnTo>
                    <a:pt x="516" y="364"/>
                  </a:lnTo>
                  <a:lnTo>
                    <a:pt x="516" y="366"/>
                  </a:lnTo>
                  <a:lnTo>
                    <a:pt x="516" y="371"/>
                  </a:lnTo>
                  <a:lnTo>
                    <a:pt x="516" y="373"/>
                  </a:lnTo>
                  <a:lnTo>
                    <a:pt x="516" y="376"/>
                  </a:lnTo>
                  <a:lnTo>
                    <a:pt x="516" y="378"/>
                  </a:lnTo>
                  <a:lnTo>
                    <a:pt x="516" y="378"/>
                  </a:lnTo>
                  <a:lnTo>
                    <a:pt x="511" y="381"/>
                  </a:lnTo>
                  <a:lnTo>
                    <a:pt x="508" y="381"/>
                  </a:lnTo>
                  <a:lnTo>
                    <a:pt x="506" y="381"/>
                  </a:lnTo>
                  <a:lnTo>
                    <a:pt x="504" y="378"/>
                  </a:lnTo>
                  <a:lnTo>
                    <a:pt x="501" y="376"/>
                  </a:lnTo>
                  <a:lnTo>
                    <a:pt x="499" y="373"/>
                  </a:lnTo>
                  <a:lnTo>
                    <a:pt x="499" y="373"/>
                  </a:lnTo>
                  <a:lnTo>
                    <a:pt x="499" y="373"/>
                  </a:lnTo>
                  <a:lnTo>
                    <a:pt x="499" y="371"/>
                  </a:lnTo>
                  <a:lnTo>
                    <a:pt x="499" y="371"/>
                  </a:lnTo>
                  <a:lnTo>
                    <a:pt x="499" y="371"/>
                  </a:lnTo>
                  <a:lnTo>
                    <a:pt x="497" y="369"/>
                  </a:lnTo>
                  <a:lnTo>
                    <a:pt x="494" y="369"/>
                  </a:lnTo>
                  <a:lnTo>
                    <a:pt x="494" y="369"/>
                  </a:lnTo>
                  <a:lnTo>
                    <a:pt x="494" y="369"/>
                  </a:lnTo>
                  <a:lnTo>
                    <a:pt x="494" y="366"/>
                  </a:lnTo>
                  <a:lnTo>
                    <a:pt x="494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4"/>
                  </a:lnTo>
                  <a:lnTo>
                    <a:pt x="490" y="364"/>
                  </a:lnTo>
                  <a:lnTo>
                    <a:pt x="487" y="362"/>
                  </a:lnTo>
                  <a:lnTo>
                    <a:pt x="487" y="362"/>
                  </a:lnTo>
                  <a:lnTo>
                    <a:pt x="485" y="362"/>
                  </a:lnTo>
                  <a:lnTo>
                    <a:pt x="485" y="362"/>
                  </a:lnTo>
                  <a:lnTo>
                    <a:pt x="485" y="359"/>
                  </a:lnTo>
                  <a:lnTo>
                    <a:pt x="482" y="359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80" y="355"/>
                  </a:lnTo>
                  <a:lnTo>
                    <a:pt x="480" y="355"/>
                  </a:lnTo>
                  <a:lnTo>
                    <a:pt x="480" y="352"/>
                  </a:lnTo>
                  <a:lnTo>
                    <a:pt x="475" y="355"/>
                  </a:lnTo>
                  <a:lnTo>
                    <a:pt x="466" y="355"/>
                  </a:lnTo>
                  <a:lnTo>
                    <a:pt x="442" y="357"/>
                  </a:lnTo>
                  <a:lnTo>
                    <a:pt x="421" y="357"/>
                  </a:lnTo>
                  <a:lnTo>
                    <a:pt x="397" y="359"/>
                  </a:lnTo>
                  <a:lnTo>
                    <a:pt x="374" y="362"/>
                  </a:lnTo>
                  <a:lnTo>
                    <a:pt x="350" y="364"/>
                  </a:lnTo>
                  <a:lnTo>
                    <a:pt x="326" y="364"/>
                  </a:lnTo>
                  <a:lnTo>
                    <a:pt x="303" y="366"/>
                  </a:lnTo>
                  <a:lnTo>
                    <a:pt x="279" y="369"/>
                  </a:lnTo>
                  <a:lnTo>
                    <a:pt x="258" y="369"/>
                  </a:lnTo>
                  <a:lnTo>
                    <a:pt x="234" y="371"/>
                  </a:lnTo>
                  <a:lnTo>
                    <a:pt x="210" y="371"/>
                  </a:lnTo>
                  <a:lnTo>
                    <a:pt x="187" y="373"/>
                  </a:lnTo>
                  <a:lnTo>
                    <a:pt x="163" y="373"/>
                  </a:lnTo>
                  <a:lnTo>
                    <a:pt x="139" y="376"/>
                  </a:lnTo>
                  <a:lnTo>
                    <a:pt x="116" y="376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8"/>
                  </a:lnTo>
                  <a:lnTo>
                    <a:pt x="92" y="376"/>
                  </a:lnTo>
                  <a:lnTo>
                    <a:pt x="92" y="373"/>
                  </a:lnTo>
                  <a:lnTo>
                    <a:pt x="92" y="371"/>
                  </a:lnTo>
                  <a:lnTo>
                    <a:pt x="90" y="369"/>
                  </a:lnTo>
                  <a:lnTo>
                    <a:pt x="85" y="369"/>
                  </a:lnTo>
                  <a:lnTo>
                    <a:pt x="83" y="366"/>
                  </a:lnTo>
                  <a:lnTo>
                    <a:pt x="83" y="364"/>
                  </a:lnTo>
                  <a:lnTo>
                    <a:pt x="83" y="364"/>
                  </a:lnTo>
                  <a:lnTo>
                    <a:pt x="83" y="362"/>
                  </a:lnTo>
                  <a:lnTo>
                    <a:pt x="83" y="362"/>
                  </a:lnTo>
                  <a:lnTo>
                    <a:pt x="83" y="359"/>
                  </a:lnTo>
                  <a:lnTo>
                    <a:pt x="83" y="359"/>
                  </a:lnTo>
                  <a:lnTo>
                    <a:pt x="85" y="357"/>
                  </a:lnTo>
                  <a:lnTo>
                    <a:pt x="85" y="355"/>
                  </a:lnTo>
                  <a:lnTo>
                    <a:pt x="85" y="355"/>
                  </a:lnTo>
                  <a:lnTo>
                    <a:pt x="85" y="352"/>
                  </a:lnTo>
                  <a:lnTo>
                    <a:pt x="85" y="350"/>
                  </a:lnTo>
                  <a:lnTo>
                    <a:pt x="85" y="347"/>
                  </a:lnTo>
                  <a:lnTo>
                    <a:pt x="85" y="345"/>
                  </a:lnTo>
                  <a:lnTo>
                    <a:pt x="85" y="343"/>
                  </a:lnTo>
                  <a:lnTo>
                    <a:pt x="85" y="340"/>
                  </a:lnTo>
                  <a:lnTo>
                    <a:pt x="85" y="336"/>
                  </a:lnTo>
                  <a:lnTo>
                    <a:pt x="83" y="336"/>
                  </a:lnTo>
                  <a:lnTo>
                    <a:pt x="85" y="333"/>
                  </a:lnTo>
                  <a:lnTo>
                    <a:pt x="85" y="331"/>
                  </a:lnTo>
                  <a:lnTo>
                    <a:pt x="83" y="331"/>
                  </a:lnTo>
                  <a:lnTo>
                    <a:pt x="83" y="329"/>
                  </a:lnTo>
                  <a:lnTo>
                    <a:pt x="80" y="329"/>
                  </a:lnTo>
                  <a:lnTo>
                    <a:pt x="80" y="326"/>
                  </a:lnTo>
                  <a:lnTo>
                    <a:pt x="80" y="326"/>
                  </a:lnTo>
                  <a:lnTo>
                    <a:pt x="80" y="324"/>
                  </a:lnTo>
                  <a:lnTo>
                    <a:pt x="80" y="324"/>
                  </a:lnTo>
                  <a:lnTo>
                    <a:pt x="80" y="324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21"/>
                  </a:lnTo>
                  <a:lnTo>
                    <a:pt x="80" y="319"/>
                  </a:lnTo>
                  <a:lnTo>
                    <a:pt x="80" y="317"/>
                  </a:lnTo>
                  <a:lnTo>
                    <a:pt x="80" y="314"/>
                  </a:lnTo>
                  <a:lnTo>
                    <a:pt x="80" y="310"/>
                  </a:lnTo>
                  <a:lnTo>
                    <a:pt x="80" y="310"/>
                  </a:lnTo>
                  <a:lnTo>
                    <a:pt x="83" y="307"/>
                  </a:lnTo>
                  <a:lnTo>
                    <a:pt x="80" y="307"/>
                  </a:lnTo>
                  <a:lnTo>
                    <a:pt x="76" y="305"/>
                  </a:lnTo>
                  <a:lnTo>
                    <a:pt x="76" y="305"/>
                  </a:lnTo>
                  <a:lnTo>
                    <a:pt x="76" y="302"/>
                  </a:lnTo>
                  <a:lnTo>
                    <a:pt x="76" y="298"/>
                  </a:lnTo>
                  <a:lnTo>
                    <a:pt x="76" y="295"/>
                  </a:lnTo>
                  <a:lnTo>
                    <a:pt x="78" y="293"/>
                  </a:lnTo>
                  <a:lnTo>
                    <a:pt x="80" y="291"/>
                  </a:lnTo>
                  <a:lnTo>
                    <a:pt x="78" y="291"/>
                  </a:lnTo>
                  <a:lnTo>
                    <a:pt x="78" y="291"/>
                  </a:lnTo>
                  <a:lnTo>
                    <a:pt x="73" y="288"/>
                  </a:lnTo>
                  <a:lnTo>
                    <a:pt x="71" y="288"/>
                  </a:lnTo>
                  <a:lnTo>
                    <a:pt x="73" y="281"/>
                  </a:lnTo>
                  <a:lnTo>
                    <a:pt x="73" y="279"/>
                  </a:lnTo>
                  <a:lnTo>
                    <a:pt x="73" y="274"/>
                  </a:lnTo>
                  <a:lnTo>
                    <a:pt x="73" y="272"/>
                  </a:lnTo>
                  <a:lnTo>
                    <a:pt x="73" y="272"/>
                  </a:lnTo>
                  <a:lnTo>
                    <a:pt x="71" y="272"/>
                  </a:lnTo>
                  <a:lnTo>
                    <a:pt x="68" y="272"/>
                  </a:lnTo>
                  <a:lnTo>
                    <a:pt x="66" y="272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66" y="267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66" y="265"/>
                  </a:lnTo>
                  <a:lnTo>
                    <a:pt x="66" y="262"/>
                  </a:lnTo>
                  <a:lnTo>
                    <a:pt x="66" y="262"/>
                  </a:lnTo>
                  <a:lnTo>
                    <a:pt x="64" y="262"/>
                  </a:lnTo>
                  <a:lnTo>
                    <a:pt x="64" y="262"/>
                  </a:lnTo>
                  <a:lnTo>
                    <a:pt x="61" y="265"/>
                  </a:lnTo>
                  <a:lnTo>
                    <a:pt x="61" y="265"/>
                  </a:lnTo>
                  <a:lnTo>
                    <a:pt x="59" y="262"/>
                  </a:lnTo>
                  <a:lnTo>
                    <a:pt x="59" y="260"/>
                  </a:lnTo>
                  <a:lnTo>
                    <a:pt x="59" y="258"/>
                  </a:lnTo>
                  <a:lnTo>
                    <a:pt x="59" y="258"/>
                  </a:lnTo>
                  <a:lnTo>
                    <a:pt x="57" y="255"/>
                  </a:lnTo>
                  <a:lnTo>
                    <a:pt x="57" y="253"/>
                  </a:lnTo>
                  <a:lnTo>
                    <a:pt x="57" y="250"/>
                  </a:lnTo>
                  <a:lnTo>
                    <a:pt x="57" y="246"/>
                  </a:lnTo>
                  <a:lnTo>
                    <a:pt x="57" y="246"/>
                  </a:lnTo>
                  <a:lnTo>
                    <a:pt x="57" y="243"/>
                  </a:lnTo>
                  <a:lnTo>
                    <a:pt x="57" y="243"/>
                  </a:lnTo>
                  <a:lnTo>
                    <a:pt x="57" y="241"/>
                  </a:lnTo>
                  <a:lnTo>
                    <a:pt x="57" y="241"/>
                  </a:lnTo>
                  <a:lnTo>
                    <a:pt x="57" y="239"/>
                  </a:lnTo>
                  <a:lnTo>
                    <a:pt x="57" y="236"/>
                  </a:lnTo>
                  <a:lnTo>
                    <a:pt x="59" y="234"/>
                  </a:lnTo>
                  <a:lnTo>
                    <a:pt x="59" y="231"/>
                  </a:lnTo>
                  <a:lnTo>
                    <a:pt x="57" y="229"/>
                  </a:lnTo>
                  <a:lnTo>
                    <a:pt x="52" y="224"/>
                  </a:lnTo>
                  <a:lnTo>
                    <a:pt x="52" y="224"/>
                  </a:lnTo>
                  <a:lnTo>
                    <a:pt x="50" y="220"/>
                  </a:lnTo>
                  <a:lnTo>
                    <a:pt x="50" y="220"/>
                  </a:lnTo>
                  <a:lnTo>
                    <a:pt x="50" y="217"/>
                  </a:lnTo>
                  <a:lnTo>
                    <a:pt x="50" y="215"/>
                  </a:lnTo>
                  <a:lnTo>
                    <a:pt x="52" y="215"/>
                  </a:lnTo>
                  <a:lnTo>
                    <a:pt x="50" y="210"/>
                  </a:lnTo>
                  <a:lnTo>
                    <a:pt x="45" y="205"/>
                  </a:lnTo>
                  <a:lnTo>
                    <a:pt x="42" y="205"/>
                  </a:lnTo>
                  <a:lnTo>
                    <a:pt x="40" y="201"/>
                  </a:lnTo>
                  <a:lnTo>
                    <a:pt x="38" y="198"/>
                  </a:lnTo>
                  <a:lnTo>
                    <a:pt x="38" y="196"/>
                  </a:lnTo>
                  <a:lnTo>
                    <a:pt x="38" y="194"/>
                  </a:lnTo>
                  <a:lnTo>
                    <a:pt x="38" y="191"/>
                  </a:lnTo>
                  <a:lnTo>
                    <a:pt x="35" y="189"/>
                  </a:lnTo>
                  <a:lnTo>
                    <a:pt x="33" y="189"/>
                  </a:lnTo>
                  <a:lnTo>
                    <a:pt x="31" y="186"/>
                  </a:lnTo>
                  <a:lnTo>
                    <a:pt x="31" y="184"/>
                  </a:lnTo>
                  <a:lnTo>
                    <a:pt x="31" y="182"/>
                  </a:lnTo>
                  <a:lnTo>
                    <a:pt x="31" y="179"/>
                  </a:lnTo>
                  <a:lnTo>
                    <a:pt x="31" y="177"/>
                  </a:lnTo>
                  <a:lnTo>
                    <a:pt x="31" y="175"/>
                  </a:lnTo>
                  <a:lnTo>
                    <a:pt x="31" y="172"/>
                  </a:lnTo>
                  <a:lnTo>
                    <a:pt x="28" y="170"/>
                  </a:lnTo>
                  <a:lnTo>
                    <a:pt x="28" y="170"/>
                  </a:lnTo>
                  <a:lnTo>
                    <a:pt x="28" y="168"/>
                  </a:lnTo>
                  <a:lnTo>
                    <a:pt x="24" y="163"/>
                  </a:lnTo>
                  <a:lnTo>
                    <a:pt x="26" y="158"/>
                  </a:lnTo>
                  <a:lnTo>
                    <a:pt x="26" y="153"/>
                  </a:lnTo>
                  <a:lnTo>
                    <a:pt x="24" y="149"/>
                  </a:lnTo>
                  <a:lnTo>
                    <a:pt x="24" y="146"/>
                  </a:lnTo>
                  <a:lnTo>
                    <a:pt x="21" y="146"/>
                  </a:lnTo>
                  <a:lnTo>
                    <a:pt x="16" y="146"/>
                  </a:lnTo>
                  <a:lnTo>
                    <a:pt x="16" y="142"/>
                  </a:lnTo>
                  <a:lnTo>
                    <a:pt x="16" y="139"/>
                  </a:lnTo>
                  <a:lnTo>
                    <a:pt x="14" y="139"/>
                  </a:lnTo>
                  <a:lnTo>
                    <a:pt x="14" y="139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7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4" y="134"/>
                  </a:lnTo>
                  <a:lnTo>
                    <a:pt x="12" y="134"/>
                  </a:lnTo>
                  <a:lnTo>
                    <a:pt x="12" y="132"/>
                  </a:lnTo>
                  <a:lnTo>
                    <a:pt x="12" y="132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12" y="132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30"/>
                  </a:lnTo>
                  <a:lnTo>
                    <a:pt x="12" y="127"/>
                  </a:lnTo>
                  <a:lnTo>
                    <a:pt x="12" y="127"/>
                  </a:lnTo>
                  <a:lnTo>
                    <a:pt x="9" y="127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2" y="123"/>
                  </a:lnTo>
                  <a:lnTo>
                    <a:pt x="2" y="120"/>
                  </a:lnTo>
                  <a:lnTo>
                    <a:pt x="2" y="118"/>
                  </a:lnTo>
                  <a:lnTo>
                    <a:pt x="0" y="118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3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5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6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71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4" y="63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4" y="59"/>
                  </a:lnTo>
                  <a:lnTo>
                    <a:pt x="12" y="59"/>
                  </a:lnTo>
                  <a:lnTo>
                    <a:pt x="12" y="61"/>
                  </a:lnTo>
                  <a:lnTo>
                    <a:pt x="12" y="61"/>
                  </a:lnTo>
                  <a:lnTo>
                    <a:pt x="9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7" y="54"/>
                  </a:lnTo>
                  <a:lnTo>
                    <a:pt x="5" y="54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5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9" y="49"/>
                  </a:lnTo>
                  <a:lnTo>
                    <a:pt x="9" y="47"/>
                  </a:lnTo>
                  <a:lnTo>
                    <a:pt x="9" y="40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7" y="37"/>
                  </a:lnTo>
                  <a:lnTo>
                    <a:pt x="5" y="37"/>
                  </a:lnTo>
                  <a:lnTo>
                    <a:pt x="5" y="35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2" y="33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6" y="26"/>
                  </a:lnTo>
                  <a:lnTo>
                    <a:pt x="45" y="26"/>
                  </a:lnTo>
                  <a:lnTo>
                    <a:pt x="76" y="23"/>
                  </a:lnTo>
                  <a:lnTo>
                    <a:pt x="106" y="23"/>
                  </a:lnTo>
                  <a:lnTo>
                    <a:pt x="137" y="21"/>
                  </a:lnTo>
                  <a:lnTo>
                    <a:pt x="165" y="18"/>
                  </a:lnTo>
                  <a:lnTo>
                    <a:pt x="196" y="18"/>
                  </a:lnTo>
                  <a:lnTo>
                    <a:pt x="227" y="16"/>
                  </a:lnTo>
                  <a:lnTo>
                    <a:pt x="258" y="14"/>
                  </a:lnTo>
                  <a:lnTo>
                    <a:pt x="286" y="14"/>
                  </a:lnTo>
                  <a:lnTo>
                    <a:pt x="317" y="11"/>
                  </a:lnTo>
                  <a:lnTo>
                    <a:pt x="348" y="9"/>
                  </a:lnTo>
                  <a:lnTo>
                    <a:pt x="378" y="7"/>
                  </a:lnTo>
                  <a:lnTo>
                    <a:pt x="407" y="4"/>
                  </a:lnTo>
                  <a:lnTo>
                    <a:pt x="437" y="4"/>
                  </a:lnTo>
                  <a:lnTo>
                    <a:pt x="468" y="2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99" y="0"/>
                  </a:lnTo>
                  <a:lnTo>
                    <a:pt x="499" y="2"/>
                  </a:lnTo>
                  <a:lnTo>
                    <a:pt x="499" y="4"/>
                  </a:lnTo>
                  <a:lnTo>
                    <a:pt x="499" y="4"/>
                  </a:lnTo>
                  <a:lnTo>
                    <a:pt x="501" y="7"/>
                  </a:lnTo>
                  <a:lnTo>
                    <a:pt x="501" y="9"/>
                  </a:lnTo>
                  <a:lnTo>
                    <a:pt x="501" y="9"/>
                  </a:lnTo>
                  <a:lnTo>
                    <a:pt x="501" y="14"/>
                  </a:lnTo>
                  <a:lnTo>
                    <a:pt x="504" y="14"/>
                  </a:lnTo>
                  <a:lnTo>
                    <a:pt x="504" y="14"/>
                  </a:lnTo>
                  <a:lnTo>
                    <a:pt x="513" y="16"/>
                  </a:lnTo>
                  <a:lnTo>
                    <a:pt x="516" y="18"/>
                  </a:lnTo>
                  <a:lnTo>
                    <a:pt x="516" y="23"/>
                  </a:lnTo>
                  <a:lnTo>
                    <a:pt x="513" y="28"/>
                  </a:lnTo>
                  <a:lnTo>
                    <a:pt x="511" y="35"/>
                  </a:lnTo>
                  <a:lnTo>
                    <a:pt x="508" y="40"/>
                  </a:lnTo>
                  <a:lnTo>
                    <a:pt x="511" y="47"/>
                  </a:lnTo>
                  <a:lnTo>
                    <a:pt x="511" y="52"/>
                  </a:lnTo>
                  <a:lnTo>
                    <a:pt x="511" y="56"/>
                  </a:lnTo>
                  <a:lnTo>
                    <a:pt x="511" y="59"/>
                  </a:lnTo>
                  <a:lnTo>
                    <a:pt x="513" y="59"/>
                  </a:lnTo>
                  <a:lnTo>
                    <a:pt x="513" y="66"/>
                  </a:lnTo>
                  <a:lnTo>
                    <a:pt x="513" y="68"/>
                  </a:lnTo>
                  <a:lnTo>
                    <a:pt x="516" y="68"/>
                  </a:lnTo>
                  <a:lnTo>
                    <a:pt x="518" y="73"/>
                  </a:lnTo>
                  <a:lnTo>
                    <a:pt x="518" y="73"/>
                  </a:lnTo>
                  <a:lnTo>
                    <a:pt x="520" y="75"/>
                  </a:lnTo>
                  <a:lnTo>
                    <a:pt x="520" y="82"/>
                  </a:lnTo>
                  <a:lnTo>
                    <a:pt x="520" y="82"/>
                  </a:lnTo>
                  <a:lnTo>
                    <a:pt x="525" y="89"/>
                  </a:lnTo>
                  <a:lnTo>
                    <a:pt x="525" y="92"/>
                  </a:lnTo>
                  <a:lnTo>
                    <a:pt x="527" y="92"/>
                  </a:lnTo>
                  <a:lnTo>
                    <a:pt x="532" y="94"/>
                  </a:lnTo>
                  <a:lnTo>
                    <a:pt x="549" y="94"/>
                  </a:lnTo>
                  <a:lnTo>
                    <a:pt x="553" y="97"/>
                  </a:lnTo>
                  <a:lnTo>
                    <a:pt x="556" y="97"/>
                  </a:lnTo>
                  <a:lnTo>
                    <a:pt x="558" y="97"/>
                  </a:lnTo>
                  <a:lnTo>
                    <a:pt x="558" y="99"/>
                  </a:lnTo>
                  <a:lnTo>
                    <a:pt x="560" y="104"/>
                  </a:lnTo>
                  <a:lnTo>
                    <a:pt x="563" y="106"/>
                  </a:lnTo>
                  <a:lnTo>
                    <a:pt x="565" y="108"/>
                  </a:lnTo>
                  <a:lnTo>
                    <a:pt x="565" y="111"/>
                  </a:lnTo>
                  <a:lnTo>
                    <a:pt x="565" y="111"/>
                  </a:lnTo>
                  <a:lnTo>
                    <a:pt x="565" y="113"/>
                  </a:lnTo>
                  <a:lnTo>
                    <a:pt x="565" y="11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9863003" y="4035613"/>
              <a:ext cx="542378" cy="546330"/>
            </a:xfrm>
            <a:custGeom>
              <a:avLst/>
              <a:gdLst>
                <a:gd name="T0" fmla="*/ 504 w 549"/>
                <a:gd name="T1" fmla="*/ 480 h 553"/>
                <a:gd name="T2" fmla="*/ 544 w 549"/>
                <a:gd name="T3" fmla="*/ 326 h 553"/>
                <a:gd name="T4" fmla="*/ 521 w 549"/>
                <a:gd name="T5" fmla="*/ 324 h 553"/>
                <a:gd name="T6" fmla="*/ 511 w 549"/>
                <a:gd name="T7" fmla="*/ 310 h 553"/>
                <a:gd name="T8" fmla="*/ 502 w 549"/>
                <a:gd name="T9" fmla="*/ 284 h 553"/>
                <a:gd name="T10" fmla="*/ 490 w 549"/>
                <a:gd name="T11" fmla="*/ 269 h 553"/>
                <a:gd name="T12" fmla="*/ 476 w 549"/>
                <a:gd name="T13" fmla="*/ 255 h 553"/>
                <a:gd name="T14" fmla="*/ 471 w 549"/>
                <a:gd name="T15" fmla="*/ 241 h 553"/>
                <a:gd name="T16" fmla="*/ 450 w 549"/>
                <a:gd name="T17" fmla="*/ 213 h 553"/>
                <a:gd name="T18" fmla="*/ 419 w 549"/>
                <a:gd name="T19" fmla="*/ 191 h 553"/>
                <a:gd name="T20" fmla="*/ 407 w 549"/>
                <a:gd name="T21" fmla="*/ 182 h 553"/>
                <a:gd name="T22" fmla="*/ 393 w 549"/>
                <a:gd name="T23" fmla="*/ 158 h 553"/>
                <a:gd name="T24" fmla="*/ 357 w 549"/>
                <a:gd name="T25" fmla="*/ 132 h 553"/>
                <a:gd name="T26" fmla="*/ 327 w 549"/>
                <a:gd name="T27" fmla="*/ 111 h 553"/>
                <a:gd name="T28" fmla="*/ 308 w 549"/>
                <a:gd name="T29" fmla="*/ 94 h 553"/>
                <a:gd name="T30" fmla="*/ 267 w 549"/>
                <a:gd name="T31" fmla="*/ 59 h 553"/>
                <a:gd name="T32" fmla="*/ 234 w 549"/>
                <a:gd name="T33" fmla="*/ 33 h 553"/>
                <a:gd name="T34" fmla="*/ 244 w 549"/>
                <a:gd name="T35" fmla="*/ 14 h 553"/>
                <a:gd name="T36" fmla="*/ 239 w 549"/>
                <a:gd name="T37" fmla="*/ 2 h 553"/>
                <a:gd name="T38" fmla="*/ 140 w 549"/>
                <a:gd name="T39" fmla="*/ 19 h 553"/>
                <a:gd name="T40" fmla="*/ 26 w 549"/>
                <a:gd name="T41" fmla="*/ 33 h 553"/>
                <a:gd name="T42" fmla="*/ 17 w 549"/>
                <a:gd name="T43" fmla="*/ 92 h 553"/>
                <a:gd name="T44" fmla="*/ 57 w 549"/>
                <a:gd name="T45" fmla="*/ 222 h 553"/>
                <a:gd name="T46" fmla="*/ 76 w 549"/>
                <a:gd name="T47" fmla="*/ 284 h 553"/>
                <a:gd name="T48" fmla="*/ 88 w 549"/>
                <a:gd name="T49" fmla="*/ 307 h 553"/>
                <a:gd name="T50" fmla="*/ 107 w 549"/>
                <a:gd name="T51" fmla="*/ 338 h 553"/>
                <a:gd name="T52" fmla="*/ 109 w 549"/>
                <a:gd name="T53" fmla="*/ 355 h 553"/>
                <a:gd name="T54" fmla="*/ 116 w 549"/>
                <a:gd name="T55" fmla="*/ 364 h 553"/>
                <a:gd name="T56" fmla="*/ 109 w 549"/>
                <a:gd name="T57" fmla="*/ 376 h 553"/>
                <a:gd name="T58" fmla="*/ 107 w 549"/>
                <a:gd name="T59" fmla="*/ 400 h 553"/>
                <a:gd name="T60" fmla="*/ 114 w 549"/>
                <a:gd name="T61" fmla="*/ 445 h 553"/>
                <a:gd name="T62" fmla="*/ 116 w 549"/>
                <a:gd name="T63" fmla="*/ 475 h 553"/>
                <a:gd name="T64" fmla="*/ 123 w 549"/>
                <a:gd name="T65" fmla="*/ 506 h 553"/>
                <a:gd name="T66" fmla="*/ 133 w 549"/>
                <a:gd name="T67" fmla="*/ 525 h 553"/>
                <a:gd name="T68" fmla="*/ 156 w 549"/>
                <a:gd name="T69" fmla="*/ 553 h 553"/>
                <a:gd name="T70" fmla="*/ 253 w 549"/>
                <a:gd name="T71" fmla="*/ 546 h 553"/>
                <a:gd name="T72" fmla="*/ 388 w 549"/>
                <a:gd name="T73" fmla="*/ 535 h 553"/>
                <a:gd name="T74" fmla="*/ 431 w 549"/>
                <a:gd name="T75" fmla="*/ 535 h 553"/>
                <a:gd name="T76" fmla="*/ 435 w 549"/>
                <a:gd name="T77" fmla="*/ 546 h 553"/>
                <a:gd name="T78" fmla="*/ 450 w 549"/>
                <a:gd name="T79" fmla="*/ 553 h 553"/>
                <a:gd name="T80" fmla="*/ 454 w 549"/>
                <a:gd name="T81" fmla="*/ 527 h 553"/>
                <a:gd name="T82" fmla="*/ 450 w 549"/>
                <a:gd name="T83" fmla="*/ 511 h 553"/>
                <a:gd name="T84" fmla="*/ 452 w 549"/>
                <a:gd name="T85" fmla="*/ 499 h 553"/>
                <a:gd name="T86" fmla="*/ 457 w 549"/>
                <a:gd name="T87" fmla="*/ 494 h 553"/>
                <a:gd name="T88" fmla="*/ 478 w 549"/>
                <a:gd name="T89" fmla="*/ 499 h 553"/>
                <a:gd name="T90" fmla="*/ 499 w 549"/>
                <a:gd name="T91" fmla="*/ 501 h 553"/>
                <a:gd name="T92" fmla="*/ 502 w 549"/>
                <a:gd name="T93" fmla="*/ 485 h 553"/>
                <a:gd name="T94" fmla="*/ 502 w 549"/>
                <a:gd name="T95" fmla="*/ 478 h 553"/>
                <a:gd name="T96" fmla="*/ 504 w 549"/>
                <a:gd name="T97" fmla="*/ 459 h 553"/>
                <a:gd name="T98" fmla="*/ 506 w 549"/>
                <a:gd name="T99" fmla="*/ 454 h 553"/>
                <a:gd name="T100" fmla="*/ 504 w 549"/>
                <a:gd name="T101" fmla="*/ 435 h 553"/>
                <a:gd name="T102" fmla="*/ 518 w 549"/>
                <a:gd name="T103" fmla="*/ 426 h 553"/>
                <a:gd name="T104" fmla="*/ 511 w 549"/>
                <a:gd name="T105" fmla="*/ 421 h 553"/>
                <a:gd name="T106" fmla="*/ 511 w 549"/>
                <a:gd name="T107" fmla="*/ 409 h 553"/>
                <a:gd name="T108" fmla="*/ 521 w 549"/>
                <a:gd name="T109" fmla="*/ 393 h 553"/>
                <a:gd name="T110" fmla="*/ 506 w 549"/>
                <a:gd name="T111" fmla="*/ 393 h 553"/>
                <a:gd name="T112" fmla="*/ 518 w 549"/>
                <a:gd name="T113" fmla="*/ 381 h 553"/>
                <a:gd name="T114" fmla="*/ 521 w 549"/>
                <a:gd name="T115" fmla="*/ 374 h 553"/>
                <a:gd name="T116" fmla="*/ 511 w 549"/>
                <a:gd name="T117" fmla="*/ 366 h 553"/>
                <a:gd name="T118" fmla="*/ 530 w 549"/>
                <a:gd name="T119" fmla="*/ 355 h 553"/>
                <a:gd name="T120" fmla="*/ 525 w 549"/>
                <a:gd name="T121" fmla="*/ 348 h 553"/>
                <a:gd name="T122" fmla="*/ 537 w 549"/>
                <a:gd name="T123" fmla="*/ 336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9" h="553">
                  <a:moveTo>
                    <a:pt x="509" y="490"/>
                  </a:moveTo>
                  <a:lnTo>
                    <a:pt x="509" y="490"/>
                  </a:lnTo>
                  <a:lnTo>
                    <a:pt x="511" y="485"/>
                  </a:lnTo>
                  <a:lnTo>
                    <a:pt x="511" y="480"/>
                  </a:lnTo>
                  <a:lnTo>
                    <a:pt x="511" y="475"/>
                  </a:lnTo>
                  <a:lnTo>
                    <a:pt x="511" y="473"/>
                  </a:lnTo>
                  <a:lnTo>
                    <a:pt x="511" y="468"/>
                  </a:lnTo>
                  <a:lnTo>
                    <a:pt x="509" y="466"/>
                  </a:lnTo>
                  <a:lnTo>
                    <a:pt x="509" y="466"/>
                  </a:lnTo>
                  <a:lnTo>
                    <a:pt x="509" y="471"/>
                  </a:lnTo>
                  <a:lnTo>
                    <a:pt x="504" y="475"/>
                  </a:lnTo>
                  <a:lnTo>
                    <a:pt x="504" y="480"/>
                  </a:lnTo>
                  <a:lnTo>
                    <a:pt x="504" y="480"/>
                  </a:lnTo>
                  <a:lnTo>
                    <a:pt x="506" y="482"/>
                  </a:lnTo>
                  <a:lnTo>
                    <a:pt x="506" y="485"/>
                  </a:lnTo>
                  <a:lnTo>
                    <a:pt x="506" y="485"/>
                  </a:lnTo>
                  <a:lnTo>
                    <a:pt x="506" y="487"/>
                  </a:lnTo>
                  <a:lnTo>
                    <a:pt x="509" y="497"/>
                  </a:lnTo>
                  <a:lnTo>
                    <a:pt x="511" y="497"/>
                  </a:lnTo>
                  <a:lnTo>
                    <a:pt x="511" y="497"/>
                  </a:lnTo>
                  <a:lnTo>
                    <a:pt x="511" y="494"/>
                  </a:lnTo>
                  <a:lnTo>
                    <a:pt x="509" y="490"/>
                  </a:lnTo>
                  <a:close/>
                  <a:moveTo>
                    <a:pt x="547" y="326"/>
                  </a:moveTo>
                  <a:lnTo>
                    <a:pt x="544" y="326"/>
                  </a:lnTo>
                  <a:lnTo>
                    <a:pt x="544" y="326"/>
                  </a:lnTo>
                  <a:lnTo>
                    <a:pt x="542" y="326"/>
                  </a:lnTo>
                  <a:lnTo>
                    <a:pt x="542" y="326"/>
                  </a:lnTo>
                  <a:lnTo>
                    <a:pt x="542" y="326"/>
                  </a:lnTo>
                  <a:lnTo>
                    <a:pt x="539" y="326"/>
                  </a:lnTo>
                  <a:lnTo>
                    <a:pt x="537" y="326"/>
                  </a:lnTo>
                  <a:lnTo>
                    <a:pt x="537" y="326"/>
                  </a:lnTo>
                  <a:lnTo>
                    <a:pt x="535" y="324"/>
                  </a:lnTo>
                  <a:lnTo>
                    <a:pt x="535" y="324"/>
                  </a:lnTo>
                  <a:lnTo>
                    <a:pt x="530" y="322"/>
                  </a:lnTo>
                  <a:lnTo>
                    <a:pt x="528" y="322"/>
                  </a:lnTo>
                  <a:lnTo>
                    <a:pt x="521" y="324"/>
                  </a:lnTo>
                  <a:lnTo>
                    <a:pt x="521" y="324"/>
                  </a:lnTo>
                  <a:lnTo>
                    <a:pt x="518" y="319"/>
                  </a:lnTo>
                  <a:lnTo>
                    <a:pt x="516" y="319"/>
                  </a:lnTo>
                  <a:lnTo>
                    <a:pt x="516" y="319"/>
                  </a:lnTo>
                  <a:lnTo>
                    <a:pt x="516" y="319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3" y="317"/>
                  </a:lnTo>
                  <a:lnTo>
                    <a:pt x="511" y="312"/>
                  </a:lnTo>
                  <a:lnTo>
                    <a:pt x="511" y="312"/>
                  </a:lnTo>
                  <a:lnTo>
                    <a:pt x="511" y="310"/>
                  </a:lnTo>
                  <a:lnTo>
                    <a:pt x="511" y="307"/>
                  </a:lnTo>
                  <a:lnTo>
                    <a:pt x="511" y="307"/>
                  </a:lnTo>
                  <a:lnTo>
                    <a:pt x="511" y="305"/>
                  </a:lnTo>
                  <a:lnTo>
                    <a:pt x="511" y="303"/>
                  </a:lnTo>
                  <a:lnTo>
                    <a:pt x="511" y="303"/>
                  </a:lnTo>
                  <a:lnTo>
                    <a:pt x="511" y="300"/>
                  </a:lnTo>
                  <a:lnTo>
                    <a:pt x="511" y="298"/>
                  </a:lnTo>
                  <a:lnTo>
                    <a:pt x="511" y="295"/>
                  </a:lnTo>
                  <a:lnTo>
                    <a:pt x="511" y="293"/>
                  </a:lnTo>
                  <a:lnTo>
                    <a:pt x="509" y="293"/>
                  </a:lnTo>
                  <a:lnTo>
                    <a:pt x="506" y="293"/>
                  </a:lnTo>
                  <a:lnTo>
                    <a:pt x="502" y="284"/>
                  </a:lnTo>
                  <a:lnTo>
                    <a:pt x="502" y="279"/>
                  </a:lnTo>
                  <a:lnTo>
                    <a:pt x="502" y="277"/>
                  </a:lnTo>
                  <a:lnTo>
                    <a:pt x="499" y="277"/>
                  </a:lnTo>
                  <a:lnTo>
                    <a:pt x="497" y="277"/>
                  </a:lnTo>
                  <a:lnTo>
                    <a:pt x="497" y="274"/>
                  </a:lnTo>
                  <a:lnTo>
                    <a:pt x="497" y="274"/>
                  </a:lnTo>
                  <a:lnTo>
                    <a:pt x="495" y="272"/>
                  </a:lnTo>
                  <a:lnTo>
                    <a:pt x="495" y="272"/>
                  </a:lnTo>
                  <a:lnTo>
                    <a:pt x="492" y="272"/>
                  </a:lnTo>
                  <a:lnTo>
                    <a:pt x="492" y="272"/>
                  </a:lnTo>
                  <a:lnTo>
                    <a:pt x="492" y="272"/>
                  </a:lnTo>
                  <a:lnTo>
                    <a:pt x="490" y="269"/>
                  </a:lnTo>
                  <a:lnTo>
                    <a:pt x="490" y="269"/>
                  </a:lnTo>
                  <a:lnTo>
                    <a:pt x="487" y="267"/>
                  </a:lnTo>
                  <a:lnTo>
                    <a:pt x="487" y="267"/>
                  </a:lnTo>
                  <a:lnTo>
                    <a:pt x="483" y="267"/>
                  </a:lnTo>
                  <a:lnTo>
                    <a:pt x="480" y="267"/>
                  </a:lnTo>
                  <a:lnTo>
                    <a:pt x="480" y="267"/>
                  </a:lnTo>
                  <a:lnTo>
                    <a:pt x="478" y="265"/>
                  </a:lnTo>
                  <a:lnTo>
                    <a:pt x="476" y="262"/>
                  </a:lnTo>
                  <a:lnTo>
                    <a:pt x="476" y="262"/>
                  </a:lnTo>
                  <a:lnTo>
                    <a:pt x="476" y="260"/>
                  </a:lnTo>
                  <a:lnTo>
                    <a:pt x="476" y="258"/>
                  </a:lnTo>
                  <a:lnTo>
                    <a:pt x="476" y="255"/>
                  </a:lnTo>
                  <a:lnTo>
                    <a:pt x="476" y="255"/>
                  </a:lnTo>
                  <a:lnTo>
                    <a:pt x="476" y="255"/>
                  </a:lnTo>
                  <a:lnTo>
                    <a:pt x="473" y="255"/>
                  </a:lnTo>
                  <a:lnTo>
                    <a:pt x="473" y="253"/>
                  </a:lnTo>
                  <a:lnTo>
                    <a:pt x="473" y="253"/>
                  </a:lnTo>
                  <a:lnTo>
                    <a:pt x="473" y="250"/>
                  </a:lnTo>
                  <a:lnTo>
                    <a:pt x="473" y="250"/>
                  </a:lnTo>
                  <a:lnTo>
                    <a:pt x="473" y="248"/>
                  </a:lnTo>
                  <a:lnTo>
                    <a:pt x="473" y="246"/>
                  </a:lnTo>
                  <a:lnTo>
                    <a:pt x="471" y="246"/>
                  </a:lnTo>
                  <a:lnTo>
                    <a:pt x="471" y="243"/>
                  </a:lnTo>
                  <a:lnTo>
                    <a:pt x="471" y="241"/>
                  </a:lnTo>
                  <a:lnTo>
                    <a:pt x="471" y="239"/>
                  </a:lnTo>
                  <a:lnTo>
                    <a:pt x="469" y="236"/>
                  </a:lnTo>
                  <a:lnTo>
                    <a:pt x="461" y="227"/>
                  </a:lnTo>
                  <a:lnTo>
                    <a:pt x="459" y="227"/>
                  </a:lnTo>
                  <a:lnTo>
                    <a:pt x="459" y="224"/>
                  </a:lnTo>
                  <a:lnTo>
                    <a:pt x="459" y="220"/>
                  </a:lnTo>
                  <a:lnTo>
                    <a:pt x="459" y="217"/>
                  </a:lnTo>
                  <a:lnTo>
                    <a:pt x="457" y="215"/>
                  </a:lnTo>
                  <a:lnTo>
                    <a:pt x="457" y="215"/>
                  </a:lnTo>
                  <a:lnTo>
                    <a:pt x="454" y="213"/>
                  </a:lnTo>
                  <a:lnTo>
                    <a:pt x="452" y="213"/>
                  </a:lnTo>
                  <a:lnTo>
                    <a:pt x="450" y="213"/>
                  </a:lnTo>
                  <a:lnTo>
                    <a:pt x="447" y="210"/>
                  </a:lnTo>
                  <a:lnTo>
                    <a:pt x="443" y="208"/>
                  </a:lnTo>
                  <a:lnTo>
                    <a:pt x="433" y="206"/>
                  </a:lnTo>
                  <a:lnTo>
                    <a:pt x="428" y="203"/>
                  </a:lnTo>
                  <a:lnTo>
                    <a:pt x="428" y="203"/>
                  </a:lnTo>
                  <a:lnTo>
                    <a:pt x="426" y="198"/>
                  </a:lnTo>
                  <a:lnTo>
                    <a:pt x="426" y="196"/>
                  </a:lnTo>
                  <a:lnTo>
                    <a:pt x="424" y="196"/>
                  </a:lnTo>
                  <a:lnTo>
                    <a:pt x="421" y="196"/>
                  </a:lnTo>
                  <a:lnTo>
                    <a:pt x="419" y="196"/>
                  </a:lnTo>
                  <a:lnTo>
                    <a:pt x="416" y="194"/>
                  </a:lnTo>
                  <a:lnTo>
                    <a:pt x="419" y="191"/>
                  </a:lnTo>
                  <a:lnTo>
                    <a:pt x="419" y="191"/>
                  </a:lnTo>
                  <a:lnTo>
                    <a:pt x="419" y="189"/>
                  </a:lnTo>
                  <a:lnTo>
                    <a:pt x="416" y="189"/>
                  </a:lnTo>
                  <a:lnTo>
                    <a:pt x="416" y="187"/>
                  </a:lnTo>
                  <a:lnTo>
                    <a:pt x="416" y="187"/>
                  </a:lnTo>
                  <a:lnTo>
                    <a:pt x="416" y="187"/>
                  </a:lnTo>
                  <a:lnTo>
                    <a:pt x="414" y="184"/>
                  </a:lnTo>
                  <a:lnTo>
                    <a:pt x="414" y="187"/>
                  </a:lnTo>
                  <a:lnTo>
                    <a:pt x="414" y="187"/>
                  </a:lnTo>
                  <a:lnTo>
                    <a:pt x="414" y="187"/>
                  </a:lnTo>
                  <a:lnTo>
                    <a:pt x="412" y="187"/>
                  </a:lnTo>
                  <a:lnTo>
                    <a:pt x="407" y="182"/>
                  </a:lnTo>
                  <a:lnTo>
                    <a:pt x="407" y="179"/>
                  </a:lnTo>
                  <a:lnTo>
                    <a:pt x="407" y="179"/>
                  </a:lnTo>
                  <a:lnTo>
                    <a:pt x="405" y="177"/>
                  </a:lnTo>
                  <a:lnTo>
                    <a:pt x="405" y="175"/>
                  </a:lnTo>
                  <a:lnTo>
                    <a:pt x="407" y="175"/>
                  </a:lnTo>
                  <a:lnTo>
                    <a:pt x="407" y="172"/>
                  </a:lnTo>
                  <a:lnTo>
                    <a:pt x="405" y="172"/>
                  </a:lnTo>
                  <a:lnTo>
                    <a:pt x="405" y="170"/>
                  </a:lnTo>
                  <a:lnTo>
                    <a:pt x="405" y="168"/>
                  </a:lnTo>
                  <a:lnTo>
                    <a:pt x="400" y="165"/>
                  </a:lnTo>
                  <a:lnTo>
                    <a:pt x="398" y="163"/>
                  </a:lnTo>
                  <a:lnTo>
                    <a:pt x="393" y="158"/>
                  </a:lnTo>
                  <a:lnTo>
                    <a:pt x="388" y="158"/>
                  </a:lnTo>
                  <a:lnTo>
                    <a:pt x="388" y="156"/>
                  </a:lnTo>
                  <a:lnTo>
                    <a:pt x="381" y="156"/>
                  </a:lnTo>
                  <a:lnTo>
                    <a:pt x="379" y="156"/>
                  </a:lnTo>
                  <a:lnTo>
                    <a:pt x="376" y="153"/>
                  </a:lnTo>
                  <a:lnTo>
                    <a:pt x="374" y="153"/>
                  </a:lnTo>
                  <a:lnTo>
                    <a:pt x="372" y="149"/>
                  </a:lnTo>
                  <a:lnTo>
                    <a:pt x="372" y="146"/>
                  </a:lnTo>
                  <a:lnTo>
                    <a:pt x="369" y="144"/>
                  </a:lnTo>
                  <a:lnTo>
                    <a:pt x="367" y="139"/>
                  </a:lnTo>
                  <a:lnTo>
                    <a:pt x="364" y="137"/>
                  </a:lnTo>
                  <a:lnTo>
                    <a:pt x="357" y="132"/>
                  </a:lnTo>
                  <a:lnTo>
                    <a:pt x="353" y="130"/>
                  </a:lnTo>
                  <a:lnTo>
                    <a:pt x="348" y="127"/>
                  </a:lnTo>
                  <a:lnTo>
                    <a:pt x="346" y="127"/>
                  </a:lnTo>
                  <a:lnTo>
                    <a:pt x="341" y="125"/>
                  </a:lnTo>
                  <a:lnTo>
                    <a:pt x="338" y="123"/>
                  </a:lnTo>
                  <a:lnTo>
                    <a:pt x="336" y="120"/>
                  </a:lnTo>
                  <a:lnTo>
                    <a:pt x="334" y="118"/>
                  </a:lnTo>
                  <a:lnTo>
                    <a:pt x="334" y="118"/>
                  </a:lnTo>
                  <a:lnTo>
                    <a:pt x="331" y="118"/>
                  </a:lnTo>
                  <a:lnTo>
                    <a:pt x="329" y="118"/>
                  </a:lnTo>
                  <a:lnTo>
                    <a:pt x="329" y="116"/>
                  </a:lnTo>
                  <a:lnTo>
                    <a:pt x="327" y="111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2" y="106"/>
                  </a:lnTo>
                  <a:lnTo>
                    <a:pt x="320" y="104"/>
                  </a:lnTo>
                  <a:lnTo>
                    <a:pt x="320" y="101"/>
                  </a:lnTo>
                  <a:lnTo>
                    <a:pt x="317" y="101"/>
                  </a:lnTo>
                  <a:lnTo>
                    <a:pt x="317" y="99"/>
                  </a:lnTo>
                  <a:lnTo>
                    <a:pt x="315" y="99"/>
                  </a:lnTo>
                  <a:lnTo>
                    <a:pt x="312" y="97"/>
                  </a:lnTo>
                  <a:lnTo>
                    <a:pt x="310" y="97"/>
                  </a:lnTo>
                  <a:lnTo>
                    <a:pt x="310" y="94"/>
                  </a:lnTo>
                  <a:lnTo>
                    <a:pt x="308" y="94"/>
                  </a:lnTo>
                  <a:lnTo>
                    <a:pt x="305" y="82"/>
                  </a:lnTo>
                  <a:lnTo>
                    <a:pt x="303" y="80"/>
                  </a:lnTo>
                  <a:lnTo>
                    <a:pt x="296" y="73"/>
                  </a:lnTo>
                  <a:lnTo>
                    <a:pt x="296" y="71"/>
                  </a:lnTo>
                  <a:lnTo>
                    <a:pt x="293" y="68"/>
                  </a:lnTo>
                  <a:lnTo>
                    <a:pt x="291" y="64"/>
                  </a:lnTo>
                  <a:lnTo>
                    <a:pt x="291" y="61"/>
                  </a:lnTo>
                  <a:lnTo>
                    <a:pt x="286" y="59"/>
                  </a:lnTo>
                  <a:lnTo>
                    <a:pt x="279" y="61"/>
                  </a:lnTo>
                  <a:lnTo>
                    <a:pt x="275" y="61"/>
                  </a:lnTo>
                  <a:lnTo>
                    <a:pt x="270" y="61"/>
                  </a:lnTo>
                  <a:lnTo>
                    <a:pt x="267" y="59"/>
                  </a:lnTo>
                  <a:lnTo>
                    <a:pt x="267" y="56"/>
                  </a:lnTo>
                  <a:lnTo>
                    <a:pt x="265" y="54"/>
                  </a:lnTo>
                  <a:lnTo>
                    <a:pt x="260" y="52"/>
                  </a:lnTo>
                  <a:lnTo>
                    <a:pt x="258" y="52"/>
                  </a:lnTo>
                  <a:lnTo>
                    <a:pt x="256" y="49"/>
                  </a:lnTo>
                  <a:lnTo>
                    <a:pt x="256" y="47"/>
                  </a:lnTo>
                  <a:lnTo>
                    <a:pt x="256" y="47"/>
                  </a:lnTo>
                  <a:lnTo>
                    <a:pt x="253" y="49"/>
                  </a:lnTo>
                  <a:lnTo>
                    <a:pt x="249" y="47"/>
                  </a:lnTo>
                  <a:lnTo>
                    <a:pt x="239" y="42"/>
                  </a:lnTo>
                  <a:lnTo>
                    <a:pt x="234" y="40"/>
                  </a:lnTo>
                  <a:lnTo>
                    <a:pt x="234" y="33"/>
                  </a:lnTo>
                  <a:lnTo>
                    <a:pt x="237" y="30"/>
                  </a:lnTo>
                  <a:lnTo>
                    <a:pt x="237" y="30"/>
                  </a:lnTo>
                  <a:lnTo>
                    <a:pt x="237" y="28"/>
                  </a:lnTo>
                  <a:lnTo>
                    <a:pt x="237" y="28"/>
                  </a:lnTo>
                  <a:lnTo>
                    <a:pt x="237" y="28"/>
                  </a:lnTo>
                  <a:lnTo>
                    <a:pt x="237" y="26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241" y="21"/>
                  </a:lnTo>
                  <a:lnTo>
                    <a:pt x="241" y="21"/>
                  </a:lnTo>
                  <a:lnTo>
                    <a:pt x="241" y="19"/>
                  </a:lnTo>
                  <a:lnTo>
                    <a:pt x="244" y="14"/>
                  </a:lnTo>
                  <a:lnTo>
                    <a:pt x="244" y="11"/>
                  </a:lnTo>
                  <a:lnTo>
                    <a:pt x="244" y="11"/>
                  </a:lnTo>
                  <a:lnTo>
                    <a:pt x="249" y="7"/>
                  </a:lnTo>
                  <a:lnTo>
                    <a:pt x="249" y="7"/>
                  </a:lnTo>
                  <a:lnTo>
                    <a:pt x="253" y="4"/>
                  </a:lnTo>
                  <a:lnTo>
                    <a:pt x="253" y="4"/>
                  </a:lnTo>
                  <a:lnTo>
                    <a:pt x="253" y="2"/>
                  </a:lnTo>
                  <a:lnTo>
                    <a:pt x="253" y="2"/>
                  </a:lnTo>
                  <a:lnTo>
                    <a:pt x="253" y="0"/>
                  </a:lnTo>
                  <a:lnTo>
                    <a:pt x="253" y="0"/>
                  </a:lnTo>
                  <a:lnTo>
                    <a:pt x="246" y="0"/>
                  </a:lnTo>
                  <a:lnTo>
                    <a:pt x="239" y="2"/>
                  </a:lnTo>
                  <a:lnTo>
                    <a:pt x="232" y="2"/>
                  </a:lnTo>
                  <a:lnTo>
                    <a:pt x="223" y="4"/>
                  </a:lnTo>
                  <a:lnTo>
                    <a:pt x="215" y="4"/>
                  </a:lnTo>
                  <a:lnTo>
                    <a:pt x="208" y="7"/>
                  </a:lnTo>
                  <a:lnTo>
                    <a:pt x="201" y="9"/>
                  </a:lnTo>
                  <a:lnTo>
                    <a:pt x="194" y="9"/>
                  </a:lnTo>
                  <a:lnTo>
                    <a:pt x="185" y="11"/>
                  </a:lnTo>
                  <a:lnTo>
                    <a:pt x="170" y="14"/>
                  </a:lnTo>
                  <a:lnTo>
                    <a:pt x="163" y="14"/>
                  </a:lnTo>
                  <a:lnTo>
                    <a:pt x="154" y="16"/>
                  </a:lnTo>
                  <a:lnTo>
                    <a:pt x="147" y="16"/>
                  </a:lnTo>
                  <a:lnTo>
                    <a:pt x="140" y="19"/>
                  </a:lnTo>
                  <a:lnTo>
                    <a:pt x="133" y="19"/>
                  </a:lnTo>
                  <a:lnTo>
                    <a:pt x="123" y="21"/>
                  </a:lnTo>
                  <a:lnTo>
                    <a:pt x="114" y="21"/>
                  </a:lnTo>
                  <a:lnTo>
                    <a:pt x="107" y="21"/>
                  </a:lnTo>
                  <a:lnTo>
                    <a:pt x="104" y="21"/>
                  </a:lnTo>
                  <a:lnTo>
                    <a:pt x="102" y="21"/>
                  </a:lnTo>
                  <a:lnTo>
                    <a:pt x="90" y="23"/>
                  </a:lnTo>
                  <a:lnTo>
                    <a:pt x="76" y="26"/>
                  </a:lnTo>
                  <a:lnTo>
                    <a:pt x="64" y="28"/>
                  </a:lnTo>
                  <a:lnTo>
                    <a:pt x="50" y="28"/>
                  </a:lnTo>
                  <a:lnTo>
                    <a:pt x="38" y="30"/>
                  </a:lnTo>
                  <a:lnTo>
                    <a:pt x="26" y="33"/>
                  </a:lnTo>
                  <a:lnTo>
                    <a:pt x="12" y="33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3" y="42"/>
                  </a:lnTo>
                  <a:lnTo>
                    <a:pt x="3" y="47"/>
                  </a:lnTo>
                  <a:lnTo>
                    <a:pt x="5" y="52"/>
                  </a:lnTo>
                  <a:lnTo>
                    <a:pt x="7" y="59"/>
                  </a:lnTo>
                  <a:lnTo>
                    <a:pt x="10" y="66"/>
                  </a:lnTo>
                  <a:lnTo>
                    <a:pt x="12" y="73"/>
                  </a:lnTo>
                  <a:lnTo>
                    <a:pt x="14" y="82"/>
                  </a:lnTo>
                  <a:lnTo>
                    <a:pt x="17" y="92"/>
                  </a:lnTo>
                  <a:lnTo>
                    <a:pt x="21" y="101"/>
                  </a:lnTo>
                  <a:lnTo>
                    <a:pt x="24" y="113"/>
                  </a:lnTo>
                  <a:lnTo>
                    <a:pt x="26" y="123"/>
                  </a:lnTo>
                  <a:lnTo>
                    <a:pt x="31" y="135"/>
                  </a:lnTo>
                  <a:lnTo>
                    <a:pt x="33" y="146"/>
                  </a:lnTo>
                  <a:lnTo>
                    <a:pt x="38" y="158"/>
                  </a:lnTo>
                  <a:lnTo>
                    <a:pt x="40" y="168"/>
                  </a:lnTo>
                  <a:lnTo>
                    <a:pt x="45" y="179"/>
                  </a:lnTo>
                  <a:lnTo>
                    <a:pt x="47" y="191"/>
                  </a:lnTo>
                  <a:lnTo>
                    <a:pt x="52" y="201"/>
                  </a:lnTo>
                  <a:lnTo>
                    <a:pt x="55" y="213"/>
                  </a:lnTo>
                  <a:lnTo>
                    <a:pt x="57" y="222"/>
                  </a:lnTo>
                  <a:lnTo>
                    <a:pt x="62" y="232"/>
                  </a:lnTo>
                  <a:lnTo>
                    <a:pt x="64" y="241"/>
                  </a:lnTo>
                  <a:lnTo>
                    <a:pt x="66" y="248"/>
                  </a:lnTo>
                  <a:lnTo>
                    <a:pt x="69" y="255"/>
                  </a:lnTo>
                  <a:lnTo>
                    <a:pt x="71" y="262"/>
                  </a:lnTo>
                  <a:lnTo>
                    <a:pt x="71" y="269"/>
                  </a:lnTo>
                  <a:lnTo>
                    <a:pt x="74" y="272"/>
                  </a:lnTo>
                  <a:lnTo>
                    <a:pt x="76" y="277"/>
                  </a:lnTo>
                  <a:lnTo>
                    <a:pt x="76" y="279"/>
                  </a:lnTo>
                  <a:lnTo>
                    <a:pt x="76" y="279"/>
                  </a:lnTo>
                  <a:lnTo>
                    <a:pt x="76" y="284"/>
                  </a:lnTo>
                  <a:lnTo>
                    <a:pt x="76" y="284"/>
                  </a:lnTo>
                  <a:lnTo>
                    <a:pt x="81" y="293"/>
                  </a:lnTo>
                  <a:lnTo>
                    <a:pt x="81" y="298"/>
                  </a:lnTo>
                  <a:lnTo>
                    <a:pt x="83" y="298"/>
                  </a:lnTo>
                  <a:lnTo>
                    <a:pt x="83" y="298"/>
                  </a:lnTo>
                  <a:lnTo>
                    <a:pt x="83" y="300"/>
                  </a:lnTo>
                  <a:lnTo>
                    <a:pt x="83" y="300"/>
                  </a:lnTo>
                  <a:lnTo>
                    <a:pt x="85" y="303"/>
                  </a:lnTo>
                  <a:lnTo>
                    <a:pt x="88" y="303"/>
                  </a:lnTo>
                  <a:lnTo>
                    <a:pt x="85" y="305"/>
                  </a:lnTo>
                  <a:lnTo>
                    <a:pt x="88" y="305"/>
                  </a:lnTo>
                  <a:lnTo>
                    <a:pt x="88" y="307"/>
                  </a:lnTo>
                  <a:lnTo>
                    <a:pt x="88" y="307"/>
                  </a:lnTo>
                  <a:lnTo>
                    <a:pt x="90" y="312"/>
                  </a:lnTo>
                  <a:lnTo>
                    <a:pt x="92" y="314"/>
                  </a:lnTo>
                  <a:lnTo>
                    <a:pt x="92" y="317"/>
                  </a:lnTo>
                  <a:lnTo>
                    <a:pt x="92" y="319"/>
                  </a:lnTo>
                  <a:lnTo>
                    <a:pt x="92" y="319"/>
                  </a:lnTo>
                  <a:lnTo>
                    <a:pt x="95" y="319"/>
                  </a:lnTo>
                  <a:lnTo>
                    <a:pt x="95" y="322"/>
                  </a:lnTo>
                  <a:lnTo>
                    <a:pt x="95" y="322"/>
                  </a:lnTo>
                  <a:lnTo>
                    <a:pt x="102" y="331"/>
                  </a:lnTo>
                  <a:lnTo>
                    <a:pt x="104" y="333"/>
                  </a:lnTo>
                  <a:lnTo>
                    <a:pt x="104" y="333"/>
                  </a:lnTo>
                  <a:lnTo>
                    <a:pt x="107" y="338"/>
                  </a:lnTo>
                  <a:lnTo>
                    <a:pt x="107" y="340"/>
                  </a:lnTo>
                  <a:lnTo>
                    <a:pt x="109" y="343"/>
                  </a:lnTo>
                  <a:lnTo>
                    <a:pt x="109" y="343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5"/>
                  </a:lnTo>
                  <a:lnTo>
                    <a:pt x="109" y="348"/>
                  </a:lnTo>
                  <a:lnTo>
                    <a:pt x="109" y="348"/>
                  </a:lnTo>
                  <a:lnTo>
                    <a:pt x="109" y="350"/>
                  </a:lnTo>
                  <a:lnTo>
                    <a:pt x="109" y="350"/>
                  </a:lnTo>
                  <a:lnTo>
                    <a:pt x="109" y="355"/>
                  </a:lnTo>
                  <a:lnTo>
                    <a:pt x="109" y="355"/>
                  </a:lnTo>
                  <a:lnTo>
                    <a:pt x="111" y="357"/>
                  </a:lnTo>
                  <a:lnTo>
                    <a:pt x="116" y="359"/>
                  </a:lnTo>
                  <a:lnTo>
                    <a:pt x="118" y="359"/>
                  </a:lnTo>
                  <a:lnTo>
                    <a:pt x="118" y="362"/>
                  </a:lnTo>
                  <a:lnTo>
                    <a:pt x="118" y="362"/>
                  </a:lnTo>
                  <a:lnTo>
                    <a:pt x="118" y="362"/>
                  </a:lnTo>
                  <a:lnTo>
                    <a:pt x="121" y="362"/>
                  </a:lnTo>
                  <a:lnTo>
                    <a:pt x="118" y="364"/>
                  </a:lnTo>
                  <a:lnTo>
                    <a:pt x="118" y="364"/>
                  </a:lnTo>
                  <a:lnTo>
                    <a:pt x="118" y="364"/>
                  </a:lnTo>
                  <a:lnTo>
                    <a:pt x="116" y="364"/>
                  </a:lnTo>
                  <a:lnTo>
                    <a:pt x="118" y="366"/>
                  </a:lnTo>
                  <a:lnTo>
                    <a:pt x="118" y="369"/>
                  </a:lnTo>
                  <a:lnTo>
                    <a:pt x="116" y="369"/>
                  </a:lnTo>
                  <a:lnTo>
                    <a:pt x="116" y="369"/>
                  </a:lnTo>
                  <a:lnTo>
                    <a:pt x="114" y="369"/>
                  </a:lnTo>
                  <a:lnTo>
                    <a:pt x="114" y="369"/>
                  </a:lnTo>
                  <a:lnTo>
                    <a:pt x="114" y="371"/>
                  </a:lnTo>
                  <a:lnTo>
                    <a:pt x="114" y="371"/>
                  </a:lnTo>
                  <a:lnTo>
                    <a:pt x="114" y="374"/>
                  </a:lnTo>
                  <a:lnTo>
                    <a:pt x="111" y="374"/>
                  </a:lnTo>
                  <a:lnTo>
                    <a:pt x="109" y="374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07" y="376"/>
                  </a:lnTo>
                  <a:lnTo>
                    <a:pt x="107" y="381"/>
                  </a:lnTo>
                  <a:lnTo>
                    <a:pt x="107" y="383"/>
                  </a:lnTo>
                  <a:lnTo>
                    <a:pt x="107" y="385"/>
                  </a:lnTo>
                  <a:lnTo>
                    <a:pt x="107" y="388"/>
                  </a:lnTo>
                  <a:lnTo>
                    <a:pt x="107" y="390"/>
                  </a:lnTo>
                  <a:lnTo>
                    <a:pt x="107" y="393"/>
                  </a:lnTo>
                  <a:lnTo>
                    <a:pt x="107" y="395"/>
                  </a:lnTo>
                  <a:lnTo>
                    <a:pt x="107" y="397"/>
                  </a:lnTo>
                  <a:lnTo>
                    <a:pt x="107" y="397"/>
                  </a:lnTo>
                  <a:lnTo>
                    <a:pt x="107" y="400"/>
                  </a:lnTo>
                  <a:lnTo>
                    <a:pt x="107" y="402"/>
                  </a:lnTo>
                  <a:lnTo>
                    <a:pt x="104" y="407"/>
                  </a:lnTo>
                  <a:lnTo>
                    <a:pt x="102" y="411"/>
                  </a:lnTo>
                  <a:lnTo>
                    <a:pt x="102" y="416"/>
                  </a:lnTo>
                  <a:lnTo>
                    <a:pt x="102" y="416"/>
                  </a:lnTo>
                  <a:lnTo>
                    <a:pt x="102" y="419"/>
                  </a:lnTo>
                  <a:lnTo>
                    <a:pt x="102" y="419"/>
                  </a:lnTo>
                  <a:lnTo>
                    <a:pt x="102" y="421"/>
                  </a:lnTo>
                  <a:lnTo>
                    <a:pt x="102" y="423"/>
                  </a:lnTo>
                  <a:lnTo>
                    <a:pt x="107" y="437"/>
                  </a:lnTo>
                  <a:lnTo>
                    <a:pt x="109" y="440"/>
                  </a:lnTo>
                  <a:lnTo>
                    <a:pt x="114" y="445"/>
                  </a:lnTo>
                  <a:lnTo>
                    <a:pt x="114" y="445"/>
                  </a:lnTo>
                  <a:lnTo>
                    <a:pt x="114" y="447"/>
                  </a:lnTo>
                  <a:lnTo>
                    <a:pt x="114" y="452"/>
                  </a:lnTo>
                  <a:lnTo>
                    <a:pt x="116" y="452"/>
                  </a:lnTo>
                  <a:lnTo>
                    <a:pt x="116" y="454"/>
                  </a:lnTo>
                  <a:lnTo>
                    <a:pt x="116" y="456"/>
                  </a:lnTo>
                  <a:lnTo>
                    <a:pt x="116" y="459"/>
                  </a:lnTo>
                  <a:lnTo>
                    <a:pt x="116" y="461"/>
                  </a:lnTo>
                  <a:lnTo>
                    <a:pt x="116" y="464"/>
                  </a:lnTo>
                  <a:lnTo>
                    <a:pt x="116" y="466"/>
                  </a:lnTo>
                  <a:lnTo>
                    <a:pt x="116" y="471"/>
                  </a:lnTo>
                  <a:lnTo>
                    <a:pt x="116" y="475"/>
                  </a:lnTo>
                  <a:lnTo>
                    <a:pt x="116" y="485"/>
                  </a:lnTo>
                  <a:lnTo>
                    <a:pt x="116" y="485"/>
                  </a:lnTo>
                  <a:lnTo>
                    <a:pt x="114" y="487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6" y="492"/>
                  </a:lnTo>
                  <a:lnTo>
                    <a:pt x="116" y="494"/>
                  </a:lnTo>
                  <a:lnTo>
                    <a:pt x="116" y="499"/>
                  </a:lnTo>
                  <a:lnTo>
                    <a:pt x="116" y="499"/>
                  </a:lnTo>
                  <a:lnTo>
                    <a:pt x="118" y="501"/>
                  </a:lnTo>
                  <a:lnTo>
                    <a:pt x="121" y="501"/>
                  </a:lnTo>
                  <a:lnTo>
                    <a:pt x="123" y="506"/>
                  </a:lnTo>
                  <a:lnTo>
                    <a:pt x="128" y="511"/>
                  </a:lnTo>
                  <a:lnTo>
                    <a:pt x="130" y="516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0" y="520"/>
                  </a:lnTo>
                  <a:lnTo>
                    <a:pt x="130" y="520"/>
                  </a:lnTo>
                  <a:lnTo>
                    <a:pt x="130" y="520"/>
                  </a:lnTo>
                  <a:lnTo>
                    <a:pt x="130" y="523"/>
                  </a:lnTo>
                  <a:lnTo>
                    <a:pt x="130" y="523"/>
                  </a:lnTo>
                  <a:lnTo>
                    <a:pt x="130" y="523"/>
                  </a:lnTo>
                  <a:lnTo>
                    <a:pt x="133" y="525"/>
                  </a:lnTo>
                  <a:lnTo>
                    <a:pt x="133" y="525"/>
                  </a:lnTo>
                  <a:lnTo>
                    <a:pt x="135" y="527"/>
                  </a:lnTo>
                  <a:lnTo>
                    <a:pt x="135" y="530"/>
                  </a:lnTo>
                  <a:lnTo>
                    <a:pt x="137" y="530"/>
                  </a:lnTo>
                  <a:lnTo>
                    <a:pt x="137" y="535"/>
                  </a:lnTo>
                  <a:lnTo>
                    <a:pt x="140" y="537"/>
                  </a:lnTo>
                  <a:lnTo>
                    <a:pt x="140" y="542"/>
                  </a:lnTo>
                  <a:lnTo>
                    <a:pt x="142" y="549"/>
                  </a:lnTo>
                  <a:lnTo>
                    <a:pt x="149" y="553"/>
                  </a:lnTo>
                  <a:lnTo>
                    <a:pt x="149" y="553"/>
                  </a:lnTo>
                  <a:lnTo>
                    <a:pt x="152" y="553"/>
                  </a:lnTo>
                  <a:lnTo>
                    <a:pt x="154" y="553"/>
                  </a:lnTo>
                  <a:lnTo>
                    <a:pt x="156" y="553"/>
                  </a:lnTo>
                  <a:lnTo>
                    <a:pt x="159" y="553"/>
                  </a:lnTo>
                  <a:lnTo>
                    <a:pt x="163" y="553"/>
                  </a:lnTo>
                  <a:lnTo>
                    <a:pt x="168" y="553"/>
                  </a:lnTo>
                  <a:lnTo>
                    <a:pt x="175" y="551"/>
                  </a:lnTo>
                  <a:lnTo>
                    <a:pt x="182" y="551"/>
                  </a:lnTo>
                  <a:lnTo>
                    <a:pt x="189" y="551"/>
                  </a:lnTo>
                  <a:lnTo>
                    <a:pt x="199" y="551"/>
                  </a:lnTo>
                  <a:lnTo>
                    <a:pt x="208" y="549"/>
                  </a:lnTo>
                  <a:lnTo>
                    <a:pt x="220" y="549"/>
                  </a:lnTo>
                  <a:lnTo>
                    <a:pt x="230" y="549"/>
                  </a:lnTo>
                  <a:lnTo>
                    <a:pt x="241" y="546"/>
                  </a:lnTo>
                  <a:lnTo>
                    <a:pt x="253" y="546"/>
                  </a:lnTo>
                  <a:lnTo>
                    <a:pt x="265" y="546"/>
                  </a:lnTo>
                  <a:lnTo>
                    <a:pt x="277" y="544"/>
                  </a:lnTo>
                  <a:lnTo>
                    <a:pt x="289" y="544"/>
                  </a:lnTo>
                  <a:lnTo>
                    <a:pt x="301" y="542"/>
                  </a:lnTo>
                  <a:lnTo>
                    <a:pt x="312" y="542"/>
                  </a:lnTo>
                  <a:lnTo>
                    <a:pt x="324" y="539"/>
                  </a:lnTo>
                  <a:lnTo>
                    <a:pt x="336" y="539"/>
                  </a:lnTo>
                  <a:lnTo>
                    <a:pt x="348" y="539"/>
                  </a:lnTo>
                  <a:lnTo>
                    <a:pt x="357" y="537"/>
                  </a:lnTo>
                  <a:lnTo>
                    <a:pt x="369" y="537"/>
                  </a:lnTo>
                  <a:lnTo>
                    <a:pt x="379" y="537"/>
                  </a:lnTo>
                  <a:lnTo>
                    <a:pt x="388" y="535"/>
                  </a:lnTo>
                  <a:lnTo>
                    <a:pt x="398" y="535"/>
                  </a:lnTo>
                  <a:lnTo>
                    <a:pt x="405" y="535"/>
                  </a:lnTo>
                  <a:lnTo>
                    <a:pt x="412" y="532"/>
                  </a:lnTo>
                  <a:lnTo>
                    <a:pt x="416" y="532"/>
                  </a:lnTo>
                  <a:lnTo>
                    <a:pt x="424" y="532"/>
                  </a:lnTo>
                  <a:lnTo>
                    <a:pt x="426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2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1" y="535"/>
                  </a:lnTo>
                  <a:lnTo>
                    <a:pt x="435" y="539"/>
                  </a:lnTo>
                  <a:lnTo>
                    <a:pt x="435" y="539"/>
                  </a:lnTo>
                  <a:lnTo>
                    <a:pt x="435" y="539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2"/>
                  </a:lnTo>
                  <a:lnTo>
                    <a:pt x="435" y="544"/>
                  </a:lnTo>
                  <a:lnTo>
                    <a:pt x="435" y="546"/>
                  </a:lnTo>
                  <a:lnTo>
                    <a:pt x="435" y="546"/>
                  </a:lnTo>
                  <a:lnTo>
                    <a:pt x="435" y="546"/>
                  </a:lnTo>
                  <a:lnTo>
                    <a:pt x="438" y="549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0" y="553"/>
                  </a:lnTo>
                  <a:lnTo>
                    <a:pt x="443" y="553"/>
                  </a:lnTo>
                  <a:lnTo>
                    <a:pt x="443" y="553"/>
                  </a:lnTo>
                  <a:lnTo>
                    <a:pt x="447" y="553"/>
                  </a:lnTo>
                  <a:lnTo>
                    <a:pt x="447" y="553"/>
                  </a:lnTo>
                  <a:lnTo>
                    <a:pt x="450" y="553"/>
                  </a:lnTo>
                  <a:lnTo>
                    <a:pt x="452" y="553"/>
                  </a:lnTo>
                  <a:lnTo>
                    <a:pt x="452" y="553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51"/>
                  </a:lnTo>
                  <a:lnTo>
                    <a:pt x="454" y="549"/>
                  </a:lnTo>
                  <a:lnTo>
                    <a:pt x="454" y="546"/>
                  </a:lnTo>
                  <a:lnTo>
                    <a:pt x="454" y="544"/>
                  </a:lnTo>
                  <a:lnTo>
                    <a:pt x="454" y="544"/>
                  </a:lnTo>
                  <a:lnTo>
                    <a:pt x="454" y="535"/>
                  </a:lnTo>
                  <a:lnTo>
                    <a:pt x="454" y="527"/>
                  </a:lnTo>
                  <a:lnTo>
                    <a:pt x="454" y="525"/>
                  </a:lnTo>
                  <a:lnTo>
                    <a:pt x="454" y="525"/>
                  </a:lnTo>
                  <a:lnTo>
                    <a:pt x="454" y="523"/>
                  </a:lnTo>
                  <a:lnTo>
                    <a:pt x="454" y="523"/>
                  </a:lnTo>
                  <a:lnTo>
                    <a:pt x="452" y="520"/>
                  </a:lnTo>
                  <a:lnTo>
                    <a:pt x="450" y="520"/>
                  </a:lnTo>
                  <a:lnTo>
                    <a:pt x="450" y="518"/>
                  </a:lnTo>
                  <a:lnTo>
                    <a:pt x="450" y="518"/>
                  </a:lnTo>
                  <a:lnTo>
                    <a:pt x="450" y="516"/>
                  </a:lnTo>
                  <a:lnTo>
                    <a:pt x="450" y="516"/>
                  </a:lnTo>
                  <a:lnTo>
                    <a:pt x="450" y="513"/>
                  </a:lnTo>
                  <a:lnTo>
                    <a:pt x="450" y="511"/>
                  </a:lnTo>
                  <a:lnTo>
                    <a:pt x="450" y="511"/>
                  </a:lnTo>
                  <a:lnTo>
                    <a:pt x="450" y="508"/>
                  </a:lnTo>
                  <a:lnTo>
                    <a:pt x="450" y="506"/>
                  </a:lnTo>
                  <a:lnTo>
                    <a:pt x="450" y="506"/>
                  </a:lnTo>
                  <a:lnTo>
                    <a:pt x="450" y="506"/>
                  </a:lnTo>
                  <a:lnTo>
                    <a:pt x="450" y="504"/>
                  </a:lnTo>
                  <a:lnTo>
                    <a:pt x="450" y="504"/>
                  </a:lnTo>
                  <a:lnTo>
                    <a:pt x="450" y="504"/>
                  </a:lnTo>
                  <a:lnTo>
                    <a:pt x="450" y="501"/>
                  </a:lnTo>
                  <a:lnTo>
                    <a:pt x="450" y="501"/>
                  </a:lnTo>
                  <a:lnTo>
                    <a:pt x="450" y="501"/>
                  </a:lnTo>
                  <a:lnTo>
                    <a:pt x="452" y="499"/>
                  </a:lnTo>
                  <a:lnTo>
                    <a:pt x="452" y="499"/>
                  </a:lnTo>
                  <a:lnTo>
                    <a:pt x="452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9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7"/>
                  </a:lnTo>
                  <a:lnTo>
                    <a:pt x="454" y="494"/>
                  </a:lnTo>
                  <a:lnTo>
                    <a:pt x="457" y="494"/>
                  </a:lnTo>
                  <a:lnTo>
                    <a:pt x="457" y="494"/>
                  </a:lnTo>
                  <a:lnTo>
                    <a:pt x="459" y="494"/>
                  </a:lnTo>
                  <a:lnTo>
                    <a:pt x="459" y="494"/>
                  </a:lnTo>
                  <a:lnTo>
                    <a:pt x="459" y="494"/>
                  </a:lnTo>
                  <a:lnTo>
                    <a:pt x="461" y="494"/>
                  </a:lnTo>
                  <a:lnTo>
                    <a:pt x="461" y="494"/>
                  </a:lnTo>
                  <a:lnTo>
                    <a:pt x="464" y="494"/>
                  </a:lnTo>
                  <a:lnTo>
                    <a:pt x="466" y="497"/>
                  </a:lnTo>
                  <a:lnTo>
                    <a:pt x="476" y="499"/>
                  </a:lnTo>
                  <a:lnTo>
                    <a:pt x="476" y="499"/>
                  </a:lnTo>
                  <a:lnTo>
                    <a:pt x="478" y="499"/>
                  </a:lnTo>
                  <a:lnTo>
                    <a:pt x="478" y="499"/>
                  </a:lnTo>
                  <a:lnTo>
                    <a:pt x="480" y="499"/>
                  </a:lnTo>
                  <a:lnTo>
                    <a:pt x="480" y="499"/>
                  </a:lnTo>
                  <a:lnTo>
                    <a:pt x="483" y="499"/>
                  </a:lnTo>
                  <a:lnTo>
                    <a:pt x="483" y="499"/>
                  </a:lnTo>
                  <a:lnTo>
                    <a:pt x="490" y="501"/>
                  </a:lnTo>
                  <a:lnTo>
                    <a:pt x="490" y="501"/>
                  </a:lnTo>
                  <a:lnTo>
                    <a:pt x="492" y="501"/>
                  </a:lnTo>
                  <a:lnTo>
                    <a:pt x="492" y="501"/>
                  </a:lnTo>
                  <a:lnTo>
                    <a:pt x="495" y="501"/>
                  </a:lnTo>
                  <a:lnTo>
                    <a:pt x="495" y="501"/>
                  </a:lnTo>
                  <a:lnTo>
                    <a:pt x="499" y="501"/>
                  </a:lnTo>
                  <a:lnTo>
                    <a:pt x="499" y="501"/>
                  </a:lnTo>
                  <a:lnTo>
                    <a:pt x="504" y="499"/>
                  </a:lnTo>
                  <a:lnTo>
                    <a:pt x="506" y="499"/>
                  </a:lnTo>
                  <a:lnTo>
                    <a:pt x="506" y="499"/>
                  </a:lnTo>
                  <a:lnTo>
                    <a:pt x="506" y="499"/>
                  </a:lnTo>
                  <a:lnTo>
                    <a:pt x="506" y="494"/>
                  </a:lnTo>
                  <a:lnTo>
                    <a:pt x="506" y="492"/>
                  </a:lnTo>
                  <a:lnTo>
                    <a:pt x="504" y="492"/>
                  </a:lnTo>
                  <a:lnTo>
                    <a:pt x="504" y="490"/>
                  </a:lnTo>
                  <a:lnTo>
                    <a:pt x="504" y="490"/>
                  </a:lnTo>
                  <a:lnTo>
                    <a:pt x="502" y="487"/>
                  </a:lnTo>
                  <a:lnTo>
                    <a:pt x="502" y="485"/>
                  </a:lnTo>
                  <a:lnTo>
                    <a:pt x="502" y="485"/>
                  </a:lnTo>
                  <a:lnTo>
                    <a:pt x="499" y="485"/>
                  </a:lnTo>
                  <a:lnTo>
                    <a:pt x="499" y="482"/>
                  </a:lnTo>
                  <a:lnTo>
                    <a:pt x="502" y="482"/>
                  </a:lnTo>
                  <a:lnTo>
                    <a:pt x="502" y="482"/>
                  </a:lnTo>
                  <a:lnTo>
                    <a:pt x="504" y="482"/>
                  </a:lnTo>
                  <a:lnTo>
                    <a:pt x="504" y="482"/>
                  </a:lnTo>
                  <a:lnTo>
                    <a:pt x="504" y="482"/>
                  </a:lnTo>
                  <a:lnTo>
                    <a:pt x="504" y="480"/>
                  </a:lnTo>
                  <a:lnTo>
                    <a:pt x="502" y="480"/>
                  </a:lnTo>
                  <a:lnTo>
                    <a:pt x="502" y="480"/>
                  </a:lnTo>
                  <a:lnTo>
                    <a:pt x="502" y="478"/>
                  </a:lnTo>
                  <a:lnTo>
                    <a:pt x="502" y="478"/>
                  </a:lnTo>
                  <a:lnTo>
                    <a:pt x="502" y="475"/>
                  </a:lnTo>
                  <a:lnTo>
                    <a:pt x="502" y="475"/>
                  </a:lnTo>
                  <a:lnTo>
                    <a:pt x="506" y="471"/>
                  </a:lnTo>
                  <a:lnTo>
                    <a:pt x="506" y="468"/>
                  </a:lnTo>
                  <a:lnTo>
                    <a:pt x="504" y="468"/>
                  </a:lnTo>
                  <a:lnTo>
                    <a:pt x="502" y="468"/>
                  </a:lnTo>
                  <a:lnTo>
                    <a:pt x="499" y="468"/>
                  </a:lnTo>
                  <a:lnTo>
                    <a:pt x="499" y="466"/>
                  </a:lnTo>
                  <a:lnTo>
                    <a:pt x="504" y="466"/>
                  </a:lnTo>
                  <a:lnTo>
                    <a:pt x="504" y="464"/>
                  </a:lnTo>
                  <a:lnTo>
                    <a:pt x="504" y="461"/>
                  </a:lnTo>
                  <a:lnTo>
                    <a:pt x="504" y="459"/>
                  </a:lnTo>
                  <a:lnTo>
                    <a:pt x="499" y="456"/>
                  </a:lnTo>
                  <a:lnTo>
                    <a:pt x="497" y="454"/>
                  </a:lnTo>
                  <a:lnTo>
                    <a:pt x="499" y="454"/>
                  </a:lnTo>
                  <a:lnTo>
                    <a:pt x="502" y="456"/>
                  </a:lnTo>
                  <a:lnTo>
                    <a:pt x="506" y="459"/>
                  </a:lnTo>
                  <a:lnTo>
                    <a:pt x="506" y="461"/>
                  </a:lnTo>
                  <a:lnTo>
                    <a:pt x="509" y="461"/>
                  </a:lnTo>
                  <a:lnTo>
                    <a:pt x="509" y="452"/>
                  </a:lnTo>
                  <a:lnTo>
                    <a:pt x="509" y="447"/>
                  </a:lnTo>
                  <a:lnTo>
                    <a:pt x="506" y="449"/>
                  </a:lnTo>
                  <a:lnTo>
                    <a:pt x="506" y="452"/>
                  </a:lnTo>
                  <a:lnTo>
                    <a:pt x="506" y="454"/>
                  </a:lnTo>
                  <a:lnTo>
                    <a:pt x="504" y="454"/>
                  </a:lnTo>
                  <a:lnTo>
                    <a:pt x="502" y="452"/>
                  </a:lnTo>
                  <a:lnTo>
                    <a:pt x="499" y="449"/>
                  </a:lnTo>
                  <a:lnTo>
                    <a:pt x="499" y="449"/>
                  </a:lnTo>
                  <a:lnTo>
                    <a:pt x="499" y="447"/>
                  </a:lnTo>
                  <a:lnTo>
                    <a:pt x="504" y="449"/>
                  </a:lnTo>
                  <a:lnTo>
                    <a:pt x="504" y="447"/>
                  </a:lnTo>
                  <a:lnTo>
                    <a:pt x="502" y="445"/>
                  </a:lnTo>
                  <a:lnTo>
                    <a:pt x="502" y="440"/>
                  </a:lnTo>
                  <a:lnTo>
                    <a:pt x="502" y="437"/>
                  </a:lnTo>
                  <a:lnTo>
                    <a:pt x="502" y="437"/>
                  </a:lnTo>
                  <a:lnTo>
                    <a:pt x="504" y="435"/>
                  </a:lnTo>
                  <a:lnTo>
                    <a:pt x="504" y="437"/>
                  </a:lnTo>
                  <a:lnTo>
                    <a:pt x="506" y="445"/>
                  </a:lnTo>
                  <a:lnTo>
                    <a:pt x="506" y="445"/>
                  </a:lnTo>
                  <a:lnTo>
                    <a:pt x="506" y="445"/>
                  </a:lnTo>
                  <a:lnTo>
                    <a:pt x="509" y="445"/>
                  </a:lnTo>
                  <a:lnTo>
                    <a:pt x="511" y="442"/>
                  </a:lnTo>
                  <a:lnTo>
                    <a:pt x="513" y="440"/>
                  </a:lnTo>
                  <a:lnTo>
                    <a:pt x="516" y="433"/>
                  </a:lnTo>
                  <a:lnTo>
                    <a:pt x="518" y="433"/>
                  </a:lnTo>
                  <a:lnTo>
                    <a:pt x="518" y="433"/>
                  </a:lnTo>
                  <a:lnTo>
                    <a:pt x="518" y="428"/>
                  </a:lnTo>
                  <a:lnTo>
                    <a:pt x="518" y="426"/>
                  </a:lnTo>
                  <a:lnTo>
                    <a:pt x="516" y="426"/>
                  </a:lnTo>
                  <a:lnTo>
                    <a:pt x="511" y="423"/>
                  </a:lnTo>
                  <a:lnTo>
                    <a:pt x="511" y="423"/>
                  </a:lnTo>
                  <a:lnTo>
                    <a:pt x="506" y="423"/>
                  </a:lnTo>
                  <a:lnTo>
                    <a:pt x="502" y="423"/>
                  </a:lnTo>
                  <a:lnTo>
                    <a:pt x="497" y="421"/>
                  </a:lnTo>
                  <a:lnTo>
                    <a:pt x="495" y="419"/>
                  </a:lnTo>
                  <a:lnTo>
                    <a:pt x="495" y="419"/>
                  </a:lnTo>
                  <a:lnTo>
                    <a:pt x="495" y="419"/>
                  </a:lnTo>
                  <a:lnTo>
                    <a:pt x="497" y="419"/>
                  </a:lnTo>
                  <a:lnTo>
                    <a:pt x="499" y="421"/>
                  </a:lnTo>
                  <a:lnTo>
                    <a:pt x="511" y="421"/>
                  </a:lnTo>
                  <a:lnTo>
                    <a:pt x="516" y="421"/>
                  </a:lnTo>
                  <a:lnTo>
                    <a:pt x="516" y="419"/>
                  </a:lnTo>
                  <a:lnTo>
                    <a:pt x="516" y="416"/>
                  </a:lnTo>
                  <a:lnTo>
                    <a:pt x="513" y="414"/>
                  </a:lnTo>
                  <a:lnTo>
                    <a:pt x="511" y="411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09" y="409"/>
                  </a:lnTo>
                  <a:lnTo>
                    <a:pt x="511" y="407"/>
                  </a:lnTo>
                  <a:lnTo>
                    <a:pt x="511" y="407"/>
                  </a:lnTo>
                  <a:lnTo>
                    <a:pt x="511" y="407"/>
                  </a:lnTo>
                  <a:lnTo>
                    <a:pt x="511" y="409"/>
                  </a:lnTo>
                  <a:lnTo>
                    <a:pt x="513" y="409"/>
                  </a:lnTo>
                  <a:lnTo>
                    <a:pt x="513" y="411"/>
                  </a:lnTo>
                  <a:lnTo>
                    <a:pt x="513" y="411"/>
                  </a:lnTo>
                  <a:lnTo>
                    <a:pt x="516" y="411"/>
                  </a:lnTo>
                  <a:lnTo>
                    <a:pt x="516" y="414"/>
                  </a:lnTo>
                  <a:lnTo>
                    <a:pt x="516" y="411"/>
                  </a:lnTo>
                  <a:lnTo>
                    <a:pt x="518" y="411"/>
                  </a:lnTo>
                  <a:lnTo>
                    <a:pt x="516" y="411"/>
                  </a:lnTo>
                  <a:lnTo>
                    <a:pt x="516" y="409"/>
                  </a:lnTo>
                  <a:lnTo>
                    <a:pt x="523" y="397"/>
                  </a:lnTo>
                  <a:lnTo>
                    <a:pt x="523" y="393"/>
                  </a:lnTo>
                  <a:lnTo>
                    <a:pt x="521" y="393"/>
                  </a:lnTo>
                  <a:lnTo>
                    <a:pt x="516" y="395"/>
                  </a:lnTo>
                  <a:lnTo>
                    <a:pt x="511" y="400"/>
                  </a:lnTo>
                  <a:lnTo>
                    <a:pt x="511" y="400"/>
                  </a:lnTo>
                  <a:lnTo>
                    <a:pt x="513" y="397"/>
                  </a:lnTo>
                  <a:lnTo>
                    <a:pt x="513" y="395"/>
                  </a:lnTo>
                  <a:lnTo>
                    <a:pt x="511" y="395"/>
                  </a:lnTo>
                  <a:lnTo>
                    <a:pt x="511" y="395"/>
                  </a:lnTo>
                  <a:lnTo>
                    <a:pt x="509" y="395"/>
                  </a:lnTo>
                  <a:lnTo>
                    <a:pt x="509" y="395"/>
                  </a:lnTo>
                  <a:lnTo>
                    <a:pt x="506" y="395"/>
                  </a:lnTo>
                  <a:lnTo>
                    <a:pt x="506" y="393"/>
                  </a:lnTo>
                  <a:lnTo>
                    <a:pt x="506" y="393"/>
                  </a:lnTo>
                  <a:lnTo>
                    <a:pt x="509" y="393"/>
                  </a:lnTo>
                  <a:lnTo>
                    <a:pt x="509" y="390"/>
                  </a:lnTo>
                  <a:lnTo>
                    <a:pt x="511" y="390"/>
                  </a:lnTo>
                  <a:lnTo>
                    <a:pt x="513" y="390"/>
                  </a:lnTo>
                  <a:lnTo>
                    <a:pt x="516" y="390"/>
                  </a:lnTo>
                  <a:lnTo>
                    <a:pt x="518" y="390"/>
                  </a:lnTo>
                  <a:lnTo>
                    <a:pt x="521" y="385"/>
                  </a:lnTo>
                  <a:lnTo>
                    <a:pt x="518" y="385"/>
                  </a:lnTo>
                  <a:lnTo>
                    <a:pt x="516" y="383"/>
                  </a:lnTo>
                  <a:lnTo>
                    <a:pt x="513" y="381"/>
                  </a:lnTo>
                  <a:lnTo>
                    <a:pt x="516" y="381"/>
                  </a:lnTo>
                  <a:lnTo>
                    <a:pt x="518" y="381"/>
                  </a:lnTo>
                  <a:lnTo>
                    <a:pt x="521" y="383"/>
                  </a:lnTo>
                  <a:lnTo>
                    <a:pt x="521" y="383"/>
                  </a:lnTo>
                  <a:lnTo>
                    <a:pt x="523" y="388"/>
                  </a:lnTo>
                  <a:lnTo>
                    <a:pt x="523" y="390"/>
                  </a:lnTo>
                  <a:lnTo>
                    <a:pt x="523" y="388"/>
                  </a:lnTo>
                  <a:lnTo>
                    <a:pt x="525" y="388"/>
                  </a:lnTo>
                  <a:lnTo>
                    <a:pt x="525" y="378"/>
                  </a:lnTo>
                  <a:lnTo>
                    <a:pt x="525" y="376"/>
                  </a:lnTo>
                  <a:lnTo>
                    <a:pt x="525" y="374"/>
                  </a:lnTo>
                  <a:lnTo>
                    <a:pt x="523" y="371"/>
                  </a:lnTo>
                  <a:lnTo>
                    <a:pt x="521" y="374"/>
                  </a:lnTo>
                  <a:lnTo>
                    <a:pt x="521" y="374"/>
                  </a:lnTo>
                  <a:lnTo>
                    <a:pt x="523" y="376"/>
                  </a:lnTo>
                  <a:lnTo>
                    <a:pt x="523" y="376"/>
                  </a:lnTo>
                  <a:lnTo>
                    <a:pt x="516" y="378"/>
                  </a:lnTo>
                  <a:lnTo>
                    <a:pt x="513" y="378"/>
                  </a:lnTo>
                  <a:lnTo>
                    <a:pt x="518" y="374"/>
                  </a:lnTo>
                  <a:lnTo>
                    <a:pt x="518" y="371"/>
                  </a:lnTo>
                  <a:lnTo>
                    <a:pt x="513" y="369"/>
                  </a:lnTo>
                  <a:lnTo>
                    <a:pt x="511" y="369"/>
                  </a:lnTo>
                  <a:lnTo>
                    <a:pt x="509" y="369"/>
                  </a:lnTo>
                  <a:lnTo>
                    <a:pt x="509" y="366"/>
                  </a:lnTo>
                  <a:lnTo>
                    <a:pt x="509" y="366"/>
                  </a:lnTo>
                  <a:lnTo>
                    <a:pt x="511" y="366"/>
                  </a:lnTo>
                  <a:lnTo>
                    <a:pt x="511" y="366"/>
                  </a:lnTo>
                  <a:lnTo>
                    <a:pt x="513" y="366"/>
                  </a:lnTo>
                  <a:lnTo>
                    <a:pt x="516" y="369"/>
                  </a:lnTo>
                  <a:lnTo>
                    <a:pt x="521" y="369"/>
                  </a:lnTo>
                  <a:lnTo>
                    <a:pt x="525" y="366"/>
                  </a:lnTo>
                  <a:lnTo>
                    <a:pt x="525" y="366"/>
                  </a:lnTo>
                  <a:lnTo>
                    <a:pt x="528" y="364"/>
                  </a:lnTo>
                  <a:lnTo>
                    <a:pt x="530" y="359"/>
                  </a:lnTo>
                  <a:lnTo>
                    <a:pt x="530" y="357"/>
                  </a:lnTo>
                  <a:lnTo>
                    <a:pt x="530" y="355"/>
                  </a:lnTo>
                  <a:lnTo>
                    <a:pt x="530" y="355"/>
                  </a:lnTo>
                  <a:lnTo>
                    <a:pt x="530" y="355"/>
                  </a:lnTo>
                  <a:lnTo>
                    <a:pt x="525" y="352"/>
                  </a:lnTo>
                  <a:lnTo>
                    <a:pt x="525" y="352"/>
                  </a:lnTo>
                  <a:lnTo>
                    <a:pt x="521" y="352"/>
                  </a:lnTo>
                  <a:lnTo>
                    <a:pt x="521" y="352"/>
                  </a:lnTo>
                  <a:lnTo>
                    <a:pt x="525" y="350"/>
                  </a:lnTo>
                  <a:lnTo>
                    <a:pt x="525" y="348"/>
                  </a:lnTo>
                  <a:lnTo>
                    <a:pt x="523" y="348"/>
                  </a:lnTo>
                  <a:lnTo>
                    <a:pt x="521" y="345"/>
                  </a:lnTo>
                  <a:lnTo>
                    <a:pt x="523" y="345"/>
                  </a:lnTo>
                  <a:lnTo>
                    <a:pt x="523" y="345"/>
                  </a:lnTo>
                  <a:lnTo>
                    <a:pt x="525" y="345"/>
                  </a:lnTo>
                  <a:lnTo>
                    <a:pt x="525" y="348"/>
                  </a:lnTo>
                  <a:lnTo>
                    <a:pt x="525" y="348"/>
                  </a:lnTo>
                  <a:lnTo>
                    <a:pt x="528" y="348"/>
                  </a:lnTo>
                  <a:lnTo>
                    <a:pt x="532" y="348"/>
                  </a:lnTo>
                  <a:lnTo>
                    <a:pt x="535" y="350"/>
                  </a:lnTo>
                  <a:lnTo>
                    <a:pt x="537" y="350"/>
                  </a:lnTo>
                  <a:lnTo>
                    <a:pt x="539" y="348"/>
                  </a:lnTo>
                  <a:lnTo>
                    <a:pt x="542" y="343"/>
                  </a:lnTo>
                  <a:lnTo>
                    <a:pt x="539" y="343"/>
                  </a:lnTo>
                  <a:lnTo>
                    <a:pt x="537" y="340"/>
                  </a:lnTo>
                  <a:lnTo>
                    <a:pt x="537" y="338"/>
                  </a:lnTo>
                  <a:lnTo>
                    <a:pt x="537" y="338"/>
                  </a:lnTo>
                  <a:lnTo>
                    <a:pt x="537" y="336"/>
                  </a:lnTo>
                  <a:lnTo>
                    <a:pt x="537" y="336"/>
                  </a:lnTo>
                  <a:lnTo>
                    <a:pt x="539" y="333"/>
                  </a:lnTo>
                  <a:lnTo>
                    <a:pt x="539" y="333"/>
                  </a:lnTo>
                  <a:lnTo>
                    <a:pt x="539" y="333"/>
                  </a:lnTo>
                  <a:lnTo>
                    <a:pt x="542" y="336"/>
                  </a:lnTo>
                  <a:lnTo>
                    <a:pt x="542" y="336"/>
                  </a:lnTo>
                  <a:lnTo>
                    <a:pt x="542" y="338"/>
                  </a:lnTo>
                  <a:lnTo>
                    <a:pt x="547" y="333"/>
                  </a:lnTo>
                  <a:lnTo>
                    <a:pt x="549" y="329"/>
                  </a:lnTo>
                  <a:lnTo>
                    <a:pt x="547" y="326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6"/>
            <p:cNvSpPr>
              <a:spLocks noEditPoints="1"/>
            </p:cNvSpPr>
            <p:nvPr/>
          </p:nvSpPr>
          <p:spPr bwMode="auto">
            <a:xfrm>
              <a:off x="9718764" y="4523654"/>
              <a:ext cx="919770" cy="804181"/>
            </a:xfrm>
            <a:custGeom>
              <a:avLst/>
              <a:gdLst>
                <a:gd name="T0" fmla="*/ 286 w 931"/>
                <a:gd name="T1" fmla="*/ 190 h 814"/>
                <a:gd name="T2" fmla="*/ 108 w 931"/>
                <a:gd name="T3" fmla="*/ 121 h 814"/>
                <a:gd name="T4" fmla="*/ 662 w 931"/>
                <a:gd name="T5" fmla="*/ 533 h 814"/>
                <a:gd name="T6" fmla="*/ 887 w 931"/>
                <a:gd name="T7" fmla="*/ 438 h 814"/>
                <a:gd name="T8" fmla="*/ 773 w 931"/>
                <a:gd name="T9" fmla="*/ 239 h 814"/>
                <a:gd name="T10" fmla="*/ 801 w 931"/>
                <a:gd name="T11" fmla="*/ 284 h 814"/>
                <a:gd name="T12" fmla="*/ 685 w 931"/>
                <a:gd name="T13" fmla="*/ 85 h 814"/>
                <a:gd name="T14" fmla="*/ 659 w 931"/>
                <a:gd name="T15" fmla="*/ 7 h 814"/>
                <a:gd name="T16" fmla="*/ 598 w 931"/>
                <a:gd name="T17" fmla="*/ 5 h 814"/>
                <a:gd name="T18" fmla="*/ 586 w 931"/>
                <a:gd name="T19" fmla="*/ 59 h 814"/>
                <a:gd name="T20" fmla="*/ 376 w 931"/>
                <a:gd name="T21" fmla="*/ 55 h 814"/>
                <a:gd name="T22" fmla="*/ 2 w 931"/>
                <a:gd name="T23" fmla="*/ 62 h 814"/>
                <a:gd name="T24" fmla="*/ 30 w 931"/>
                <a:gd name="T25" fmla="*/ 140 h 814"/>
                <a:gd name="T26" fmla="*/ 54 w 931"/>
                <a:gd name="T27" fmla="*/ 107 h 814"/>
                <a:gd name="T28" fmla="*/ 82 w 931"/>
                <a:gd name="T29" fmla="*/ 121 h 814"/>
                <a:gd name="T30" fmla="*/ 134 w 931"/>
                <a:gd name="T31" fmla="*/ 114 h 814"/>
                <a:gd name="T32" fmla="*/ 146 w 931"/>
                <a:gd name="T33" fmla="*/ 116 h 814"/>
                <a:gd name="T34" fmla="*/ 212 w 931"/>
                <a:gd name="T35" fmla="*/ 128 h 814"/>
                <a:gd name="T36" fmla="*/ 238 w 931"/>
                <a:gd name="T37" fmla="*/ 145 h 814"/>
                <a:gd name="T38" fmla="*/ 257 w 931"/>
                <a:gd name="T39" fmla="*/ 168 h 814"/>
                <a:gd name="T40" fmla="*/ 312 w 931"/>
                <a:gd name="T41" fmla="*/ 183 h 814"/>
                <a:gd name="T42" fmla="*/ 359 w 931"/>
                <a:gd name="T43" fmla="*/ 142 h 814"/>
                <a:gd name="T44" fmla="*/ 428 w 931"/>
                <a:gd name="T45" fmla="*/ 138 h 814"/>
                <a:gd name="T46" fmla="*/ 501 w 931"/>
                <a:gd name="T47" fmla="*/ 204 h 814"/>
                <a:gd name="T48" fmla="*/ 553 w 931"/>
                <a:gd name="T49" fmla="*/ 237 h 814"/>
                <a:gd name="T50" fmla="*/ 570 w 931"/>
                <a:gd name="T51" fmla="*/ 313 h 814"/>
                <a:gd name="T52" fmla="*/ 577 w 931"/>
                <a:gd name="T53" fmla="*/ 393 h 814"/>
                <a:gd name="T54" fmla="*/ 579 w 931"/>
                <a:gd name="T55" fmla="*/ 358 h 814"/>
                <a:gd name="T56" fmla="*/ 605 w 931"/>
                <a:gd name="T57" fmla="*/ 398 h 814"/>
                <a:gd name="T58" fmla="*/ 603 w 931"/>
                <a:gd name="T59" fmla="*/ 431 h 814"/>
                <a:gd name="T60" fmla="*/ 655 w 931"/>
                <a:gd name="T61" fmla="*/ 497 h 814"/>
                <a:gd name="T62" fmla="*/ 676 w 931"/>
                <a:gd name="T63" fmla="*/ 471 h 814"/>
                <a:gd name="T64" fmla="*/ 700 w 931"/>
                <a:gd name="T65" fmla="*/ 507 h 814"/>
                <a:gd name="T66" fmla="*/ 709 w 931"/>
                <a:gd name="T67" fmla="*/ 556 h 814"/>
                <a:gd name="T68" fmla="*/ 738 w 931"/>
                <a:gd name="T69" fmla="*/ 592 h 814"/>
                <a:gd name="T70" fmla="*/ 792 w 931"/>
                <a:gd name="T71" fmla="*/ 632 h 814"/>
                <a:gd name="T72" fmla="*/ 804 w 931"/>
                <a:gd name="T73" fmla="*/ 677 h 814"/>
                <a:gd name="T74" fmla="*/ 865 w 931"/>
                <a:gd name="T75" fmla="*/ 665 h 814"/>
                <a:gd name="T76" fmla="*/ 887 w 931"/>
                <a:gd name="T77" fmla="*/ 649 h 814"/>
                <a:gd name="T78" fmla="*/ 787 w 931"/>
                <a:gd name="T79" fmla="*/ 251 h 814"/>
                <a:gd name="T80" fmla="*/ 851 w 931"/>
                <a:gd name="T81" fmla="*/ 386 h 814"/>
                <a:gd name="T82" fmla="*/ 922 w 931"/>
                <a:gd name="T83" fmla="*/ 807 h 814"/>
                <a:gd name="T84" fmla="*/ 565 w 931"/>
                <a:gd name="T85" fmla="*/ 270 h 814"/>
                <a:gd name="T86" fmla="*/ 560 w 931"/>
                <a:gd name="T87" fmla="*/ 254 h 814"/>
                <a:gd name="T88" fmla="*/ 546 w 931"/>
                <a:gd name="T89" fmla="*/ 225 h 814"/>
                <a:gd name="T90" fmla="*/ 747 w 931"/>
                <a:gd name="T91" fmla="*/ 767 h 814"/>
                <a:gd name="T92" fmla="*/ 709 w 931"/>
                <a:gd name="T93" fmla="*/ 772 h 814"/>
                <a:gd name="T94" fmla="*/ 764 w 931"/>
                <a:gd name="T95" fmla="*/ 601 h 814"/>
                <a:gd name="T96" fmla="*/ 754 w 931"/>
                <a:gd name="T97" fmla="*/ 601 h 814"/>
                <a:gd name="T98" fmla="*/ 624 w 931"/>
                <a:gd name="T99" fmla="*/ 777 h 814"/>
                <a:gd name="T100" fmla="*/ 674 w 931"/>
                <a:gd name="T101" fmla="*/ 535 h 814"/>
                <a:gd name="T102" fmla="*/ 771 w 931"/>
                <a:gd name="T103" fmla="*/ 746 h 814"/>
                <a:gd name="T104" fmla="*/ 764 w 931"/>
                <a:gd name="T105" fmla="*/ 760 h 814"/>
                <a:gd name="T106" fmla="*/ 823 w 931"/>
                <a:gd name="T107" fmla="*/ 665 h 814"/>
                <a:gd name="T108" fmla="*/ 596 w 931"/>
                <a:gd name="T109" fmla="*/ 414 h 814"/>
                <a:gd name="T110" fmla="*/ 780 w 931"/>
                <a:gd name="T111" fmla="*/ 748 h 814"/>
                <a:gd name="T112" fmla="*/ 856 w 931"/>
                <a:gd name="T113" fmla="*/ 675 h 814"/>
                <a:gd name="T114" fmla="*/ 884 w 931"/>
                <a:gd name="T115" fmla="*/ 670 h 814"/>
                <a:gd name="T116" fmla="*/ 901 w 931"/>
                <a:gd name="T117" fmla="*/ 649 h 814"/>
                <a:gd name="T118" fmla="*/ 785 w 931"/>
                <a:gd name="T119" fmla="*/ 736 h 814"/>
                <a:gd name="T120" fmla="*/ 851 w 931"/>
                <a:gd name="T121" fmla="*/ 701 h 814"/>
                <a:gd name="T122" fmla="*/ 827 w 931"/>
                <a:gd name="T123" fmla="*/ 729 h 814"/>
                <a:gd name="T124" fmla="*/ 882 w 931"/>
                <a:gd name="T125" fmla="*/ 67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31" h="814">
                  <a:moveTo>
                    <a:pt x="340" y="166"/>
                  </a:moveTo>
                  <a:lnTo>
                    <a:pt x="338" y="168"/>
                  </a:lnTo>
                  <a:lnTo>
                    <a:pt x="333" y="171"/>
                  </a:lnTo>
                  <a:lnTo>
                    <a:pt x="333" y="173"/>
                  </a:lnTo>
                  <a:lnTo>
                    <a:pt x="338" y="171"/>
                  </a:lnTo>
                  <a:lnTo>
                    <a:pt x="340" y="168"/>
                  </a:lnTo>
                  <a:lnTo>
                    <a:pt x="343" y="166"/>
                  </a:lnTo>
                  <a:lnTo>
                    <a:pt x="340" y="166"/>
                  </a:lnTo>
                  <a:lnTo>
                    <a:pt x="340" y="166"/>
                  </a:lnTo>
                  <a:close/>
                  <a:moveTo>
                    <a:pt x="328" y="175"/>
                  </a:moveTo>
                  <a:lnTo>
                    <a:pt x="328" y="178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26" y="180"/>
                  </a:lnTo>
                  <a:lnTo>
                    <a:pt x="324" y="180"/>
                  </a:lnTo>
                  <a:lnTo>
                    <a:pt x="324" y="180"/>
                  </a:lnTo>
                  <a:lnTo>
                    <a:pt x="324" y="183"/>
                  </a:lnTo>
                  <a:lnTo>
                    <a:pt x="324" y="183"/>
                  </a:lnTo>
                  <a:lnTo>
                    <a:pt x="324" y="183"/>
                  </a:lnTo>
                  <a:lnTo>
                    <a:pt x="321" y="183"/>
                  </a:lnTo>
                  <a:lnTo>
                    <a:pt x="300" y="197"/>
                  </a:lnTo>
                  <a:lnTo>
                    <a:pt x="298" y="199"/>
                  </a:lnTo>
                  <a:lnTo>
                    <a:pt x="295" y="199"/>
                  </a:lnTo>
                  <a:lnTo>
                    <a:pt x="290" y="199"/>
                  </a:lnTo>
                  <a:lnTo>
                    <a:pt x="288" y="199"/>
                  </a:lnTo>
                  <a:lnTo>
                    <a:pt x="293" y="199"/>
                  </a:lnTo>
                  <a:lnTo>
                    <a:pt x="295" y="199"/>
                  </a:lnTo>
                  <a:lnTo>
                    <a:pt x="300" y="199"/>
                  </a:lnTo>
                  <a:lnTo>
                    <a:pt x="302" y="199"/>
                  </a:lnTo>
                  <a:lnTo>
                    <a:pt x="309" y="194"/>
                  </a:lnTo>
                  <a:lnTo>
                    <a:pt x="312" y="192"/>
                  </a:lnTo>
                  <a:lnTo>
                    <a:pt x="321" y="185"/>
                  </a:lnTo>
                  <a:lnTo>
                    <a:pt x="326" y="180"/>
                  </a:lnTo>
                  <a:lnTo>
                    <a:pt x="328" y="178"/>
                  </a:lnTo>
                  <a:lnTo>
                    <a:pt x="328" y="178"/>
                  </a:lnTo>
                  <a:lnTo>
                    <a:pt x="331" y="175"/>
                  </a:lnTo>
                  <a:lnTo>
                    <a:pt x="331" y="175"/>
                  </a:lnTo>
                  <a:lnTo>
                    <a:pt x="331" y="175"/>
                  </a:lnTo>
                  <a:lnTo>
                    <a:pt x="328" y="175"/>
                  </a:lnTo>
                  <a:close/>
                  <a:moveTo>
                    <a:pt x="290" y="192"/>
                  </a:moveTo>
                  <a:lnTo>
                    <a:pt x="290" y="190"/>
                  </a:lnTo>
                  <a:lnTo>
                    <a:pt x="288" y="190"/>
                  </a:lnTo>
                  <a:lnTo>
                    <a:pt x="288" y="190"/>
                  </a:lnTo>
                  <a:lnTo>
                    <a:pt x="286" y="190"/>
                  </a:lnTo>
                  <a:lnTo>
                    <a:pt x="283" y="190"/>
                  </a:lnTo>
                  <a:lnTo>
                    <a:pt x="281" y="192"/>
                  </a:lnTo>
                  <a:lnTo>
                    <a:pt x="281" y="192"/>
                  </a:lnTo>
                  <a:lnTo>
                    <a:pt x="276" y="192"/>
                  </a:lnTo>
                  <a:lnTo>
                    <a:pt x="276" y="192"/>
                  </a:lnTo>
                  <a:lnTo>
                    <a:pt x="279" y="194"/>
                  </a:lnTo>
                  <a:lnTo>
                    <a:pt x="281" y="194"/>
                  </a:lnTo>
                  <a:lnTo>
                    <a:pt x="281" y="194"/>
                  </a:lnTo>
                  <a:lnTo>
                    <a:pt x="281" y="197"/>
                  </a:lnTo>
                  <a:lnTo>
                    <a:pt x="283" y="197"/>
                  </a:lnTo>
                  <a:lnTo>
                    <a:pt x="283" y="197"/>
                  </a:lnTo>
                  <a:lnTo>
                    <a:pt x="286" y="197"/>
                  </a:lnTo>
                  <a:lnTo>
                    <a:pt x="288" y="197"/>
                  </a:lnTo>
                  <a:lnTo>
                    <a:pt x="288" y="197"/>
                  </a:lnTo>
                  <a:lnTo>
                    <a:pt x="288" y="194"/>
                  </a:lnTo>
                  <a:lnTo>
                    <a:pt x="288" y="194"/>
                  </a:lnTo>
                  <a:lnTo>
                    <a:pt x="288" y="192"/>
                  </a:lnTo>
                  <a:lnTo>
                    <a:pt x="290" y="192"/>
                  </a:lnTo>
                  <a:close/>
                  <a:moveTo>
                    <a:pt x="108" y="121"/>
                  </a:moveTo>
                  <a:lnTo>
                    <a:pt x="106" y="123"/>
                  </a:lnTo>
                  <a:lnTo>
                    <a:pt x="106" y="123"/>
                  </a:lnTo>
                  <a:lnTo>
                    <a:pt x="104" y="123"/>
                  </a:lnTo>
                  <a:lnTo>
                    <a:pt x="92" y="128"/>
                  </a:lnTo>
                  <a:lnTo>
                    <a:pt x="87" y="128"/>
                  </a:lnTo>
                  <a:lnTo>
                    <a:pt x="85" y="128"/>
                  </a:lnTo>
                  <a:lnTo>
                    <a:pt x="82" y="128"/>
                  </a:lnTo>
                  <a:lnTo>
                    <a:pt x="82" y="130"/>
                  </a:lnTo>
                  <a:lnTo>
                    <a:pt x="78" y="130"/>
                  </a:lnTo>
                  <a:lnTo>
                    <a:pt x="70" y="133"/>
                  </a:lnTo>
                  <a:lnTo>
                    <a:pt x="66" y="135"/>
                  </a:lnTo>
                  <a:lnTo>
                    <a:pt x="54" y="138"/>
                  </a:lnTo>
                  <a:lnTo>
                    <a:pt x="44" y="140"/>
                  </a:lnTo>
                  <a:lnTo>
                    <a:pt x="42" y="140"/>
                  </a:lnTo>
                  <a:lnTo>
                    <a:pt x="49" y="140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0" y="123"/>
                  </a:lnTo>
                  <a:lnTo>
                    <a:pt x="123" y="123"/>
                  </a:lnTo>
                  <a:lnTo>
                    <a:pt x="123" y="123"/>
                  </a:lnTo>
                  <a:lnTo>
                    <a:pt x="125" y="121"/>
                  </a:lnTo>
                  <a:lnTo>
                    <a:pt x="113" y="121"/>
                  </a:lnTo>
                  <a:lnTo>
                    <a:pt x="108" y="121"/>
                  </a:lnTo>
                  <a:close/>
                  <a:moveTo>
                    <a:pt x="903" y="597"/>
                  </a:moveTo>
                  <a:lnTo>
                    <a:pt x="903" y="599"/>
                  </a:lnTo>
                  <a:lnTo>
                    <a:pt x="903" y="599"/>
                  </a:lnTo>
                  <a:lnTo>
                    <a:pt x="903" y="599"/>
                  </a:lnTo>
                  <a:lnTo>
                    <a:pt x="905" y="599"/>
                  </a:lnTo>
                  <a:lnTo>
                    <a:pt x="905" y="597"/>
                  </a:lnTo>
                  <a:lnTo>
                    <a:pt x="905" y="590"/>
                  </a:lnTo>
                  <a:lnTo>
                    <a:pt x="905" y="590"/>
                  </a:lnTo>
                  <a:lnTo>
                    <a:pt x="905" y="590"/>
                  </a:lnTo>
                  <a:lnTo>
                    <a:pt x="903" y="590"/>
                  </a:lnTo>
                  <a:lnTo>
                    <a:pt x="903" y="592"/>
                  </a:lnTo>
                  <a:lnTo>
                    <a:pt x="903" y="592"/>
                  </a:lnTo>
                  <a:lnTo>
                    <a:pt x="903" y="592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4"/>
                  </a:lnTo>
                  <a:lnTo>
                    <a:pt x="903" y="597"/>
                  </a:lnTo>
                  <a:lnTo>
                    <a:pt x="903" y="597"/>
                  </a:lnTo>
                  <a:close/>
                  <a:moveTo>
                    <a:pt x="683" y="540"/>
                  </a:moveTo>
                  <a:lnTo>
                    <a:pt x="681" y="538"/>
                  </a:lnTo>
                  <a:lnTo>
                    <a:pt x="678" y="538"/>
                  </a:lnTo>
                  <a:lnTo>
                    <a:pt x="678" y="538"/>
                  </a:lnTo>
                  <a:lnTo>
                    <a:pt x="678" y="538"/>
                  </a:lnTo>
                  <a:lnTo>
                    <a:pt x="676" y="540"/>
                  </a:lnTo>
                  <a:lnTo>
                    <a:pt x="674" y="540"/>
                  </a:lnTo>
                  <a:lnTo>
                    <a:pt x="671" y="540"/>
                  </a:lnTo>
                  <a:lnTo>
                    <a:pt x="671" y="540"/>
                  </a:lnTo>
                  <a:lnTo>
                    <a:pt x="669" y="540"/>
                  </a:lnTo>
                  <a:lnTo>
                    <a:pt x="667" y="538"/>
                  </a:lnTo>
                  <a:lnTo>
                    <a:pt x="664" y="535"/>
                  </a:lnTo>
                  <a:lnTo>
                    <a:pt x="664" y="533"/>
                  </a:lnTo>
                  <a:lnTo>
                    <a:pt x="664" y="533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62" y="530"/>
                  </a:lnTo>
                  <a:lnTo>
                    <a:pt x="659" y="530"/>
                  </a:lnTo>
                  <a:lnTo>
                    <a:pt x="662" y="533"/>
                  </a:lnTo>
                  <a:lnTo>
                    <a:pt x="664" y="538"/>
                  </a:lnTo>
                  <a:lnTo>
                    <a:pt x="664" y="540"/>
                  </a:lnTo>
                  <a:lnTo>
                    <a:pt x="667" y="540"/>
                  </a:lnTo>
                  <a:lnTo>
                    <a:pt x="667" y="540"/>
                  </a:lnTo>
                  <a:lnTo>
                    <a:pt x="674" y="545"/>
                  </a:lnTo>
                  <a:lnTo>
                    <a:pt x="674" y="545"/>
                  </a:lnTo>
                  <a:lnTo>
                    <a:pt x="674" y="545"/>
                  </a:lnTo>
                  <a:lnTo>
                    <a:pt x="676" y="545"/>
                  </a:lnTo>
                  <a:lnTo>
                    <a:pt x="678" y="542"/>
                  </a:lnTo>
                  <a:lnTo>
                    <a:pt x="681" y="540"/>
                  </a:lnTo>
                  <a:lnTo>
                    <a:pt x="683" y="540"/>
                  </a:lnTo>
                  <a:lnTo>
                    <a:pt x="683" y="540"/>
                  </a:lnTo>
                  <a:lnTo>
                    <a:pt x="683" y="540"/>
                  </a:lnTo>
                  <a:close/>
                  <a:moveTo>
                    <a:pt x="901" y="547"/>
                  </a:moveTo>
                  <a:lnTo>
                    <a:pt x="901" y="545"/>
                  </a:lnTo>
                  <a:lnTo>
                    <a:pt x="901" y="545"/>
                  </a:lnTo>
                  <a:lnTo>
                    <a:pt x="901" y="540"/>
                  </a:lnTo>
                  <a:lnTo>
                    <a:pt x="901" y="521"/>
                  </a:lnTo>
                  <a:lnTo>
                    <a:pt x="901" y="519"/>
                  </a:lnTo>
                  <a:lnTo>
                    <a:pt x="901" y="516"/>
                  </a:lnTo>
                  <a:lnTo>
                    <a:pt x="901" y="514"/>
                  </a:lnTo>
                  <a:lnTo>
                    <a:pt x="898" y="512"/>
                  </a:lnTo>
                  <a:lnTo>
                    <a:pt x="898" y="509"/>
                  </a:lnTo>
                  <a:lnTo>
                    <a:pt x="901" y="504"/>
                  </a:lnTo>
                  <a:lnTo>
                    <a:pt x="898" y="488"/>
                  </a:lnTo>
                  <a:lnTo>
                    <a:pt x="898" y="488"/>
                  </a:lnTo>
                  <a:lnTo>
                    <a:pt x="898" y="483"/>
                  </a:lnTo>
                  <a:lnTo>
                    <a:pt x="896" y="469"/>
                  </a:lnTo>
                  <a:lnTo>
                    <a:pt x="896" y="464"/>
                  </a:lnTo>
                  <a:lnTo>
                    <a:pt x="894" y="464"/>
                  </a:lnTo>
                  <a:lnTo>
                    <a:pt x="894" y="462"/>
                  </a:lnTo>
                  <a:lnTo>
                    <a:pt x="894" y="459"/>
                  </a:lnTo>
                  <a:lnTo>
                    <a:pt x="894" y="457"/>
                  </a:lnTo>
                  <a:lnTo>
                    <a:pt x="889" y="445"/>
                  </a:lnTo>
                  <a:lnTo>
                    <a:pt x="889" y="445"/>
                  </a:lnTo>
                  <a:lnTo>
                    <a:pt x="887" y="443"/>
                  </a:lnTo>
                  <a:lnTo>
                    <a:pt x="884" y="443"/>
                  </a:lnTo>
                  <a:lnTo>
                    <a:pt x="882" y="443"/>
                  </a:lnTo>
                  <a:lnTo>
                    <a:pt x="882" y="443"/>
                  </a:lnTo>
                  <a:lnTo>
                    <a:pt x="884" y="441"/>
                  </a:lnTo>
                  <a:lnTo>
                    <a:pt x="884" y="441"/>
                  </a:lnTo>
                  <a:lnTo>
                    <a:pt x="887" y="441"/>
                  </a:lnTo>
                  <a:lnTo>
                    <a:pt x="887" y="438"/>
                  </a:lnTo>
                  <a:lnTo>
                    <a:pt x="887" y="438"/>
                  </a:lnTo>
                  <a:lnTo>
                    <a:pt x="884" y="433"/>
                  </a:lnTo>
                  <a:lnTo>
                    <a:pt x="879" y="426"/>
                  </a:lnTo>
                  <a:lnTo>
                    <a:pt x="877" y="422"/>
                  </a:lnTo>
                  <a:lnTo>
                    <a:pt x="875" y="422"/>
                  </a:lnTo>
                  <a:lnTo>
                    <a:pt x="875" y="419"/>
                  </a:lnTo>
                  <a:lnTo>
                    <a:pt x="870" y="417"/>
                  </a:lnTo>
                  <a:lnTo>
                    <a:pt x="870" y="417"/>
                  </a:lnTo>
                  <a:lnTo>
                    <a:pt x="865" y="412"/>
                  </a:lnTo>
                  <a:lnTo>
                    <a:pt x="865" y="412"/>
                  </a:lnTo>
                  <a:lnTo>
                    <a:pt x="863" y="414"/>
                  </a:lnTo>
                  <a:lnTo>
                    <a:pt x="861" y="414"/>
                  </a:lnTo>
                  <a:lnTo>
                    <a:pt x="858" y="412"/>
                  </a:lnTo>
                  <a:lnTo>
                    <a:pt x="858" y="412"/>
                  </a:lnTo>
                  <a:lnTo>
                    <a:pt x="856" y="410"/>
                  </a:lnTo>
                  <a:lnTo>
                    <a:pt x="853" y="410"/>
                  </a:lnTo>
                  <a:lnTo>
                    <a:pt x="856" y="410"/>
                  </a:lnTo>
                  <a:lnTo>
                    <a:pt x="856" y="410"/>
                  </a:lnTo>
                  <a:lnTo>
                    <a:pt x="858" y="410"/>
                  </a:lnTo>
                  <a:lnTo>
                    <a:pt x="858" y="410"/>
                  </a:lnTo>
                  <a:lnTo>
                    <a:pt x="861" y="412"/>
                  </a:lnTo>
                  <a:lnTo>
                    <a:pt x="865" y="412"/>
                  </a:lnTo>
                  <a:lnTo>
                    <a:pt x="868" y="412"/>
                  </a:lnTo>
                  <a:lnTo>
                    <a:pt x="868" y="414"/>
                  </a:lnTo>
                  <a:lnTo>
                    <a:pt x="868" y="412"/>
                  </a:lnTo>
                  <a:lnTo>
                    <a:pt x="844" y="377"/>
                  </a:lnTo>
                  <a:lnTo>
                    <a:pt x="837" y="360"/>
                  </a:lnTo>
                  <a:lnTo>
                    <a:pt x="790" y="289"/>
                  </a:lnTo>
                  <a:lnTo>
                    <a:pt x="787" y="284"/>
                  </a:lnTo>
                  <a:lnTo>
                    <a:pt x="782" y="280"/>
                  </a:lnTo>
                  <a:lnTo>
                    <a:pt x="780" y="272"/>
                  </a:lnTo>
                  <a:lnTo>
                    <a:pt x="778" y="270"/>
                  </a:lnTo>
                  <a:lnTo>
                    <a:pt x="773" y="258"/>
                  </a:lnTo>
                  <a:lnTo>
                    <a:pt x="773" y="254"/>
                  </a:lnTo>
                  <a:lnTo>
                    <a:pt x="771" y="251"/>
                  </a:lnTo>
                  <a:lnTo>
                    <a:pt x="768" y="246"/>
                  </a:lnTo>
                  <a:lnTo>
                    <a:pt x="768" y="244"/>
                  </a:lnTo>
                  <a:lnTo>
                    <a:pt x="768" y="244"/>
                  </a:lnTo>
                  <a:lnTo>
                    <a:pt x="766" y="242"/>
                  </a:lnTo>
                  <a:lnTo>
                    <a:pt x="761" y="230"/>
                  </a:lnTo>
                  <a:lnTo>
                    <a:pt x="764" y="230"/>
                  </a:lnTo>
                  <a:lnTo>
                    <a:pt x="768" y="235"/>
                  </a:lnTo>
                  <a:lnTo>
                    <a:pt x="773" y="235"/>
                  </a:lnTo>
                  <a:lnTo>
                    <a:pt x="775" y="237"/>
                  </a:lnTo>
                  <a:lnTo>
                    <a:pt x="773" y="239"/>
                  </a:lnTo>
                  <a:lnTo>
                    <a:pt x="773" y="242"/>
                  </a:lnTo>
                  <a:lnTo>
                    <a:pt x="773" y="239"/>
                  </a:lnTo>
                  <a:lnTo>
                    <a:pt x="773" y="242"/>
                  </a:lnTo>
                  <a:lnTo>
                    <a:pt x="773" y="244"/>
                  </a:lnTo>
                  <a:lnTo>
                    <a:pt x="773" y="246"/>
                  </a:lnTo>
                  <a:lnTo>
                    <a:pt x="773" y="249"/>
                  </a:lnTo>
                  <a:lnTo>
                    <a:pt x="775" y="251"/>
                  </a:lnTo>
                  <a:lnTo>
                    <a:pt x="778" y="251"/>
                  </a:lnTo>
                  <a:lnTo>
                    <a:pt x="785" y="251"/>
                  </a:lnTo>
                  <a:lnTo>
                    <a:pt x="785" y="251"/>
                  </a:lnTo>
                  <a:lnTo>
                    <a:pt x="787" y="251"/>
                  </a:lnTo>
                  <a:lnTo>
                    <a:pt x="787" y="249"/>
                  </a:lnTo>
                  <a:lnTo>
                    <a:pt x="785" y="249"/>
                  </a:lnTo>
                  <a:lnTo>
                    <a:pt x="785" y="246"/>
                  </a:lnTo>
                  <a:lnTo>
                    <a:pt x="787" y="246"/>
                  </a:lnTo>
                  <a:lnTo>
                    <a:pt x="787" y="246"/>
                  </a:lnTo>
                  <a:lnTo>
                    <a:pt x="787" y="249"/>
                  </a:lnTo>
                  <a:lnTo>
                    <a:pt x="787" y="249"/>
                  </a:lnTo>
                  <a:lnTo>
                    <a:pt x="790" y="246"/>
                  </a:lnTo>
                  <a:lnTo>
                    <a:pt x="792" y="249"/>
                  </a:lnTo>
                  <a:lnTo>
                    <a:pt x="794" y="249"/>
                  </a:lnTo>
                  <a:lnTo>
                    <a:pt x="794" y="251"/>
                  </a:lnTo>
                  <a:lnTo>
                    <a:pt x="797" y="256"/>
                  </a:lnTo>
                  <a:lnTo>
                    <a:pt x="797" y="261"/>
                  </a:lnTo>
                  <a:lnTo>
                    <a:pt x="797" y="277"/>
                  </a:lnTo>
                  <a:lnTo>
                    <a:pt x="799" y="298"/>
                  </a:lnTo>
                  <a:lnTo>
                    <a:pt x="801" y="303"/>
                  </a:lnTo>
                  <a:lnTo>
                    <a:pt x="806" y="310"/>
                  </a:lnTo>
                  <a:lnTo>
                    <a:pt x="816" y="322"/>
                  </a:lnTo>
                  <a:lnTo>
                    <a:pt x="816" y="327"/>
                  </a:lnTo>
                  <a:lnTo>
                    <a:pt x="820" y="329"/>
                  </a:lnTo>
                  <a:lnTo>
                    <a:pt x="820" y="329"/>
                  </a:lnTo>
                  <a:lnTo>
                    <a:pt x="823" y="332"/>
                  </a:lnTo>
                  <a:lnTo>
                    <a:pt x="825" y="336"/>
                  </a:lnTo>
                  <a:lnTo>
                    <a:pt x="825" y="332"/>
                  </a:lnTo>
                  <a:lnTo>
                    <a:pt x="813" y="320"/>
                  </a:lnTo>
                  <a:lnTo>
                    <a:pt x="811" y="313"/>
                  </a:lnTo>
                  <a:lnTo>
                    <a:pt x="808" y="313"/>
                  </a:lnTo>
                  <a:lnTo>
                    <a:pt x="806" y="308"/>
                  </a:lnTo>
                  <a:lnTo>
                    <a:pt x="801" y="296"/>
                  </a:lnTo>
                  <a:lnTo>
                    <a:pt x="801" y="289"/>
                  </a:lnTo>
                  <a:lnTo>
                    <a:pt x="801" y="287"/>
                  </a:lnTo>
                  <a:lnTo>
                    <a:pt x="799" y="287"/>
                  </a:lnTo>
                  <a:lnTo>
                    <a:pt x="801" y="284"/>
                  </a:lnTo>
                  <a:lnTo>
                    <a:pt x="799" y="272"/>
                  </a:lnTo>
                  <a:lnTo>
                    <a:pt x="799" y="272"/>
                  </a:lnTo>
                  <a:lnTo>
                    <a:pt x="799" y="272"/>
                  </a:lnTo>
                  <a:lnTo>
                    <a:pt x="799" y="270"/>
                  </a:lnTo>
                  <a:lnTo>
                    <a:pt x="801" y="270"/>
                  </a:lnTo>
                  <a:lnTo>
                    <a:pt x="801" y="268"/>
                  </a:lnTo>
                  <a:lnTo>
                    <a:pt x="801" y="268"/>
                  </a:lnTo>
                  <a:lnTo>
                    <a:pt x="804" y="265"/>
                  </a:lnTo>
                  <a:lnTo>
                    <a:pt x="804" y="263"/>
                  </a:lnTo>
                  <a:lnTo>
                    <a:pt x="801" y="261"/>
                  </a:lnTo>
                  <a:lnTo>
                    <a:pt x="797" y="254"/>
                  </a:lnTo>
                  <a:lnTo>
                    <a:pt x="790" y="244"/>
                  </a:lnTo>
                  <a:lnTo>
                    <a:pt x="782" y="237"/>
                  </a:lnTo>
                  <a:lnTo>
                    <a:pt x="773" y="225"/>
                  </a:lnTo>
                  <a:lnTo>
                    <a:pt x="754" y="204"/>
                  </a:lnTo>
                  <a:lnTo>
                    <a:pt x="754" y="201"/>
                  </a:lnTo>
                  <a:lnTo>
                    <a:pt x="752" y="199"/>
                  </a:lnTo>
                  <a:lnTo>
                    <a:pt x="749" y="199"/>
                  </a:lnTo>
                  <a:lnTo>
                    <a:pt x="749" y="197"/>
                  </a:lnTo>
                  <a:lnTo>
                    <a:pt x="749" y="194"/>
                  </a:lnTo>
                  <a:lnTo>
                    <a:pt x="735" y="178"/>
                  </a:lnTo>
                  <a:lnTo>
                    <a:pt x="726" y="159"/>
                  </a:lnTo>
                  <a:lnTo>
                    <a:pt x="716" y="147"/>
                  </a:lnTo>
                  <a:lnTo>
                    <a:pt x="709" y="138"/>
                  </a:lnTo>
                  <a:lnTo>
                    <a:pt x="709" y="138"/>
                  </a:lnTo>
                  <a:lnTo>
                    <a:pt x="709" y="135"/>
                  </a:lnTo>
                  <a:lnTo>
                    <a:pt x="707" y="133"/>
                  </a:lnTo>
                  <a:lnTo>
                    <a:pt x="707" y="130"/>
                  </a:lnTo>
                  <a:lnTo>
                    <a:pt x="702" y="123"/>
                  </a:lnTo>
                  <a:lnTo>
                    <a:pt x="700" y="116"/>
                  </a:lnTo>
                  <a:lnTo>
                    <a:pt x="697" y="116"/>
                  </a:lnTo>
                  <a:lnTo>
                    <a:pt x="697" y="114"/>
                  </a:lnTo>
                  <a:lnTo>
                    <a:pt x="695" y="109"/>
                  </a:lnTo>
                  <a:lnTo>
                    <a:pt x="695" y="107"/>
                  </a:lnTo>
                  <a:lnTo>
                    <a:pt x="695" y="107"/>
                  </a:lnTo>
                  <a:lnTo>
                    <a:pt x="695" y="107"/>
                  </a:lnTo>
                  <a:lnTo>
                    <a:pt x="693" y="104"/>
                  </a:lnTo>
                  <a:lnTo>
                    <a:pt x="693" y="104"/>
                  </a:lnTo>
                  <a:lnTo>
                    <a:pt x="693" y="104"/>
                  </a:lnTo>
                  <a:lnTo>
                    <a:pt x="693" y="102"/>
                  </a:lnTo>
                  <a:lnTo>
                    <a:pt x="693" y="102"/>
                  </a:lnTo>
                  <a:lnTo>
                    <a:pt x="690" y="102"/>
                  </a:lnTo>
                  <a:lnTo>
                    <a:pt x="690" y="100"/>
                  </a:lnTo>
                  <a:lnTo>
                    <a:pt x="685" y="85"/>
                  </a:lnTo>
                  <a:lnTo>
                    <a:pt x="683" y="76"/>
                  </a:lnTo>
                  <a:lnTo>
                    <a:pt x="683" y="74"/>
                  </a:lnTo>
                  <a:lnTo>
                    <a:pt x="678" y="69"/>
                  </a:lnTo>
                  <a:lnTo>
                    <a:pt x="678" y="69"/>
                  </a:lnTo>
                  <a:lnTo>
                    <a:pt x="671" y="55"/>
                  </a:lnTo>
                  <a:lnTo>
                    <a:pt x="671" y="50"/>
                  </a:lnTo>
                  <a:lnTo>
                    <a:pt x="671" y="45"/>
                  </a:lnTo>
                  <a:lnTo>
                    <a:pt x="671" y="43"/>
                  </a:lnTo>
                  <a:lnTo>
                    <a:pt x="669" y="43"/>
                  </a:lnTo>
                  <a:lnTo>
                    <a:pt x="669" y="43"/>
                  </a:lnTo>
                  <a:lnTo>
                    <a:pt x="669" y="41"/>
                  </a:lnTo>
                  <a:lnTo>
                    <a:pt x="669" y="38"/>
                  </a:lnTo>
                  <a:lnTo>
                    <a:pt x="667" y="36"/>
                  </a:lnTo>
                  <a:lnTo>
                    <a:pt x="667" y="36"/>
                  </a:lnTo>
                  <a:lnTo>
                    <a:pt x="667" y="33"/>
                  </a:lnTo>
                  <a:lnTo>
                    <a:pt x="664" y="33"/>
                  </a:lnTo>
                  <a:lnTo>
                    <a:pt x="664" y="33"/>
                  </a:lnTo>
                  <a:lnTo>
                    <a:pt x="664" y="33"/>
                  </a:lnTo>
                  <a:lnTo>
                    <a:pt x="662" y="31"/>
                  </a:lnTo>
                  <a:lnTo>
                    <a:pt x="662" y="31"/>
                  </a:lnTo>
                  <a:lnTo>
                    <a:pt x="659" y="29"/>
                  </a:lnTo>
                  <a:lnTo>
                    <a:pt x="659" y="29"/>
                  </a:lnTo>
                  <a:lnTo>
                    <a:pt x="657" y="26"/>
                  </a:lnTo>
                  <a:lnTo>
                    <a:pt x="655" y="26"/>
                  </a:lnTo>
                  <a:lnTo>
                    <a:pt x="655" y="24"/>
                  </a:lnTo>
                  <a:lnTo>
                    <a:pt x="655" y="22"/>
                  </a:lnTo>
                  <a:lnTo>
                    <a:pt x="655" y="19"/>
                  </a:lnTo>
                  <a:lnTo>
                    <a:pt x="655" y="17"/>
                  </a:lnTo>
                  <a:lnTo>
                    <a:pt x="655" y="17"/>
                  </a:lnTo>
                  <a:lnTo>
                    <a:pt x="657" y="17"/>
                  </a:lnTo>
                  <a:lnTo>
                    <a:pt x="657" y="19"/>
                  </a:lnTo>
                  <a:lnTo>
                    <a:pt x="657" y="19"/>
                  </a:lnTo>
                  <a:lnTo>
                    <a:pt x="659" y="19"/>
                  </a:lnTo>
                  <a:lnTo>
                    <a:pt x="659" y="24"/>
                  </a:lnTo>
                  <a:lnTo>
                    <a:pt x="659" y="26"/>
                  </a:lnTo>
                  <a:lnTo>
                    <a:pt x="662" y="26"/>
                  </a:lnTo>
                  <a:lnTo>
                    <a:pt x="662" y="29"/>
                  </a:lnTo>
                  <a:lnTo>
                    <a:pt x="662" y="24"/>
                  </a:lnTo>
                  <a:lnTo>
                    <a:pt x="659" y="14"/>
                  </a:lnTo>
                  <a:lnTo>
                    <a:pt x="659" y="10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9" y="7"/>
                  </a:lnTo>
                  <a:lnTo>
                    <a:pt x="657" y="7"/>
                  </a:lnTo>
                  <a:lnTo>
                    <a:pt x="657" y="7"/>
                  </a:lnTo>
                  <a:lnTo>
                    <a:pt x="655" y="7"/>
                  </a:lnTo>
                  <a:lnTo>
                    <a:pt x="655" y="7"/>
                  </a:lnTo>
                  <a:lnTo>
                    <a:pt x="652" y="7"/>
                  </a:lnTo>
                  <a:lnTo>
                    <a:pt x="652" y="5"/>
                  </a:lnTo>
                  <a:lnTo>
                    <a:pt x="652" y="5"/>
                  </a:lnTo>
                  <a:lnTo>
                    <a:pt x="650" y="5"/>
                  </a:lnTo>
                  <a:lnTo>
                    <a:pt x="645" y="7"/>
                  </a:lnTo>
                  <a:lnTo>
                    <a:pt x="645" y="7"/>
                  </a:lnTo>
                  <a:lnTo>
                    <a:pt x="641" y="7"/>
                  </a:lnTo>
                  <a:lnTo>
                    <a:pt x="641" y="7"/>
                  </a:lnTo>
                  <a:lnTo>
                    <a:pt x="638" y="7"/>
                  </a:lnTo>
                  <a:lnTo>
                    <a:pt x="638" y="7"/>
                  </a:lnTo>
                  <a:lnTo>
                    <a:pt x="636" y="7"/>
                  </a:lnTo>
                  <a:lnTo>
                    <a:pt x="636" y="7"/>
                  </a:lnTo>
                  <a:lnTo>
                    <a:pt x="629" y="5"/>
                  </a:lnTo>
                  <a:lnTo>
                    <a:pt x="629" y="5"/>
                  </a:lnTo>
                  <a:lnTo>
                    <a:pt x="626" y="5"/>
                  </a:lnTo>
                  <a:lnTo>
                    <a:pt x="626" y="5"/>
                  </a:lnTo>
                  <a:lnTo>
                    <a:pt x="624" y="5"/>
                  </a:lnTo>
                  <a:lnTo>
                    <a:pt x="624" y="5"/>
                  </a:lnTo>
                  <a:lnTo>
                    <a:pt x="622" y="5"/>
                  </a:lnTo>
                  <a:lnTo>
                    <a:pt x="622" y="5"/>
                  </a:lnTo>
                  <a:lnTo>
                    <a:pt x="612" y="3"/>
                  </a:lnTo>
                  <a:lnTo>
                    <a:pt x="610" y="0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5" y="0"/>
                  </a:lnTo>
                  <a:lnTo>
                    <a:pt x="603" y="0"/>
                  </a:lnTo>
                  <a:lnTo>
                    <a:pt x="603" y="0"/>
                  </a:lnTo>
                  <a:lnTo>
                    <a:pt x="600" y="0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3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600" y="5"/>
                  </a:lnTo>
                  <a:lnTo>
                    <a:pt x="598" y="5"/>
                  </a:lnTo>
                  <a:lnTo>
                    <a:pt x="598" y="5"/>
                  </a:lnTo>
                  <a:lnTo>
                    <a:pt x="598" y="5"/>
                  </a:lnTo>
                  <a:lnTo>
                    <a:pt x="596" y="7"/>
                  </a:lnTo>
                  <a:lnTo>
                    <a:pt x="596" y="7"/>
                  </a:lnTo>
                  <a:lnTo>
                    <a:pt x="596" y="7"/>
                  </a:lnTo>
                  <a:lnTo>
                    <a:pt x="596" y="10"/>
                  </a:lnTo>
                  <a:lnTo>
                    <a:pt x="596" y="10"/>
                  </a:lnTo>
                  <a:lnTo>
                    <a:pt x="596" y="10"/>
                  </a:lnTo>
                  <a:lnTo>
                    <a:pt x="596" y="12"/>
                  </a:lnTo>
                  <a:lnTo>
                    <a:pt x="596" y="12"/>
                  </a:lnTo>
                  <a:lnTo>
                    <a:pt x="596" y="12"/>
                  </a:lnTo>
                  <a:lnTo>
                    <a:pt x="596" y="14"/>
                  </a:lnTo>
                  <a:lnTo>
                    <a:pt x="596" y="17"/>
                  </a:lnTo>
                  <a:lnTo>
                    <a:pt x="596" y="17"/>
                  </a:lnTo>
                  <a:lnTo>
                    <a:pt x="596" y="19"/>
                  </a:lnTo>
                  <a:lnTo>
                    <a:pt x="596" y="22"/>
                  </a:lnTo>
                  <a:lnTo>
                    <a:pt x="596" y="22"/>
                  </a:lnTo>
                  <a:lnTo>
                    <a:pt x="596" y="24"/>
                  </a:lnTo>
                  <a:lnTo>
                    <a:pt x="596" y="24"/>
                  </a:lnTo>
                  <a:lnTo>
                    <a:pt x="596" y="26"/>
                  </a:lnTo>
                  <a:lnTo>
                    <a:pt x="598" y="26"/>
                  </a:lnTo>
                  <a:lnTo>
                    <a:pt x="600" y="29"/>
                  </a:lnTo>
                  <a:lnTo>
                    <a:pt x="600" y="29"/>
                  </a:lnTo>
                  <a:lnTo>
                    <a:pt x="600" y="31"/>
                  </a:lnTo>
                  <a:lnTo>
                    <a:pt x="600" y="31"/>
                  </a:lnTo>
                  <a:lnTo>
                    <a:pt x="600" y="33"/>
                  </a:lnTo>
                  <a:lnTo>
                    <a:pt x="600" y="41"/>
                  </a:lnTo>
                  <a:lnTo>
                    <a:pt x="600" y="50"/>
                  </a:lnTo>
                  <a:lnTo>
                    <a:pt x="600" y="50"/>
                  </a:lnTo>
                  <a:lnTo>
                    <a:pt x="600" y="52"/>
                  </a:lnTo>
                  <a:lnTo>
                    <a:pt x="600" y="55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600" y="57"/>
                  </a:lnTo>
                  <a:lnTo>
                    <a:pt x="598" y="59"/>
                  </a:lnTo>
                  <a:lnTo>
                    <a:pt x="598" y="59"/>
                  </a:lnTo>
                  <a:lnTo>
                    <a:pt x="596" y="59"/>
                  </a:lnTo>
                  <a:lnTo>
                    <a:pt x="593" y="59"/>
                  </a:lnTo>
                  <a:lnTo>
                    <a:pt x="593" y="59"/>
                  </a:lnTo>
                  <a:lnTo>
                    <a:pt x="589" y="59"/>
                  </a:lnTo>
                  <a:lnTo>
                    <a:pt x="589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4" y="55"/>
                  </a:lnTo>
                  <a:lnTo>
                    <a:pt x="581" y="52"/>
                  </a:lnTo>
                  <a:lnTo>
                    <a:pt x="581" y="52"/>
                  </a:lnTo>
                  <a:lnTo>
                    <a:pt x="581" y="52"/>
                  </a:lnTo>
                  <a:lnTo>
                    <a:pt x="581" y="50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8"/>
                  </a:lnTo>
                  <a:lnTo>
                    <a:pt x="581" y="45"/>
                  </a:lnTo>
                  <a:lnTo>
                    <a:pt x="581" y="45"/>
                  </a:lnTo>
                  <a:lnTo>
                    <a:pt x="581" y="45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41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7" y="38"/>
                  </a:lnTo>
                  <a:lnTo>
                    <a:pt x="572" y="38"/>
                  </a:lnTo>
                  <a:lnTo>
                    <a:pt x="570" y="38"/>
                  </a:lnTo>
                  <a:lnTo>
                    <a:pt x="562" y="38"/>
                  </a:lnTo>
                  <a:lnTo>
                    <a:pt x="558" y="38"/>
                  </a:lnTo>
                  <a:lnTo>
                    <a:pt x="551" y="41"/>
                  </a:lnTo>
                  <a:lnTo>
                    <a:pt x="544" y="41"/>
                  </a:lnTo>
                  <a:lnTo>
                    <a:pt x="534" y="41"/>
                  </a:lnTo>
                  <a:lnTo>
                    <a:pt x="525" y="43"/>
                  </a:lnTo>
                  <a:lnTo>
                    <a:pt x="515" y="43"/>
                  </a:lnTo>
                  <a:lnTo>
                    <a:pt x="503" y="43"/>
                  </a:lnTo>
                  <a:lnTo>
                    <a:pt x="494" y="45"/>
                  </a:lnTo>
                  <a:lnTo>
                    <a:pt x="482" y="45"/>
                  </a:lnTo>
                  <a:lnTo>
                    <a:pt x="470" y="45"/>
                  </a:lnTo>
                  <a:lnTo>
                    <a:pt x="458" y="48"/>
                  </a:lnTo>
                  <a:lnTo>
                    <a:pt x="447" y="48"/>
                  </a:lnTo>
                  <a:lnTo>
                    <a:pt x="435" y="50"/>
                  </a:lnTo>
                  <a:lnTo>
                    <a:pt x="423" y="50"/>
                  </a:lnTo>
                  <a:lnTo>
                    <a:pt x="411" y="52"/>
                  </a:lnTo>
                  <a:lnTo>
                    <a:pt x="399" y="52"/>
                  </a:lnTo>
                  <a:lnTo>
                    <a:pt x="387" y="52"/>
                  </a:lnTo>
                  <a:lnTo>
                    <a:pt x="376" y="55"/>
                  </a:lnTo>
                  <a:lnTo>
                    <a:pt x="366" y="55"/>
                  </a:lnTo>
                  <a:lnTo>
                    <a:pt x="354" y="55"/>
                  </a:lnTo>
                  <a:lnTo>
                    <a:pt x="345" y="57"/>
                  </a:lnTo>
                  <a:lnTo>
                    <a:pt x="335" y="57"/>
                  </a:lnTo>
                  <a:lnTo>
                    <a:pt x="328" y="57"/>
                  </a:lnTo>
                  <a:lnTo>
                    <a:pt x="321" y="57"/>
                  </a:lnTo>
                  <a:lnTo>
                    <a:pt x="314" y="59"/>
                  </a:lnTo>
                  <a:lnTo>
                    <a:pt x="309" y="59"/>
                  </a:lnTo>
                  <a:lnTo>
                    <a:pt x="305" y="59"/>
                  </a:lnTo>
                  <a:lnTo>
                    <a:pt x="302" y="59"/>
                  </a:lnTo>
                  <a:lnTo>
                    <a:pt x="300" y="59"/>
                  </a:lnTo>
                  <a:lnTo>
                    <a:pt x="298" y="59"/>
                  </a:lnTo>
                  <a:lnTo>
                    <a:pt x="295" y="59"/>
                  </a:lnTo>
                  <a:lnTo>
                    <a:pt x="295" y="59"/>
                  </a:lnTo>
                  <a:lnTo>
                    <a:pt x="288" y="55"/>
                  </a:lnTo>
                  <a:lnTo>
                    <a:pt x="286" y="48"/>
                  </a:lnTo>
                  <a:lnTo>
                    <a:pt x="286" y="43"/>
                  </a:lnTo>
                  <a:lnTo>
                    <a:pt x="283" y="41"/>
                  </a:lnTo>
                  <a:lnTo>
                    <a:pt x="283" y="36"/>
                  </a:lnTo>
                  <a:lnTo>
                    <a:pt x="281" y="36"/>
                  </a:lnTo>
                  <a:lnTo>
                    <a:pt x="281" y="33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6" y="29"/>
                  </a:lnTo>
                  <a:lnTo>
                    <a:pt x="276" y="29"/>
                  </a:lnTo>
                  <a:lnTo>
                    <a:pt x="276" y="29"/>
                  </a:lnTo>
                  <a:lnTo>
                    <a:pt x="276" y="26"/>
                  </a:lnTo>
                  <a:lnTo>
                    <a:pt x="260" y="29"/>
                  </a:lnTo>
                  <a:lnTo>
                    <a:pt x="243" y="31"/>
                  </a:lnTo>
                  <a:lnTo>
                    <a:pt x="224" y="33"/>
                  </a:lnTo>
                  <a:lnTo>
                    <a:pt x="208" y="36"/>
                  </a:lnTo>
                  <a:lnTo>
                    <a:pt x="191" y="38"/>
                  </a:lnTo>
                  <a:lnTo>
                    <a:pt x="175" y="41"/>
                  </a:lnTo>
                  <a:lnTo>
                    <a:pt x="158" y="43"/>
                  </a:lnTo>
                  <a:lnTo>
                    <a:pt x="141" y="45"/>
                  </a:lnTo>
                  <a:lnTo>
                    <a:pt x="125" y="48"/>
                  </a:lnTo>
                  <a:lnTo>
                    <a:pt x="108" y="50"/>
                  </a:lnTo>
                  <a:lnTo>
                    <a:pt x="89" y="50"/>
                  </a:lnTo>
                  <a:lnTo>
                    <a:pt x="73" y="52"/>
                  </a:lnTo>
                  <a:lnTo>
                    <a:pt x="56" y="55"/>
                  </a:lnTo>
                  <a:lnTo>
                    <a:pt x="40" y="57"/>
                  </a:lnTo>
                  <a:lnTo>
                    <a:pt x="23" y="59"/>
                  </a:lnTo>
                  <a:lnTo>
                    <a:pt x="7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2" y="81"/>
                  </a:lnTo>
                  <a:lnTo>
                    <a:pt x="2" y="83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93"/>
                  </a:lnTo>
                  <a:lnTo>
                    <a:pt x="14" y="93"/>
                  </a:lnTo>
                  <a:lnTo>
                    <a:pt x="16" y="95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2"/>
                  </a:lnTo>
                  <a:lnTo>
                    <a:pt x="26" y="107"/>
                  </a:lnTo>
                  <a:lnTo>
                    <a:pt x="26" y="112"/>
                  </a:lnTo>
                  <a:lnTo>
                    <a:pt x="23" y="114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6" y="119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28" y="123"/>
                  </a:lnTo>
                  <a:lnTo>
                    <a:pt x="30" y="126"/>
                  </a:lnTo>
                  <a:lnTo>
                    <a:pt x="30" y="126"/>
                  </a:lnTo>
                  <a:lnTo>
                    <a:pt x="33" y="126"/>
                  </a:lnTo>
                  <a:lnTo>
                    <a:pt x="35" y="126"/>
                  </a:lnTo>
                  <a:lnTo>
                    <a:pt x="35" y="126"/>
                  </a:lnTo>
                  <a:lnTo>
                    <a:pt x="35" y="128"/>
                  </a:lnTo>
                  <a:lnTo>
                    <a:pt x="35" y="128"/>
                  </a:lnTo>
                  <a:lnTo>
                    <a:pt x="35" y="130"/>
                  </a:lnTo>
                  <a:lnTo>
                    <a:pt x="33" y="130"/>
                  </a:lnTo>
                  <a:lnTo>
                    <a:pt x="30" y="133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30" y="138"/>
                  </a:lnTo>
                  <a:lnTo>
                    <a:pt x="30" y="140"/>
                  </a:lnTo>
                  <a:lnTo>
                    <a:pt x="28" y="140"/>
                  </a:lnTo>
                  <a:lnTo>
                    <a:pt x="28" y="142"/>
                  </a:lnTo>
                  <a:lnTo>
                    <a:pt x="26" y="142"/>
                  </a:lnTo>
                  <a:lnTo>
                    <a:pt x="23" y="142"/>
                  </a:lnTo>
                  <a:lnTo>
                    <a:pt x="23" y="145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3" y="145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18" y="149"/>
                  </a:lnTo>
                  <a:lnTo>
                    <a:pt x="21" y="149"/>
                  </a:lnTo>
                  <a:lnTo>
                    <a:pt x="23" y="149"/>
                  </a:lnTo>
                  <a:lnTo>
                    <a:pt x="23" y="147"/>
                  </a:lnTo>
                  <a:lnTo>
                    <a:pt x="40" y="142"/>
                  </a:lnTo>
                  <a:lnTo>
                    <a:pt x="42" y="140"/>
                  </a:lnTo>
                  <a:lnTo>
                    <a:pt x="40" y="140"/>
                  </a:lnTo>
                  <a:lnTo>
                    <a:pt x="42" y="138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4" y="135"/>
                  </a:lnTo>
                  <a:lnTo>
                    <a:pt x="44" y="133"/>
                  </a:lnTo>
                  <a:lnTo>
                    <a:pt x="44" y="130"/>
                  </a:lnTo>
                  <a:lnTo>
                    <a:pt x="47" y="130"/>
                  </a:lnTo>
                  <a:lnTo>
                    <a:pt x="49" y="130"/>
                  </a:lnTo>
                  <a:lnTo>
                    <a:pt x="52" y="128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54" y="126"/>
                  </a:lnTo>
                  <a:lnTo>
                    <a:pt x="56" y="121"/>
                  </a:lnTo>
                  <a:lnTo>
                    <a:pt x="56" y="119"/>
                  </a:lnTo>
                  <a:lnTo>
                    <a:pt x="54" y="116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2" y="109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6" y="109"/>
                  </a:lnTo>
                  <a:lnTo>
                    <a:pt x="56" y="109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6" y="114"/>
                  </a:lnTo>
                  <a:lnTo>
                    <a:pt x="59" y="114"/>
                  </a:lnTo>
                  <a:lnTo>
                    <a:pt x="61" y="114"/>
                  </a:lnTo>
                  <a:lnTo>
                    <a:pt x="61" y="116"/>
                  </a:lnTo>
                  <a:lnTo>
                    <a:pt x="61" y="119"/>
                  </a:lnTo>
                  <a:lnTo>
                    <a:pt x="61" y="121"/>
                  </a:lnTo>
                  <a:lnTo>
                    <a:pt x="61" y="121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66" y="116"/>
                  </a:lnTo>
                  <a:lnTo>
                    <a:pt x="66" y="114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8" y="104"/>
                  </a:lnTo>
                  <a:lnTo>
                    <a:pt x="66" y="102"/>
                  </a:lnTo>
                  <a:lnTo>
                    <a:pt x="68" y="104"/>
                  </a:lnTo>
                  <a:lnTo>
                    <a:pt x="70" y="107"/>
                  </a:lnTo>
                  <a:lnTo>
                    <a:pt x="73" y="109"/>
                  </a:lnTo>
                  <a:lnTo>
                    <a:pt x="73" y="107"/>
                  </a:lnTo>
                  <a:lnTo>
                    <a:pt x="75" y="107"/>
                  </a:lnTo>
                  <a:lnTo>
                    <a:pt x="75" y="107"/>
                  </a:lnTo>
                  <a:lnTo>
                    <a:pt x="75" y="109"/>
                  </a:lnTo>
                  <a:lnTo>
                    <a:pt x="70" y="109"/>
                  </a:lnTo>
                  <a:lnTo>
                    <a:pt x="70" y="112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5" y="119"/>
                  </a:lnTo>
                  <a:lnTo>
                    <a:pt x="75" y="119"/>
                  </a:lnTo>
                  <a:lnTo>
                    <a:pt x="78" y="119"/>
                  </a:lnTo>
                  <a:lnTo>
                    <a:pt x="80" y="119"/>
                  </a:lnTo>
                  <a:lnTo>
                    <a:pt x="82" y="119"/>
                  </a:lnTo>
                  <a:lnTo>
                    <a:pt x="85" y="121"/>
                  </a:lnTo>
                  <a:lnTo>
                    <a:pt x="85" y="123"/>
                  </a:lnTo>
                  <a:lnTo>
                    <a:pt x="82" y="121"/>
                  </a:lnTo>
                  <a:lnTo>
                    <a:pt x="80" y="121"/>
                  </a:lnTo>
                  <a:lnTo>
                    <a:pt x="78" y="121"/>
                  </a:lnTo>
                  <a:lnTo>
                    <a:pt x="73" y="128"/>
                  </a:lnTo>
                  <a:lnTo>
                    <a:pt x="70" y="128"/>
                  </a:lnTo>
                  <a:lnTo>
                    <a:pt x="66" y="128"/>
                  </a:lnTo>
                  <a:lnTo>
                    <a:pt x="59" y="130"/>
                  </a:lnTo>
                  <a:lnTo>
                    <a:pt x="54" y="133"/>
                  </a:lnTo>
                  <a:lnTo>
                    <a:pt x="54" y="133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59" y="135"/>
                  </a:lnTo>
                  <a:lnTo>
                    <a:pt x="68" y="130"/>
                  </a:lnTo>
                  <a:lnTo>
                    <a:pt x="85" y="126"/>
                  </a:lnTo>
                  <a:lnTo>
                    <a:pt x="92" y="126"/>
                  </a:lnTo>
                  <a:lnTo>
                    <a:pt x="94" y="123"/>
                  </a:lnTo>
                  <a:lnTo>
                    <a:pt x="97" y="123"/>
                  </a:lnTo>
                  <a:lnTo>
                    <a:pt x="99" y="123"/>
                  </a:lnTo>
                  <a:lnTo>
                    <a:pt x="106" y="121"/>
                  </a:lnTo>
                  <a:lnTo>
                    <a:pt x="115" y="121"/>
                  </a:lnTo>
                  <a:lnTo>
                    <a:pt x="115" y="121"/>
                  </a:lnTo>
                  <a:lnTo>
                    <a:pt x="115" y="119"/>
                  </a:lnTo>
                  <a:lnTo>
                    <a:pt x="115" y="119"/>
                  </a:lnTo>
                  <a:lnTo>
                    <a:pt x="118" y="119"/>
                  </a:lnTo>
                  <a:lnTo>
                    <a:pt x="120" y="116"/>
                  </a:lnTo>
                  <a:lnTo>
                    <a:pt x="120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5" y="114"/>
                  </a:lnTo>
                  <a:lnTo>
                    <a:pt x="125" y="114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27" y="107"/>
                  </a:lnTo>
                  <a:lnTo>
                    <a:pt x="125" y="107"/>
                  </a:lnTo>
                  <a:lnTo>
                    <a:pt x="127" y="107"/>
                  </a:lnTo>
                  <a:lnTo>
                    <a:pt x="127" y="109"/>
                  </a:lnTo>
                  <a:lnTo>
                    <a:pt x="130" y="109"/>
                  </a:lnTo>
                  <a:lnTo>
                    <a:pt x="130" y="107"/>
                  </a:lnTo>
                  <a:lnTo>
                    <a:pt x="130" y="107"/>
                  </a:lnTo>
                  <a:lnTo>
                    <a:pt x="132" y="107"/>
                  </a:lnTo>
                  <a:lnTo>
                    <a:pt x="134" y="107"/>
                  </a:lnTo>
                  <a:lnTo>
                    <a:pt x="132" y="109"/>
                  </a:lnTo>
                  <a:lnTo>
                    <a:pt x="132" y="112"/>
                  </a:lnTo>
                  <a:lnTo>
                    <a:pt x="134" y="114"/>
                  </a:lnTo>
                  <a:lnTo>
                    <a:pt x="134" y="114"/>
                  </a:lnTo>
                  <a:lnTo>
                    <a:pt x="137" y="112"/>
                  </a:lnTo>
                  <a:lnTo>
                    <a:pt x="137" y="112"/>
                  </a:lnTo>
                  <a:lnTo>
                    <a:pt x="139" y="109"/>
                  </a:lnTo>
                  <a:lnTo>
                    <a:pt x="141" y="109"/>
                  </a:lnTo>
                  <a:lnTo>
                    <a:pt x="146" y="107"/>
                  </a:lnTo>
                  <a:lnTo>
                    <a:pt x="149" y="107"/>
                  </a:lnTo>
                  <a:lnTo>
                    <a:pt x="153" y="107"/>
                  </a:lnTo>
                  <a:lnTo>
                    <a:pt x="156" y="107"/>
                  </a:lnTo>
                  <a:lnTo>
                    <a:pt x="156" y="104"/>
                  </a:lnTo>
                  <a:lnTo>
                    <a:pt x="158" y="109"/>
                  </a:lnTo>
                  <a:lnTo>
                    <a:pt x="160" y="109"/>
                  </a:lnTo>
                  <a:lnTo>
                    <a:pt x="160" y="109"/>
                  </a:lnTo>
                  <a:lnTo>
                    <a:pt x="163" y="107"/>
                  </a:lnTo>
                  <a:lnTo>
                    <a:pt x="165" y="109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3" y="112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65" y="119"/>
                  </a:lnTo>
                  <a:lnTo>
                    <a:pt x="165" y="119"/>
                  </a:lnTo>
                  <a:lnTo>
                    <a:pt x="158" y="116"/>
                  </a:lnTo>
                  <a:lnTo>
                    <a:pt x="156" y="114"/>
                  </a:lnTo>
                  <a:lnTo>
                    <a:pt x="153" y="114"/>
                  </a:lnTo>
                  <a:lnTo>
                    <a:pt x="153" y="114"/>
                  </a:lnTo>
                  <a:lnTo>
                    <a:pt x="151" y="114"/>
                  </a:lnTo>
                  <a:lnTo>
                    <a:pt x="151" y="116"/>
                  </a:lnTo>
                  <a:lnTo>
                    <a:pt x="153" y="116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56" y="119"/>
                  </a:lnTo>
                  <a:lnTo>
                    <a:pt x="156" y="119"/>
                  </a:lnTo>
                  <a:lnTo>
                    <a:pt x="153" y="119"/>
                  </a:lnTo>
                  <a:lnTo>
                    <a:pt x="149" y="119"/>
                  </a:lnTo>
                  <a:lnTo>
                    <a:pt x="149" y="119"/>
                  </a:lnTo>
                  <a:lnTo>
                    <a:pt x="146" y="116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4"/>
                  </a:lnTo>
                  <a:lnTo>
                    <a:pt x="146" y="116"/>
                  </a:lnTo>
                  <a:lnTo>
                    <a:pt x="144" y="119"/>
                  </a:lnTo>
                  <a:lnTo>
                    <a:pt x="144" y="119"/>
                  </a:lnTo>
                  <a:lnTo>
                    <a:pt x="144" y="121"/>
                  </a:lnTo>
                  <a:lnTo>
                    <a:pt x="137" y="119"/>
                  </a:lnTo>
                  <a:lnTo>
                    <a:pt x="127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5" y="121"/>
                  </a:lnTo>
                  <a:lnTo>
                    <a:pt x="127" y="123"/>
                  </a:lnTo>
                  <a:lnTo>
                    <a:pt x="141" y="123"/>
                  </a:lnTo>
                  <a:lnTo>
                    <a:pt x="160" y="126"/>
                  </a:lnTo>
                  <a:lnTo>
                    <a:pt x="175" y="128"/>
                  </a:lnTo>
                  <a:lnTo>
                    <a:pt x="186" y="133"/>
                  </a:lnTo>
                  <a:lnTo>
                    <a:pt x="198" y="135"/>
                  </a:lnTo>
                  <a:lnTo>
                    <a:pt x="212" y="145"/>
                  </a:lnTo>
                  <a:lnTo>
                    <a:pt x="215" y="145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12" y="142"/>
                  </a:lnTo>
                  <a:lnTo>
                    <a:pt x="215" y="142"/>
                  </a:lnTo>
                  <a:lnTo>
                    <a:pt x="215" y="142"/>
                  </a:lnTo>
                  <a:lnTo>
                    <a:pt x="212" y="140"/>
                  </a:lnTo>
                  <a:lnTo>
                    <a:pt x="210" y="140"/>
                  </a:lnTo>
                  <a:lnTo>
                    <a:pt x="210" y="138"/>
                  </a:lnTo>
                  <a:lnTo>
                    <a:pt x="212" y="135"/>
                  </a:lnTo>
                  <a:lnTo>
                    <a:pt x="210" y="133"/>
                  </a:lnTo>
                  <a:lnTo>
                    <a:pt x="208" y="133"/>
                  </a:lnTo>
                  <a:lnTo>
                    <a:pt x="208" y="133"/>
                  </a:lnTo>
                  <a:lnTo>
                    <a:pt x="205" y="130"/>
                  </a:lnTo>
                  <a:lnTo>
                    <a:pt x="203" y="133"/>
                  </a:lnTo>
                  <a:lnTo>
                    <a:pt x="201" y="133"/>
                  </a:lnTo>
                  <a:lnTo>
                    <a:pt x="201" y="133"/>
                  </a:lnTo>
                  <a:lnTo>
                    <a:pt x="198" y="133"/>
                  </a:lnTo>
                  <a:lnTo>
                    <a:pt x="198" y="130"/>
                  </a:lnTo>
                  <a:lnTo>
                    <a:pt x="198" y="128"/>
                  </a:lnTo>
                  <a:lnTo>
                    <a:pt x="201" y="126"/>
                  </a:lnTo>
                  <a:lnTo>
                    <a:pt x="203" y="126"/>
                  </a:lnTo>
                  <a:lnTo>
                    <a:pt x="205" y="126"/>
                  </a:lnTo>
                  <a:lnTo>
                    <a:pt x="205" y="123"/>
                  </a:lnTo>
                  <a:lnTo>
                    <a:pt x="208" y="121"/>
                  </a:lnTo>
                  <a:lnTo>
                    <a:pt x="210" y="123"/>
                  </a:lnTo>
                  <a:lnTo>
                    <a:pt x="210" y="126"/>
                  </a:lnTo>
                  <a:lnTo>
                    <a:pt x="212" y="128"/>
                  </a:lnTo>
                  <a:lnTo>
                    <a:pt x="212" y="130"/>
                  </a:lnTo>
                  <a:lnTo>
                    <a:pt x="212" y="130"/>
                  </a:lnTo>
                  <a:lnTo>
                    <a:pt x="215" y="128"/>
                  </a:lnTo>
                  <a:lnTo>
                    <a:pt x="215" y="128"/>
                  </a:lnTo>
                  <a:lnTo>
                    <a:pt x="215" y="126"/>
                  </a:lnTo>
                  <a:lnTo>
                    <a:pt x="217" y="126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2" y="126"/>
                  </a:lnTo>
                  <a:lnTo>
                    <a:pt x="224" y="119"/>
                  </a:lnTo>
                  <a:lnTo>
                    <a:pt x="224" y="119"/>
                  </a:lnTo>
                  <a:lnTo>
                    <a:pt x="227" y="119"/>
                  </a:lnTo>
                  <a:lnTo>
                    <a:pt x="227" y="121"/>
                  </a:lnTo>
                  <a:lnTo>
                    <a:pt x="229" y="123"/>
                  </a:lnTo>
                  <a:lnTo>
                    <a:pt x="227" y="123"/>
                  </a:lnTo>
                  <a:lnTo>
                    <a:pt x="224" y="128"/>
                  </a:lnTo>
                  <a:lnTo>
                    <a:pt x="220" y="128"/>
                  </a:lnTo>
                  <a:lnTo>
                    <a:pt x="220" y="128"/>
                  </a:lnTo>
                  <a:lnTo>
                    <a:pt x="215" y="135"/>
                  </a:lnTo>
                  <a:lnTo>
                    <a:pt x="212" y="138"/>
                  </a:lnTo>
                  <a:lnTo>
                    <a:pt x="215" y="138"/>
                  </a:lnTo>
                  <a:lnTo>
                    <a:pt x="215" y="138"/>
                  </a:lnTo>
                  <a:lnTo>
                    <a:pt x="215" y="140"/>
                  </a:lnTo>
                  <a:lnTo>
                    <a:pt x="220" y="140"/>
                  </a:lnTo>
                  <a:lnTo>
                    <a:pt x="222" y="140"/>
                  </a:lnTo>
                  <a:lnTo>
                    <a:pt x="222" y="142"/>
                  </a:lnTo>
                  <a:lnTo>
                    <a:pt x="224" y="142"/>
                  </a:lnTo>
                  <a:lnTo>
                    <a:pt x="227" y="142"/>
                  </a:lnTo>
                  <a:lnTo>
                    <a:pt x="229" y="145"/>
                  </a:lnTo>
                  <a:lnTo>
                    <a:pt x="231" y="145"/>
                  </a:lnTo>
                  <a:lnTo>
                    <a:pt x="231" y="145"/>
                  </a:lnTo>
                  <a:lnTo>
                    <a:pt x="231" y="145"/>
                  </a:lnTo>
                  <a:lnTo>
                    <a:pt x="231" y="142"/>
                  </a:lnTo>
                  <a:lnTo>
                    <a:pt x="231" y="142"/>
                  </a:lnTo>
                  <a:lnTo>
                    <a:pt x="234" y="142"/>
                  </a:lnTo>
                  <a:lnTo>
                    <a:pt x="234" y="142"/>
                  </a:lnTo>
                  <a:lnTo>
                    <a:pt x="236" y="140"/>
                  </a:lnTo>
                  <a:lnTo>
                    <a:pt x="238" y="140"/>
                  </a:lnTo>
                  <a:lnTo>
                    <a:pt x="238" y="140"/>
                  </a:lnTo>
                  <a:lnTo>
                    <a:pt x="236" y="142"/>
                  </a:lnTo>
                  <a:lnTo>
                    <a:pt x="236" y="145"/>
                  </a:lnTo>
                  <a:lnTo>
                    <a:pt x="238" y="145"/>
                  </a:lnTo>
                  <a:lnTo>
                    <a:pt x="238" y="145"/>
                  </a:lnTo>
                  <a:lnTo>
                    <a:pt x="241" y="147"/>
                  </a:lnTo>
                  <a:lnTo>
                    <a:pt x="241" y="149"/>
                  </a:lnTo>
                  <a:lnTo>
                    <a:pt x="241" y="152"/>
                  </a:lnTo>
                  <a:lnTo>
                    <a:pt x="243" y="152"/>
                  </a:lnTo>
                  <a:lnTo>
                    <a:pt x="243" y="152"/>
                  </a:lnTo>
                  <a:lnTo>
                    <a:pt x="246" y="149"/>
                  </a:lnTo>
                  <a:lnTo>
                    <a:pt x="246" y="147"/>
                  </a:lnTo>
                  <a:lnTo>
                    <a:pt x="246" y="149"/>
                  </a:lnTo>
                  <a:lnTo>
                    <a:pt x="246" y="149"/>
                  </a:lnTo>
                  <a:lnTo>
                    <a:pt x="246" y="149"/>
                  </a:lnTo>
                  <a:lnTo>
                    <a:pt x="248" y="149"/>
                  </a:lnTo>
                  <a:lnTo>
                    <a:pt x="250" y="149"/>
                  </a:lnTo>
                  <a:lnTo>
                    <a:pt x="250" y="149"/>
                  </a:lnTo>
                  <a:lnTo>
                    <a:pt x="250" y="152"/>
                  </a:lnTo>
                  <a:lnTo>
                    <a:pt x="250" y="152"/>
                  </a:lnTo>
                  <a:lnTo>
                    <a:pt x="248" y="152"/>
                  </a:lnTo>
                  <a:lnTo>
                    <a:pt x="248" y="154"/>
                  </a:lnTo>
                  <a:lnTo>
                    <a:pt x="246" y="154"/>
                  </a:lnTo>
                  <a:lnTo>
                    <a:pt x="241" y="154"/>
                  </a:lnTo>
                  <a:lnTo>
                    <a:pt x="238" y="152"/>
                  </a:lnTo>
                  <a:lnTo>
                    <a:pt x="236" y="149"/>
                  </a:lnTo>
                  <a:lnTo>
                    <a:pt x="234" y="147"/>
                  </a:lnTo>
                  <a:lnTo>
                    <a:pt x="227" y="147"/>
                  </a:lnTo>
                  <a:lnTo>
                    <a:pt x="227" y="145"/>
                  </a:lnTo>
                  <a:lnTo>
                    <a:pt x="220" y="142"/>
                  </a:lnTo>
                  <a:lnTo>
                    <a:pt x="217" y="145"/>
                  </a:lnTo>
                  <a:lnTo>
                    <a:pt x="220" y="145"/>
                  </a:lnTo>
                  <a:lnTo>
                    <a:pt x="227" y="149"/>
                  </a:lnTo>
                  <a:lnTo>
                    <a:pt x="227" y="149"/>
                  </a:lnTo>
                  <a:lnTo>
                    <a:pt x="243" y="159"/>
                  </a:lnTo>
                  <a:lnTo>
                    <a:pt x="241" y="159"/>
                  </a:lnTo>
                  <a:lnTo>
                    <a:pt x="238" y="159"/>
                  </a:lnTo>
                  <a:lnTo>
                    <a:pt x="234" y="156"/>
                  </a:lnTo>
                  <a:lnTo>
                    <a:pt x="234" y="154"/>
                  </a:lnTo>
                  <a:lnTo>
                    <a:pt x="231" y="154"/>
                  </a:lnTo>
                  <a:lnTo>
                    <a:pt x="234" y="156"/>
                  </a:lnTo>
                  <a:lnTo>
                    <a:pt x="234" y="156"/>
                  </a:lnTo>
                  <a:lnTo>
                    <a:pt x="234" y="156"/>
                  </a:lnTo>
                  <a:lnTo>
                    <a:pt x="234" y="159"/>
                  </a:lnTo>
                  <a:lnTo>
                    <a:pt x="238" y="161"/>
                  </a:lnTo>
                  <a:lnTo>
                    <a:pt x="250" y="164"/>
                  </a:lnTo>
                  <a:lnTo>
                    <a:pt x="253" y="166"/>
                  </a:lnTo>
                  <a:lnTo>
                    <a:pt x="255" y="168"/>
                  </a:lnTo>
                  <a:lnTo>
                    <a:pt x="257" y="168"/>
                  </a:lnTo>
                  <a:lnTo>
                    <a:pt x="257" y="171"/>
                  </a:lnTo>
                  <a:lnTo>
                    <a:pt x="260" y="173"/>
                  </a:lnTo>
                  <a:lnTo>
                    <a:pt x="262" y="178"/>
                  </a:lnTo>
                  <a:lnTo>
                    <a:pt x="264" y="180"/>
                  </a:lnTo>
                  <a:lnTo>
                    <a:pt x="264" y="190"/>
                  </a:lnTo>
                  <a:lnTo>
                    <a:pt x="264" y="190"/>
                  </a:lnTo>
                  <a:lnTo>
                    <a:pt x="267" y="190"/>
                  </a:lnTo>
                  <a:lnTo>
                    <a:pt x="264" y="192"/>
                  </a:lnTo>
                  <a:lnTo>
                    <a:pt x="264" y="192"/>
                  </a:lnTo>
                  <a:lnTo>
                    <a:pt x="262" y="194"/>
                  </a:lnTo>
                  <a:lnTo>
                    <a:pt x="262" y="194"/>
                  </a:lnTo>
                  <a:lnTo>
                    <a:pt x="260" y="194"/>
                  </a:lnTo>
                  <a:lnTo>
                    <a:pt x="257" y="190"/>
                  </a:lnTo>
                  <a:lnTo>
                    <a:pt x="255" y="187"/>
                  </a:lnTo>
                  <a:lnTo>
                    <a:pt x="255" y="185"/>
                  </a:lnTo>
                  <a:lnTo>
                    <a:pt x="255" y="183"/>
                  </a:lnTo>
                  <a:lnTo>
                    <a:pt x="253" y="173"/>
                  </a:lnTo>
                  <a:lnTo>
                    <a:pt x="253" y="173"/>
                  </a:lnTo>
                  <a:lnTo>
                    <a:pt x="253" y="175"/>
                  </a:lnTo>
                  <a:lnTo>
                    <a:pt x="253" y="180"/>
                  </a:lnTo>
                  <a:lnTo>
                    <a:pt x="255" y="192"/>
                  </a:lnTo>
                  <a:lnTo>
                    <a:pt x="257" y="192"/>
                  </a:lnTo>
                  <a:lnTo>
                    <a:pt x="260" y="194"/>
                  </a:lnTo>
                  <a:lnTo>
                    <a:pt x="262" y="194"/>
                  </a:lnTo>
                  <a:lnTo>
                    <a:pt x="264" y="192"/>
                  </a:lnTo>
                  <a:lnTo>
                    <a:pt x="267" y="192"/>
                  </a:lnTo>
                  <a:lnTo>
                    <a:pt x="269" y="192"/>
                  </a:lnTo>
                  <a:lnTo>
                    <a:pt x="272" y="192"/>
                  </a:lnTo>
                  <a:lnTo>
                    <a:pt x="286" y="187"/>
                  </a:lnTo>
                  <a:lnTo>
                    <a:pt x="288" y="185"/>
                  </a:lnTo>
                  <a:lnTo>
                    <a:pt x="298" y="185"/>
                  </a:lnTo>
                  <a:lnTo>
                    <a:pt x="300" y="185"/>
                  </a:lnTo>
                  <a:lnTo>
                    <a:pt x="300" y="180"/>
                  </a:lnTo>
                  <a:lnTo>
                    <a:pt x="302" y="180"/>
                  </a:lnTo>
                  <a:lnTo>
                    <a:pt x="305" y="178"/>
                  </a:lnTo>
                  <a:lnTo>
                    <a:pt x="307" y="175"/>
                  </a:lnTo>
                  <a:lnTo>
                    <a:pt x="307" y="175"/>
                  </a:lnTo>
                  <a:lnTo>
                    <a:pt x="309" y="173"/>
                  </a:lnTo>
                  <a:lnTo>
                    <a:pt x="309" y="173"/>
                  </a:lnTo>
                  <a:lnTo>
                    <a:pt x="312" y="173"/>
                  </a:lnTo>
                  <a:lnTo>
                    <a:pt x="309" y="180"/>
                  </a:lnTo>
                  <a:lnTo>
                    <a:pt x="309" y="180"/>
                  </a:lnTo>
                  <a:lnTo>
                    <a:pt x="309" y="183"/>
                  </a:lnTo>
                  <a:lnTo>
                    <a:pt x="312" y="183"/>
                  </a:lnTo>
                  <a:lnTo>
                    <a:pt x="312" y="180"/>
                  </a:lnTo>
                  <a:lnTo>
                    <a:pt x="314" y="180"/>
                  </a:lnTo>
                  <a:lnTo>
                    <a:pt x="316" y="178"/>
                  </a:lnTo>
                  <a:lnTo>
                    <a:pt x="316" y="178"/>
                  </a:lnTo>
                  <a:lnTo>
                    <a:pt x="319" y="175"/>
                  </a:lnTo>
                  <a:lnTo>
                    <a:pt x="321" y="173"/>
                  </a:lnTo>
                  <a:lnTo>
                    <a:pt x="324" y="173"/>
                  </a:lnTo>
                  <a:lnTo>
                    <a:pt x="326" y="173"/>
                  </a:lnTo>
                  <a:lnTo>
                    <a:pt x="331" y="166"/>
                  </a:lnTo>
                  <a:lnTo>
                    <a:pt x="333" y="164"/>
                  </a:lnTo>
                  <a:lnTo>
                    <a:pt x="338" y="161"/>
                  </a:lnTo>
                  <a:lnTo>
                    <a:pt x="343" y="156"/>
                  </a:lnTo>
                  <a:lnTo>
                    <a:pt x="347" y="152"/>
                  </a:lnTo>
                  <a:lnTo>
                    <a:pt x="350" y="154"/>
                  </a:lnTo>
                  <a:lnTo>
                    <a:pt x="350" y="154"/>
                  </a:lnTo>
                  <a:lnTo>
                    <a:pt x="352" y="152"/>
                  </a:lnTo>
                  <a:lnTo>
                    <a:pt x="354" y="152"/>
                  </a:lnTo>
                  <a:lnTo>
                    <a:pt x="359" y="152"/>
                  </a:lnTo>
                  <a:lnTo>
                    <a:pt x="364" y="152"/>
                  </a:lnTo>
                  <a:lnTo>
                    <a:pt x="364" y="154"/>
                  </a:lnTo>
                  <a:lnTo>
                    <a:pt x="364" y="154"/>
                  </a:lnTo>
                  <a:lnTo>
                    <a:pt x="361" y="154"/>
                  </a:lnTo>
                  <a:lnTo>
                    <a:pt x="364" y="152"/>
                  </a:lnTo>
                  <a:lnTo>
                    <a:pt x="366" y="149"/>
                  </a:lnTo>
                  <a:lnTo>
                    <a:pt x="364" y="147"/>
                  </a:lnTo>
                  <a:lnTo>
                    <a:pt x="361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52" y="145"/>
                  </a:lnTo>
                  <a:lnTo>
                    <a:pt x="352" y="145"/>
                  </a:lnTo>
                  <a:lnTo>
                    <a:pt x="350" y="145"/>
                  </a:lnTo>
                  <a:lnTo>
                    <a:pt x="352" y="142"/>
                  </a:lnTo>
                  <a:lnTo>
                    <a:pt x="354" y="142"/>
                  </a:lnTo>
                  <a:lnTo>
                    <a:pt x="357" y="142"/>
                  </a:lnTo>
                  <a:lnTo>
                    <a:pt x="359" y="145"/>
                  </a:lnTo>
                  <a:lnTo>
                    <a:pt x="361" y="145"/>
                  </a:lnTo>
                  <a:lnTo>
                    <a:pt x="364" y="145"/>
                  </a:lnTo>
                  <a:lnTo>
                    <a:pt x="364" y="145"/>
                  </a:lnTo>
                  <a:lnTo>
                    <a:pt x="361" y="142"/>
                  </a:lnTo>
                  <a:lnTo>
                    <a:pt x="361" y="140"/>
                  </a:lnTo>
                  <a:lnTo>
                    <a:pt x="361" y="142"/>
                  </a:lnTo>
                  <a:lnTo>
                    <a:pt x="359" y="142"/>
                  </a:lnTo>
                  <a:lnTo>
                    <a:pt x="359" y="142"/>
                  </a:lnTo>
                  <a:lnTo>
                    <a:pt x="359" y="142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40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8"/>
                  </a:lnTo>
                  <a:lnTo>
                    <a:pt x="359" y="135"/>
                  </a:lnTo>
                  <a:lnTo>
                    <a:pt x="361" y="135"/>
                  </a:lnTo>
                  <a:lnTo>
                    <a:pt x="364" y="133"/>
                  </a:lnTo>
                  <a:lnTo>
                    <a:pt x="366" y="133"/>
                  </a:lnTo>
                  <a:lnTo>
                    <a:pt x="369" y="133"/>
                  </a:lnTo>
                  <a:lnTo>
                    <a:pt x="369" y="130"/>
                  </a:lnTo>
                  <a:lnTo>
                    <a:pt x="369" y="130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1" y="128"/>
                  </a:lnTo>
                  <a:lnTo>
                    <a:pt x="373" y="128"/>
                  </a:lnTo>
                  <a:lnTo>
                    <a:pt x="371" y="128"/>
                  </a:lnTo>
                  <a:lnTo>
                    <a:pt x="373" y="128"/>
                  </a:lnTo>
                  <a:lnTo>
                    <a:pt x="376" y="128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6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6"/>
                  </a:lnTo>
                  <a:lnTo>
                    <a:pt x="378" y="128"/>
                  </a:lnTo>
                  <a:lnTo>
                    <a:pt x="380" y="128"/>
                  </a:lnTo>
                  <a:lnTo>
                    <a:pt x="380" y="128"/>
                  </a:lnTo>
                  <a:lnTo>
                    <a:pt x="383" y="126"/>
                  </a:lnTo>
                  <a:lnTo>
                    <a:pt x="390" y="126"/>
                  </a:lnTo>
                  <a:lnTo>
                    <a:pt x="395" y="123"/>
                  </a:lnTo>
                  <a:lnTo>
                    <a:pt x="397" y="123"/>
                  </a:lnTo>
                  <a:lnTo>
                    <a:pt x="404" y="128"/>
                  </a:lnTo>
                  <a:lnTo>
                    <a:pt x="416" y="133"/>
                  </a:lnTo>
                  <a:lnTo>
                    <a:pt x="421" y="135"/>
                  </a:lnTo>
                  <a:lnTo>
                    <a:pt x="423" y="133"/>
                  </a:lnTo>
                  <a:lnTo>
                    <a:pt x="425" y="135"/>
                  </a:lnTo>
                  <a:lnTo>
                    <a:pt x="428" y="138"/>
                  </a:lnTo>
                  <a:lnTo>
                    <a:pt x="430" y="138"/>
                  </a:lnTo>
                  <a:lnTo>
                    <a:pt x="430" y="138"/>
                  </a:lnTo>
                  <a:lnTo>
                    <a:pt x="435" y="140"/>
                  </a:lnTo>
                  <a:lnTo>
                    <a:pt x="437" y="142"/>
                  </a:lnTo>
                  <a:lnTo>
                    <a:pt x="437" y="142"/>
                  </a:lnTo>
                  <a:lnTo>
                    <a:pt x="442" y="147"/>
                  </a:lnTo>
                  <a:lnTo>
                    <a:pt x="444" y="149"/>
                  </a:lnTo>
                  <a:lnTo>
                    <a:pt x="444" y="149"/>
                  </a:lnTo>
                  <a:lnTo>
                    <a:pt x="447" y="149"/>
                  </a:lnTo>
                  <a:lnTo>
                    <a:pt x="447" y="149"/>
                  </a:lnTo>
                  <a:lnTo>
                    <a:pt x="447" y="152"/>
                  </a:lnTo>
                  <a:lnTo>
                    <a:pt x="449" y="154"/>
                  </a:lnTo>
                  <a:lnTo>
                    <a:pt x="449" y="156"/>
                  </a:lnTo>
                  <a:lnTo>
                    <a:pt x="449" y="159"/>
                  </a:lnTo>
                  <a:lnTo>
                    <a:pt x="451" y="159"/>
                  </a:lnTo>
                  <a:lnTo>
                    <a:pt x="454" y="161"/>
                  </a:lnTo>
                  <a:lnTo>
                    <a:pt x="456" y="164"/>
                  </a:lnTo>
                  <a:lnTo>
                    <a:pt x="461" y="164"/>
                  </a:lnTo>
                  <a:lnTo>
                    <a:pt x="461" y="164"/>
                  </a:lnTo>
                  <a:lnTo>
                    <a:pt x="463" y="166"/>
                  </a:lnTo>
                  <a:lnTo>
                    <a:pt x="463" y="166"/>
                  </a:lnTo>
                  <a:lnTo>
                    <a:pt x="466" y="166"/>
                  </a:lnTo>
                  <a:lnTo>
                    <a:pt x="468" y="166"/>
                  </a:lnTo>
                  <a:lnTo>
                    <a:pt x="470" y="166"/>
                  </a:lnTo>
                  <a:lnTo>
                    <a:pt x="470" y="168"/>
                  </a:lnTo>
                  <a:lnTo>
                    <a:pt x="473" y="171"/>
                  </a:lnTo>
                  <a:lnTo>
                    <a:pt x="473" y="173"/>
                  </a:lnTo>
                  <a:lnTo>
                    <a:pt x="473" y="175"/>
                  </a:lnTo>
                  <a:lnTo>
                    <a:pt x="470" y="178"/>
                  </a:lnTo>
                  <a:lnTo>
                    <a:pt x="473" y="180"/>
                  </a:lnTo>
                  <a:lnTo>
                    <a:pt x="473" y="180"/>
                  </a:lnTo>
                  <a:lnTo>
                    <a:pt x="473" y="183"/>
                  </a:lnTo>
                  <a:lnTo>
                    <a:pt x="473" y="185"/>
                  </a:lnTo>
                  <a:lnTo>
                    <a:pt x="475" y="185"/>
                  </a:lnTo>
                  <a:lnTo>
                    <a:pt x="477" y="185"/>
                  </a:lnTo>
                  <a:lnTo>
                    <a:pt x="477" y="185"/>
                  </a:lnTo>
                  <a:lnTo>
                    <a:pt x="484" y="192"/>
                  </a:lnTo>
                  <a:lnTo>
                    <a:pt x="487" y="192"/>
                  </a:lnTo>
                  <a:lnTo>
                    <a:pt x="492" y="192"/>
                  </a:lnTo>
                  <a:lnTo>
                    <a:pt x="494" y="194"/>
                  </a:lnTo>
                  <a:lnTo>
                    <a:pt x="496" y="197"/>
                  </a:lnTo>
                  <a:lnTo>
                    <a:pt x="499" y="199"/>
                  </a:lnTo>
                  <a:lnTo>
                    <a:pt x="501" y="204"/>
                  </a:lnTo>
                  <a:lnTo>
                    <a:pt x="501" y="204"/>
                  </a:lnTo>
                  <a:lnTo>
                    <a:pt x="503" y="206"/>
                  </a:lnTo>
                  <a:lnTo>
                    <a:pt x="503" y="206"/>
                  </a:lnTo>
                  <a:lnTo>
                    <a:pt x="503" y="209"/>
                  </a:lnTo>
                  <a:lnTo>
                    <a:pt x="503" y="209"/>
                  </a:lnTo>
                  <a:lnTo>
                    <a:pt x="506" y="209"/>
                  </a:lnTo>
                  <a:lnTo>
                    <a:pt x="508" y="211"/>
                  </a:lnTo>
                  <a:lnTo>
                    <a:pt x="510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5" y="213"/>
                  </a:lnTo>
                  <a:lnTo>
                    <a:pt x="515" y="213"/>
                  </a:lnTo>
                  <a:lnTo>
                    <a:pt x="513" y="216"/>
                  </a:lnTo>
                  <a:lnTo>
                    <a:pt x="515" y="218"/>
                  </a:lnTo>
                  <a:lnTo>
                    <a:pt x="515" y="218"/>
                  </a:lnTo>
                  <a:lnTo>
                    <a:pt x="518" y="218"/>
                  </a:lnTo>
                  <a:lnTo>
                    <a:pt x="518" y="218"/>
                  </a:lnTo>
                  <a:lnTo>
                    <a:pt x="518" y="220"/>
                  </a:lnTo>
                  <a:lnTo>
                    <a:pt x="518" y="220"/>
                  </a:lnTo>
                  <a:lnTo>
                    <a:pt x="520" y="220"/>
                  </a:lnTo>
                  <a:lnTo>
                    <a:pt x="522" y="220"/>
                  </a:lnTo>
                  <a:lnTo>
                    <a:pt x="522" y="220"/>
                  </a:lnTo>
                  <a:lnTo>
                    <a:pt x="525" y="220"/>
                  </a:lnTo>
                  <a:lnTo>
                    <a:pt x="525" y="220"/>
                  </a:lnTo>
                  <a:lnTo>
                    <a:pt x="529" y="218"/>
                  </a:lnTo>
                  <a:lnTo>
                    <a:pt x="529" y="218"/>
                  </a:lnTo>
                  <a:lnTo>
                    <a:pt x="532" y="218"/>
                  </a:lnTo>
                  <a:lnTo>
                    <a:pt x="534" y="220"/>
                  </a:lnTo>
                  <a:lnTo>
                    <a:pt x="536" y="220"/>
                  </a:lnTo>
                  <a:lnTo>
                    <a:pt x="539" y="218"/>
                  </a:lnTo>
                  <a:lnTo>
                    <a:pt x="539" y="218"/>
                  </a:lnTo>
                  <a:lnTo>
                    <a:pt x="541" y="220"/>
                  </a:lnTo>
                  <a:lnTo>
                    <a:pt x="541" y="220"/>
                  </a:lnTo>
                  <a:lnTo>
                    <a:pt x="541" y="218"/>
                  </a:lnTo>
                  <a:lnTo>
                    <a:pt x="544" y="218"/>
                  </a:lnTo>
                  <a:lnTo>
                    <a:pt x="544" y="220"/>
                  </a:lnTo>
                  <a:lnTo>
                    <a:pt x="546" y="223"/>
                  </a:lnTo>
                  <a:lnTo>
                    <a:pt x="546" y="223"/>
                  </a:lnTo>
                  <a:lnTo>
                    <a:pt x="548" y="225"/>
                  </a:lnTo>
                  <a:lnTo>
                    <a:pt x="546" y="225"/>
                  </a:lnTo>
                  <a:lnTo>
                    <a:pt x="548" y="227"/>
                  </a:lnTo>
                  <a:lnTo>
                    <a:pt x="553" y="230"/>
                  </a:lnTo>
                  <a:lnTo>
                    <a:pt x="553" y="230"/>
                  </a:lnTo>
                  <a:lnTo>
                    <a:pt x="553" y="235"/>
                  </a:lnTo>
                  <a:lnTo>
                    <a:pt x="553" y="237"/>
                  </a:lnTo>
                  <a:lnTo>
                    <a:pt x="553" y="237"/>
                  </a:lnTo>
                  <a:lnTo>
                    <a:pt x="553" y="237"/>
                  </a:lnTo>
                  <a:lnTo>
                    <a:pt x="555" y="239"/>
                  </a:lnTo>
                  <a:lnTo>
                    <a:pt x="555" y="239"/>
                  </a:lnTo>
                  <a:lnTo>
                    <a:pt x="555" y="242"/>
                  </a:lnTo>
                  <a:lnTo>
                    <a:pt x="555" y="244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5" y="249"/>
                  </a:lnTo>
                  <a:lnTo>
                    <a:pt x="567" y="249"/>
                  </a:lnTo>
                  <a:lnTo>
                    <a:pt x="567" y="251"/>
                  </a:lnTo>
                  <a:lnTo>
                    <a:pt x="567" y="251"/>
                  </a:lnTo>
                  <a:lnTo>
                    <a:pt x="570" y="258"/>
                  </a:lnTo>
                  <a:lnTo>
                    <a:pt x="570" y="258"/>
                  </a:lnTo>
                  <a:lnTo>
                    <a:pt x="570" y="263"/>
                  </a:lnTo>
                  <a:lnTo>
                    <a:pt x="567" y="261"/>
                  </a:lnTo>
                  <a:lnTo>
                    <a:pt x="565" y="258"/>
                  </a:lnTo>
                  <a:lnTo>
                    <a:pt x="565" y="261"/>
                  </a:lnTo>
                  <a:lnTo>
                    <a:pt x="565" y="263"/>
                  </a:lnTo>
                  <a:lnTo>
                    <a:pt x="567" y="265"/>
                  </a:lnTo>
                  <a:lnTo>
                    <a:pt x="567" y="265"/>
                  </a:lnTo>
                  <a:lnTo>
                    <a:pt x="567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72" y="272"/>
                  </a:lnTo>
                  <a:lnTo>
                    <a:pt x="572" y="272"/>
                  </a:lnTo>
                  <a:lnTo>
                    <a:pt x="572" y="275"/>
                  </a:lnTo>
                  <a:lnTo>
                    <a:pt x="572" y="275"/>
                  </a:lnTo>
                  <a:lnTo>
                    <a:pt x="572" y="277"/>
                  </a:lnTo>
                  <a:lnTo>
                    <a:pt x="572" y="277"/>
                  </a:lnTo>
                  <a:lnTo>
                    <a:pt x="572" y="277"/>
                  </a:lnTo>
                  <a:lnTo>
                    <a:pt x="572" y="280"/>
                  </a:lnTo>
                  <a:lnTo>
                    <a:pt x="572" y="280"/>
                  </a:lnTo>
                  <a:lnTo>
                    <a:pt x="572" y="282"/>
                  </a:lnTo>
                  <a:lnTo>
                    <a:pt x="572" y="294"/>
                  </a:lnTo>
                  <a:lnTo>
                    <a:pt x="572" y="296"/>
                  </a:lnTo>
                  <a:lnTo>
                    <a:pt x="572" y="298"/>
                  </a:lnTo>
                  <a:lnTo>
                    <a:pt x="572" y="306"/>
                  </a:lnTo>
                  <a:lnTo>
                    <a:pt x="572" y="310"/>
                  </a:lnTo>
                  <a:lnTo>
                    <a:pt x="572" y="310"/>
                  </a:lnTo>
                  <a:lnTo>
                    <a:pt x="572" y="310"/>
                  </a:lnTo>
                  <a:lnTo>
                    <a:pt x="570" y="313"/>
                  </a:lnTo>
                  <a:lnTo>
                    <a:pt x="567" y="325"/>
                  </a:lnTo>
                  <a:lnTo>
                    <a:pt x="570" y="322"/>
                  </a:lnTo>
                  <a:lnTo>
                    <a:pt x="570" y="322"/>
                  </a:lnTo>
                  <a:lnTo>
                    <a:pt x="570" y="322"/>
                  </a:lnTo>
                  <a:lnTo>
                    <a:pt x="570" y="325"/>
                  </a:lnTo>
                  <a:lnTo>
                    <a:pt x="570" y="327"/>
                  </a:lnTo>
                  <a:lnTo>
                    <a:pt x="567" y="329"/>
                  </a:lnTo>
                  <a:lnTo>
                    <a:pt x="567" y="334"/>
                  </a:lnTo>
                  <a:lnTo>
                    <a:pt x="567" y="334"/>
                  </a:lnTo>
                  <a:lnTo>
                    <a:pt x="565" y="336"/>
                  </a:lnTo>
                  <a:lnTo>
                    <a:pt x="565" y="336"/>
                  </a:lnTo>
                  <a:lnTo>
                    <a:pt x="565" y="339"/>
                  </a:lnTo>
                  <a:lnTo>
                    <a:pt x="565" y="341"/>
                  </a:lnTo>
                  <a:lnTo>
                    <a:pt x="565" y="341"/>
                  </a:lnTo>
                  <a:lnTo>
                    <a:pt x="567" y="346"/>
                  </a:lnTo>
                  <a:lnTo>
                    <a:pt x="567" y="348"/>
                  </a:lnTo>
                  <a:lnTo>
                    <a:pt x="570" y="348"/>
                  </a:lnTo>
                  <a:lnTo>
                    <a:pt x="567" y="351"/>
                  </a:lnTo>
                  <a:lnTo>
                    <a:pt x="567" y="351"/>
                  </a:lnTo>
                  <a:lnTo>
                    <a:pt x="567" y="355"/>
                  </a:lnTo>
                  <a:lnTo>
                    <a:pt x="567" y="367"/>
                  </a:lnTo>
                  <a:lnTo>
                    <a:pt x="565" y="377"/>
                  </a:lnTo>
                  <a:lnTo>
                    <a:pt x="565" y="374"/>
                  </a:lnTo>
                  <a:lnTo>
                    <a:pt x="565" y="372"/>
                  </a:lnTo>
                  <a:lnTo>
                    <a:pt x="565" y="372"/>
                  </a:lnTo>
                  <a:lnTo>
                    <a:pt x="565" y="370"/>
                  </a:lnTo>
                  <a:lnTo>
                    <a:pt x="565" y="370"/>
                  </a:lnTo>
                  <a:lnTo>
                    <a:pt x="562" y="372"/>
                  </a:lnTo>
                  <a:lnTo>
                    <a:pt x="562" y="374"/>
                  </a:lnTo>
                  <a:lnTo>
                    <a:pt x="562" y="377"/>
                  </a:lnTo>
                  <a:lnTo>
                    <a:pt x="562" y="379"/>
                  </a:lnTo>
                  <a:lnTo>
                    <a:pt x="565" y="381"/>
                  </a:lnTo>
                  <a:lnTo>
                    <a:pt x="565" y="384"/>
                  </a:lnTo>
                  <a:lnTo>
                    <a:pt x="567" y="386"/>
                  </a:lnTo>
                  <a:lnTo>
                    <a:pt x="574" y="393"/>
                  </a:lnTo>
                  <a:lnTo>
                    <a:pt x="577" y="396"/>
                  </a:lnTo>
                  <a:lnTo>
                    <a:pt x="579" y="398"/>
                  </a:lnTo>
                  <a:lnTo>
                    <a:pt x="579" y="400"/>
                  </a:lnTo>
                  <a:lnTo>
                    <a:pt x="581" y="403"/>
                  </a:lnTo>
                  <a:lnTo>
                    <a:pt x="581" y="403"/>
                  </a:lnTo>
                  <a:lnTo>
                    <a:pt x="581" y="400"/>
                  </a:lnTo>
                  <a:lnTo>
                    <a:pt x="581" y="398"/>
                  </a:lnTo>
                  <a:lnTo>
                    <a:pt x="579" y="396"/>
                  </a:lnTo>
                  <a:lnTo>
                    <a:pt x="577" y="393"/>
                  </a:lnTo>
                  <a:lnTo>
                    <a:pt x="570" y="386"/>
                  </a:lnTo>
                  <a:lnTo>
                    <a:pt x="567" y="386"/>
                  </a:lnTo>
                  <a:lnTo>
                    <a:pt x="570" y="384"/>
                  </a:lnTo>
                  <a:lnTo>
                    <a:pt x="572" y="384"/>
                  </a:lnTo>
                  <a:lnTo>
                    <a:pt x="577" y="388"/>
                  </a:lnTo>
                  <a:lnTo>
                    <a:pt x="579" y="388"/>
                  </a:lnTo>
                  <a:lnTo>
                    <a:pt x="581" y="393"/>
                  </a:lnTo>
                  <a:lnTo>
                    <a:pt x="581" y="393"/>
                  </a:lnTo>
                  <a:lnTo>
                    <a:pt x="584" y="393"/>
                  </a:lnTo>
                  <a:lnTo>
                    <a:pt x="584" y="393"/>
                  </a:lnTo>
                  <a:lnTo>
                    <a:pt x="584" y="396"/>
                  </a:lnTo>
                  <a:lnTo>
                    <a:pt x="586" y="398"/>
                  </a:lnTo>
                  <a:lnTo>
                    <a:pt x="586" y="398"/>
                  </a:lnTo>
                  <a:lnTo>
                    <a:pt x="586" y="398"/>
                  </a:lnTo>
                  <a:lnTo>
                    <a:pt x="589" y="398"/>
                  </a:lnTo>
                  <a:lnTo>
                    <a:pt x="591" y="396"/>
                  </a:lnTo>
                  <a:lnTo>
                    <a:pt x="591" y="393"/>
                  </a:lnTo>
                  <a:lnTo>
                    <a:pt x="591" y="391"/>
                  </a:lnTo>
                  <a:lnTo>
                    <a:pt x="591" y="391"/>
                  </a:lnTo>
                  <a:lnTo>
                    <a:pt x="591" y="386"/>
                  </a:lnTo>
                  <a:lnTo>
                    <a:pt x="591" y="386"/>
                  </a:lnTo>
                  <a:lnTo>
                    <a:pt x="591" y="384"/>
                  </a:lnTo>
                  <a:lnTo>
                    <a:pt x="593" y="381"/>
                  </a:lnTo>
                  <a:lnTo>
                    <a:pt x="593" y="381"/>
                  </a:lnTo>
                  <a:lnTo>
                    <a:pt x="593" y="379"/>
                  </a:lnTo>
                  <a:lnTo>
                    <a:pt x="591" y="377"/>
                  </a:lnTo>
                  <a:lnTo>
                    <a:pt x="591" y="377"/>
                  </a:lnTo>
                  <a:lnTo>
                    <a:pt x="593" y="374"/>
                  </a:lnTo>
                  <a:lnTo>
                    <a:pt x="596" y="372"/>
                  </a:lnTo>
                  <a:lnTo>
                    <a:pt x="591" y="374"/>
                  </a:lnTo>
                  <a:lnTo>
                    <a:pt x="586" y="372"/>
                  </a:lnTo>
                  <a:lnTo>
                    <a:pt x="581" y="370"/>
                  </a:lnTo>
                  <a:lnTo>
                    <a:pt x="577" y="370"/>
                  </a:lnTo>
                  <a:lnTo>
                    <a:pt x="579" y="367"/>
                  </a:lnTo>
                  <a:lnTo>
                    <a:pt x="584" y="365"/>
                  </a:lnTo>
                  <a:lnTo>
                    <a:pt x="584" y="362"/>
                  </a:lnTo>
                  <a:lnTo>
                    <a:pt x="581" y="365"/>
                  </a:lnTo>
                  <a:lnTo>
                    <a:pt x="579" y="365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0"/>
                  </a:lnTo>
                  <a:lnTo>
                    <a:pt x="579" y="360"/>
                  </a:lnTo>
                  <a:lnTo>
                    <a:pt x="579" y="358"/>
                  </a:lnTo>
                  <a:lnTo>
                    <a:pt x="579" y="358"/>
                  </a:lnTo>
                  <a:lnTo>
                    <a:pt x="579" y="355"/>
                  </a:lnTo>
                  <a:lnTo>
                    <a:pt x="584" y="360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4" y="358"/>
                  </a:lnTo>
                  <a:lnTo>
                    <a:pt x="586" y="360"/>
                  </a:lnTo>
                  <a:lnTo>
                    <a:pt x="589" y="360"/>
                  </a:lnTo>
                  <a:lnTo>
                    <a:pt x="589" y="362"/>
                  </a:lnTo>
                  <a:lnTo>
                    <a:pt x="589" y="362"/>
                  </a:lnTo>
                  <a:lnTo>
                    <a:pt x="589" y="365"/>
                  </a:lnTo>
                  <a:lnTo>
                    <a:pt x="591" y="362"/>
                  </a:lnTo>
                  <a:lnTo>
                    <a:pt x="593" y="362"/>
                  </a:lnTo>
                  <a:lnTo>
                    <a:pt x="596" y="365"/>
                  </a:lnTo>
                  <a:lnTo>
                    <a:pt x="598" y="367"/>
                  </a:lnTo>
                  <a:lnTo>
                    <a:pt x="598" y="374"/>
                  </a:lnTo>
                  <a:lnTo>
                    <a:pt x="598" y="377"/>
                  </a:lnTo>
                  <a:lnTo>
                    <a:pt x="600" y="379"/>
                  </a:lnTo>
                  <a:lnTo>
                    <a:pt x="600" y="379"/>
                  </a:lnTo>
                  <a:lnTo>
                    <a:pt x="605" y="379"/>
                  </a:lnTo>
                  <a:lnTo>
                    <a:pt x="605" y="377"/>
                  </a:lnTo>
                  <a:lnTo>
                    <a:pt x="605" y="377"/>
                  </a:lnTo>
                  <a:lnTo>
                    <a:pt x="605" y="374"/>
                  </a:lnTo>
                  <a:lnTo>
                    <a:pt x="603" y="370"/>
                  </a:lnTo>
                  <a:lnTo>
                    <a:pt x="603" y="367"/>
                  </a:lnTo>
                  <a:lnTo>
                    <a:pt x="605" y="367"/>
                  </a:lnTo>
                  <a:lnTo>
                    <a:pt x="607" y="365"/>
                  </a:lnTo>
                  <a:lnTo>
                    <a:pt x="607" y="365"/>
                  </a:lnTo>
                  <a:lnTo>
                    <a:pt x="610" y="365"/>
                  </a:lnTo>
                  <a:lnTo>
                    <a:pt x="612" y="372"/>
                  </a:lnTo>
                  <a:lnTo>
                    <a:pt x="615" y="377"/>
                  </a:lnTo>
                  <a:lnTo>
                    <a:pt x="615" y="379"/>
                  </a:lnTo>
                  <a:lnTo>
                    <a:pt x="615" y="381"/>
                  </a:lnTo>
                  <a:lnTo>
                    <a:pt x="612" y="384"/>
                  </a:lnTo>
                  <a:lnTo>
                    <a:pt x="612" y="386"/>
                  </a:lnTo>
                  <a:lnTo>
                    <a:pt x="607" y="388"/>
                  </a:lnTo>
                  <a:lnTo>
                    <a:pt x="607" y="391"/>
                  </a:lnTo>
                  <a:lnTo>
                    <a:pt x="607" y="393"/>
                  </a:lnTo>
                  <a:lnTo>
                    <a:pt x="607" y="393"/>
                  </a:lnTo>
                  <a:lnTo>
                    <a:pt x="605" y="396"/>
                  </a:lnTo>
                  <a:lnTo>
                    <a:pt x="605" y="396"/>
                  </a:lnTo>
                  <a:lnTo>
                    <a:pt x="605" y="398"/>
                  </a:lnTo>
                  <a:lnTo>
                    <a:pt x="605" y="398"/>
                  </a:lnTo>
                  <a:lnTo>
                    <a:pt x="603" y="400"/>
                  </a:lnTo>
                  <a:lnTo>
                    <a:pt x="600" y="403"/>
                  </a:lnTo>
                  <a:lnTo>
                    <a:pt x="600" y="407"/>
                  </a:lnTo>
                  <a:lnTo>
                    <a:pt x="600" y="410"/>
                  </a:lnTo>
                  <a:lnTo>
                    <a:pt x="598" y="410"/>
                  </a:lnTo>
                  <a:lnTo>
                    <a:pt x="598" y="412"/>
                  </a:lnTo>
                  <a:lnTo>
                    <a:pt x="598" y="412"/>
                  </a:lnTo>
                  <a:lnTo>
                    <a:pt x="598" y="414"/>
                  </a:lnTo>
                  <a:lnTo>
                    <a:pt x="598" y="412"/>
                  </a:lnTo>
                  <a:lnTo>
                    <a:pt x="600" y="412"/>
                  </a:lnTo>
                  <a:lnTo>
                    <a:pt x="600" y="414"/>
                  </a:lnTo>
                  <a:lnTo>
                    <a:pt x="598" y="414"/>
                  </a:lnTo>
                  <a:lnTo>
                    <a:pt x="596" y="417"/>
                  </a:lnTo>
                  <a:lnTo>
                    <a:pt x="593" y="417"/>
                  </a:lnTo>
                  <a:lnTo>
                    <a:pt x="596" y="417"/>
                  </a:lnTo>
                  <a:lnTo>
                    <a:pt x="598" y="419"/>
                  </a:lnTo>
                  <a:lnTo>
                    <a:pt x="598" y="419"/>
                  </a:lnTo>
                  <a:lnTo>
                    <a:pt x="600" y="419"/>
                  </a:lnTo>
                  <a:lnTo>
                    <a:pt x="598" y="419"/>
                  </a:lnTo>
                  <a:lnTo>
                    <a:pt x="593" y="419"/>
                  </a:lnTo>
                  <a:lnTo>
                    <a:pt x="591" y="419"/>
                  </a:lnTo>
                  <a:lnTo>
                    <a:pt x="591" y="422"/>
                  </a:lnTo>
                  <a:lnTo>
                    <a:pt x="591" y="422"/>
                  </a:lnTo>
                  <a:lnTo>
                    <a:pt x="591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2"/>
                  </a:lnTo>
                  <a:lnTo>
                    <a:pt x="593" y="424"/>
                  </a:lnTo>
                  <a:lnTo>
                    <a:pt x="593" y="424"/>
                  </a:lnTo>
                  <a:lnTo>
                    <a:pt x="593" y="426"/>
                  </a:lnTo>
                  <a:lnTo>
                    <a:pt x="591" y="424"/>
                  </a:lnTo>
                  <a:lnTo>
                    <a:pt x="589" y="424"/>
                  </a:lnTo>
                  <a:lnTo>
                    <a:pt x="586" y="424"/>
                  </a:lnTo>
                  <a:lnTo>
                    <a:pt x="586" y="422"/>
                  </a:lnTo>
                  <a:lnTo>
                    <a:pt x="584" y="419"/>
                  </a:lnTo>
                  <a:lnTo>
                    <a:pt x="584" y="419"/>
                  </a:lnTo>
                  <a:lnTo>
                    <a:pt x="584" y="422"/>
                  </a:lnTo>
                  <a:lnTo>
                    <a:pt x="586" y="426"/>
                  </a:lnTo>
                  <a:lnTo>
                    <a:pt x="589" y="426"/>
                  </a:lnTo>
                  <a:lnTo>
                    <a:pt x="591" y="429"/>
                  </a:lnTo>
                  <a:lnTo>
                    <a:pt x="596" y="429"/>
                  </a:lnTo>
                  <a:lnTo>
                    <a:pt x="600" y="431"/>
                  </a:lnTo>
                  <a:lnTo>
                    <a:pt x="603" y="431"/>
                  </a:lnTo>
                  <a:lnTo>
                    <a:pt x="603" y="433"/>
                  </a:lnTo>
                  <a:lnTo>
                    <a:pt x="605" y="438"/>
                  </a:lnTo>
                  <a:lnTo>
                    <a:pt x="607" y="443"/>
                  </a:lnTo>
                  <a:lnTo>
                    <a:pt x="610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5"/>
                  </a:lnTo>
                  <a:lnTo>
                    <a:pt x="607" y="448"/>
                  </a:lnTo>
                  <a:lnTo>
                    <a:pt x="610" y="450"/>
                  </a:lnTo>
                  <a:lnTo>
                    <a:pt x="610" y="452"/>
                  </a:lnTo>
                  <a:lnTo>
                    <a:pt x="612" y="455"/>
                  </a:lnTo>
                  <a:lnTo>
                    <a:pt x="615" y="455"/>
                  </a:lnTo>
                  <a:lnTo>
                    <a:pt x="612" y="452"/>
                  </a:lnTo>
                  <a:lnTo>
                    <a:pt x="615" y="452"/>
                  </a:lnTo>
                  <a:lnTo>
                    <a:pt x="615" y="455"/>
                  </a:lnTo>
                  <a:lnTo>
                    <a:pt x="617" y="455"/>
                  </a:lnTo>
                  <a:lnTo>
                    <a:pt x="617" y="457"/>
                  </a:lnTo>
                  <a:lnTo>
                    <a:pt x="617" y="457"/>
                  </a:lnTo>
                  <a:lnTo>
                    <a:pt x="615" y="457"/>
                  </a:lnTo>
                  <a:lnTo>
                    <a:pt x="615" y="455"/>
                  </a:lnTo>
                  <a:lnTo>
                    <a:pt x="615" y="457"/>
                  </a:lnTo>
                  <a:lnTo>
                    <a:pt x="619" y="462"/>
                  </a:lnTo>
                  <a:lnTo>
                    <a:pt x="622" y="467"/>
                  </a:lnTo>
                  <a:lnTo>
                    <a:pt x="633" y="485"/>
                  </a:lnTo>
                  <a:lnTo>
                    <a:pt x="636" y="488"/>
                  </a:lnTo>
                  <a:lnTo>
                    <a:pt x="636" y="488"/>
                  </a:lnTo>
                  <a:lnTo>
                    <a:pt x="636" y="488"/>
                  </a:lnTo>
                  <a:lnTo>
                    <a:pt x="638" y="488"/>
                  </a:lnTo>
                  <a:lnTo>
                    <a:pt x="636" y="488"/>
                  </a:lnTo>
                  <a:lnTo>
                    <a:pt x="636" y="483"/>
                  </a:lnTo>
                  <a:lnTo>
                    <a:pt x="633" y="483"/>
                  </a:lnTo>
                  <a:lnTo>
                    <a:pt x="638" y="485"/>
                  </a:lnTo>
                  <a:lnTo>
                    <a:pt x="643" y="495"/>
                  </a:lnTo>
                  <a:lnTo>
                    <a:pt x="645" y="497"/>
                  </a:lnTo>
                  <a:lnTo>
                    <a:pt x="648" y="497"/>
                  </a:lnTo>
                  <a:lnTo>
                    <a:pt x="648" y="497"/>
                  </a:lnTo>
                  <a:lnTo>
                    <a:pt x="650" y="497"/>
                  </a:lnTo>
                  <a:lnTo>
                    <a:pt x="650" y="497"/>
                  </a:lnTo>
                  <a:lnTo>
                    <a:pt x="652" y="497"/>
                  </a:lnTo>
                  <a:lnTo>
                    <a:pt x="652" y="497"/>
                  </a:lnTo>
                  <a:lnTo>
                    <a:pt x="652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5" y="497"/>
                  </a:lnTo>
                  <a:lnTo>
                    <a:pt x="657" y="497"/>
                  </a:lnTo>
                  <a:lnTo>
                    <a:pt x="657" y="500"/>
                  </a:lnTo>
                  <a:lnTo>
                    <a:pt x="657" y="497"/>
                  </a:lnTo>
                  <a:lnTo>
                    <a:pt x="657" y="497"/>
                  </a:lnTo>
                  <a:lnTo>
                    <a:pt x="657" y="495"/>
                  </a:lnTo>
                  <a:lnTo>
                    <a:pt x="657" y="495"/>
                  </a:lnTo>
                  <a:lnTo>
                    <a:pt x="659" y="497"/>
                  </a:lnTo>
                  <a:lnTo>
                    <a:pt x="659" y="500"/>
                  </a:lnTo>
                  <a:lnTo>
                    <a:pt x="662" y="500"/>
                  </a:lnTo>
                  <a:lnTo>
                    <a:pt x="662" y="497"/>
                  </a:lnTo>
                  <a:lnTo>
                    <a:pt x="662" y="495"/>
                  </a:lnTo>
                  <a:lnTo>
                    <a:pt x="659" y="490"/>
                  </a:lnTo>
                  <a:lnTo>
                    <a:pt x="657" y="485"/>
                  </a:lnTo>
                  <a:lnTo>
                    <a:pt x="657" y="485"/>
                  </a:lnTo>
                  <a:lnTo>
                    <a:pt x="655" y="485"/>
                  </a:lnTo>
                  <a:lnTo>
                    <a:pt x="652" y="481"/>
                  </a:lnTo>
                  <a:lnTo>
                    <a:pt x="652" y="481"/>
                  </a:lnTo>
                  <a:lnTo>
                    <a:pt x="650" y="481"/>
                  </a:lnTo>
                  <a:lnTo>
                    <a:pt x="650" y="481"/>
                  </a:lnTo>
                  <a:lnTo>
                    <a:pt x="645" y="476"/>
                  </a:lnTo>
                  <a:lnTo>
                    <a:pt x="645" y="476"/>
                  </a:lnTo>
                  <a:lnTo>
                    <a:pt x="643" y="474"/>
                  </a:lnTo>
                  <a:lnTo>
                    <a:pt x="645" y="474"/>
                  </a:lnTo>
                  <a:lnTo>
                    <a:pt x="648" y="476"/>
                  </a:lnTo>
                  <a:lnTo>
                    <a:pt x="650" y="478"/>
                  </a:lnTo>
                  <a:lnTo>
                    <a:pt x="652" y="478"/>
                  </a:lnTo>
                  <a:lnTo>
                    <a:pt x="655" y="478"/>
                  </a:lnTo>
                  <a:lnTo>
                    <a:pt x="655" y="478"/>
                  </a:lnTo>
                  <a:lnTo>
                    <a:pt x="655" y="481"/>
                  </a:lnTo>
                  <a:lnTo>
                    <a:pt x="657" y="481"/>
                  </a:lnTo>
                  <a:lnTo>
                    <a:pt x="659" y="483"/>
                  </a:lnTo>
                  <a:lnTo>
                    <a:pt x="659" y="483"/>
                  </a:lnTo>
                  <a:lnTo>
                    <a:pt x="659" y="481"/>
                  </a:lnTo>
                  <a:lnTo>
                    <a:pt x="662" y="481"/>
                  </a:lnTo>
                  <a:lnTo>
                    <a:pt x="662" y="481"/>
                  </a:lnTo>
                  <a:lnTo>
                    <a:pt x="662" y="478"/>
                  </a:lnTo>
                  <a:lnTo>
                    <a:pt x="664" y="478"/>
                  </a:lnTo>
                  <a:lnTo>
                    <a:pt x="667" y="478"/>
                  </a:lnTo>
                  <a:lnTo>
                    <a:pt x="669" y="476"/>
                  </a:lnTo>
                  <a:lnTo>
                    <a:pt x="674" y="474"/>
                  </a:lnTo>
                  <a:lnTo>
                    <a:pt x="676" y="471"/>
                  </a:lnTo>
                  <a:lnTo>
                    <a:pt x="676" y="471"/>
                  </a:lnTo>
                  <a:lnTo>
                    <a:pt x="676" y="476"/>
                  </a:lnTo>
                  <a:lnTo>
                    <a:pt x="676" y="476"/>
                  </a:lnTo>
                  <a:lnTo>
                    <a:pt x="674" y="476"/>
                  </a:lnTo>
                  <a:lnTo>
                    <a:pt x="671" y="478"/>
                  </a:lnTo>
                  <a:lnTo>
                    <a:pt x="667" y="481"/>
                  </a:lnTo>
                  <a:lnTo>
                    <a:pt x="664" y="483"/>
                  </a:lnTo>
                  <a:lnTo>
                    <a:pt x="667" y="485"/>
                  </a:lnTo>
                  <a:lnTo>
                    <a:pt x="669" y="488"/>
                  </a:lnTo>
                  <a:lnTo>
                    <a:pt x="669" y="488"/>
                  </a:lnTo>
                  <a:lnTo>
                    <a:pt x="671" y="488"/>
                  </a:lnTo>
                  <a:lnTo>
                    <a:pt x="671" y="493"/>
                  </a:lnTo>
                  <a:lnTo>
                    <a:pt x="671" y="495"/>
                  </a:lnTo>
                  <a:lnTo>
                    <a:pt x="671" y="509"/>
                  </a:lnTo>
                  <a:lnTo>
                    <a:pt x="671" y="512"/>
                  </a:lnTo>
                  <a:lnTo>
                    <a:pt x="671" y="514"/>
                  </a:lnTo>
                  <a:lnTo>
                    <a:pt x="676" y="519"/>
                  </a:lnTo>
                  <a:lnTo>
                    <a:pt x="676" y="519"/>
                  </a:lnTo>
                  <a:lnTo>
                    <a:pt x="676" y="523"/>
                  </a:lnTo>
                  <a:lnTo>
                    <a:pt x="676" y="523"/>
                  </a:lnTo>
                  <a:lnTo>
                    <a:pt x="676" y="526"/>
                  </a:lnTo>
                  <a:lnTo>
                    <a:pt x="678" y="528"/>
                  </a:lnTo>
                  <a:lnTo>
                    <a:pt x="678" y="530"/>
                  </a:lnTo>
                  <a:lnTo>
                    <a:pt x="681" y="530"/>
                  </a:lnTo>
                  <a:lnTo>
                    <a:pt x="683" y="528"/>
                  </a:lnTo>
                  <a:lnTo>
                    <a:pt x="683" y="526"/>
                  </a:lnTo>
                  <a:lnTo>
                    <a:pt x="685" y="528"/>
                  </a:lnTo>
                  <a:lnTo>
                    <a:pt x="685" y="528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88" y="526"/>
                  </a:lnTo>
                  <a:lnTo>
                    <a:pt x="690" y="516"/>
                  </a:lnTo>
                  <a:lnTo>
                    <a:pt x="693" y="514"/>
                  </a:lnTo>
                  <a:lnTo>
                    <a:pt x="695" y="509"/>
                  </a:lnTo>
                  <a:lnTo>
                    <a:pt x="697" y="507"/>
                  </a:lnTo>
                  <a:lnTo>
                    <a:pt x="697" y="504"/>
                  </a:lnTo>
                  <a:lnTo>
                    <a:pt x="700" y="504"/>
                  </a:lnTo>
                  <a:lnTo>
                    <a:pt x="702" y="502"/>
                  </a:lnTo>
                  <a:lnTo>
                    <a:pt x="704" y="502"/>
                  </a:lnTo>
                  <a:lnTo>
                    <a:pt x="704" y="504"/>
                  </a:lnTo>
                  <a:lnTo>
                    <a:pt x="704" y="504"/>
                  </a:lnTo>
                  <a:lnTo>
                    <a:pt x="702" y="507"/>
                  </a:lnTo>
                  <a:lnTo>
                    <a:pt x="702" y="507"/>
                  </a:lnTo>
                  <a:lnTo>
                    <a:pt x="700" y="507"/>
                  </a:lnTo>
                  <a:lnTo>
                    <a:pt x="700" y="507"/>
                  </a:lnTo>
                  <a:lnTo>
                    <a:pt x="700" y="509"/>
                  </a:lnTo>
                  <a:lnTo>
                    <a:pt x="697" y="509"/>
                  </a:lnTo>
                  <a:lnTo>
                    <a:pt x="695" y="514"/>
                  </a:lnTo>
                  <a:lnTo>
                    <a:pt x="693" y="516"/>
                  </a:lnTo>
                  <a:lnTo>
                    <a:pt x="695" y="519"/>
                  </a:lnTo>
                  <a:lnTo>
                    <a:pt x="693" y="523"/>
                  </a:lnTo>
                  <a:lnTo>
                    <a:pt x="690" y="526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8" y="530"/>
                  </a:lnTo>
                  <a:lnTo>
                    <a:pt x="685" y="530"/>
                  </a:lnTo>
                  <a:lnTo>
                    <a:pt x="685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3"/>
                  </a:lnTo>
                  <a:lnTo>
                    <a:pt x="683" y="535"/>
                  </a:lnTo>
                  <a:lnTo>
                    <a:pt x="683" y="535"/>
                  </a:lnTo>
                  <a:lnTo>
                    <a:pt x="685" y="535"/>
                  </a:lnTo>
                  <a:lnTo>
                    <a:pt x="685" y="535"/>
                  </a:lnTo>
                  <a:lnTo>
                    <a:pt x="685" y="535"/>
                  </a:lnTo>
                  <a:lnTo>
                    <a:pt x="688" y="535"/>
                  </a:lnTo>
                  <a:lnTo>
                    <a:pt x="693" y="538"/>
                  </a:lnTo>
                  <a:lnTo>
                    <a:pt x="695" y="535"/>
                  </a:lnTo>
                  <a:lnTo>
                    <a:pt x="697" y="535"/>
                  </a:lnTo>
                  <a:lnTo>
                    <a:pt x="697" y="538"/>
                  </a:lnTo>
                  <a:lnTo>
                    <a:pt x="697" y="538"/>
                  </a:lnTo>
                  <a:lnTo>
                    <a:pt x="697" y="538"/>
                  </a:lnTo>
                  <a:lnTo>
                    <a:pt x="700" y="535"/>
                  </a:lnTo>
                  <a:lnTo>
                    <a:pt x="697" y="533"/>
                  </a:lnTo>
                  <a:lnTo>
                    <a:pt x="697" y="530"/>
                  </a:lnTo>
                  <a:lnTo>
                    <a:pt x="697" y="533"/>
                  </a:lnTo>
                  <a:lnTo>
                    <a:pt x="702" y="535"/>
                  </a:lnTo>
                  <a:lnTo>
                    <a:pt x="702" y="538"/>
                  </a:lnTo>
                  <a:lnTo>
                    <a:pt x="704" y="540"/>
                  </a:lnTo>
                  <a:lnTo>
                    <a:pt x="704" y="547"/>
                  </a:lnTo>
                  <a:lnTo>
                    <a:pt x="704" y="547"/>
                  </a:lnTo>
                  <a:lnTo>
                    <a:pt x="704" y="547"/>
                  </a:lnTo>
                  <a:lnTo>
                    <a:pt x="702" y="547"/>
                  </a:lnTo>
                  <a:lnTo>
                    <a:pt x="704" y="549"/>
                  </a:lnTo>
                  <a:lnTo>
                    <a:pt x="709" y="554"/>
                  </a:lnTo>
                  <a:lnTo>
                    <a:pt x="709" y="554"/>
                  </a:lnTo>
                  <a:lnTo>
                    <a:pt x="709" y="556"/>
                  </a:lnTo>
                  <a:lnTo>
                    <a:pt x="709" y="559"/>
                  </a:lnTo>
                  <a:lnTo>
                    <a:pt x="712" y="568"/>
                  </a:lnTo>
                  <a:lnTo>
                    <a:pt x="714" y="578"/>
                  </a:lnTo>
                  <a:lnTo>
                    <a:pt x="716" y="578"/>
                  </a:lnTo>
                  <a:lnTo>
                    <a:pt x="714" y="575"/>
                  </a:lnTo>
                  <a:lnTo>
                    <a:pt x="714" y="575"/>
                  </a:lnTo>
                  <a:lnTo>
                    <a:pt x="714" y="573"/>
                  </a:lnTo>
                  <a:lnTo>
                    <a:pt x="716" y="573"/>
                  </a:lnTo>
                  <a:lnTo>
                    <a:pt x="719" y="580"/>
                  </a:lnTo>
                  <a:lnTo>
                    <a:pt x="721" y="585"/>
                  </a:lnTo>
                  <a:lnTo>
                    <a:pt x="723" y="585"/>
                  </a:lnTo>
                  <a:lnTo>
                    <a:pt x="723" y="587"/>
                  </a:lnTo>
                  <a:lnTo>
                    <a:pt x="723" y="590"/>
                  </a:lnTo>
                  <a:lnTo>
                    <a:pt x="726" y="590"/>
                  </a:lnTo>
                  <a:lnTo>
                    <a:pt x="726" y="590"/>
                  </a:lnTo>
                  <a:lnTo>
                    <a:pt x="728" y="590"/>
                  </a:lnTo>
                  <a:lnTo>
                    <a:pt x="730" y="590"/>
                  </a:lnTo>
                  <a:lnTo>
                    <a:pt x="733" y="590"/>
                  </a:lnTo>
                  <a:lnTo>
                    <a:pt x="733" y="592"/>
                  </a:lnTo>
                  <a:lnTo>
                    <a:pt x="730" y="592"/>
                  </a:lnTo>
                  <a:lnTo>
                    <a:pt x="730" y="594"/>
                  </a:lnTo>
                  <a:lnTo>
                    <a:pt x="730" y="594"/>
                  </a:lnTo>
                  <a:lnTo>
                    <a:pt x="728" y="594"/>
                  </a:lnTo>
                  <a:lnTo>
                    <a:pt x="726" y="594"/>
                  </a:lnTo>
                  <a:lnTo>
                    <a:pt x="726" y="592"/>
                  </a:lnTo>
                  <a:lnTo>
                    <a:pt x="723" y="594"/>
                  </a:lnTo>
                  <a:lnTo>
                    <a:pt x="726" y="597"/>
                  </a:lnTo>
                  <a:lnTo>
                    <a:pt x="726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28" y="599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0" y="597"/>
                  </a:lnTo>
                  <a:lnTo>
                    <a:pt x="733" y="597"/>
                  </a:lnTo>
                  <a:lnTo>
                    <a:pt x="733" y="597"/>
                  </a:lnTo>
                  <a:lnTo>
                    <a:pt x="735" y="597"/>
                  </a:lnTo>
                  <a:lnTo>
                    <a:pt x="735" y="597"/>
                  </a:lnTo>
                  <a:lnTo>
                    <a:pt x="735" y="594"/>
                  </a:lnTo>
                  <a:lnTo>
                    <a:pt x="738" y="592"/>
                  </a:lnTo>
                  <a:lnTo>
                    <a:pt x="738" y="594"/>
                  </a:lnTo>
                  <a:lnTo>
                    <a:pt x="740" y="594"/>
                  </a:lnTo>
                  <a:lnTo>
                    <a:pt x="740" y="594"/>
                  </a:lnTo>
                  <a:lnTo>
                    <a:pt x="742" y="594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2" y="597"/>
                  </a:lnTo>
                  <a:lnTo>
                    <a:pt x="745" y="597"/>
                  </a:lnTo>
                  <a:lnTo>
                    <a:pt x="745" y="594"/>
                  </a:lnTo>
                  <a:lnTo>
                    <a:pt x="745" y="594"/>
                  </a:lnTo>
                  <a:lnTo>
                    <a:pt x="747" y="597"/>
                  </a:lnTo>
                  <a:lnTo>
                    <a:pt x="749" y="597"/>
                  </a:lnTo>
                  <a:lnTo>
                    <a:pt x="752" y="597"/>
                  </a:lnTo>
                  <a:lnTo>
                    <a:pt x="752" y="599"/>
                  </a:lnTo>
                  <a:lnTo>
                    <a:pt x="754" y="597"/>
                  </a:lnTo>
                  <a:lnTo>
                    <a:pt x="754" y="597"/>
                  </a:lnTo>
                  <a:lnTo>
                    <a:pt x="756" y="599"/>
                  </a:lnTo>
                  <a:lnTo>
                    <a:pt x="759" y="599"/>
                  </a:lnTo>
                  <a:lnTo>
                    <a:pt x="759" y="599"/>
                  </a:lnTo>
                  <a:lnTo>
                    <a:pt x="764" y="599"/>
                  </a:lnTo>
                  <a:lnTo>
                    <a:pt x="764" y="601"/>
                  </a:lnTo>
                  <a:lnTo>
                    <a:pt x="768" y="601"/>
                  </a:lnTo>
                  <a:lnTo>
                    <a:pt x="771" y="604"/>
                  </a:lnTo>
                  <a:lnTo>
                    <a:pt x="773" y="606"/>
                  </a:lnTo>
                  <a:lnTo>
                    <a:pt x="773" y="609"/>
                  </a:lnTo>
                  <a:lnTo>
                    <a:pt x="771" y="611"/>
                  </a:lnTo>
                  <a:lnTo>
                    <a:pt x="771" y="611"/>
                  </a:lnTo>
                  <a:lnTo>
                    <a:pt x="773" y="613"/>
                  </a:lnTo>
                  <a:lnTo>
                    <a:pt x="773" y="613"/>
                  </a:lnTo>
                  <a:lnTo>
                    <a:pt x="775" y="616"/>
                  </a:lnTo>
                  <a:lnTo>
                    <a:pt x="775" y="616"/>
                  </a:lnTo>
                  <a:lnTo>
                    <a:pt x="778" y="616"/>
                  </a:lnTo>
                  <a:lnTo>
                    <a:pt x="780" y="616"/>
                  </a:lnTo>
                  <a:lnTo>
                    <a:pt x="780" y="618"/>
                  </a:lnTo>
                  <a:lnTo>
                    <a:pt x="782" y="620"/>
                  </a:lnTo>
                  <a:lnTo>
                    <a:pt x="782" y="620"/>
                  </a:lnTo>
                  <a:lnTo>
                    <a:pt x="782" y="623"/>
                  </a:lnTo>
                  <a:lnTo>
                    <a:pt x="785" y="625"/>
                  </a:lnTo>
                  <a:lnTo>
                    <a:pt x="787" y="632"/>
                  </a:lnTo>
                  <a:lnTo>
                    <a:pt x="790" y="632"/>
                  </a:lnTo>
                  <a:lnTo>
                    <a:pt x="790" y="632"/>
                  </a:lnTo>
                  <a:lnTo>
                    <a:pt x="792" y="632"/>
                  </a:lnTo>
                  <a:lnTo>
                    <a:pt x="794" y="632"/>
                  </a:lnTo>
                  <a:lnTo>
                    <a:pt x="794" y="632"/>
                  </a:lnTo>
                  <a:lnTo>
                    <a:pt x="794" y="635"/>
                  </a:lnTo>
                  <a:lnTo>
                    <a:pt x="794" y="635"/>
                  </a:lnTo>
                  <a:lnTo>
                    <a:pt x="792" y="637"/>
                  </a:lnTo>
                  <a:lnTo>
                    <a:pt x="792" y="639"/>
                  </a:lnTo>
                  <a:lnTo>
                    <a:pt x="797" y="642"/>
                  </a:lnTo>
                  <a:lnTo>
                    <a:pt x="799" y="646"/>
                  </a:lnTo>
                  <a:lnTo>
                    <a:pt x="799" y="649"/>
                  </a:lnTo>
                  <a:lnTo>
                    <a:pt x="801" y="651"/>
                  </a:lnTo>
                  <a:lnTo>
                    <a:pt x="801" y="651"/>
                  </a:lnTo>
                  <a:lnTo>
                    <a:pt x="801" y="654"/>
                  </a:lnTo>
                  <a:lnTo>
                    <a:pt x="808" y="656"/>
                  </a:lnTo>
                  <a:lnTo>
                    <a:pt x="813" y="656"/>
                  </a:lnTo>
                  <a:lnTo>
                    <a:pt x="813" y="656"/>
                  </a:lnTo>
                  <a:lnTo>
                    <a:pt x="816" y="656"/>
                  </a:lnTo>
                  <a:lnTo>
                    <a:pt x="820" y="656"/>
                  </a:lnTo>
                  <a:lnTo>
                    <a:pt x="823" y="658"/>
                  </a:lnTo>
                  <a:lnTo>
                    <a:pt x="830" y="663"/>
                  </a:lnTo>
                  <a:lnTo>
                    <a:pt x="830" y="665"/>
                  </a:lnTo>
                  <a:lnTo>
                    <a:pt x="830" y="668"/>
                  </a:lnTo>
                  <a:lnTo>
                    <a:pt x="827" y="670"/>
                  </a:lnTo>
                  <a:lnTo>
                    <a:pt x="825" y="670"/>
                  </a:lnTo>
                  <a:lnTo>
                    <a:pt x="823" y="672"/>
                  </a:lnTo>
                  <a:lnTo>
                    <a:pt x="820" y="670"/>
                  </a:lnTo>
                  <a:lnTo>
                    <a:pt x="820" y="670"/>
                  </a:lnTo>
                  <a:lnTo>
                    <a:pt x="823" y="670"/>
                  </a:lnTo>
                  <a:lnTo>
                    <a:pt x="823" y="670"/>
                  </a:lnTo>
                  <a:lnTo>
                    <a:pt x="823" y="670"/>
                  </a:lnTo>
                  <a:lnTo>
                    <a:pt x="823" y="668"/>
                  </a:lnTo>
                  <a:lnTo>
                    <a:pt x="813" y="665"/>
                  </a:lnTo>
                  <a:lnTo>
                    <a:pt x="813" y="665"/>
                  </a:lnTo>
                  <a:lnTo>
                    <a:pt x="811" y="665"/>
                  </a:lnTo>
                  <a:lnTo>
                    <a:pt x="808" y="661"/>
                  </a:lnTo>
                  <a:lnTo>
                    <a:pt x="808" y="661"/>
                  </a:lnTo>
                  <a:lnTo>
                    <a:pt x="806" y="661"/>
                  </a:lnTo>
                  <a:lnTo>
                    <a:pt x="806" y="658"/>
                  </a:lnTo>
                  <a:lnTo>
                    <a:pt x="804" y="658"/>
                  </a:lnTo>
                  <a:lnTo>
                    <a:pt x="804" y="658"/>
                  </a:lnTo>
                  <a:lnTo>
                    <a:pt x="804" y="658"/>
                  </a:lnTo>
                  <a:lnTo>
                    <a:pt x="801" y="663"/>
                  </a:lnTo>
                  <a:lnTo>
                    <a:pt x="801" y="668"/>
                  </a:lnTo>
                  <a:lnTo>
                    <a:pt x="801" y="672"/>
                  </a:lnTo>
                  <a:lnTo>
                    <a:pt x="804" y="677"/>
                  </a:lnTo>
                  <a:lnTo>
                    <a:pt x="806" y="680"/>
                  </a:lnTo>
                  <a:lnTo>
                    <a:pt x="813" y="684"/>
                  </a:lnTo>
                  <a:lnTo>
                    <a:pt x="813" y="684"/>
                  </a:lnTo>
                  <a:lnTo>
                    <a:pt x="820" y="682"/>
                  </a:lnTo>
                  <a:lnTo>
                    <a:pt x="823" y="680"/>
                  </a:lnTo>
                  <a:lnTo>
                    <a:pt x="827" y="680"/>
                  </a:lnTo>
                  <a:lnTo>
                    <a:pt x="832" y="677"/>
                  </a:lnTo>
                  <a:lnTo>
                    <a:pt x="835" y="677"/>
                  </a:lnTo>
                  <a:lnTo>
                    <a:pt x="835" y="675"/>
                  </a:lnTo>
                  <a:lnTo>
                    <a:pt x="837" y="675"/>
                  </a:lnTo>
                  <a:lnTo>
                    <a:pt x="839" y="672"/>
                  </a:lnTo>
                  <a:lnTo>
                    <a:pt x="842" y="672"/>
                  </a:lnTo>
                  <a:lnTo>
                    <a:pt x="844" y="672"/>
                  </a:lnTo>
                  <a:lnTo>
                    <a:pt x="844" y="675"/>
                  </a:lnTo>
                  <a:lnTo>
                    <a:pt x="844" y="675"/>
                  </a:lnTo>
                  <a:lnTo>
                    <a:pt x="844" y="675"/>
                  </a:lnTo>
                  <a:lnTo>
                    <a:pt x="846" y="675"/>
                  </a:lnTo>
                  <a:lnTo>
                    <a:pt x="846" y="675"/>
                  </a:lnTo>
                  <a:lnTo>
                    <a:pt x="846" y="672"/>
                  </a:lnTo>
                  <a:lnTo>
                    <a:pt x="846" y="675"/>
                  </a:lnTo>
                  <a:lnTo>
                    <a:pt x="846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5"/>
                  </a:lnTo>
                  <a:lnTo>
                    <a:pt x="849" y="672"/>
                  </a:lnTo>
                  <a:lnTo>
                    <a:pt x="849" y="672"/>
                  </a:lnTo>
                  <a:lnTo>
                    <a:pt x="851" y="675"/>
                  </a:lnTo>
                  <a:lnTo>
                    <a:pt x="853" y="675"/>
                  </a:lnTo>
                  <a:lnTo>
                    <a:pt x="853" y="675"/>
                  </a:lnTo>
                  <a:lnTo>
                    <a:pt x="856" y="672"/>
                  </a:lnTo>
                  <a:lnTo>
                    <a:pt x="858" y="670"/>
                  </a:lnTo>
                  <a:lnTo>
                    <a:pt x="858" y="670"/>
                  </a:lnTo>
                  <a:lnTo>
                    <a:pt x="861" y="670"/>
                  </a:lnTo>
                  <a:lnTo>
                    <a:pt x="861" y="670"/>
                  </a:lnTo>
                  <a:lnTo>
                    <a:pt x="863" y="670"/>
                  </a:lnTo>
                  <a:lnTo>
                    <a:pt x="861" y="670"/>
                  </a:lnTo>
                  <a:lnTo>
                    <a:pt x="861" y="668"/>
                  </a:lnTo>
                  <a:lnTo>
                    <a:pt x="861" y="668"/>
                  </a:lnTo>
                  <a:lnTo>
                    <a:pt x="861" y="668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8" y="665"/>
                  </a:lnTo>
                  <a:lnTo>
                    <a:pt x="868" y="661"/>
                  </a:lnTo>
                  <a:lnTo>
                    <a:pt x="868" y="658"/>
                  </a:lnTo>
                  <a:lnTo>
                    <a:pt x="870" y="658"/>
                  </a:lnTo>
                  <a:lnTo>
                    <a:pt x="875" y="658"/>
                  </a:lnTo>
                  <a:lnTo>
                    <a:pt x="875" y="656"/>
                  </a:lnTo>
                  <a:lnTo>
                    <a:pt x="877" y="658"/>
                  </a:lnTo>
                  <a:lnTo>
                    <a:pt x="877" y="658"/>
                  </a:lnTo>
                  <a:lnTo>
                    <a:pt x="877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61"/>
                  </a:lnTo>
                  <a:lnTo>
                    <a:pt x="875" y="661"/>
                  </a:lnTo>
                  <a:lnTo>
                    <a:pt x="875" y="661"/>
                  </a:lnTo>
                  <a:lnTo>
                    <a:pt x="877" y="661"/>
                  </a:lnTo>
                  <a:lnTo>
                    <a:pt x="877" y="663"/>
                  </a:lnTo>
                  <a:lnTo>
                    <a:pt x="877" y="663"/>
                  </a:lnTo>
                  <a:lnTo>
                    <a:pt x="879" y="661"/>
                  </a:lnTo>
                  <a:lnTo>
                    <a:pt x="882" y="661"/>
                  </a:lnTo>
                  <a:lnTo>
                    <a:pt x="884" y="663"/>
                  </a:lnTo>
                  <a:lnTo>
                    <a:pt x="884" y="665"/>
                  </a:lnTo>
                  <a:lnTo>
                    <a:pt x="884" y="665"/>
                  </a:lnTo>
                  <a:lnTo>
                    <a:pt x="884" y="663"/>
                  </a:lnTo>
                  <a:lnTo>
                    <a:pt x="882" y="661"/>
                  </a:lnTo>
                  <a:lnTo>
                    <a:pt x="879" y="661"/>
                  </a:lnTo>
                  <a:lnTo>
                    <a:pt x="877" y="661"/>
                  </a:lnTo>
                  <a:lnTo>
                    <a:pt x="879" y="658"/>
                  </a:lnTo>
                  <a:lnTo>
                    <a:pt x="882" y="656"/>
                  </a:lnTo>
                  <a:lnTo>
                    <a:pt x="882" y="656"/>
                  </a:lnTo>
                  <a:lnTo>
                    <a:pt x="882" y="658"/>
                  </a:lnTo>
                  <a:lnTo>
                    <a:pt x="884" y="658"/>
                  </a:lnTo>
                  <a:lnTo>
                    <a:pt x="887" y="661"/>
                  </a:lnTo>
                  <a:lnTo>
                    <a:pt x="889" y="663"/>
                  </a:lnTo>
                  <a:lnTo>
                    <a:pt x="889" y="661"/>
                  </a:lnTo>
                  <a:lnTo>
                    <a:pt x="887" y="661"/>
                  </a:lnTo>
                  <a:lnTo>
                    <a:pt x="887" y="658"/>
                  </a:lnTo>
                  <a:lnTo>
                    <a:pt x="887" y="656"/>
                  </a:lnTo>
                  <a:lnTo>
                    <a:pt x="887" y="656"/>
                  </a:lnTo>
                  <a:lnTo>
                    <a:pt x="887" y="651"/>
                  </a:lnTo>
                  <a:lnTo>
                    <a:pt x="887" y="651"/>
                  </a:lnTo>
                  <a:lnTo>
                    <a:pt x="887" y="651"/>
                  </a:lnTo>
                  <a:lnTo>
                    <a:pt x="887" y="649"/>
                  </a:lnTo>
                  <a:lnTo>
                    <a:pt x="891" y="642"/>
                  </a:lnTo>
                  <a:lnTo>
                    <a:pt x="896" y="639"/>
                  </a:lnTo>
                  <a:lnTo>
                    <a:pt x="896" y="637"/>
                  </a:lnTo>
                  <a:lnTo>
                    <a:pt x="894" y="637"/>
                  </a:lnTo>
                  <a:lnTo>
                    <a:pt x="891" y="635"/>
                  </a:lnTo>
                  <a:lnTo>
                    <a:pt x="891" y="635"/>
                  </a:lnTo>
                  <a:lnTo>
                    <a:pt x="891" y="632"/>
                  </a:lnTo>
                  <a:lnTo>
                    <a:pt x="891" y="630"/>
                  </a:lnTo>
                  <a:lnTo>
                    <a:pt x="891" y="630"/>
                  </a:lnTo>
                  <a:lnTo>
                    <a:pt x="891" y="630"/>
                  </a:lnTo>
                  <a:lnTo>
                    <a:pt x="891" y="627"/>
                  </a:lnTo>
                  <a:lnTo>
                    <a:pt x="889" y="625"/>
                  </a:lnTo>
                  <a:lnTo>
                    <a:pt x="889" y="623"/>
                  </a:lnTo>
                  <a:lnTo>
                    <a:pt x="889" y="620"/>
                  </a:lnTo>
                  <a:lnTo>
                    <a:pt x="891" y="618"/>
                  </a:lnTo>
                  <a:lnTo>
                    <a:pt x="891" y="616"/>
                  </a:lnTo>
                  <a:lnTo>
                    <a:pt x="891" y="611"/>
                  </a:lnTo>
                  <a:lnTo>
                    <a:pt x="891" y="609"/>
                  </a:lnTo>
                  <a:lnTo>
                    <a:pt x="894" y="604"/>
                  </a:lnTo>
                  <a:lnTo>
                    <a:pt x="894" y="599"/>
                  </a:lnTo>
                  <a:lnTo>
                    <a:pt x="894" y="594"/>
                  </a:lnTo>
                  <a:lnTo>
                    <a:pt x="894" y="594"/>
                  </a:lnTo>
                  <a:lnTo>
                    <a:pt x="896" y="592"/>
                  </a:lnTo>
                  <a:lnTo>
                    <a:pt x="896" y="592"/>
                  </a:lnTo>
                  <a:lnTo>
                    <a:pt x="898" y="592"/>
                  </a:lnTo>
                  <a:lnTo>
                    <a:pt x="898" y="592"/>
                  </a:lnTo>
                  <a:lnTo>
                    <a:pt x="901" y="590"/>
                  </a:lnTo>
                  <a:lnTo>
                    <a:pt x="898" y="585"/>
                  </a:lnTo>
                  <a:lnTo>
                    <a:pt x="901" y="580"/>
                  </a:lnTo>
                  <a:lnTo>
                    <a:pt x="901" y="575"/>
                  </a:lnTo>
                  <a:lnTo>
                    <a:pt x="903" y="571"/>
                  </a:lnTo>
                  <a:lnTo>
                    <a:pt x="903" y="571"/>
                  </a:lnTo>
                  <a:lnTo>
                    <a:pt x="903" y="571"/>
                  </a:lnTo>
                  <a:lnTo>
                    <a:pt x="905" y="575"/>
                  </a:lnTo>
                  <a:lnTo>
                    <a:pt x="905" y="580"/>
                  </a:lnTo>
                  <a:lnTo>
                    <a:pt x="905" y="585"/>
                  </a:lnTo>
                  <a:lnTo>
                    <a:pt x="908" y="585"/>
                  </a:lnTo>
                  <a:lnTo>
                    <a:pt x="903" y="549"/>
                  </a:lnTo>
                  <a:lnTo>
                    <a:pt x="901" y="547"/>
                  </a:lnTo>
                  <a:close/>
                  <a:moveTo>
                    <a:pt x="792" y="256"/>
                  </a:moveTo>
                  <a:lnTo>
                    <a:pt x="792" y="254"/>
                  </a:lnTo>
                  <a:lnTo>
                    <a:pt x="790" y="249"/>
                  </a:lnTo>
                  <a:lnTo>
                    <a:pt x="790" y="249"/>
                  </a:lnTo>
                  <a:lnTo>
                    <a:pt x="787" y="251"/>
                  </a:lnTo>
                  <a:lnTo>
                    <a:pt x="785" y="254"/>
                  </a:lnTo>
                  <a:lnTo>
                    <a:pt x="782" y="254"/>
                  </a:lnTo>
                  <a:lnTo>
                    <a:pt x="782" y="256"/>
                  </a:lnTo>
                  <a:lnTo>
                    <a:pt x="782" y="258"/>
                  </a:lnTo>
                  <a:lnTo>
                    <a:pt x="780" y="258"/>
                  </a:lnTo>
                  <a:lnTo>
                    <a:pt x="780" y="261"/>
                  </a:lnTo>
                  <a:lnTo>
                    <a:pt x="780" y="265"/>
                  </a:lnTo>
                  <a:lnTo>
                    <a:pt x="782" y="268"/>
                  </a:lnTo>
                  <a:lnTo>
                    <a:pt x="785" y="277"/>
                  </a:lnTo>
                  <a:lnTo>
                    <a:pt x="785" y="280"/>
                  </a:lnTo>
                  <a:lnTo>
                    <a:pt x="787" y="282"/>
                  </a:lnTo>
                  <a:lnTo>
                    <a:pt x="794" y="294"/>
                  </a:lnTo>
                  <a:lnTo>
                    <a:pt x="797" y="296"/>
                  </a:lnTo>
                  <a:lnTo>
                    <a:pt x="794" y="294"/>
                  </a:lnTo>
                  <a:lnTo>
                    <a:pt x="794" y="291"/>
                  </a:lnTo>
                  <a:lnTo>
                    <a:pt x="792" y="289"/>
                  </a:lnTo>
                  <a:lnTo>
                    <a:pt x="792" y="289"/>
                  </a:lnTo>
                  <a:lnTo>
                    <a:pt x="792" y="287"/>
                  </a:lnTo>
                  <a:lnTo>
                    <a:pt x="792" y="284"/>
                  </a:lnTo>
                  <a:lnTo>
                    <a:pt x="790" y="270"/>
                  </a:lnTo>
                  <a:lnTo>
                    <a:pt x="790" y="265"/>
                  </a:lnTo>
                  <a:lnTo>
                    <a:pt x="792" y="256"/>
                  </a:lnTo>
                  <a:close/>
                  <a:moveTo>
                    <a:pt x="797" y="298"/>
                  </a:moveTo>
                  <a:lnTo>
                    <a:pt x="799" y="298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301"/>
                  </a:lnTo>
                  <a:lnTo>
                    <a:pt x="799" y="298"/>
                  </a:lnTo>
                  <a:lnTo>
                    <a:pt x="797" y="296"/>
                  </a:lnTo>
                  <a:lnTo>
                    <a:pt x="797" y="296"/>
                  </a:lnTo>
                  <a:lnTo>
                    <a:pt x="797" y="296"/>
                  </a:lnTo>
                  <a:lnTo>
                    <a:pt x="797" y="298"/>
                  </a:lnTo>
                  <a:close/>
                  <a:moveTo>
                    <a:pt x="832" y="348"/>
                  </a:moveTo>
                  <a:lnTo>
                    <a:pt x="835" y="351"/>
                  </a:lnTo>
                  <a:lnTo>
                    <a:pt x="835" y="353"/>
                  </a:lnTo>
                  <a:lnTo>
                    <a:pt x="837" y="353"/>
                  </a:lnTo>
                  <a:lnTo>
                    <a:pt x="837" y="355"/>
                  </a:lnTo>
                  <a:lnTo>
                    <a:pt x="839" y="360"/>
                  </a:lnTo>
                  <a:lnTo>
                    <a:pt x="839" y="362"/>
                  </a:lnTo>
                  <a:lnTo>
                    <a:pt x="842" y="362"/>
                  </a:lnTo>
                  <a:lnTo>
                    <a:pt x="842" y="365"/>
                  </a:lnTo>
                  <a:lnTo>
                    <a:pt x="849" y="384"/>
                  </a:lnTo>
                  <a:lnTo>
                    <a:pt x="851" y="386"/>
                  </a:lnTo>
                  <a:lnTo>
                    <a:pt x="853" y="388"/>
                  </a:lnTo>
                  <a:lnTo>
                    <a:pt x="853" y="388"/>
                  </a:lnTo>
                  <a:lnTo>
                    <a:pt x="853" y="388"/>
                  </a:lnTo>
                  <a:lnTo>
                    <a:pt x="856" y="391"/>
                  </a:lnTo>
                  <a:lnTo>
                    <a:pt x="856" y="391"/>
                  </a:lnTo>
                  <a:lnTo>
                    <a:pt x="865" y="405"/>
                  </a:lnTo>
                  <a:lnTo>
                    <a:pt x="868" y="410"/>
                  </a:lnTo>
                  <a:lnTo>
                    <a:pt x="870" y="412"/>
                  </a:lnTo>
                  <a:lnTo>
                    <a:pt x="872" y="414"/>
                  </a:lnTo>
                  <a:lnTo>
                    <a:pt x="872" y="414"/>
                  </a:lnTo>
                  <a:lnTo>
                    <a:pt x="872" y="414"/>
                  </a:lnTo>
                  <a:lnTo>
                    <a:pt x="870" y="412"/>
                  </a:lnTo>
                  <a:lnTo>
                    <a:pt x="844" y="365"/>
                  </a:lnTo>
                  <a:lnTo>
                    <a:pt x="842" y="362"/>
                  </a:lnTo>
                  <a:lnTo>
                    <a:pt x="842" y="360"/>
                  </a:lnTo>
                  <a:lnTo>
                    <a:pt x="842" y="358"/>
                  </a:lnTo>
                  <a:lnTo>
                    <a:pt x="839" y="355"/>
                  </a:lnTo>
                  <a:lnTo>
                    <a:pt x="832" y="348"/>
                  </a:lnTo>
                  <a:lnTo>
                    <a:pt x="830" y="343"/>
                  </a:lnTo>
                  <a:lnTo>
                    <a:pt x="827" y="339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7" y="336"/>
                  </a:lnTo>
                  <a:lnTo>
                    <a:pt x="825" y="336"/>
                  </a:lnTo>
                  <a:lnTo>
                    <a:pt x="825" y="336"/>
                  </a:lnTo>
                  <a:lnTo>
                    <a:pt x="827" y="341"/>
                  </a:lnTo>
                  <a:lnTo>
                    <a:pt x="832" y="348"/>
                  </a:lnTo>
                  <a:close/>
                  <a:moveTo>
                    <a:pt x="908" y="814"/>
                  </a:moveTo>
                  <a:lnTo>
                    <a:pt x="910" y="814"/>
                  </a:lnTo>
                  <a:lnTo>
                    <a:pt x="910" y="814"/>
                  </a:lnTo>
                  <a:lnTo>
                    <a:pt x="910" y="814"/>
                  </a:lnTo>
                  <a:lnTo>
                    <a:pt x="908" y="814"/>
                  </a:lnTo>
                  <a:close/>
                  <a:moveTo>
                    <a:pt x="920" y="810"/>
                  </a:moveTo>
                  <a:lnTo>
                    <a:pt x="920" y="807"/>
                  </a:lnTo>
                  <a:lnTo>
                    <a:pt x="920" y="807"/>
                  </a:lnTo>
                  <a:lnTo>
                    <a:pt x="920" y="810"/>
                  </a:lnTo>
                  <a:close/>
                  <a:moveTo>
                    <a:pt x="922" y="807"/>
                  </a:moveTo>
                  <a:lnTo>
                    <a:pt x="922" y="807"/>
                  </a:lnTo>
                  <a:lnTo>
                    <a:pt x="922" y="807"/>
                  </a:lnTo>
                  <a:lnTo>
                    <a:pt x="922" y="807"/>
                  </a:lnTo>
                  <a:close/>
                  <a:moveTo>
                    <a:pt x="927" y="803"/>
                  </a:moveTo>
                  <a:lnTo>
                    <a:pt x="929" y="803"/>
                  </a:lnTo>
                  <a:lnTo>
                    <a:pt x="927" y="803"/>
                  </a:lnTo>
                  <a:lnTo>
                    <a:pt x="927" y="803"/>
                  </a:lnTo>
                  <a:close/>
                  <a:moveTo>
                    <a:pt x="931" y="803"/>
                  </a:moveTo>
                  <a:lnTo>
                    <a:pt x="931" y="803"/>
                  </a:lnTo>
                  <a:lnTo>
                    <a:pt x="931" y="803"/>
                  </a:lnTo>
                  <a:lnTo>
                    <a:pt x="931" y="803"/>
                  </a:lnTo>
                  <a:close/>
                  <a:moveTo>
                    <a:pt x="570" y="282"/>
                  </a:move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lnTo>
                    <a:pt x="570" y="282"/>
                  </a:lnTo>
                  <a:close/>
                  <a:moveTo>
                    <a:pt x="567" y="254"/>
                  </a:move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4"/>
                  </a:lnTo>
                  <a:lnTo>
                    <a:pt x="567" y="251"/>
                  </a:lnTo>
                  <a:lnTo>
                    <a:pt x="567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4"/>
                  </a:lnTo>
                  <a:lnTo>
                    <a:pt x="567" y="254"/>
                  </a:lnTo>
                  <a:close/>
                  <a:moveTo>
                    <a:pt x="567" y="268"/>
                  </a:moveTo>
                  <a:lnTo>
                    <a:pt x="567" y="268"/>
                  </a:lnTo>
                  <a:lnTo>
                    <a:pt x="567" y="268"/>
                  </a:lnTo>
                  <a:lnTo>
                    <a:pt x="570" y="268"/>
                  </a:lnTo>
                  <a:lnTo>
                    <a:pt x="570" y="268"/>
                  </a:lnTo>
                  <a:lnTo>
                    <a:pt x="567" y="268"/>
                  </a:lnTo>
                  <a:close/>
                  <a:moveTo>
                    <a:pt x="565" y="270"/>
                  </a:move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0"/>
                  </a:lnTo>
                  <a:lnTo>
                    <a:pt x="565" y="272"/>
                  </a:lnTo>
                  <a:lnTo>
                    <a:pt x="565" y="272"/>
                  </a:lnTo>
                  <a:lnTo>
                    <a:pt x="567" y="272"/>
                  </a:lnTo>
                  <a:lnTo>
                    <a:pt x="567" y="272"/>
                  </a:lnTo>
                  <a:lnTo>
                    <a:pt x="567" y="272"/>
                  </a:lnTo>
                  <a:lnTo>
                    <a:pt x="567" y="270"/>
                  </a:lnTo>
                  <a:lnTo>
                    <a:pt x="567" y="270"/>
                  </a:lnTo>
                  <a:lnTo>
                    <a:pt x="567" y="270"/>
                  </a:lnTo>
                  <a:lnTo>
                    <a:pt x="565" y="270"/>
                  </a:lnTo>
                  <a:close/>
                  <a:moveTo>
                    <a:pt x="567" y="275"/>
                  </a:moveTo>
                  <a:lnTo>
                    <a:pt x="567" y="272"/>
                  </a:lnTo>
                  <a:lnTo>
                    <a:pt x="567" y="275"/>
                  </a:lnTo>
                  <a:lnTo>
                    <a:pt x="567" y="275"/>
                  </a:lnTo>
                  <a:lnTo>
                    <a:pt x="567" y="275"/>
                  </a:lnTo>
                  <a:close/>
                  <a:moveTo>
                    <a:pt x="565" y="263"/>
                  </a:moveTo>
                  <a:lnTo>
                    <a:pt x="565" y="263"/>
                  </a:lnTo>
                  <a:lnTo>
                    <a:pt x="562" y="263"/>
                  </a:lnTo>
                  <a:lnTo>
                    <a:pt x="562" y="265"/>
                  </a:lnTo>
                  <a:lnTo>
                    <a:pt x="562" y="265"/>
                  </a:lnTo>
                  <a:lnTo>
                    <a:pt x="565" y="265"/>
                  </a:lnTo>
                  <a:lnTo>
                    <a:pt x="565" y="265"/>
                  </a:lnTo>
                  <a:lnTo>
                    <a:pt x="562" y="265"/>
                  </a:lnTo>
                  <a:lnTo>
                    <a:pt x="562" y="268"/>
                  </a:lnTo>
                  <a:lnTo>
                    <a:pt x="565" y="268"/>
                  </a:lnTo>
                  <a:lnTo>
                    <a:pt x="565" y="268"/>
                  </a:lnTo>
                  <a:lnTo>
                    <a:pt x="565" y="265"/>
                  </a:lnTo>
                  <a:lnTo>
                    <a:pt x="565" y="265"/>
                  </a:lnTo>
                  <a:lnTo>
                    <a:pt x="565" y="263"/>
                  </a:lnTo>
                  <a:close/>
                  <a:moveTo>
                    <a:pt x="567" y="280"/>
                  </a:moveTo>
                  <a:lnTo>
                    <a:pt x="567" y="280"/>
                  </a:lnTo>
                  <a:lnTo>
                    <a:pt x="567" y="277"/>
                  </a:lnTo>
                  <a:lnTo>
                    <a:pt x="567" y="280"/>
                  </a:lnTo>
                  <a:close/>
                  <a:moveTo>
                    <a:pt x="560" y="254"/>
                  </a:moveTo>
                  <a:lnTo>
                    <a:pt x="558" y="254"/>
                  </a:lnTo>
                  <a:lnTo>
                    <a:pt x="558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lnTo>
                    <a:pt x="560" y="254"/>
                  </a:lnTo>
                  <a:close/>
                  <a:moveTo>
                    <a:pt x="560" y="261"/>
                  </a:moveTo>
                  <a:lnTo>
                    <a:pt x="560" y="261"/>
                  </a:lnTo>
                  <a:lnTo>
                    <a:pt x="558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0" y="261"/>
                  </a:lnTo>
                  <a:lnTo>
                    <a:pt x="562" y="261"/>
                  </a:lnTo>
                  <a:lnTo>
                    <a:pt x="560" y="261"/>
                  </a:lnTo>
                  <a:lnTo>
                    <a:pt x="560" y="261"/>
                  </a:lnTo>
                  <a:close/>
                  <a:moveTo>
                    <a:pt x="558" y="256"/>
                  </a:moveTo>
                  <a:lnTo>
                    <a:pt x="558" y="256"/>
                  </a:lnTo>
                  <a:lnTo>
                    <a:pt x="558" y="256"/>
                  </a:lnTo>
                  <a:lnTo>
                    <a:pt x="558" y="256"/>
                  </a:lnTo>
                  <a:lnTo>
                    <a:pt x="558" y="256"/>
                  </a:lnTo>
                  <a:close/>
                  <a:moveTo>
                    <a:pt x="565" y="254"/>
                  </a:moveTo>
                  <a:lnTo>
                    <a:pt x="565" y="254"/>
                  </a:lnTo>
                  <a:lnTo>
                    <a:pt x="565" y="254"/>
                  </a:lnTo>
                  <a:lnTo>
                    <a:pt x="565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2" y="254"/>
                  </a:lnTo>
                  <a:lnTo>
                    <a:pt x="565" y="254"/>
                  </a:lnTo>
                  <a:close/>
                  <a:moveTo>
                    <a:pt x="558" y="265"/>
                  </a:moveTo>
                  <a:lnTo>
                    <a:pt x="558" y="265"/>
                  </a:lnTo>
                  <a:lnTo>
                    <a:pt x="558" y="263"/>
                  </a:lnTo>
                  <a:lnTo>
                    <a:pt x="558" y="263"/>
                  </a:lnTo>
                  <a:lnTo>
                    <a:pt x="558" y="265"/>
                  </a:lnTo>
                  <a:close/>
                  <a:moveTo>
                    <a:pt x="546" y="225"/>
                  </a:moveTo>
                  <a:lnTo>
                    <a:pt x="544" y="227"/>
                  </a:lnTo>
                  <a:lnTo>
                    <a:pt x="544" y="227"/>
                  </a:lnTo>
                  <a:lnTo>
                    <a:pt x="544" y="227"/>
                  </a:lnTo>
                  <a:lnTo>
                    <a:pt x="544" y="227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6" y="227"/>
                  </a:lnTo>
                  <a:lnTo>
                    <a:pt x="546" y="225"/>
                  </a:lnTo>
                  <a:close/>
                  <a:moveTo>
                    <a:pt x="520" y="225"/>
                  </a:moveTo>
                  <a:lnTo>
                    <a:pt x="518" y="225"/>
                  </a:lnTo>
                  <a:lnTo>
                    <a:pt x="518" y="225"/>
                  </a:lnTo>
                  <a:lnTo>
                    <a:pt x="518" y="225"/>
                  </a:lnTo>
                  <a:lnTo>
                    <a:pt x="518" y="227"/>
                  </a:lnTo>
                  <a:lnTo>
                    <a:pt x="518" y="227"/>
                  </a:lnTo>
                  <a:lnTo>
                    <a:pt x="520" y="225"/>
                  </a:lnTo>
                  <a:lnTo>
                    <a:pt x="520" y="225"/>
                  </a:lnTo>
                  <a:lnTo>
                    <a:pt x="520" y="225"/>
                  </a:lnTo>
                  <a:lnTo>
                    <a:pt x="520" y="225"/>
                  </a:lnTo>
                  <a:close/>
                  <a:moveTo>
                    <a:pt x="562" y="251"/>
                  </a:moveTo>
                  <a:lnTo>
                    <a:pt x="562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5" y="251"/>
                  </a:lnTo>
                  <a:lnTo>
                    <a:pt x="562" y="251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49"/>
                  </a:lnTo>
                  <a:lnTo>
                    <a:pt x="562" y="251"/>
                  </a:lnTo>
                  <a:lnTo>
                    <a:pt x="562" y="251"/>
                  </a:lnTo>
                  <a:lnTo>
                    <a:pt x="562" y="251"/>
                  </a:lnTo>
                  <a:close/>
                  <a:moveTo>
                    <a:pt x="562" y="272"/>
                  </a:move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lnTo>
                    <a:pt x="562" y="272"/>
                  </a:lnTo>
                  <a:close/>
                  <a:moveTo>
                    <a:pt x="752" y="765"/>
                  </a:move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52" y="762"/>
                  </a:lnTo>
                  <a:lnTo>
                    <a:pt x="749" y="765"/>
                  </a:lnTo>
                  <a:lnTo>
                    <a:pt x="747" y="767"/>
                  </a:lnTo>
                  <a:lnTo>
                    <a:pt x="747" y="767"/>
                  </a:lnTo>
                  <a:lnTo>
                    <a:pt x="745" y="767"/>
                  </a:lnTo>
                  <a:lnTo>
                    <a:pt x="745" y="767"/>
                  </a:lnTo>
                  <a:lnTo>
                    <a:pt x="745" y="769"/>
                  </a:lnTo>
                  <a:lnTo>
                    <a:pt x="745" y="767"/>
                  </a:lnTo>
                  <a:lnTo>
                    <a:pt x="745" y="769"/>
                  </a:lnTo>
                  <a:lnTo>
                    <a:pt x="747" y="767"/>
                  </a:lnTo>
                  <a:lnTo>
                    <a:pt x="749" y="767"/>
                  </a:lnTo>
                  <a:lnTo>
                    <a:pt x="749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2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2" y="765"/>
                  </a:lnTo>
                  <a:close/>
                  <a:moveTo>
                    <a:pt x="745" y="599"/>
                  </a:moveTo>
                  <a:lnTo>
                    <a:pt x="745" y="599"/>
                  </a:lnTo>
                  <a:lnTo>
                    <a:pt x="745" y="599"/>
                  </a:lnTo>
                  <a:lnTo>
                    <a:pt x="745" y="599"/>
                  </a:lnTo>
                  <a:lnTo>
                    <a:pt x="745" y="601"/>
                  </a:lnTo>
                  <a:lnTo>
                    <a:pt x="745" y="601"/>
                  </a:lnTo>
                  <a:lnTo>
                    <a:pt x="745" y="601"/>
                  </a:lnTo>
                  <a:lnTo>
                    <a:pt x="745" y="599"/>
                  </a:lnTo>
                  <a:close/>
                  <a:moveTo>
                    <a:pt x="709" y="767"/>
                  </a:moveTo>
                  <a:lnTo>
                    <a:pt x="707" y="767"/>
                  </a:lnTo>
                  <a:lnTo>
                    <a:pt x="707" y="767"/>
                  </a:lnTo>
                  <a:lnTo>
                    <a:pt x="707" y="769"/>
                  </a:lnTo>
                  <a:lnTo>
                    <a:pt x="707" y="767"/>
                  </a:lnTo>
                  <a:lnTo>
                    <a:pt x="707" y="767"/>
                  </a:lnTo>
                  <a:lnTo>
                    <a:pt x="709" y="769"/>
                  </a:lnTo>
                  <a:lnTo>
                    <a:pt x="709" y="769"/>
                  </a:lnTo>
                  <a:lnTo>
                    <a:pt x="712" y="769"/>
                  </a:lnTo>
                  <a:lnTo>
                    <a:pt x="712" y="772"/>
                  </a:lnTo>
                  <a:lnTo>
                    <a:pt x="712" y="769"/>
                  </a:lnTo>
                  <a:lnTo>
                    <a:pt x="709" y="769"/>
                  </a:lnTo>
                  <a:lnTo>
                    <a:pt x="709" y="767"/>
                  </a:lnTo>
                  <a:close/>
                  <a:moveTo>
                    <a:pt x="709" y="772"/>
                  </a:moveTo>
                  <a:lnTo>
                    <a:pt x="709" y="774"/>
                  </a:lnTo>
                  <a:lnTo>
                    <a:pt x="709" y="772"/>
                  </a:lnTo>
                  <a:lnTo>
                    <a:pt x="712" y="772"/>
                  </a:lnTo>
                  <a:lnTo>
                    <a:pt x="709" y="772"/>
                  </a:lnTo>
                  <a:lnTo>
                    <a:pt x="709" y="772"/>
                  </a:lnTo>
                  <a:close/>
                  <a:moveTo>
                    <a:pt x="707" y="774"/>
                  </a:move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lnTo>
                    <a:pt x="707" y="774"/>
                  </a:lnTo>
                  <a:close/>
                  <a:moveTo>
                    <a:pt x="761" y="758"/>
                  </a:moveTo>
                  <a:lnTo>
                    <a:pt x="761" y="758"/>
                  </a:lnTo>
                  <a:lnTo>
                    <a:pt x="761" y="758"/>
                  </a:lnTo>
                  <a:lnTo>
                    <a:pt x="759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6" y="760"/>
                  </a:lnTo>
                  <a:lnTo>
                    <a:pt x="754" y="760"/>
                  </a:lnTo>
                  <a:lnTo>
                    <a:pt x="754" y="760"/>
                  </a:lnTo>
                  <a:lnTo>
                    <a:pt x="754" y="762"/>
                  </a:lnTo>
                  <a:lnTo>
                    <a:pt x="754" y="762"/>
                  </a:lnTo>
                  <a:lnTo>
                    <a:pt x="756" y="762"/>
                  </a:lnTo>
                  <a:lnTo>
                    <a:pt x="756" y="762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54" y="765"/>
                  </a:lnTo>
                  <a:lnTo>
                    <a:pt x="761" y="760"/>
                  </a:lnTo>
                  <a:lnTo>
                    <a:pt x="761" y="760"/>
                  </a:lnTo>
                  <a:lnTo>
                    <a:pt x="761" y="758"/>
                  </a:lnTo>
                  <a:close/>
                  <a:moveTo>
                    <a:pt x="766" y="609"/>
                  </a:moveTo>
                  <a:lnTo>
                    <a:pt x="766" y="609"/>
                  </a:lnTo>
                  <a:lnTo>
                    <a:pt x="766" y="609"/>
                  </a:lnTo>
                  <a:lnTo>
                    <a:pt x="766" y="606"/>
                  </a:lnTo>
                  <a:lnTo>
                    <a:pt x="766" y="606"/>
                  </a:lnTo>
                  <a:lnTo>
                    <a:pt x="766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4"/>
                  </a:lnTo>
                  <a:lnTo>
                    <a:pt x="766" y="604"/>
                  </a:lnTo>
                  <a:lnTo>
                    <a:pt x="766" y="604"/>
                  </a:lnTo>
                  <a:lnTo>
                    <a:pt x="764" y="601"/>
                  </a:lnTo>
                  <a:lnTo>
                    <a:pt x="764" y="601"/>
                  </a:lnTo>
                  <a:lnTo>
                    <a:pt x="761" y="601"/>
                  </a:lnTo>
                  <a:lnTo>
                    <a:pt x="759" y="601"/>
                  </a:lnTo>
                  <a:lnTo>
                    <a:pt x="759" y="604"/>
                  </a:lnTo>
                  <a:lnTo>
                    <a:pt x="761" y="604"/>
                  </a:lnTo>
                  <a:lnTo>
                    <a:pt x="761" y="606"/>
                  </a:lnTo>
                  <a:lnTo>
                    <a:pt x="761" y="606"/>
                  </a:lnTo>
                  <a:lnTo>
                    <a:pt x="761" y="606"/>
                  </a:lnTo>
                  <a:lnTo>
                    <a:pt x="764" y="606"/>
                  </a:lnTo>
                  <a:lnTo>
                    <a:pt x="764" y="609"/>
                  </a:lnTo>
                  <a:lnTo>
                    <a:pt x="766" y="609"/>
                  </a:lnTo>
                  <a:close/>
                  <a:moveTo>
                    <a:pt x="768" y="606"/>
                  </a:moveTo>
                  <a:lnTo>
                    <a:pt x="766" y="606"/>
                  </a:lnTo>
                  <a:lnTo>
                    <a:pt x="766" y="609"/>
                  </a:lnTo>
                  <a:lnTo>
                    <a:pt x="768" y="609"/>
                  </a:lnTo>
                  <a:lnTo>
                    <a:pt x="771" y="609"/>
                  </a:lnTo>
                  <a:lnTo>
                    <a:pt x="771" y="606"/>
                  </a:lnTo>
                  <a:lnTo>
                    <a:pt x="771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lnTo>
                    <a:pt x="768" y="606"/>
                  </a:lnTo>
                  <a:close/>
                  <a:moveTo>
                    <a:pt x="704" y="772"/>
                  </a:moveTo>
                  <a:lnTo>
                    <a:pt x="707" y="772"/>
                  </a:lnTo>
                  <a:lnTo>
                    <a:pt x="704" y="772"/>
                  </a:lnTo>
                  <a:lnTo>
                    <a:pt x="704" y="772"/>
                  </a:lnTo>
                  <a:close/>
                  <a:moveTo>
                    <a:pt x="747" y="597"/>
                  </a:moveTo>
                  <a:lnTo>
                    <a:pt x="747" y="597"/>
                  </a:lnTo>
                  <a:lnTo>
                    <a:pt x="745" y="597"/>
                  </a:lnTo>
                  <a:lnTo>
                    <a:pt x="745" y="599"/>
                  </a:lnTo>
                  <a:lnTo>
                    <a:pt x="745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601"/>
                  </a:lnTo>
                  <a:lnTo>
                    <a:pt x="747" y="604"/>
                  </a:lnTo>
                  <a:lnTo>
                    <a:pt x="747" y="604"/>
                  </a:lnTo>
                  <a:lnTo>
                    <a:pt x="749" y="601"/>
                  </a:lnTo>
                  <a:lnTo>
                    <a:pt x="749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9"/>
                  </a:lnTo>
                  <a:lnTo>
                    <a:pt x="747" y="597"/>
                  </a:lnTo>
                  <a:close/>
                  <a:moveTo>
                    <a:pt x="754" y="601"/>
                  </a:moveTo>
                  <a:lnTo>
                    <a:pt x="754" y="604"/>
                  </a:lnTo>
                  <a:lnTo>
                    <a:pt x="754" y="601"/>
                  </a:lnTo>
                  <a:lnTo>
                    <a:pt x="756" y="604"/>
                  </a:lnTo>
                  <a:lnTo>
                    <a:pt x="756" y="604"/>
                  </a:lnTo>
                  <a:lnTo>
                    <a:pt x="756" y="604"/>
                  </a:lnTo>
                  <a:lnTo>
                    <a:pt x="759" y="606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9" y="604"/>
                  </a:lnTo>
                  <a:lnTo>
                    <a:pt x="756" y="601"/>
                  </a:lnTo>
                  <a:lnTo>
                    <a:pt x="756" y="599"/>
                  </a:lnTo>
                  <a:lnTo>
                    <a:pt x="756" y="599"/>
                  </a:lnTo>
                  <a:lnTo>
                    <a:pt x="754" y="599"/>
                  </a:lnTo>
                  <a:lnTo>
                    <a:pt x="754" y="601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4"/>
                  </a:lnTo>
                  <a:lnTo>
                    <a:pt x="752" y="601"/>
                  </a:lnTo>
                  <a:lnTo>
                    <a:pt x="752" y="601"/>
                  </a:lnTo>
                  <a:lnTo>
                    <a:pt x="754" y="601"/>
                  </a:lnTo>
                  <a:close/>
                  <a:moveTo>
                    <a:pt x="733" y="599"/>
                  </a:moveTo>
                  <a:lnTo>
                    <a:pt x="730" y="599"/>
                  </a:lnTo>
                  <a:lnTo>
                    <a:pt x="730" y="601"/>
                  </a:lnTo>
                  <a:lnTo>
                    <a:pt x="728" y="601"/>
                  </a:lnTo>
                  <a:lnTo>
                    <a:pt x="728" y="601"/>
                  </a:lnTo>
                  <a:lnTo>
                    <a:pt x="728" y="601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0" y="604"/>
                  </a:lnTo>
                  <a:lnTo>
                    <a:pt x="733" y="604"/>
                  </a:lnTo>
                  <a:lnTo>
                    <a:pt x="733" y="604"/>
                  </a:lnTo>
                  <a:lnTo>
                    <a:pt x="735" y="601"/>
                  </a:lnTo>
                  <a:lnTo>
                    <a:pt x="733" y="599"/>
                  </a:lnTo>
                  <a:lnTo>
                    <a:pt x="733" y="599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24" y="777"/>
                  </a:moveTo>
                  <a:lnTo>
                    <a:pt x="624" y="777"/>
                  </a:lnTo>
                  <a:lnTo>
                    <a:pt x="624" y="777"/>
                  </a:lnTo>
                  <a:lnTo>
                    <a:pt x="624" y="777"/>
                  </a:lnTo>
                  <a:close/>
                  <a:moveTo>
                    <a:pt x="617" y="777"/>
                  </a:moveTo>
                  <a:lnTo>
                    <a:pt x="617" y="777"/>
                  </a:lnTo>
                  <a:lnTo>
                    <a:pt x="617" y="777"/>
                  </a:lnTo>
                  <a:lnTo>
                    <a:pt x="617" y="777"/>
                  </a:lnTo>
                  <a:close/>
                  <a:moveTo>
                    <a:pt x="603" y="441"/>
                  </a:moveTo>
                  <a:lnTo>
                    <a:pt x="598" y="436"/>
                  </a:lnTo>
                  <a:lnTo>
                    <a:pt x="593" y="431"/>
                  </a:lnTo>
                  <a:lnTo>
                    <a:pt x="593" y="431"/>
                  </a:lnTo>
                  <a:lnTo>
                    <a:pt x="593" y="431"/>
                  </a:lnTo>
                  <a:lnTo>
                    <a:pt x="591" y="429"/>
                  </a:lnTo>
                  <a:lnTo>
                    <a:pt x="591" y="431"/>
                  </a:lnTo>
                  <a:lnTo>
                    <a:pt x="593" y="433"/>
                  </a:lnTo>
                  <a:lnTo>
                    <a:pt x="593" y="433"/>
                  </a:lnTo>
                  <a:lnTo>
                    <a:pt x="596" y="436"/>
                  </a:lnTo>
                  <a:lnTo>
                    <a:pt x="600" y="441"/>
                  </a:lnTo>
                  <a:lnTo>
                    <a:pt x="603" y="441"/>
                  </a:lnTo>
                  <a:lnTo>
                    <a:pt x="603" y="441"/>
                  </a:lnTo>
                  <a:lnTo>
                    <a:pt x="603" y="441"/>
                  </a:lnTo>
                  <a:lnTo>
                    <a:pt x="603" y="441"/>
                  </a:lnTo>
                  <a:close/>
                  <a:moveTo>
                    <a:pt x="667" y="514"/>
                  </a:moveTo>
                  <a:lnTo>
                    <a:pt x="664" y="512"/>
                  </a:lnTo>
                  <a:lnTo>
                    <a:pt x="662" y="512"/>
                  </a:lnTo>
                  <a:lnTo>
                    <a:pt x="662" y="512"/>
                  </a:lnTo>
                  <a:lnTo>
                    <a:pt x="662" y="512"/>
                  </a:lnTo>
                  <a:lnTo>
                    <a:pt x="659" y="512"/>
                  </a:lnTo>
                  <a:lnTo>
                    <a:pt x="662" y="514"/>
                  </a:lnTo>
                  <a:lnTo>
                    <a:pt x="664" y="519"/>
                  </a:lnTo>
                  <a:lnTo>
                    <a:pt x="667" y="521"/>
                  </a:lnTo>
                  <a:lnTo>
                    <a:pt x="667" y="523"/>
                  </a:lnTo>
                  <a:lnTo>
                    <a:pt x="669" y="526"/>
                  </a:lnTo>
                  <a:lnTo>
                    <a:pt x="671" y="533"/>
                  </a:lnTo>
                  <a:lnTo>
                    <a:pt x="674" y="535"/>
                  </a:lnTo>
                  <a:lnTo>
                    <a:pt x="674" y="535"/>
                  </a:lnTo>
                  <a:lnTo>
                    <a:pt x="674" y="535"/>
                  </a:lnTo>
                  <a:lnTo>
                    <a:pt x="676" y="535"/>
                  </a:lnTo>
                  <a:lnTo>
                    <a:pt x="676" y="533"/>
                  </a:lnTo>
                  <a:lnTo>
                    <a:pt x="674" y="526"/>
                  </a:lnTo>
                  <a:lnTo>
                    <a:pt x="671" y="526"/>
                  </a:lnTo>
                  <a:lnTo>
                    <a:pt x="669" y="523"/>
                  </a:lnTo>
                  <a:lnTo>
                    <a:pt x="669" y="521"/>
                  </a:lnTo>
                  <a:lnTo>
                    <a:pt x="669" y="516"/>
                  </a:lnTo>
                  <a:lnTo>
                    <a:pt x="667" y="514"/>
                  </a:lnTo>
                  <a:close/>
                  <a:moveTo>
                    <a:pt x="704" y="774"/>
                  </a:moveTo>
                  <a:lnTo>
                    <a:pt x="704" y="774"/>
                  </a:lnTo>
                  <a:lnTo>
                    <a:pt x="704" y="774"/>
                  </a:lnTo>
                  <a:lnTo>
                    <a:pt x="704" y="774"/>
                  </a:lnTo>
                  <a:lnTo>
                    <a:pt x="704" y="774"/>
                  </a:lnTo>
                  <a:close/>
                  <a:moveTo>
                    <a:pt x="626" y="774"/>
                  </a:moveTo>
                  <a:lnTo>
                    <a:pt x="626" y="774"/>
                  </a:lnTo>
                  <a:lnTo>
                    <a:pt x="624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lnTo>
                    <a:pt x="626" y="774"/>
                  </a:lnTo>
                  <a:close/>
                  <a:moveTo>
                    <a:pt x="704" y="772"/>
                  </a:moveTo>
                  <a:lnTo>
                    <a:pt x="704" y="772"/>
                  </a:lnTo>
                  <a:lnTo>
                    <a:pt x="704" y="772"/>
                  </a:lnTo>
                  <a:lnTo>
                    <a:pt x="704" y="772"/>
                  </a:lnTo>
                  <a:close/>
                  <a:moveTo>
                    <a:pt x="657" y="521"/>
                  </a:moveTo>
                  <a:lnTo>
                    <a:pt x="655" y="516"/>
                  </a:lnTo>
                  <a:lnTo>
                    <a:pt x="652" y="514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2" y="512"/>
                  </a:lnTo>
                  <a:lnTo>
                    <a:pt x="655" y="519"/>
                  </a:lnTo>
                  <a:lnTo>
                    <a:pt x="655" y="521"/>
                  </a:lnTo>
                  <a:lnTo>
                    <a:pt x="657" y="523"/>
                  </a:lnTo>
                  <a:lnTo>
                    <a:pt x="657" y="523"/>
                  </a:lnTo>
                  <a:lnTo>
                    <a:pt x="657" y="523"/>
                  </a:lnTo>
                  <a:lnTo>
                    <a:pt x="657" y="521"/>
                  </a:lnTo>
                  <a:close/>
                  <a:moveTo>
                    <a:pt x="773" y="746"/>
                  </a:move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6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48"/>
                  </a:lnTo>
                  <a:lnTo>
                    <a:pt x="771" y="751"/>
                  </a:lnTo>
                  <a:lnTo>
                    <a:pt x="771" y="751"/>
                  </a:lnTo>
                  <a:lnTo>
                    <a:pt x="771" y="751"/>
                  </a:lnTo>
                  <a:lnTo>
                    <a:pt x="773" y="751"/>
                  </a:lnTo>
                  <a:lnTo>
                    <a:pt x="775" y="751"/>
                  </a:lnTo>
                  <a:lnTo>
                    <a:pt x="775" y="751"/>
                  </a:lnTo>
                  <a:lnTo>
                    <a:pt x="775" y="753"/>
                  </a:lnTo>
                  <a:lnTo>
                    <a:pt x="775" y="753"/>
                  </a:lnTo>
                  <a:lnTo>
                    <a:pt x="773" y="751"/>
                  </a:lnTo>
                  <a:lnTo>
                    <a:pt x="773" y="751"/>
                  </a:lnTo>
                  <a:lnTo>
                    <a:pt x="773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68" y="751"/>
                  </a:lnTo>
                  <a:lnTo>
                    <a:pt x="771" y="753"/>
                  </a:lnTo>
                  <a:lnTo>
                    <a:pt x="773" y="753"/>
                  </a:lnTo>
                  <a:lnTo>
                    <a:pt x="771" y="753"/>
                  </a:lnTo>
                  <a:lnTo>
                    <a:pt x="771" y="755"/>
                  </a:lnTo>
                  <a:lnTo>
                    <a:pt x="771" y="755"/>
                  </a:lnTo>
                  <a:lnTo>
                    <a:pt x="771" y="755"/>
                  </a:lnTo>
                  <a:lnTo>
                    <a:pt x="768" y="758"/>
                  </a:lnTo>
                  <a:lnTo>
                    <a:pt x="766" y="755"/>
                  </a:lnTo>
                  <a:lnTo>
                    <a:pt x="766" y="755"/>
                  </a:lnTo>
                  <a:lnTo>
                    <a:pt x="766" y="755"/>
                  </a:lnTo>
                  <a:lnTo>
                    <a:pt x="766" y="758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64" y="760"/>
                  </a:lnTo>
                  <a:lnTo>
                    <a:pt x="771" y="755"/>
                  </a:lnTo>
                  <a:lnTo>
                    <a:pt x="775" y="755"/>
                  </a:lnTo>
                  <a:lnTo>
                    <a:pt x="778" y="751"/>
                  </a:lnTo>
                  <a:lnTo>
                    <a:pt x="778" y="751"/>
                  </a:lnTo>
                  <a:lnTo>
                    <a:pt x="773" y="746"/>
                  </a:lnTo>
                  <a:close/>
                  <a:moveTo>
                    <a:pt x="650" y="502"/>
                  </a:move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0"/>
                  </a:lnTo>
                  <a:lnTo>
                    <a:pt x="648" y="502"/>
                  </a:lnTo>
                  <a:lnTo>
                    <a:pt x="650" y="509"/>
                  </a:lnTo>
                  <a:lnTo>
                    <a:pt x="650" y="512"/>
                  </a:lnTo>
                  <a:lnTo>
                    <a:pt x="650" y="512"/>
                  </a:lnTo>
                  <a:lnTo>
                    <a:pt x="650" y="512"/>
                  </a:lnTo>
                  <a:lnTo>
                    <a:pt x="650" y="507"/>
                  </a:lnTo>
                  <a:lnTo>
                    <a:pt x="650" y="504"/>
                  </a:lnTo>
                  <a:lnTo>
                    <a:pt x="650" y="502"/>
                  </a:lnTo>
                  <a:close/>
                  <a:moveTo>
                    <a:pt x="808" y="661"/>
                  </a:moveTo>
                  <a:lnTo>
                    <a:pt x="808" y="661"/>
                  </a:lnTo>
                  <a:lnTo>
                    <a:pt x="808" y="661"/>
                  </a:lnTo>
                  <a:lnTo>
                    <a:pt x="811" y="658"/>
                  </a:lnTo>
                  <a:lnTo>
                    <a:pt x="811" y="658"/>
                  </a:lnTo>
                  <a:lnTo>
                    <a:pt x="811" y="658"/>
                  </a:lnTo>
                  <a:lnTo>
                    <a:pt x="808" y="658"/>
                  </a:lnTo>
                  <a:lnTo>
                    <a:pt x="808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6" y="658"/>
                  </a:lnTo>
                  <a:lnTo>
                    <a:pt x="808" y="661"/>
                  </a:lnTo>
                  <a:close/>
                  <a:moveTo>
                    <a:pt x="823" y="665"/>
                  </a:moveTo>
                  <a:lnTo>
                    <a:pt x="825" y="665"/>
                  </a:lnTo>
                  <a:lnTo>
                    <a:pt x="825" y="665"/>
                  </a:lnTo>
                  <a:lnTo>
                    <a:pt x="825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lnTo>
                    <a:pt x="823" y="665"/>
                  </a:lnTo>
                  <a:close/>
                  <a:moveTo>
                    <a:pt x="825" y="670"/>
                  </a:moveTo>
                  <a:lnTo>
                    <a:pt x="827" y="670"/>
                  </a:lnTo>
                  <a:lnTo>
                    <a:pt x="827" y="670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7" y="668"/>
                  </a:lnTo>
                  <a:lnTo>
                    <a:pt x="825" y="670"/>
                  </a:lnTo>
                  <a:close/>
                  <a:moveTo>
                    <a:pt x="813" y="661"/>
                  </a:moveTo>
                  <a:lnTo>
                    <a:pt x="816" y="658"/>
                  </a:lnTo>
                  <a:lnTo>
                    <a:pt x="816" y="658"/>
                  </a:lnTo>
                  <a:lnTo>
                    <a:pt x="813" y="658"/>
                  </a:lnTo>
                  <a:lnTo>
                    <a:pt x="813" y="658"/>
                  </a:lnTo>
                  <a:lnTo>
                    <a:pt x="811" y="658"/>
                  </a:lnTo>
                  <a:lnTo>
                    <a:pt x="813" y="661"/>
                  </a:lnTo>
                  <a:lnTo>
                    <a:pt x="813" y="661"/>
                  </a:lnTo>
                  <a:lnTo>
                    <a:pt x="813" y="661"/>
                  </a:lnTo>
                  <a:close/>
                  <a:moveTo>
                    <a:pt x="811" y="661"/>
                  </a:moveTo>
                  <a:lnTo>
                    <a:pt x="811" y="663"/>
                  </a:lnTo>
                  <a:lnTo>
                    <a:pt x="813" y="665"/>
                  </a:lnTo>
                  <a:lnTo>
                    <a:pt x="813" y="665"/>
                  </a:lnTo>
                  <a:lnTo>
                    <a:pt x="816" y="663"/>
                  </a:lnTo>
                  <a:lnTo>
                    <a:pt x="816" y="663"/>
                  </a:lnTo>
                  <a:lnTo>
                    <a:pt x="816" y="661"/>
                  </a:lnTo>
                  <a:lnTo>
                    <a:pt x="816" y="661"/>
                  </a:lnTo>
                  <a:lnTo>
                    <a:pt x="816" y="661"/>
                  </a:lnTo>
                  <a:lnTo>
                    <a:pt x="813" y="661"/>
                  </a:lnTo>
                  <a:lnTo>
                    <a:pt x="811" y="661"/>
                  </a:lnTo>
                  <a:lnTo>
                    <a:pt x="811" y="661"/>
                  </a:lnTo>
                  <a:close/>
                  <a:moveTo>
                    <a:pt x="811" y="656"/>
                  </a:moveTo>
                  <a:lnTo>
                    <a:pt x="811" y="656"/>
                  </a:lnTo>
                  <a:lnTo>
                    <a:pt x="808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06" y="656"/>
                  </a:lnTo>
                  <a:lnTo>
                    <a:pt x="811" y="656"/>
                  </a:lnTo>
                  <a:close/>
                  <a:moveTo>
                    <a:pt x="596" y="414"/>
                  </a:move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6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8" y="414"/>
                  </a:lnTo>
                  <a:lnTo>
                    <a:pt x="596" y="414"/>
                  </a:lnTo>
                  <a:close/>
                  <a:moveTo>
                    <a:pt x="827" y="665"/>
                  </a:moveTo>
                  <a:lnTo>
                    <a:pt x="830" y="665"/>
                  </a:lnTo>
                  <a:lnTo>
                    <a:pt x="830" y="668"/>
                  </a:lnTo>
                  <a:lnTo>
                    <a:pt x="830" y="668"/>
                  </a:lnTo>
                  <a:lnTo>
                    <a:pt x="830" y="665"/>
                  </a:lnTo>
                  <a:lnTo>
                    <a:pt x="830" y="665"/>
                  </a:lnTo>
                  <a:lnTo>
                    <a:pt x="830" y="663"/>
                  </a:lnTo>
                  <a:lnTo>
                    <a:pt x="827" y="663"/>
                  </a:lnTo>
                  <a:lnTo>
                    <a:pt x="827" y="663"/>
                  </a:lnTo>
                  <a:lnTo>
                    <a:pt x="827" y="665"/>
                  </a:lnTo>
                  <a:lnTo>
                    <a:pt x="827" y="665"/>
                  </a:lnTo>
                  <a:lnTo>
                    <a:pt x="827" y="665"/>
                  </a:lnTo>
                  <a:close/>
                  <a:moveTo>
                    <a:pt x="778" y="746"/>
                  </a:moveTo>
                  <a:lnTo>
                    <a:pt x="778" y="743"/>
                  </a:lnTo>
                  <a:lnTo>
                    <a:pt x="778" y="743"/>
                  </a:lnTo>
                  <a:lnTo>
                    <a:pt x="778" y="743"/>
                  </a:lnTo>
                  <a:lnTo>
                    <a:pt x="775" y="743"/>
                  </a:lnTo>
                  <a:lnTo>
                    <a:pt x="775" y="743"/>
                  </a:lnTo>
                  <a:lnTo>
                    <a:pt x="775" y="743"/>
                  </a:lnTo>
                  <a:lnTo>
                    <a:pt x="775" y="746"/>
                  </a:lnTo>
                  <a:lnTo>
                    <a:pt x="775" y="746"/>
                  </a:lnTo>
                  <a:lnTo>
                    <a:pt x="775" y="748"/>
                  </a:lnTo>
                  <a:lnTo>
                    <a:pt x="775" y="748"/>
                  </a:lnTo>
                  <a:lnTo>
                    <a:pt x="775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78" y="748"/>
                  </a:lnTo>
                  <a:lnTo>
                    <a:pt x="780" y="748"/>
                  </a:lnTo>
                  <a:lnTo>
                    <a:pt x="780" y="748"/>
                  </a:lnTo>
                  <a:lnTo>
                    <a:pt x="780" y="748"/>
                  </a:lnTo>
                  <a:lnTo>
                    <a:pt x="780" y="746"/>
                  </a:lnTo>
                  <a:lnTo>
                    <a:pt x="778" y="746"/>
                  </a:lnTo>
                  <a:close/>
                  <a:moveTo>
                    <a:pt x="572" y="294"/>
                  </a:moveTo>
                  <a:lnTo>
                    <a:pt x="572" y="294"/>
                  </a:lnTo>
                  <a:lnTo>
                    <a:pt x="572" y="294"/>
                  </a:lnTo>
                  <a:lnTo>
                    <a:pt x="572" y="294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1"/>
                  </a:lnTo>
                  <a:lnTo>
                    <a:pt x="572" y="294"/>
                  </a:lnTo>
                  <a:close/>
                  <a:moveTo>
                    <a:pt x="875" y="665"/>
                  </a:moveTo>
                  <a:lnTo>
                    <a:pt x="875" y="665"/>
                  </a:lnTo>
                  <a:lnTo>
                    <a:pt x="875" y="665"/>
                  </a:lnTo>
                  <a:lnTo>
                    <a:pt x="872" y="665"/>
                  </a:lnTo>
                  <a:lnTo>
                    <a:pt x="872" y="665"/>
                  </a:lnTo>
                  <a:lnTo>
                    <a:pt x="872" y="665"/>
                  </a:lnTo>
                  <a:lnTo>
                    <a:pt x="875" y="665"/>
                  </a:lnTo>
                  <a:lnTo>
                    <a:pt x="875" y="665"/>
                  </a:lnTo>
                  <a:close/>
                  <a:moveTo>
                    <a:pt x="861" y="677"/>
                  </a:moveTo>
                  <a:lnTo>
                    <a:pt x="861" y="675"/>
                  </a:lnTo>
                  <a:lnTo>
                    <a:pt x="858" y="675"/>
                  </a:lnTo>
                  <a:lnTo>
                    <a:pt x="858" y="677"/>
                  </a:lnTo>
                  <a:lnTo>
                    <a:pt x="861" y="677"/>
                  </a:lnTo>
                  <a:lnTo>
                    <a:pt x="861" y="677"/>
                  </a:lnTo>
                  <a:close/>
                  <a:moveTo>
                    <a:pt x="863" y="703"/>
                  </a:moveTo>
                  <a:lnTo>
                    <a:pt x="863" y="703"/>
                  </a:lnTo>
                  <a:lnTo>
                    <a:pt x="863" y="703"/>
                  </a:lnTo>
                  <a:lnTo>
                    <a:pt x="863" y="703"/>
                  </a:lnTo>
                  <a:close/>
                  <a:moveTo>
                    <a:pt x="863" y="677"/>
                  </a:move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80"/>
                  </a:lnTo>
                  <a:lnTo>
                    <a:pt x="863" y="680"/>
                  </a:lnTo>
                  <a:lnTo>
                    <a:pt x="863" y="677"/>
                  </a:lnTo>
                  <a:lnTo>
                    <a:pt x="863" y="677"/>
                  </a:lnTo>
                  <a:lnTo>
                    <a:pt x="863" y="677"/>
                  </a:lnTo>
                  <a:close/>
                  <a:moveTo>
                    <a:pt x="856" y="675"/>
                  </a:moveTo>
                  <a:lnTo>
                    <a:pt x="856" y="675"/>
                  </a:lnTo>
                  <a:lnTo>
                    <a:pt x="856" y="675"/>
                  </a:lnTo>
                  <a:lnTo>
                    <a:pt x="856" y="675"/>
                  </a:lnTo>
                  <a:close/>
                  <a:moveTo>
                    <a:pt x="861" y="708"/>
                  </a:moveTo>
                  <a:lnTo>
                    <a:pt x="861" y="708"/>
                  </a:lnTo>
                  <a:lnTo>
                    <a:pt x="858" y="710"/>
                  </a:lnTo>
                  <a:lnTo>
                    <a:pt x="858" y="710"/>
                  </a:lnTo>
                  <a:lnTo>
                    <a:pt x="861" y="710"/>
                  </a:lnTo>
                  <a:lnTo>
                    <a:pt x="861" y="708"/>
                  </a:lnTo>
                  <a:lnTo>
                    <a:pt x="863" y="708"/>
                  </a:lnTo>
                  <a:lnTo>
                    <a:pt x="863" y="706"/>
                  </a:lnTo>
                  <a:lnTo>
                    <a:pt x="863" y="706"/>
                  </a:lnTo>
                  <a:lnTo>
                    <a:pt x="861" y="708"/>
                  </a:lnTo>
                  <a:close/>
                  <a:moveTo>
                    <a:pt x="870" y="696"/>
                  </a:moveTo>
                  <a:lnTo>
                    <a:pt x="870" y="698"/>
                  </a:lnTo>
                  <a:lnTo>
                    <a:pt x="868" y="703"/>
                  </a:lnTo>
                  <a:lnTo>
                    <a:pt x="868" y="701"/>
                  </a:lnTo>
                  <a:lnTo>
                    <a:pt x="870" y="698"/>
                  </a:lnTo>
                  <a:lnTo>
                    <a:pt x="870" y="698"/>
                  </a:lnTo>
                  <a:lnTo>
                    <a:pt x="870" y="696"/>
                  </a:lnTo>
                  <a:lnTo>
                    <a:pt x="870" y="696"/>
                  </a:lnTo>
                  <a:close/>
                  <a:moveTo>
                    <a:pt x="865" y="677"/>
                  </a:moveTo>
                  <a:lnTo>
                    <a:pt x="865" y="677"/>
                  </a:lnTo>
                  <a:lnTo>
                    <a:pt x="865" y="675"/>
                  </a:lnTo>
                  <a:lnTo>
                    <a:pt x="863" y="672"/>
                  </a:lnTo>
                  <a:lnTo>
                    <a:pt x="863" y="672"/>
                  </a:lnTo>
                  <a:lnTo>
                    <a:pt x="863" y="675"/>
                  </a:lnTo>
                  <a:lnTo>
                    <a:pt x="863" y="675"/>
                  </a:lnTo>
                  <a:lnTo>
                    <a:pt x="865" y="677"/>
                  </a:lnTo>
                  <a:close/>
                  <a:moveTo>
                    <a:pt x="901" y="639"/>
                  </a:moveTo>
                  <a:lnTo>
                    <a:pt x="898" y="642"/>
                  </a:lnTo>
                  <a:lnTo>
                    <a:pt x="896" y="646"/>
                  </a:lnTo>
                  <a:lnTo>
                    <a:pt x="894" y="646"/>
                  </a:lnTo>
                  <a:lnTo>
                    <a:pt x="891" y="649"/>
                  </a:lnTo>
                  <a:lnTo>
                    <a:pt x="891" y="649"/>
                  </a:lnTo>
                  <a:lnTo>
                    <a:pt x="891" y="651"/>
                  </a:lnTo>
                  <a:lnTo>
                    <a:pt x="891" y="651"/>
                  </a:lnTo>
                  <a:lnTo>
                    <a:pt x="894" y="651"/>
                  </a:lnTo>
                  <a:lnTo>
                    <a:pt x="894" y="654"/>
                  </a:lnTo>
                  <a:lnTo>
                    <a:pt x="894" y="656"/>
                  </a:lnTo>
                  <a:lnTo>
                    <a:pt x="889" y="661"/>
                  </a:lnTo>
                  <a:lnTo>
                    <a:pt x="889" y="668"/>
                  </a:lnTo>
                  <a:lnTo>
                    <a:pt x="884" y="668"/>
                  </a:lnTo>
                  <a:lnTo>
                    <a:pt x="884" y="670"/>
                  </a:lnTo>
                  <a:lnTo>
                    <a:pt x="884" y="670"/>
                  </a:lnTo>
                  <a:lnTo>
                    <a:pt x="884" y="670"/>
                  </a:lnTo>
                  <a:lnTo>
                    <a:pt x="884" y="668"/>
                  </a:lnTo>
                  <a:lnTo>
                    <a:pt x="884" y="668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2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0"/>
                  </a:lnTo>
                  <a:lnTo>
                    <a:pt x="887" y="672"/>
                  </a:lnTo>
                  <a:lnTo>
                    <a:pt x="887" y="672"/>
                  </a:lnTo>
                  <a:lnTo>
                    <a:pt x="887" y="675"/>
                  </a:lnTo>
                  <a:lnTo>
                    <a:pt x="884" y="675"/>
                  </a:lnTo>
                  <a:lnTo>
                    <a:pt x="882" y="675"/>
                  </a:lnTo>
                  <a:lnTo>
                    <a:pt x="882" y="677"/>
                  </a:lnTo>
                  <a:lnTo>
                    <a:pt x="882" y="680"/>
                  </a:lnTo>
                  <a:lnTo>
                    <a:pt x="879" y="682"/>
                  </a:lnTo>
                  <a:lnTo>
                    <a:pt x="879" y="684"/>
                  </a:lnTo>
                  <a:lnTo>
                    <a:pt x="877" y="687"/>
                  </a:lnTo>
                  <a:lnTo>
                    <a:pt x="877" y="687"/>
                  </a:lnTo>
                  <a:lnTo>
                    <a:pt x="877" y="687"/>
                  </a:lnTo>
                  <a:lnTo>
                    <a:pt x="875" y="691"/>
                  </a:lnTo>
                  <a:lnTo>
                    <a:pt x="875" y="691"/>
                  </a:lnTo>
                  <a:lnTo>
                    <a:pt x="872" y="694"/>
                  </a:lnTo>
                  <a:lnTo>
                    <a:pt x="872" y="694"/>
                  </a:lnTo>
                  <a:lnTo>
                    <a:pt x="872" y="696"/>
                  </a:lnTo>
                  <a:lnTo>
                    <a:pt x="872" y="696"/>
                  </a:lnTo>
                  <a:lnTo>
                    <a:pt x="872" y="696"/>
                  </a:lnTo>
                  <a:lnTo>
                    <a:pt x="875" y="694"/>
                  </a:lnTo>
                  <a:lnTo>
                    <a:pt x="877" y="691"/>
                  </a:lnTo>
                  <a:lnTo>
                    <a:pt x="879" y="687"/>
                  </a:lnTo>
                  <a:lnTo>
                    <a:pt x="882" y="682"/>
                  </a:lnTo>
                  <a:lnTo>
                    <a:pt x="884" y="680"/>
                  </a:lnTo>
                  <a:lnTo>
                    <a:pt x="884" y="677"/>
                  </a:lnTo>
                  <a:lnTo>
                    <a:pt x="884" y="677"/>
                  </a:lnTo>
                  <a:lnTo>
                    <a:pt x="887" y="677"/>
                  </a:lnTo>
                  <a:lnTo>
                    <a:pt x="887" y="675"/>
                  </a:lnTo>
                  <a:lnTo>
                    <a:pt x="894" y="665"/>
                  </a:lnTo>
                  <a:lnTo>
                    <a:pt x="894" y="665"/>
                  </a:lnTo>
                  <a:lnTo>
                    <a:pt x="894" y="663"/>
                  </a:lnTo>
                  <a:lnTo>
                    <a:pt x="894" y="658"/>
                  </a:lnTo>
                  <a:lnTo>
                    <a:pt x="896" y="654"/>
                  </a:lnTo>
                  <a:lnTo>
                    <a:pt x="901" y="649"/>
                  </a:lnTo>
                  <a:lnTo>
                    <a:pt x="901" y="646"/>
                  </a:lnTo>
                  <a:lnTo>
                    <a:pt x="901" y="646"/>
                  </a:lnTo>
                  <a:lnTo>
                    <a:pt x="901" y="644"/>
                  </a:lnTo>
                  <a:lnTo>
                    <a:pt x="901" y="644"/>
                  </a:lnTo>
                  <a:lnTo>
                    <a:pt x="901" y="642"/>
                  </a:lnTo>
                  <a:lnTo>
                    <a:pt x="901" y="642"/>
                  </a:lnTo>
                  <a:lnTo>
                    <a:pt x="903" y="642"/>
                  </a:lnTo>
                  <a:lnTo>
                    <a:pt x="903" y="642"/>
                  </a:lnTo>
                  <a:lnTo>
                    <a:pt x="903" y="639"/>
                  </a:lnTo>
                  <a:lnTo>
                    <a:pt x="901" y="639"/>
                  </a:lnTo>
                  <a:lnTo>
                    <a:pt x="901" y="639"/>
                  </a:lnTo>
                  <a:close/>
                  <a:moveTo>
                    <a:pt x="870" y="668"/>
                  </a:moveTo>
                  <a:lnTo>
                    <a:pt x="868" y="668"/>
                  </a:lnTo>
                  <a:lnTo>
                    <a:pt x="868" y="668"/>
                  </a:lnTo>
                  <a:lnTo>
                    <a:pt x="868" y="668"/>
                  </a:lnTo>
                  <a:lnTo>
                    <a:pt x="868" y="670"/>
                  </a:lnTo>
                  <a:lnTo>
                    <a:pt x="868" y="670"/>
                  </a:lnTo>
                  <a:lnTo>
                    <a:pt x="870" y="668"/>
                  </a:lnTo>
                  <a:close/>
                  <a:moveTo>
                    <a:pt x="863" y="680"/>
                  </a:moveTo>
                  <a:lnTo>
                    <a:pt x="865" y="682"/>
                  </a:lnTo>
                  <a:lnTo>
                    <a:pt x="865" y="680"/>
                  </a:lnTo>
                  <a:lnTo>
                    <a:pt x="865" y="680"/>
                  </a:lnTo>
                  <a:lnTo>
                    <a:pt x="863" y="680"/>
                  </a:lnTo>
                  <a:close/>
                  <a:moveTo>
                    <a:pt x="856" y="691"/>
                  </a:moveTo>
                  <a:lnTo>
                    <a:pt x="858" y="691"/>
                  </a:lnTo>
                  <a:lnTo>
                    <a:pt x="856" y="691"/>
                  </a:lnTo>
                  <a:lnTo>
                    <a:pt x="856" y="691"/>
                  </a:lnTo>
                  <a:close/>
                  <a:moveTo>
                    <a:pt x="861" y="677"/>
                  </a:moveTo>
                  <a:lnTo>
                    <a:pt x="861" y="677"/>
                  </a:lnTo>
                  <a:lnTo>
                    <a:pt x="863" y="680"/>
                  </a:lnTo>
                  <a:lnTo>
                    <a:pt x="861" y="677"/>
                  </a:lnTo>
                  <a:close/>
                  <a:moveTo>
                    <a:pt x="804" y="741"/>
                  </a:moveTo>
                  <a:lnTo>
                    <a:pt x="801" y="743"/>
                  </a:lnTo>
                  <a:lnTo>
                    <a:pt x="804" y="743"/>
                  </a:lnTo>
                  <a:lnTo>
                    <a:pt x="804" y="743"/>
                  </a:lnTo>
                  <a:lnTo>
                    <a:pt x="804" y="743"/>
                  </a:lnTo>
                  <a:lnTo>
                    <a:pt x="804" y="741"/>
                  </a:lnTo>
                  <a:lnTo>
                    <a:pt x="804" y="741"/>
                  </a:lnTo>
                  <a:close/>
                  <a:moveTo>
                    <a:pt x="790" y="739"/>
                  </a:move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2" y="736"/>
                  </a:lnTo>
                  <a:lnTo>
                    <a:pt x="785" y="736"/>
                  </a:lnTo>
                  <a:lnTo>
                    <a:pt x="785" y="736"/>
                  </a:lnTo>
                  <a:lnTo>
                    <a:pt x="782" y="736"/>
                  </a:lnTo>
                  <a:lnTo>
                    <a:pt x="792" y="746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4" y="748"/>
                  </a:lnTo>
                  <a:lnTo>
                    <a:pt x="797" y="746"/>
                  </a:lnTo>
                  <a:lnTo>
                    <a:pt x="794" y="741"/>
                  </a:lnTo>
                  <a:lnTo>
                    <a:pt x="790" y="739"/>
                  </a:lnTo>
                  <a:close/>
                  <a:moveTo>
                    <a:pt x="782" y="743"/>
                  </a:move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6"/>
                  </a:lnTo>
                  <a:lnTo>
                    <a:pt x="782" y="748"/>
                  </a:lnTo>
                  <a:lnTo>
                    <a:pt x="782" y="748"/>
                  </a:lnTo>
                  <a:lnTo>
                    <a:pt x="785" y="748"/>
                  </a:lnTo>
                  <a:lnTo>
                    <a:pt x="785" y="746"/>
                  </a:lnTo>
                  <a:lnTo>
                    <a:pt x="782" y="746"/>
                  </a:lnTo>
                  <a:lnTo>
                    <a:pt x="782" y="743"/>
                  </a:lnTo>
                  <a:close/>
                  <a:moveTo>
                    <a:pt x="785" y="748"/>
                  </a:moveTo>
                  <a:lnTo>
                    <a:pt x="787" y="748"/>
                  </a:lnTo>
                  <a:lnTo>
                    <a:pt x="787" y="748"/>
                  </a:lnTo>
                  <a:lnTo>
                    <a:pt x="787" y="746"/>
                  </a:lnTo>
                  <a:lnTo>
                    <a:pt x="787" y="746"/>
                  </a:lnTo>
                  <a:lnTo>
                    <a:pt x="785" y="748"/>
                  </a:lnTo>
                  <a:close/>
                  <a:moveTo>
                    <a:pt x="797" y="739"/>
                  </a:moveTo>
                  <a:lnTo>
                    <a:pt x="794" y="739"/>
                  </a:lnTo>
                  <a:lnTo>
                    <a:pt x="794" y="741"/>
                  </a:lnTo>
                  <a:lnTo>
                    <a:pt x="794" y="741"/>
                  </a:lnTo>
                  <a:lnTo>
                    <a:pt x="794" y="741"/>
                  </a:lnTo>
                  <a:lnTo>
                    <a:pt x="797" y="741"/>
                  </a:lnTo>
                  <a:lnTo>
                    <a:pt x="797" y="743"/>
                  </a:lnTo>
                  <a:lnTo>
                    <a:pt x="797" y="741"/>
                  </a:lnTo>
                  <a:lnTo>
                    <a:pt x="797" y="741"/>
                  </a:lnTo>
                  <a:lnTo>
                    <a:pt x="797" y="739"/>
                  </a:lnTo>
                  <a:close/>
                  <a:moveTo>
                    <a:pt x="851" y="701"/>
                  </a:moveTo>
                  <a:lnTo>
                    <a:pt x="851" y="701"/>
                  </a:lnTo>
                  <a:lnTo>
                    <a:pt x="851" y="701"/>
                  </a:lnTo>
                  <a:lnTo>
                    <a:pt x="851" y="701"/>
                  </a:lnTo>
                  <a:close/>
                  <a:moveTo>
                    <a:pt x="853" y="713"/>
                  </a:moveTo>
                  <a:lnTo>
                    <a:pt x="853" y="713"/>
                  </a:lnTo>
                  <a:lnTo>
                    <a:pt x="853" y="713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51" y="713"/>
                  </a:lnTo>
                  <a:lnTo>
                    <a:pt x="849" y="717"/>
                  </a:lnTo>
                  <a:lnTo>
                    <a:pt x="846" y="717"/>
                  </a:lnTo>
                  <a:lnTo>
                    <a:pt x="846" y="717"/>
                  </a:lnTo>
                  <a:lnTo>
                    <a:pt x="846" y="717"/>
                  </a:lnTo>
                  <a:lnTo>
                    <a:pt x="851" y="717"/>
                  </a:lnTo>
                  <a:lnTo>
                    <a:pt x="853" y="717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5"/>
                  </a:lnTo>
                  <a:lnTo>
                    <a:pt x="853" y="713"/>
                  </a:lnTo>
                  <a:lnTo>
                    <a:pt x="853" y="713"/>
                  </a:lnTo>
                  <a:close/>
                  <a:moveTo>
                    <a:pt x="842" y="691"/>
                  </a:moveTo>
                  <a:lnTo>
                    <a:pt x="842" y="691"/>
                  </a:lnTo>
                  <a:lnTo>
                    <a:pt x="842" y="691"/>
                  </a:lnTo>
                  <a:lnTo>
                    <a:pt x="842" y="691"/>
                  </a:lnTo>
                  <a:close/>
                  <a:moveTo>
                    <a:pt x="827" y="729"/>
                  </a:moveTo>
                  <a:lnTo>
                    <a:pt x="827" y="729"/>
                  </a:lnTo>
                  <a:lnTo>
                    <a:pt x="825" y="732"/>
                  </a:lnTo>
                  <a:lnTo>
                    <a:pt x="820" y="734"/>
                  </a:lnTo>
                  <a:lnTo>
                    <a:pt x="818" y="736"/>
                  </a:lnTo>
                  <a:lnTo>
                    <a:pt x="818" y="736"/>
                  </a:lnTo>
                  <a:lnTo>
                    <a:pt x="818" y="736"/>
                  </a:lnTo>
                  <a:lnTo>
                    <a:pt x="820" y="734"/>
                  </a:lnTo>
                  <a:lnTo>
                    <a:pt x="823" y="734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3" y="736"/>
                  </a:lnTo>
                  <a:lnTo>
                    <a:pt x="825" y="734"/>
                  </a:lnTo>
                  <a:lnTo>
                    <a:pt x="825" y="734"/>
                  </a:lnTo>
                  <a:lnTo>
                    <a:pt x="827" y="732"/>
                  </a:lnTo>
                  <a:lnTo>
                    <a:pt x="827" y="732"/>
                  </a:lnTo>
                  <a:lnTo>
                    <a:pt x="827" y="729"/>
                  </a:lnTo>
                  <a:lnTo>
                    <a:pt x="827" y="729"/>
                  </a:lnTo>
                  <a:close/>
                  <a:moveTo>
                    <a:pt x="839" y="722"/>
                  </a:moveTo>
                  <a:lnTo>
                    <a:pt x="839" y="722"/>
                  </a:lnTo>
                  <a:lnTo>
                    <a:pt x="837" y="725"/>
                  </a:lnTo>
                  <a:lnTo>
                    <a:pt x="827" y="732"/>
                  </a:lnTo>
                  <a:lnTo>
                    <a:pt x="830" y="732"/>
                  </a:lnTo>
                  <a:lnTo>
                    <a:pt x="830" y="732"/>
                  </a:lnTo>
                  <a:lnTo>
                    <a:pt x="837" y="727"/>
                  </a:lnTo>
                  <a:lnTo>
                    <a:pt x="837" y="725"/>
                  </a:lnTo>
                  <a:lnTo>
                    <a:pt x="839" y="725"/>
                  </a:lnTo>
                  <a:lnTo>
                    <a:pt x="839" y="725"/>
                  </a:lnTo>
                  <a:lnTo>
                    <a:pt x="839" y="725"/>
                  </a:lnTo>
                  <a:lnTo>
                    <a:pt x="839" y="722"/>
                  </a:lnTo>
                  <a:lnTo>
                    <a:pt x="839" y="722"/>
                  </a:lnTo>
                  <a:close/>
                  <a:moveTo>
                    <a:pt x="853" y="689"/>
                  </a:moveTo>
                  <a:lnTo>
                    <a:pt x="853" y="687"/>
                  </a:lnTo>
                  <a:lnTo>
                    <a:pt x="853" y="687"/>
                  </a:lnTo>
                  <a:lnTo>
                    <a:pt x="853" y="689"/>
                  </a:lnTo>
                  <a:lnTo>
                    <a:pt x="853" y="689"/>
                  </a:lnTo>
                  <a:close/>
                  <a:moveTo>
                    <a:pt x="905" y="620"/>
                  </a:moveTo>
                  <a:lnTo>
                    <a:pt x="905" y="620"/>
                  </a:lnTo>
                  <a:lnTo>
                    <a:pt x="905" y="620"/>
                  </a:lnTo>
                  <a:lnTo>
                    <a:pt x="905" y="620"/>
                  </a:lnTo>
                  <a:lnTo>
                    <a:pt x="905" y="630"/>
                  </a:lnTo>
                  <a:lnTo>
                    <a:pt x="903" y="630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3" y="632"/>
                  </a:lnTo>
                  <a:lnTo>
                    <a:pt x="905" y="630"/>
                  </a:lnTo>
                  <a:lnTo>
                    <a:pt x="905" y="627"/>
                  </a:lnTo>
                  <a:lnTo>
                    <a:pt x="905" y="625"/>
                  </a:lnTo>
                  <a:lnTo>
                    <a:pt x="905" y="623"/>
                  </a:lnTo>
                  <a:lnTo>
                    <a:pt x="905" y="623"/>
                  </a:lnTo>
                  <a:lnTo>
                    <a:pt x="905" y="620"/>
                  </a:lnTo>
                  <a:lnTo>
                    <a:pt x="905" y="620"/>
                  </a:lnTo>
                  <a:lnTo>
                    <a:pt x="905" y="620"/>
                  </a:lnTo>
                  <a:close/>
                  <a:moveTo>
                    <a:pt x="882" y="672"/>
                  </a:moveTo>
                  <a:lnTo>
                    <a:pt x="882" y="672"/>
                  </a:lnTo>
                  <a:lnTo>
                    <a:pt x="882" y="672"/>
                  </a:lnTo>
                  <a:lnTo>
                    <a:pt x="882" y="672"/>
                  </a:lnTo>
                  <a:lnTo>
                    <a:pt x="882" y="675"/>
                  </a:lnTo>
                  <a:lnTo>
                    <a:pt x="879" y="675"/>
                  </a:lnTo>
                  <a:lnTo>
                    <a:pt x="879" y="675"/>
                  </a:lnTo>
                  <a:lnTo>
                    <a:pt x="882" y="675"/>
                  </a:lnTo>
                  <a:lnTo>
                    <a:pt x="882" y="672"/>
                  </a:lnTo>
                  <a:lnTo>
                    <a:pt x="882" y="672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10716581" y="3312443"/>
              <a:ext cx="104721" cy="170914"/>
            </a:xfrm>
            <a:custGeom>
              <a:avLst/>
              <a:gdLst>
                <a:gd name="T0" fmla="*/ 30 w 106"/>
                <a:gd name="T1" fmla="*/ 7 h 173"/>
                <a:gd name="T2" fmla="*/ 28 w 106"/>
                <a:gd name="T3" fmla="*/ 14 h 173"/>
                <a:gd name="T4" fmla="*/ 21 w 106"/>
                <a:gd name="T5" fmla="*/ 24 h 173"/>
                <a:gd name="T6" fmla="*/ 21 w 106"/>
                <a:gd name="T7" fmla="*/ 29 h 173"/>
                <a:gd name="T8" fmla="*/ 23 w 106"/>
                <a:gd name="T9" fmla="*/ 33 h 173"/>
                <a:gd name="T10" fmla="*/ 28 w 106"/>
                <a:gd name="T11" fmla="*/ 38 h 173"/>
                <a:gd name="T12" fmla="*/ 26 w 106"/>
                <a:gd name="T13" fmla="*/ 45 h 173"/>
                <a:gd name="T14" fmla="*/ 30 w 106"/>
                <a:gd name="T15" fmla="*/ 50 h 173"/>
                <a:gd name="T16" fmla="*/ 40 w 106"/>
                <a:gd name="T17" fmla="*/ 59 h 173"/>
                <a:gd name="T18" fmla="*/ 42 w 106"/>
                <a:gd name="T19" fmla="*/ 59 h 173"/>
                <a:gd name="T20" fmla="*/ 49 w 106"/>
                <a:gd name="T21" fmla="*/ 69 h 173"/>
                <a:gd name="T22" fmla="*/ 54 w 106"/>
                <a:gd name="T23" fmla="*/ 83 h 173"/>
                <a:gd name="T24" fmla="*/ 56 w 106"/>
                <a:gd name="T25" fmla="*/ 88 h 173"/>
                <a:gd name="T26" fmla="*/ 59 w 106"/>
                <a:gd name="T27" fmla="*/ 93 h 173"/>
                <a:gd name="T28" fmla="*/ 66 w 106"/>
                <a:gd name="T29" fmla="*/ 102 h 173"/>
                <a:gd name="T30" fmla="*/ 68 w 106"/>
                <a:gd name="T31" fmla="*/ 107 h 173"/>
                <a:gd name="T32" fmla="*/ 85 w 106"/>
                <a:gd name="T33" fmla="*/ 119 h 173"/>
                <a:gd name="T34" fmla="*/ 92 w 106"/>
                <a:gd name="T35" fmla="*/ 116 h 173"/>
                <a:gd name="T36" fmla="*/ 99 w 106"/>
                <a:gd name="T37" fmla="*/ 135 h 173"/>
                <a:gd name="T38" fmla="*/ 94 w 106"/>
                <a:gd name="T39" fmla="*/ 128 h 173"/>
                <a:gd name="T40" fmla="*/ 92 w 106"/>
                <a:gd name="T41" fmla="*/ 135 h 173"/>
                <a:gd name="T42" fmla="*/ 89 w 106"/>
                <a:gd name="T43" fmla="*/ 135 h 173"/>
                <a:gd name="T44" fmla="*/ 89 w 106"/>
                <a:gd name="T45" fmla="*/ 135 h 173"/>
                <a:gd name="T46" fmla="*/ 94 w 106"/>
                <a:gd name="T47" fmla="*/ 138 h 173"/>
                <a:gd name="T48" fmla="*/ 87 w 106"/>
                <a:gd name="T49" fmla="*/ 142 h 173"/>
                <a:gd name="T50" fmla="*/ 87 w 106"/>
                <a:gd name="T51" fmla="*/ 145 h 173"/>
                <a:gd name="T52" fmla="*/ 87 w 106"/>
                <a:gd name="T53" fmla="*/ 147 h 173"/>
                <a:gd name="T54" fmla="*/ 94 w 106"/>
                <a:gd name="T55" fmla="*/ 142 h 173"/>
                <a:gd name="T56" fmla="*/ 97 w 106"/>
                <a:gd name="T57" fmla="*/ 145 h 173"/>
                <a:gd name="T58" fmla="*/ 99 w 106"/>
                <a:gd name="T59" fmla="*/ 140 h 173"/>
                <a:gd name="T60" fmla="*/ 99 w 106"/>
                <a:gd name="T61" fmla="*/ 138 h 173"/>
                <a:gd name="T62" fmla="*/ 101 w 106"/>
                <a:gd name="T63" fmla="*/ 147 h 173"/>
                <a:gd name="T64" fmla="*/ 106 w 106"/>
                <a:gd name="T65" fmla="*/ 154 h 173"/>
                <a:gd name="T66" fmla="*/ 104 w 106"/>
                <a:gd name="T67" fmla="*/ 159 h 173"/>
                <a:gd name="T68" fmla="*/ 101 w 106"/>
                <a:gd name="T69" fmla="*/ 159 h 173"/>
                <a:gd name="T70" fmla="*/ 94 w 106"/>
                <a:gd name="T71" fmla="*/ 161 h 173"/>
                <a:gd name="T72" fmla="*/ 73 w 106"/>
                <a:gd name="T73" fmla="*/ 166 h 173"/>
                <a:gd name="T74" fmla="*/ 49 w 106"/>
                <a:gd name="T75" fmla="*/ 171 h 173"/>
                <a:gd name="T76" fmla="*/ 40 w 106"/>
                <a:gd name="T77" fmla="*/ 161 h 173"/>
                <a:gd name="T78" fmla="*/ 33 w 106"/>
                <a:gd name="T79" fmla="*/ 135 h 173"/>
                <a:gd name="T80" fmla="*/ 26 w 106"/>
                <a:gd name="T81" fmla="*/ 109 h 173"/>
                <a:gd name="T82" fmla="*/ 18 w 106"/>
                <a:gd name="T83" fmla="*/ 83 h 173"/>
                <a:gd name="T84" fmla="*/ 9 w 106"/>
                <a:gd name="T85" fmla="*/ 55 h 173"/>
                <a:gd name="T86" fmla="*/ 2 w 106"/>
                <a:gd name="T87" fmla="*/ 29 h 173"/>
                <a:gd name="T88" fmla="*/ 2 w 106"/>
                <a:gd name="T89" fmla="*/ 22 h 173"/>
                <a:gd name="T90" fmla="*/ 7 w 106"/>
                <a:gd name="T91" fmla="*/ 7 h 173"/>
                <a:gd name="T92" fmla="*/ 11 w 106"/>
                <a:gd name="T93" fmla="*/ 3 h 173"/>
                <a:gd name="T94" fmla="*/ 18 w 106"/>
                <a:gd name="T95" fmla="*/ 0 h 173"/>
                <a:gd name="T96" fmla="*/ 30 w 106"/>
                <a:gd name="T97" fmla="*/ 0 h 173"/>
                <a:gd name="T98" fmla="*/ 33 w 106"/>
                <a:gd name="T99" fmla="*/ 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" h="173">
                  <a:moveTo>
                    <a:pt x="33" y="3"/>
                  </a:moveTo>
                  <a:lnTo>
                    <a:pt x="33" y="3"/>
                  </a:lnTo>
                  <a:lnTo>
                    <a:pt x="30" y="7"/>
                  </a:lnTo>
                  <a:lnTo>
                    <a:pt x="28" y="7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6" y="22"/>
                  </a:lnTo>
                  <a:lnTo>
                    <a:pt x="23" y="22"/>
                  </a:lnTo>
                  <a:lnTo>
                    <a:pt x="21" y="24"/>
                  </a:lnTo>
                  <a:lnTo>
                    <a:pt x="21" y="26"/>
                  </a:lnTo>
                  <a:lnTo>
                    <a:pt x="21" y="26"/>
                  </a:lnTo>
                  <a:lnTo>
                    <a:pt x="21" y="29"/>
                  </a:lnTo>
                  <a:lnTo>
                    <a:pt x="21" y="29"/>
                  </a:lnTo>
                  <a:lnTo>
                    <a:pt x="21" y="31"/>
                  </a:lnTo>
                  <a:lnTo>
                    <a:pt x="23" y="33"/>
                  </a:lnTo>
                  <a:lnTo>
                    <a:pt x="26" y="33"/>
                  </a:lnTo>
                  <a:lnTo>
                    <a:pt x="28" y="36"/>
                  </a:lnTo>
                  <a:lnTo>
                    <a:pt x="28" y="38"/>
                  </a:lnTo>
                  <a:lnTo>
                    <a:pt x="28" y="41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8" y="48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33" y="52"/>
                  </a:lnTo>
                  <a:lnTo>
                    <a:pt x="37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2" y="59"/>
                  </a:lnTo>
                  <a:lnTo>
                    <a:pt x="42" y="59"/>
                  </a:lnTo>
                  <a:lnTo>
                    <a:pt x="44" y="62"/>
                  </a:lnTo>
                  <a:lnTo>
                    <a:pt x="49" y="67"/>
                  </a:lnTo>
                  <a:lnTo>
                    <a:pt x="49" y="69"/>
                  </a:lnTo>
                  <a:lnTo>
                    <a:pt x="52" y="71"/>
                  </a:lnTo>
                  <a:lnTo>
                    <a:pt x="52" y="81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5"/>
                  </a:lnTo>
                  <a:lnTo>
                    <a:pt x="56" y="88"/>
                  </a:lnTo>
                  <a:lnTo>
                    <a:pt x="56" y="90"/>
                  </a:lnTo>
                  <a:lnTo>
                    <a:pt x="56" y="90"/>
                  </a:lnTo>
                  <a:lnTo>
                    <a:pt x="59" y="93"/>
                  </a:lnTo>
                  <a:lnTo>
                    <a:pt x="61" y="95"/>
                  </a:lnTo>
                  <a:lnTo>
                    <a:pt x="66" y="100"/>
                  </a:lnTo>
                  <a:lnTo>
                    <a:pt x="66" y="102"/>
                  </a:lnTo>
                  <a:lnTo>
                    <a:pt x="68" y="104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75" y="112"/>
                  </a:lnTo>
                  <a:lnTo>
                    <a:pt x="82" y="116"/>
                  </a:lnTo>
                  <a:lnTo>
                    <a:pt x="85" y="119"/>
                  </a:lnTo>
                  <a:lnTo>
                    <a:pt x="89" y="119"/>
                  </a:lnTo>
                  <a:lnTo>
                    <a:pt x="92" y="119"/>
                  </a:lnTo>
                  <a:lnTo>
                    <a:pt x="92" y="116"/>
                  </a:lnTo>
                  <a:lnTo>
                    <a:pt x="94" y="119"/>
                  </a:lnTo>
                  <a:lnTo>
                    <a:pt x="99" y="130"/>
                  </a:lnTo>
                  <a:lnTo>
                    <a:pt x="99" y="135"/>
                  </a:lnTo>
                  <a:lnTo>
                    <a:pt x="99" y="135"/>
                  </a:lnTo>
                  <a:lnTo>
                    <a:pt x="97" y="130"/>
                  </a:lnTo>
                  <a:lnTo>
                    <a:pt x="94" y="128"/>
                  </a:lnTo>
                  <a:lnTo>
                    <a:pt x="89" y="130"/>
                  </a:lnTo>
                  <a:lnTo>
                    <a:pt x="89" y="130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89" y="135"/>
                  </a:lnTo>
                  <a:lnTo>
                    <a:pt x="92" y="135"/>
                  </a:lnTo>
                  <a:lnTo>
                    <a:pt x="92" y="138"/>
                  </a:lnTo>
                  <a:lnTo>
                    <a:pt x="94" y="138"/>
                  </a:lnTo>
                  <a:lnTo>
                    <a:pt x="97" y="138"/>
                  </a:lnTo>
                  <a:lnTo>
                    <a:pt x="94" y="140"/>
                  </a:lnTo>
                  <a:lnTo>
                    <a:pt x="87" y="142"/>
                  </a:lnTo>
                  <a:lnTo>
                    <a:pt x="87" y="145"/>
                  </a:lnTo>
                  <a:lnTo>
                    <a:pt x="89" y="145"/>
                  </a:lnTo>
                  <a:lnTo>
                    <a:pt x="87" y="145"/>
                  </a:lnTo>
                  <a:lnTo>
                    <a:pt x="87" y="147"/>
                  </a:lnTo>
                  <a:lnTo>
                    <a:pt x="87" y="147"/>
                  </a:lnTo>
                  <a:lnTo>
                    <a:pt x="87" y="147"/>
                  </a:lnTo>
                  <a:lnTo>
                    <a:pt x="89" y="147"/>
                  </a:lnTo>
                  <a:lnTo>
                    <a:pt x="92" y="145"/>
                  </a:lnTo>
                  <a:lnTo>
                    <a:pt x="94" y="142"/>
                  </a:lnTo>
                  <a:lnTo>
                    <a:pt x="94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9" y="145"/>
                  </a:lnTo>
                  <a:lnTo>
                    <a:pt x="99" y="142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40"/>
                  </a:lnTo>
                  <a:lnTo>
                    <a:pt x="99" y="138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1" y="147"/>
                  </a:lnTo>
                  <a:lnTo>
                    <a:pt x="104" y="149"/>
                  </a:lnTo>
                  <a:lnTo>
                    <a:pt x="104" y="152"/>
                  </a:lnTo>
                  <a:lnTo>
                    <a:pt x="106" y="154"/>
                  </a:lnTo>
                  <a:lnTo>
                    <a:pt x="106" y="159"/>
                  </a:lnTo>
                  <a:lnTo>
                    <a:pt x="104" y="159"/>
                  </a:lnTo>
                  <a:lnTo>
                    <a:pt x="104" y="159"/>
                  </a:lnTo>
                  <a:lnTo>
                    <a:pt x="104" y="156"/>
                  </a:lnTo>
                  <a:lnTo>
                    <a:pt x="104" y="156"/>
                  </a:lnTo>
                  <a:lnTo>
                    <a:pt x="101" y="159"/>
                  </a:lnTo>
                  <a:lnTo>
                    <a:pt x="101" y="159"/>
                  </a:lnTo>
                  <a:lnTo>
                    <a:pt x="99" y="159"/>
                  </a:lnTo>
                  <a:lnTo>
                    <a:pt x="94" y="161"/>
                  </a:lnTo>
                  <a:lnTo>
                    <a:pt x="87" y="161"/>
                  </a:lnTo>
                  <a:lnTo>
                    <a:pt x="80" y="164"/>
                  </a:lnTo>
                  <a:lnTo>
                    <a:pt x="73" y="166"/>
                  </a:lnTo>
                  <a:lnTo>
                    <a:pt x="66" y="166"/>
                  </a:lnTo>
                  <a:lnTo>
                    <a:pt x="56" y="168"/>
                  </a:lnTo>
                  <a:lnTo>
                    <a:pt x="49" y="171"/>
                  </a:lnTo>
                  <a:lnTo>
                    <a:pt x="42" y="173"/>
                  </a:lnTo>
                  <a:lnTo>
                    <a:pt x="40" y="166"/>
                  </a:lnTo>
                  <a:lnTo>
                    <a:pt x="40" y="161"/>
                  </a:lnTo>
                  <a:lnTo>
                    <a:pt x="37" y="152"/>
                  </a:lnTo>
                  <a:lnTo>
                    <a:pt x="35" y="142"/>
                  </a:lnTo>
                  <a:lnTo>
                    <a:pt x="33" y="135"/>
                  </a:lnTo>
                  <a:lnTo>
                    <a:pt x="30" y="126"/>
                  </a:lnTo>
                  <a:lnTo>
                    <a:pt x="28" y="116"/>
                  </a:lnTo>
                  <a:lnTo>
                    <a:pt x="26" y="109"/>
                  </a:lnTo>
                  <a:lnTo>
                    <a:pt x="23" y="100"/>
                  </a:lnTo>
                  <a:lnTo>
                    <a:pt x="21" y="90"/>
                  </a:lnTo>
                  <a:lnTo>
                    <a:pt x="18" y="83"/>
                  </a:lnTo>
                  <a:lnTo>
                    <a:pt x="16" y="74"/>
                  </a:lnTo>
                  <a:lnTo>
                    <a:pt x="14" y="64"/>
                  </a:lnTo>
                  <a:lnTo>
                    <a:pt x="9" y="55"/>
                  </a:lnTo>
                  <a:lnTo>
                    <a:pt x="7" y="48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17"/>
                  </a:lnTo>
                  <a:lnTo>
                    <a:pt x="4" y="12"/>
                  </a:lnTo>
                  <a:lnTo>
                    <a:pt x="7" y="7"/>
                  </a:lnTo>
                  <a:lnTo>
                    <a:pt x="7" y="7"/>
                  </a:lnTo>
                  <a:lnTo>
                    <a:pt x="9" y="5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10610871" y="3443837"/>
              <a:ext cx="18771" cy="22723"/>
            </a:xfrm>
            <a:custGeom>
              <a:avLst/>
              <a:gdLst>
                <a:gd name="T0" fmla="*/ 14 w 19"/>
                <a:gd name="T1" fmla="*/ 23 h 23"/>
                <a:gd name="T2" fmla="*/ 12 w 19"/>
                <a:gd name="T3" fmla="*/ 21 h 23"/>
                <a:gd name="T4" fmla="*/ 12 w 19"/>
                <a:gd name="T5" fmla="*/ 14 h 23"/>
                <a:gd name="T6" fmla="*/ 7 w 19"/>
                <a:gd name="T7" fmla="*/ 12 h 23"/>
                <a:gd name="T8" fmla="*/ 7 w 19"/>
                <a:gd name="T9" fmla="*/ 12 h 23"/>
                <a:gd name="T10" fmla="*/ 5 w 19"/>
                <a:gd name="T11" fmla="*/ 12 h 23"/>
                <a:gd name="T12" fmla="*/ 2 w 19"/>
                <a:gd name="T13" fmla="*/ 9 h 23"/>
                <a:gd name="T14" fmla="*/ 0 w 19"/>
                <a:gd name="T15" fmla="*/ 9 h 23"/>
                <a:gd name="T16" fmla="*/ 7 w 19"/>
                <a:gd name="T17" fmla="*/ 0 h 23"/>
                <a:gd name="T18" fmla="*/ 19 w 19"/>
                <a:gd name="T19" fmla="*/ 12 h 23"/>
                <a:gd name="T20" fmla="*/ 14 w 19"/>
                <a:gd name="T21" fmla="*/ 23 h 23"/>
                <a:gd name="T22" fmla="*/ 14 w 19"/>
                <a:gd name="T2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3">
                  <a:moveTo>
                    <a:pt x="14" y="23"/>
                  </a:moveTo>
                  <a:lnTo>
                    <a:pt x="12" y="21"/>
                  </a:lnTo>
                  <a:lnTo>
                    <a:pt x="12" y="14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2" y="9"/>
                  </a:lnTo>
                  <a:lnTo>
                    <a:pt x="0" y="9"/>
                  </a:lnTo>
                  <a:lnTo>
                    <a:pt x="7" y="0"/>
                  </a:lnTo>
                  <a:lnTo>
                    <a:pt x="19" y="12"/>
                  </a:lnTo>
                  <a:lnTo>
                    <a:pt x="14" y="23"/>
                  </a:lnTo>
                  <a:lnTo>
                    <a:pt x="14" y="2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10865759" y="2973580"/>
              <a:ext cx="170914" cy="161034"/>
            </a:xfrm>
            <a:custGeom>
              <a:avLst/>
              <a:gdLst>
                <a:gd name="T0" fmla="*/ 161 w 173"/>
                <a:gd name="T1" fmla="*/ 21 h 163"/>
                <a:gd name="T2" fmla="*/ 168 w 173"/>
                <a:gd name="T3" fmla="*/ 47 h 163"/>
                <a:gd name="T4" fmla="*/ 173 w 173"/>
                <a:gd name="T5" fmla="*/ 71 h 163"/>
                <a:gd name="T6" fmla="*/ 173 w 173"/>
                <a:gd name="T7" fmla="*/ 81 h 163"/>
                <a:gd name="T8" fmla="*/ 170 w 173"/>
                <a:gd name="T9" fmla="*/ 83 h 163"/>
                <a:gd name="T10" fmla="*/ 166 w 173"/>
                <a:gd name="T11" fmla="*/ 81 h 163"/>
                <a:gd name="T12" fmla="*/ 149 w 173"/>
                <a:gd name="T13" fmla="*/ 85 h 163"/>
                <a:gd name="T14" fmla="*/ 147 w 173"/>
                <a:gd name="T15" fmla="*/ 92 h 163"/>
                <a:gd name="T16" fmla="*/ 137 w 173"/>
                <a:gd name="T17" fmla="*/ 95 h 163"/>
                <a:gd name="T18" fmla="*/ 128 w 173"/>
                <a:gd name="T19" fmla="*/ 97 h 163"/>
                <a:gd name="T20" fmla="*/ 125 w 173"/>
                <a:gd name="T21" fmla="*/ 95 h 163"/>
                <a:gd name="T22" fmla="*/ 123 w 173"/>
                <a:gd name="T23" fmla="*/ 90 h 163"/>
                <a:gd name="T24" fmla="*/ 125 w 173"/>
                <a:gd name="T25" fmla="*/ 95 h 163"/>
                <a:gd name="T26" fmla="*/ 125 w 173"/>
                <a:gd name="T27" fmla="*/ 102 h 163"/>
                <a:gd name="T28" fmla="*/ 116 w 173"/>
                <a:gd name="T29" fmla="*/ 104 h 163"/>
                <a:gd name="T30" fmla="*/ 111 w 173"/>
                <a:gd name="T31" fmla="*/ 107 h 163"/>
                <a:gd name="T32" fmla="*/ 109 w 173"/>
                <a:gd name="T33" fmla="*/ 107 h 163"/>
                <a:gd name="T34" fmla="*/ 97 w 173"/>
                <a:gd name="T35" fmla="*/ 109 h 163"/>
                <a:gd name="T36" fmla="*/ 95 w 173"/>
                <a:gd name="T37" fmla="*/ 111 h 163"/>
                <a:gd name="T38" fmla="*/ 87 w 173"/>
                <a:gd name="T39" fmla="*/ 111 h 163"/>
                <a:gd name="T40" fmla="*/ 83 w 173"/>
                <a:gd name="T41" fmla="*/ 114 h 163"/>
                <a:gd name="T42" fmla="*/ 76 w 173"/>
                <a:gd name="T43" fmla="*/ 111 h 163"/>
                <a:gd name="T44" fmla="*/ 73 w 173"/>
                <a:gd name="T45" fmla="*/ 114 h 163"/>
                <a:gd name="T46" fmla="*/ 66 w 173"/>
                <a:gd name="T47" fmla="*/ 123 h 163"/>
                <a:gd name="T48" fmla="*/ 61 w 173"/>
                <a:gd name="T49" fmla="*/ 128 h 163"/>
                <a:gd name="T50" fmla="*/ 59 w 173"/>
                <a:gd name="T51" fmla="*/ 130 h 163"/>
                <a:gd name="T52" fmla="*/ 54 w 173"/>
                <a:gd name="T53" fmla="*/ 133 h 163"/>
                <a:gd name="T54" fmla="*/ 50 w 173"/>
                <a:gd name="T55" fmla="*/ 135 h 163"/>
                <a:gd name="T56" fmla="*/ 50 w 173"/>
                <a:gd name="T57" fmla="*/ 135 h 163"/>
                <a:gd name="T58" fmla="*/ 47 w 173"/>
                <a:gd name="T59" fmla="*/ 137 h 163"/>
                <a:gd name="T60" fmla="*/ 45 w 173"/>
                <a:gd name="T61" fmla="*/ 140 h 163"/>
                <a:gd name="T62" fmla="*/ 40 w 173"/>
                <a:gd name="T63" fmla="*/ 142 h 163"/>
                <a:gd name="T64" fmla="*/ 38 w 173"/>
                <a:gd name="T65" fmla="*/ 147 h 163"/>
                <a:gd name="T66" fmla="*/ 28 w 173"/>
                <a:gd name="T67" fmla="*/ 154 h 163"/>
                <a:gd name="T68" fmla="*/ 24 w 173"/>
                <a:gd name="T69" fmla="*/ 159 h 163"/>
                <a:gd name="T70" fmla="*/ 16 w 173"/>
                <a:gd name="T71" fmla="*/ 159 h 163"/>
                <a:gd name="T72" fmla="*/ 14 w 173"/>
                <a:gd name="T73" fmla="*/ 161 h 163"/>
                <a:gd name="T74" fmla="*/ 12 w 173"/>
                <a:gd name="T75" fmla="*/ 161 h 163"/>
                <a:gd name="T76" fmla="*/ 5 w 173"/>
                <a:gd name="T77" fmla="*/ 154 h 163"/>
                <a:gd name="T78" fmla="*/ 19 w 173"/>
                <a:gd name="T79" fmla="*/ 140 h 163"/>
                <a:gd name="T80" fmla="*/ 19 w 173"/>
                <a:gd name="T81" fmla="*/ 130 h 163"/>
                <a:gd name="T82" fmla="*/ 14 w 173"/>
                <a:gd name="T83" fmla="*/ 118 h 163"/>
                <a:gd name="T84" fmla="*/ 9 w 173"/>
                <a:gd name="T85" fmla="*/ 95 h 163"/>
                <a:gd name="T86" fmla="*/ 7 w 173"/>
                <a:gd name="T87" fmla="*/ 73 h 163"/>
                <a:gd name="T88" fmla="*/ 2 w 173"/>
                <a:gd name="T89" fmla="*/ 52 h 163"/>
                <a:gd name="T90" fmla="*/ 12 w 173"/>
                <a:gd name="T91" fmla="*/ 31 h 163"/>
                <a:gd name="T92" fmla="*/ 52 w 173"/>
                <a:gd name="T93" fmla="*/ 24 h 163"/>
                <a:gd name="T94" fmla="*/ 66 w 173"/>
                <a:gd name="T95" fmla="*/ 24 h 163"/>
                <a:gd name="T96" fmla="*/ 83 w 173"/>
                <a:gd name="T97" fmla="*/ 17 h 163"/>
                <a:gd name="T98" fmla="*/ 104 w 173"/>
                <a:gd name="T99" fmla="*/ 12 h 163"/>
                <a:gd name="T100" fmla="*/ 154 w 173"/>
                <a:gd name="T101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63">
                  <a:moveTo>
                    <a:pt x="154" y="0"/>
                  </a:moveTo>
                  <a:lnTo>
                    <a:pt x="156" y="7"/>
                  </a:lnTo>
                  <a:lnTo>
                    <a:pt x="158" y="14"/>
                  </a:lnTo>
                  <a:lnTo>
                    <a:pt x="161" y="21"/>
                  </a:lnTo>
                  <a:lnTo>
                    <a:pt x="163" y="28"/>
                  </a:lnTo>
                  <a:lnTo>
                    <a:pt x="163" y="36"/>
                  </a:lnTo>
                  <a:lnTo>
                    <a:pt x="166" y="43"/>
                  </a:lnTo>
                  <a:lnTo>
                    <a:pt x="168" y="47"/>
                  </a:lnTo>
                  <a:lnTo>
                    <a:pt x="170" y="55"/>
                  </a:lnTo>
                  <a:lnTo>
                    <a:pt x="170" y="59"/>
                  </a:lnTo>
                  <a:lnTo>
                    <a:pt x="170" y="64"/>
                  </a:lnTo>
                  <a:lnTo>
                    <a:pt x="173" y="71"/>
                  </a:lnTo>
                  <a:lnTo>
                    <a:pt x="173" y="71"/>
                  </a:lnTo>
                  <a:lnTo>
                    <a:pt x="170" y="73"/>
                  </a:lnTo>
                  <a:lnTo>
                    <a:pt x="170" y="76"/>
                  </a:lnTo>
                  <a:lnTo>
                    <a:pt x="173" y="81"/>
                  </a:lnTo>
                  <a:lnTo>
                    <a:pt x="173" y="83"/>
                  </a:lnTo>
                  <a:lnTo>
                    <a:pt x="170" y="85"/>
                  </a:lnTo>
                  <a:lnTo>
                    <a:pt x="168" y="83"/>
                  </a:lnTo>
                  <a:lnTo>
                    <a:pt x="170" y="83"/>
                  </a:lnTo>
                  <a:lnTo>
                    <a:pt x="170" y="83"/>
                  </a:lnTo>
                  <a:lnTo>
                    <a:pt x="168" y="83"/>
                  </a:lnTo>
                  <a:lnTo>
                    <a:pt x="168" y="81"/>
                  </a:lnTo>
                  <a:lnTo>
                    <a:pt x="166" y="81"/>
                  </a:lnTo>
                  <a:lnTo>
                    <a:pt x="161" y="83"/>
                  </a:lnTo>
                  <a:lnTo>
                    <a:pt x="158" y="83"/>
                  </a:lnTo>
                  <a:lnTo>
                    <a:pt x="154" y="88"/>
                  </a:lnTo>
                  <a:lnTo>
                    <a:pt x="149" y="85"/>
                  </a:lnTo>
                  <a:lnTo>
                    <a:pt x="149" y="88"/>
                  </a:lnTo>
                  <a:lnTo>
                    <a:pt x="149" y="90"/>
                  </a:lnTo>
                  <a:lnTo>
                    <a:pt x="149" y="90"/>
                  </a:lnTo>
                  <a:lnTo>
                    <a:pt x="147" y="92"/>
                  </a:lnTo>
                  <a:lnTo>
                    <a:pt x="142" y="90"/>
                  </a:lnTo>
                  <a:lnTo>
                    <a:pt x="139" y="92"/>
                  </a:lnTo>
                  <a:lnTo>
                    <a:pt x="139" y="95"/>
                  </a:lnTo>
                  <a:lnTo>
                    <a:pt x="137" y="95"/>
                  </a:lnTo>
                  <a:lnTo>
                    <a:pt x="132" y="99"/>
                  </a:lnTo>
                  <a:lnTo>
                    <a:pt x="130" y="97"/>
                  </a:lnTo>
                  <a:lnTo>
                    <a:pt x="128" y="97"/>
                  </a:lnTo>
                  <a:lnTo>
                    <a:pt x="128" y="97"/>
                  </a:lnTo>
                  <a:lnTo>
                    <a:pt x="125" y="97"/>
                  </a:lnTo>
                  <a:lnTo>
                    <a:pt x="125" y="97"/>
                  </a:lnTo>
                  <a:lnTo>
                    <a:pt x="125" y="95"/>
                  </a:lnTo>
                  <a:lnTo>
                    <a:pt x="125" y="95"/>
                  </a:lnTo>
                  <a:lnTo>
                    <a:pt x="125" y="92"/>
                  </a:lnTo>
                  <a:lnTo>
                    <a:pt x="125" y="92"/>
                  </a:lnTo>
                  <a:lnTo>
                    <a:pt x="123" y="92"/>
                  </a:lnTo>
                  <a:lnTo>
                    <a:pt x="123" y="90"/>
                  </a:lnTo>
                  <a:lnTo>
                    <a:pt x="121" y="90"/>
                  </a:lnTo>
                  <a:lnTo>
                    <a:pt x="121" y="92"/>
                  </a:lnTo>
                  <a:lnTo>
                    <a:pt x="123" y="95"/>
                  </a:lnTo>
                  <a:lnTo>
                    <a:pt x="125" y="95"/>
                  </a:lnTo>
                  <a:lnTo>
                    <a:pt x="125" y="99"/>
                  </a:lnTo>
                  <a:lnTo>
                    <a:pt x="125" y="99"/>
                  </a:lnTo>
                  <a:lnTo>
                    <a:pt x="125" y="99"/>
                  </a:lnTo>
                  <a:lnTo>
                    <a:pt x="125" y="102"/>
                  </a:lnTo>
                  <a:lnTo>
                    <a:pt x="123" y="102"/>
                  </a:lnTo>
                  <a:lnTo>
                    <a:pt x="118" y="102"/>
                  </a:lnTo>
                  <a:lnTo>
                    <a:pt x="116" y="102"/>
                  </a:lnTo>
                  <a:lnTo>
                    <a:pt x="116" y="104"/>
                  </a:lnTo>
                  <a:lnTo>
                    <a:pt x="113" y="104"/>
                  </a:lnTo>
                  <a:lnTo>
                    <a:pt x="113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11" y="107"/>
                  </a:lnTo>
                  <a:lnTo>
                    <a:pt x="109" y="107"/>
                  </a:lnTo>
                  <a:lnTo>
                    <a:pt x="106" y="107"/>
                  </a:lnTo>
                  <a:lnTo>
                    <a:pt x="104" y="107"/>
                  </a:lnTo>
                  <a:lnTo>
                    <a:pt x="97" y="109"/>
                  </a:lnTo>
                  <a:lnTo>
                    <a:pt x="97" y="109"/>
                  </a:lnTo>
                  <a:lnTo>
                    <a:pt x="97" y="111"/>
                  </a:lnTo>
                  <a:lnTo>
                    <a:pt x="97" y="111"/>
                  </a:lnTo>
                  <a:lnTo>
                    <a:pt x="95" y="111"/>
                  </a:lnTo>
                  <a:lnTo>
                    <a:pt x="95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0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3" y="114"/>
                  </a:lnTo>
                  <a:lnTo>
                    <a:pt x="78" y="116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1" y="118"/>
                  </a:lnTo>
                  <a:lnTo>
                    <a:pt x="69" y="121"/>
                  </a:lnTo>
                  <a:lnTo>
                    <a:pt x="69" y="123"/>
                  </a:lnTo>
                  <a:lnTo>
                    <a:pt x="66" y="123"/>
                  </a:lnTo>
                  <a:lnTo>
                    <a:pt x="64" y="123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61" y="128"/>
                  </a:lnTo>
                  <a:lnTo>
                    <a:pt x="61" y="128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3"/>
                  </a:lnTo>
                  <a:lnTo>
                    <a:pt x="57" y="133"/>
                  </a:lnTo>
                  <a:lnTo>
                    <a:pt x="57" y="133"/>
                  </a:lnTo>
                  <a:lnTo>
                    <a:pt x="54" y="133"/>
                  </a:lnTo>
                  <a:lnTo>
                    <a:pt x="54" y="130"/>
                  </a:lnTo>
                  <a:lnTo>
                    <a:pt x="54" y="133"/>
                  </a:lnTo>
                  <a:lnTo>
                    <a:pt x="52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5"/>
                  </a:lnTo>
                  <a:lnTo>
                    <a:pt x="50" y="137"/>
                  </a:lnTo>
                  <a:lnTo>
                    <a:pt x="47" y="137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3" y="140"/>
                  </a:lnTo>
                  <a:lnTo>
                    <a:pt x="43" y="140"/>
                  </a:lnTo>
                  <a:lnTo>
                    <a:pt x="43" y="142"/>
                  </a:lnTo>
                  <a:lnTo>
                    <a:pt x="40" y="142"/>
                  </a:lnTo>
                  <a:lnTo>
                    <a:pt x="40" y="142"/>
                  </a:lnTo>
                  <a:lnTo>
                    <a:pt x="38" y="144"/>
                  </a:lnTo>
                  <a:lnTo>
                    <a:pt x="38" y="144"/>
                  </a:lnTo>
                  <a:lnTo>
                    <a:pt x="38" y="147"/>
                  </a:lnTo>
                  <a:lnTo>
                    <a:pt x="33" y="149"/>
                  </a:lnTo>
                  <a:lnTo>
                    <a:pt x="33" y="149"/>
                  </a:lnTo>
                  <a:lnTo>
                    <a:pt x="28" y="154"/>
                  </a:lnTo>
                  <a:lnTo>
                    <a:pt x="28" y="15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4" y="156"/>
                  </a:lnTo>
                  <a:lnTo>
                    <a:pt x="24" y="159"/>
                  </a:lnTo>
                  <a:lnTo>
                    <a:pt x="21" y="159"/>
                  </a:lnTo>
                  <a:lnTo>
                    <a:pt x="21" y="161"/>
                  </a:lnTo>
                  <a:lnTo>
                    <a:pt x="19" y="159"/>
                  </a:lnTo>
                  <a:lnTo>
                    <a:pt x="16" y="159"/>
                  </a:lnTo>
                  <a:lnTo>
                    <a:pt x="16" y="161"/>
                  </a:lnTo>
                  <a:lnTo>
                    <a:pt x="16" y="161"/>
                  </a:lnTo>
                  <a:lnTo>
                    <a:pt x="14" y="163"/>
                  </a:lnTo>
                  <a:lnTo>
                    <a:pt x="14" y="161"/>
                  </a:lnTo>
                  <a:lnTo>
                    <a:pt x="14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59"/>
                  </a:lnTo>
                  <a:lnTo>
                    <a:pt x="9" y="156"/>
                  </a:lnTo>
                  <a:lnTo>
                    <a:pt x="5" y="154"/>
                  </a:lnTo>
                  <a:lnTo>
                    <a:pt x="5" y="154"/>
                  </a:lnTo>
                  <a:lnTo>
                    <a:pt x="5" y="152"/>
                  </a:lnTo>
                  <a:lnTo>
                    <a:pt x="9" y="149"/>
                  </a:lnTo>
                  <a:lnTo>
                    <a:pt x="14" y="144"/>
                  </a:lnTo>
                  <a:lnTo>
                    <a:pt x="19" y="140"/>
                  </a:lnTo>
                  <a:lnTo>
                    <a:pt x="21" y="135"/>
                  </a:lnTo>
                  <a:lnTo>
                    <a:pt x="24" y="135"/>
                  </a:lnTo>
                  <a:lnTo>
                    <a:pt x="21" y="133"/>
                  </a:lnTo>
                  <a:lnTo>
                    <a:pt x="19" y="130"/>
                  </a:lnTo>
                  <a:lnTo>
                    <a:pt x="19" y="128"/>
                  </a:lnTo>
                  <a:lnTo>
                    <a:pt x="16" y="126"/>
                  </a:lnTo>
                  <a:lnTo>
                    <a:pt x="14" y="123"/>
                  </a:lnTo>
                  <a:lnTo>
                    <a:pt x="14" y="118"/>
                  </a:lnTo>
                  <a:lnTo>
                    <a:pt x="14" y="114"/>
                  </a:lnTo>
                  <a:lnTo>
                    <a:pt x="12" y="107"/>
                  </a:lnTo>
                  <a:lnTo>
                    <a:pt x="12" y="102"/>
                  </a:lnTo>
                  <a:lnTo>
                    <a:pt x="9" y="95"/>
                  </a:lnTo>
                  <a:lnTo>
                    <a:pt x="9" y="90"/>
                  </a:lnTo>
                  <a:lnTo>
                    <a:pt x="9" y="85"/>
                  </a:lnTo>
                  <a:lnTo>
                    <a:pt x="7" y="78"/>
                  </a:lnTo>
                  <a:lnTo>
                    <a:pt x="7" y="73"/>
                  </a:lnTo>
                  <a:lnTo>
                    <a:pt x="5" y="69"/>
                  </a:lnTo>
                  <a:lnTo>
                    <a:pt x="5" y="62"/>
                  </a:lnTo>
                  <a:lnTo>
                    <a:pt x="2" y="57"/>
                  </a:lnTo>
                  <a:lnTo>
                    <a:pt x="2" y="52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12" y="31"/>
                  </a:lnTo>
                  <a:lnTo>
                    <a:pt x="21" y="28"/>
                  </a:lnTo>
                  <a:lnTo>
                    <a:pt x="33" y="26"/>
                  </a:lnTo>
                  <a:lnTo>
                    <a:pt x="45" y="24"/>
                  </a:lnTo>
                  <a:lnTo>
                    <a:pt x="52" y="24"/>
                  </a:lnTo>
                  <a:lnTo>
                    <a:pt x="57" y="21"/>
                  </a:lnTo>
                  <a:lnTo>
                    <a:pt x="61" y="21"/>
                  </a:lnTo>
                  <a:lnTo>
                    <a:pt x="64" y="24"/>
                  </a:lnTo>
                  <a:lnTo>
                    <a:pt x="66" y="24"/>
                  </a:lnTo>
                  <a:lnTo>
                    <a:pt x="66" y="21"/>
                  </a:lnTo>
                  <a:lnTo>
                    <a:pt x="78" y="17"/>
                  </a:lnTo>
                  <a:lnTo>
                    <a:pt x="80" y="17"/>
                  </a:lnTo>
                  <a:lnTo>
                    <a:pt x="83" y="17"/>
                  </a:lnTo>
                  <a:lnTo>
                    <a:pt x="83" y="17"/>
                  </a:lnTo>
                  <a:lnTo>
                    <a:pt x="85" y="17"/>
                  </a:lnTo>
                  <a:lnTo>
                    <a:pt x="90" y="14"/>
                  </a:lnTo>
                  <a:lnTo>
                    <a:pt x="104" y="12"/>
                  </a:lnTo>
                  <a:lnTo>
                    <a:pt x="116" y="7"/>
                  </a:lnTo>
                  <a:lnTo>
                    <a:pt x="130" y="5"/>
                  </a:lnTo>
                  <a:lnTo>
                    <a:pt x="144" y="2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7519615" y="3396417"/>
              <a:ext cx="700448" cy="521631"/>
            </a:xfrm>
            <a:custGeom>
              <a:avLst/>
              <a:gdLst>
                <a:gd name="T0" fmla="*/ 707 w 709"/>
                <a:gd name="T1" fmla="*/ 178 h 528"/>
                <a:gd name="T2" fmla="*/ 707 w 709"/>
                <a:gd name="T3" fmla="*/ 213 h 528"/>
                <a:gd name="T4" fmla="*/ 707 w 709"/>
                <a:gd name="T5" fmla="*/ 249 h 528"/>
                <a:gd name="T6" fmla="*/ 707 w 709"/>
                <a:gd name="T7" fmla="*/ 284 h 528"/>
                <a:gd name="T8" fmla="*/ 705 w 709"/>
                <a:gd name="T9" fmla="*/ 318 h 528"/>
                <a:gd name="T10" fmla="*/ 705 w 709"/>
                <a:gd name="T11" fmla="*/ 353 h 528"/>
                <a:gd name="T12" fmla="*/ 705 w 709"/>
                <a:gd name="T13" fmla="*/ 389 h 528"/>
                <a:gd name="T14" fmla="*/ 705 w 709"/>
                <a:gd name="T15" fmla="*/ 422 h 528"/>
                <a:gd name="T16" fmla="*/ 702 w 709"/>
                <a:gd name="T17" fmla="*/ 457 h 528"/>
                <a:gd name="T18" fmla="*/ 702 w 709"/>
                <a:gd name="T19" fmla="*/ 493 h 528"/>
                <a:gd name="T20" fmla="*/ 702 w 709"/>
                <a:gd name="T21" fmla="*/ 528 h 528"/>
                <a:gd name="T22" fmla="*/ 664 w 709"/>
                <a:gd name="T23" fmla="*/ 526 h 528"/>
                <a:gd name="T24" fmla="*/ 629 w 709"/>
                <a:gd name="T25" fmla="*/ 526 h 528"/>
                <a:gd name="T26" fmla="*/ 584 w 709"/>
                <a:gd name="T27" fmla="*/ 524 h 528"/>
                <a:gd name="T28" fmla="*/ 527 w 709"/>
                <a:gd name="T29" fmla="*/ 524 h 528"/>
                <a:gd name="T30" fmla="*/ 470 w 709"/>
                <a:gd name="T31" fmla="*/ 521 h 528"/>
                <a:gd name="T32" fmla="*/ 414 w 709"/>
                <a:gd name="T33" fmla="*/ 519 h 528"/>
                <a:gd name="T34" fmla="*/ 357 w 709"/>
                <a:gd name="T35" fmla="*/ 516 h 528"/>
                <a:gd name="T36" fmla="*/ 300 w 709"/>
                <a:gd name="T37" fmla="*/ 512 h 528"/>
                <a:gd name="T38" fmla="*/ 243 w 709"/>
                <a:gd name="T39" fmla="*/ 509 h 528"/>
                <a:gd name="T40" fmla="*/ 187 w 709"/>
                <a:gd name="T41" fmla="*/ 507 h 528"/>
                <a:gd name="T42" fmla="*/ 130 w 709"/>
                <a:gd name="T43" fmla="*/ 502 h 528"/>
                <a:gd name="T44" fmla="*/ 75 w 709"/>
                <a:gd name="T45" fmla="*/ 498 h 528"/>
                <a:gd name="T46" fmla="*/ 19 w 709"/>
                <a:gd name="T47" fmla="*/ 493 h 528"/>
                <a:gd name="T48" fmla="*/ 2 w 709"/>
                <a:gd name="T49" fmla="*/ 462 h 528"/>
                <a:gd name="T50" fmla="*/ 4 w 709"/>
                <a:gd name="T51" fmla="*/ 415 h 528"/>
                <a:gd name="T52" fmla="*/ 9 w 709"/>
                <a:gd name="T53" fmla="*/ 370 h 528"/>
                <a:gd name="T54" fmla="*/ 12 w 709"/>
                <a:gd name="T55" fmla="*/ 322 h 528"/>
                <a:gd name="T56" fmla="*/ 16 w 709"/>
                <a:gd name="T57" fmla="*/ 275 h 528"/>
                <a:gd name="T58" fmla="*/ 21 w 709"/>
                <a:gd name="T59" fmla="*/ 230 h 528"/>
                <a:gd name="T60" fmla="*/ 23 w 709"/>
                <a:gd name="T61" fmla="*/ 183 h 528"/>
                <a:gd name="T62" fmla="*/ 28 w 709"/>
                <a:gd name="T63" fmla="*/ 138 h 528"/>
                <a:gd name="T64" fmla="*/ 30 w 709"/>
                <a:gd name="T65" fmla="*/ 90 h 528"/>
                <a:gd name="T66" fmla="*/ 35 w 709"/>
                <a:gd name="T67" fmla="*/ 45 h 528"/>
                <a:gd name="T68" fmla="*/ 40 w 709"/>
                <a:gd name="T69" fmla="*/ 0 h 528"/>
                <a:gd name="T70" fmla="*/ 85 w 709"/>
                <a:gd name="T71" fmla="*/ 3 h 528"/>
                <a:gd name="T72" fmla="*/ 130 w 709"/>
                <a:gd name="T73" fmla="*/ 5 h 528"/>
                <a:gd name="T74" fmla="*/ 175 w 709"/>
                <a:gd name="T75" fmla="*/ 10 h 528"/>
                <a:gd name="T76" fmla="*/ 220 w 709"/>
                <a:gd name="T77" fmla="*/ 12 h 528"/>
                <a:gd name="T78" fmla="*/ 265 w 709"/>
                <a:gd name="T79" fmla="*/ 15 h 528"/>
                <a:gd name="T80" fmla="*/ 310 w 709"/>
                <a:gd name="T81" fmla="*/ 17 h 528"/>
                <a:gd name="T82" fmla="*/ 355 w 709"/>
                <a:gd name="T83" fmla="*/ 19 h 528"/>
                <a:gd name="T84" fmla="*/ 399 w 709"/>
                <a:gd name="T85" fmla="*/ 22 h 528"/>
                <a:gd name="T86" fmla="*/ 444 w 709"/>
                <a:gd name="T87" fmla="*/ 24 h 528"/>
                <a:gd name="T88" fmla="*/ 489 w 709"/>
                <a:gd name="T89" fmla="*/ 27 h 528"/>
                <a:gd name="T90" fmla="*/ 530 w 709"/>
                <a:gd name="T91" fmla="*/ 29 h 528"/>
                <a:gd name="T92" fmla="*/ 565 w 709"/>
                <a:gd name="T93" fmla="*/ 29 h 528"/>
                <a:gd name="T94" fmla="*/ 598 w 709"/>
                <a:gd name="T95" fmla="*/ 31 h 528"/>
                <a:gd name="T96" fmla="*/ 634 w 709"/>
                <a:gd name="T97" fmla="*/ 31 h 528"/>
                <a:gd name="T98" fmla="*/ 667 w 709"/>
                <a:gd name="T99" fmla="*/ 31 h 528"/>
                <a:gd name="T100" fmla="*/ 702 w 709"/>
                <a:gd name="T101" fmla="*/ 34 h 528"/>
                <a:gd name="T102" fmla="*/ 709 w 709"/>
                <a:gd name="T103" fmla="*/ 48 h 528"/>
                <a:gd name="T104" fmla="*/ 709 w 709"/>
                <a:gd name="T105" fmla="*/ 71 h 528"/>
                <a:gd name="T106" fmla="*/ 709 w 709"/>
                <a:gd name="T107" fmla="*/ 95 h 528"/>
                <a:gd name="T108" fmla="*/ 709 w 709"/>
                <a:gd name="T109" fmla="*/ 116 h 528"/>
                <a:gd name="T110" fmla="*/ 707 w 709"/>
                <a:gd name="T111" fmla="*/ 140 h 528"/>
                <a:gd name="T112" fmla="*/ 707 w 709"/>
                <a:gd name="T113" fmla="*/ 15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09" h="528">
                  <a:moveTo>
                    <a:pt x="707" y="157"/>
                  </a:moveTo>
                  <a:lnTo>
                    <a:pt x="707" y="169"/>
                  </a:lnTo>
                  <a:lnTo>
                    <a:pt x="707" y="178"/>
                  </a:lnTo>
                  <a:lnTo>
                    <a:pt x="707" y="190"/>
                  </a:lnTo>
                  <a:lnTo>
                    <a:pt x="707" y="202"/>
                  </a:lnTo>
                  <a:lnTo>
                    <a:pt x="707" y="213"/>
                  </a:lnTo>
                  <a:lnTo>
                    <a:pt x="707" y="225"/>
                  </a:lnTo>
                  <a:lnTo>
                    <a:pt x="707" y="237"/>
                  </a:lnTo>
                  <a:lnTo>
                    <a:pt x="707" y="249"/>
                  </a:lnTo>
                  <a:lnTo>
                    <a:pt x="707" y="261"/>
                  </a:lnTo>
                  <a:lnTo>
                    <a:pt x="707" y="273"/>
                  </a:lnTo>
                  <a:lnTo>
                    <a:pt x="707" y="284"/>
                  </a:lnTo>
                  <a:lnTo>
                    <a:pt x="705" y="294"/>
                  </a:lnTo>
                  <a:lnTo>
                    <a:pt x="705" y="306"/>
                  </a:lnTo>
                  <a:lnTo>
                    <a:pt x="705" y="318"/>
                  </a:lnTo>
                  <a:lnTo>
                    <a:pt x="705" y="329"/>
                  </a:lnTo>
                  <a:lnTo>
                    <a:pt x="705" y="341"/>
                  </a:lnTo>
                  <a:lnTo>
                    <a:pt x="705" y="353"/>
                  </a:lnTo>
                  <a:lnTo>
                    <a:pt x="705" y="365"/>
                  </a:lnTo>
                  <a:lnTo>
                    <a:pt x="705" y="377"/>
                  </a:lnTo>
                  <a:lnTo>
                    <a:pt x="705" y="389"/>
                  </a:lnTo>
                  <a:lnTo>
                    <a:pt x="705" y="400"/>
                  </a:lnTo>
                  <a:lnTo>
                    <a:pt x="705" y="410"/>
                  </a:lnTo>
                  <a:lnTo>
                    <a:pt x="705" y="422"/>
                  </a:lnTo>
                  <a:lnTo>
                    <a:pt x="705" y="434"/>
                  </a:lnTo>
                  <a:lnTo>
                    <a:pt x="705" y="445"/>
                  </a:lnTo>
                  <a:lnTo>
                    <a:pt x="702" y="457"/>
                  </a:lnTo>
                  <a:lnTo>
                    <a:pt x="702" y="469"/>
                  </a:lnTo>
                  <a:lnTo>
                    <a:pt x="702" y="481"/>
                  </a:lnTo>
                  <a:lnTo>
                    <a:pt x="702" y="493"/>
                  </a:lnTo>
                  <a:lnTo>
                    <a:pt x="702" y="505"/>
                  </a:lnTo>
                  <a:lnTo>
                    <a:pt x="702" y="516"/>
                  </a:lnTo>
                  <a:lnTo>
                    <a:pt x="702" y="528"/>
                  </a:lnTo>
                  <a:lnTo>
                    <a:pt x="690" y="528"/>
                  </a:lnTo>
                  <a:lnTo>
                    <a:pt x="679" y="526"/>
                  </a:lnTo>
                  <a:lnTo>
                    <a:pt x="664" y="526"/>
                  </a:lnTo>
                  <a:lnTo>
                    <a:pt x="653" y="526"/>
                  </a:lnTo>
                  <a:lnTo>
                    <a:pt x="641" y="526"/>
                  </a:lnTo>
                  <a:lnTo>
                    <a:pt x="629" y="526"/>
                  </a:lnTo>
                  <a:lnTo>
                    <a:pt x="615" y="526"/>
                  </a:lnTo>
                  <a:lnTo>
                    <a:pt x="603" y="526"/>
                  </a:lnTo>
                  <a:lnTo>
                    <a:pt x="584" y="524"/>
                  </a:lnTo>
                  <a:lnTo>
                    <a:pt x="565" y="524"/>
                  </a:lnTo>
                  <a:lnTo>
                    <a:pt x="546" y="524"/>
                  </a:lnTo>
                  <a:lnTo>
                    <a:pt x="527" y="524"/>
                  </a:lnTo>
                  <a:lnTo>
                    <a:pt x="508" y="521"/>
                  </a:lnTo>
                  <a:lnTo>
                    <a:pt x="489" y="521"/>
                  </a:lnTo>
                  <a:lnTo>
                    <a:pt x="470" y="521"/>
                  </a:lnTo>
                  <a:lnTo>
                    <a:pt x="452" y="519"/>
                  </a:lnTo>
                  <a:lnTo>
                    <a:pt x="433" y="519"/>
                  </a:lnTo>
                  <a:lnTo>
                    <a:pt x="414" y="519"/>
                  </a:lnTo>
                  <a:lnTo>
                    <a:pt x="395" y="516"/>
                  </a:lnTo>
                  <a:lnTo>
                    <a:pt x="376" y="516"/>
                  </a:lnTo>
                  <a:lnTo>
                    <a:pt x="357" y="516"/>
                  </a:lnTo>
                  <a:lnTo>
                    <a:pt x="338" y="514"/>
                  </a:lnTo>
                  <a:lnTo>
                    <a:pt x="319" y="514"/>
                  </a:lnTo>
                  <a:lnTo>
                    <a:pt x="300" y="512"/>
                  </a:lnTo>
                  <a:lnTo>
                    <a:pt x="281" y="512"/>
                  </a:lnTo>
                  <a:lnTo>
                    <a:pt x="262" y="512"/>
                  </a:lnTo>
                  <a:lnTo>
                    <a:pt x="243" y="509"/>
                  </a:lnTo>
                  <a:lnTo>
                    <a:pt x="224" y="509"/>
                  </a:lnTo>
                  <a:lnTo>
                    <a:pt x="206" y="507"/>
                  </a:lnTo>
                  <a:lnTo>
                    <a:pt x="187" y="507"/>
                  </a:lnTo>
                  <a:lnTo>
                    <a:pt x="168" y="505"/>
                  </a:lnTo>
                  <a:lnTo>
                    <a:pt x="149" y="505"/>
                  </a:lnTo>
                  <a:lnTo>
                    <a:pt x="130" y="502"/>
                  </a:lnTo>
                  <a:lnTo>
                    <a:pt x="111" y="500"/>
                  </a:lnTo>
                  <a:lnTo>
                    <a:pt x="92" y="500"/>
                  </a:lnTo>
                  <a:lnTo>
                    <a:pt x="75" y="498"/>
                  </a:lnTo>
                  <a:lnTo>
                    <a:pt x="57" y="498"/>
                  </a:lnTo>
                  <a:lnTo>
                    <a:pt x="38" y="495"/>
                  </a:lnTo>
                  <a:lnTo>
                    <a:pt x="19" y="493"/>
                  </a:lnTo>
                  <a:lnTo>
                    <a:pt x="0" y="493"/>
                  </a:lnTo>
                  <a:lnTo>
                    <a:pt x="0" y="476"/>
                  </a:lnTo>
                  <a:lnTo>
                    <a:pt x="2" y="462"/>
                  </a:lnTo>
                  <a:lnTo>
                    <a:pt x="2" y="445"/>
                  </a:lnTo>
                  <a:lnTo>
                    <a:pt x="4" y="431"/>
                  </a:lnTo>
                  <a:lnTo>
                    <a:pt x="4" y="415"/>
                  </a:lnTo>
                  <a:lnTo>
                    <a:pt x="7" y="400"/>
                  </a:lnTo>
                  <a:lnTo>
                    <a:pt x="7" y="384"/>
                  </a:lnTo>
                  <a:lnTo>
                    <a:pt x="9" y="370"/>
                  </a:lnTo>
                  <a:lnTo>
                    <a:pt x="9" y="353"/>
                  </a:lnTo>
                  <a:lnTo>
                    <a:pt x="12" y="337"/>
                  </a:lnTo>
                  <a:lnTo>
                    <a:pt x="12" y="322"/>
                  </a:lnTo>
                  <a:lnTo>
                    <a:pt x="14" y="306"/>
                  </a:lnTo>
                  <a:lnTo>
                    <a:pt x="16" y="292"/>
                  </a:lnTo>
                  <a:lnTo>
                    <a:pt x="16" y="275"/>
                  </a:lnTo>
                  <a:lnTo>
                    <a:pt x="19" y="261"/>
                  </a:lnTo>
                  <a:lnTo>
                    <a:pt x="19" y="244"/>
                  </a:lnTo>
                  <a:lnTo>
                    <a:pt x="21" y="230"/>
                  </a:lnTo>
                  <a:lnTo>
                    <a:pt x="21" y="213"/>
                  </a:lnTo>
                  <a:lnTo>
                    <a:pt x="23" y="199"/>
                  </a:lnTo>
                  <a:lnTo>
                    <a:pt x="23" y="183"/>
                  </a:lnTo>
                  <a:lnTo>
                    <a:pt x="26" y="169"/>
                  </a:lnTo>
                  <a:lnTo>
                    <a:pt x="26" y="152"/>
                  </a:lnTo>
                  <a:lnTo>
                    <a:pt x="28" y="138"/>
                  </a:lnTo>
                  <a:lnTo>
                    <a:pt x="28" y="121"/>
                  </a:lnTo>
                  <a:lnTo>
                    <a:pt x="30" y="107"/>
                  </a:lnTo>
                  <a:lnTo>
                    <a:pt x="30" y="90"/>
                  </a:lnTo>
                  <a:lnTo>
                    <a:pt x="33" y="76"/>
                  </a:lnTo>
                  <a:lnTo>
                    <a:pt x="35" y="60"/>
                  </a:lnTo>
                  <a:lnTo>
                    <a:pt x="35" y="45"/>
                  </a:lnTo>
                  <a:lnTo>
                    <a:pt x="38" y="29"/>
                  </a:lnTo>
                  <a:lnTo>
                    <a:pt x="38" y="15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68" y="3"/>
                  </a:lnTo>
                  <a:lnTo>
                    <a:pt x="85" y="3"/>
                  </a:lnTo>
                  <a:lnTo>
                    <a:pt x="99" y="5"/>
                  </a:lnTo>
                  <a:lnTo>
                    <a:pt x="113" y="5"/>
                  </a:lnTo>
                  <a:lnTo>
                    <a:pt x="130" y="5"/>
                  </a:lnTo>
                  <a:lnTo>
                    <a:pt x="144" y="8"/>
                  </a:lnTo>
                  <a:lnTo>
                    <a:pt x="158" y="8"/>
                  </a:lnTo>
                  <a:lnTo>
                    <a:pt x="175" y="10"/>
                  </a:lnTo>
                  <a:lnTo>
                    <a:pt x="189" y="10"/>
                  </a:lnTo>
                  <a:lnTo>
                    <a:pt x="203" y="12"/>
                  </a:lnTo>
                  <a:lnTo>
                    <a:pt x="220" y="12"/>
                  </a:lnTo>
                  <a:lnTo>
                    <a:pt x="234" y="15"/>
                  </a:lnTo>
                  <a:lnTo>
                    <a:pt x="248" y="15"/>
                  </a:lnTo>
                  <a:lnTo>
                    <a:pt x="265" y="15"/>
                  </a:lnTo>
                  <a:lnTo>
                    <a:pt x="279" y="17"/>
                  </a:lnTo>
                  <a:lnTo>
                    <a:pt x="293" y="17"/>
                  </a:lnTo>
                  <a:lnTo>
                    <a:pt x="310" y="17"/>
                  </a:lnTo>
                  <a:lnTo>
                    <a:pt x="324" y="19"/>
                  </a:lnTo>
                  <a:lnTo>
                    <a:pt x="338" y="19"/>
                  </a:lnTo>
                  <a:lnTo>
                    <a:pt x="355" y="19"/>
                  </a:lnTo>
                  <a:lnTo>
                    <a:pt x="369" y="22"/>
                  </a:lnTo>
                  <a:lnTo>
                    <a:pt x="383" y="22"/>
                  </a:lnTo>
                  <a:lnTo>
                    <a:pt x="399" y="22"/>
                  </a:lnTo>
                  <a:lnTo>
                    <a:pt x="414" y="24"/>
                  </a:lnTo>
                  <a:lnTo>
                    <a:pt x="428" y="24"/>
                  </a:lnTo>
                  <a:lnTo>
                    <a:pt x="444" y="24"/>
                  </a:lnTo>
                  <a:lnTo>
                    <a:pt x="459" y="27"/>
                  </a:lnTo>
                  <a:lnTo>
                    <a:pt x="475" y="27"/>
                  </a:lnTo>
                  <a:lnTo>
                    <a:pt x="489" y="27"/>
                  </a:lnTo>
                  <a:lnTo>
                    <a:pt x="504" y="27"/>
                  </a:lnTo>
                  <a:lnTo>
                    <a:pt x="520" y="29"/>
                  </a:lnTo>
                  <a:lnTo>
                    <a:pt x="530" y="29"/>
                  </a:lnTo>
                  <a:lnTo>
                    <a:pt x="541" y="29"/>
                  </a:lnTo>
                  <a:lnTo>
                    <a:pt x="553" y="29"/>
                  </a:lnTo>
                  <a:lnTo>
                    <a:pt x="565" y="29"/>
                  </a:lnTo>
                  <a:lnTo>
                    <a:pt x="577" y="29"/>
                  </a:lnTo>
                  <a:lnTo>
                    <a:pt x="586" y="29"/>
                  </a:lnTo>
                  <a:lnTo>
                    <a:pt x="598" y="31"/>
                  </a:lnTo>
                  <a:lnTo>
                    <a:pt x="610" y="31"/>
                  </a:lnTo>
                  <a:lnTo>
                    <a:pt x="622" y="31"/>
                  </a:lnTo>
                  <a:lnTo>
                    <a:pt x="634" y="31"/>
                  </a:lnTo>
                  <a:lnTo>
                    <a:pt x="643" y="31"/>
                  </a:lnTo>
                  <a:lnTo>
                    <a:pt x="655" y="31"/>
                  </a:lnTo>
                  <a:lnTo>
                    <a:pt x="667" y="31"/>
                  </a:lnTo>
                  <a:lnTo>
                    <a:pt x="679" y="31"/>
                  </a:lnTo>
                  <a:lnTo>
                    <a:pt x="690" y="34"/>
                  </a:lnTo>
                  <a:lnTo>
                    <a:pt x="702" y="34"/>
                  </a:lnTo>
                  <a:lnTo>
                    <a:pt x="709" y="34"/>
                  </a:lnTo>
                  <a:lnTo>
                    <a:pt x="709" y="41"/>
                  </a:lnTo>
                  <a:lnTo>
                    <a:pt x="709" y="48"/>
                  </a:lnTo>
                  <a:lnTo>
                    <a:pt x="709" y="55"/>
                  </a:lnTo>
                  <a:lnTo>
                    <a:pt x="709" y="64"/>
                  </a:lnTo>
                  <a:lnTo>
                    <a:pt x="709" y="71"/>
                  </a:lnTo>
                  <a:lnTo>
                    <a:pt x="709" y="79"/>
                  </a:lnTo>
                  <a:lnTo>
                    <a:pt x="709" y="86"/>
                  </a:lnTo>
                  <a:lnTo>
                    <a:pt x="709" y="95"/>
                  </a:lnTo>
                  <a:lnTo>
                    <a:pt x="709" y="102"/>
                  </a:lnTo>
                  <a:lnTo>
                    <a:pt x="709" y="109"/>
                  </a:lnTo>
                  <a:lnTo>
                    <a:pt x="709" y="116"/>
                  </a:lnTo>
                  <a:lnTo>
                    <a:pt x="709" y="126"/>
                  </a:lnTo>
                  <a:lnTo>
                    <a:pt x="709" y="133"/>
                  </a:lnTo>
                  <a:lnTo>
                    <a:pt x="707" y="140"/>
                  </a:lnTo>
                  <a:lnTo>
                    <a:pt x="707" y="147"/>
                  </a:lnTo>
                  <a:lnTo>
                    <a:pt x="707" y="157"/>
                  </a:lnTo>
                  <a:lnTo>
                    <a:pt x="707" y="157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51"/>
            <p:cNvSpPr>
              <a:spLocks noEditPoints="1"/>
            </p:cNvSpPr>
            <p:nvPr/>
          </p:nvSpPr>
          <p:spPr bwMode="auto">
            <a:xfrm>
              <a:off x="6109827" y="3062494"/>
              <a:ext cx="867409" cy="1283331"/>
            </a:xfrm>
            <a:custGeom>
              <a:avLst/>
              <a:gdLst>
                <a:gd name="T0" fmla="*/ 405 w 878"/>
                <a:gd name="T1" fmla="*/ 1226 h 1299"/>
                <a:gd name="T2" fmla="*/ 301 w 878"/>
                <a:gd name="T3" fmla="*/ 1153 h 1299"/>
                <a:gd name="T4" fmla="*/ 414 w 878"/>
                <a:gd name="T5" fmla="*/ 1160 h 1299"/>
                <a:gd name="T6" fmla="*/ 258 w 878"/>
                <a:gd name="T7" fmla="*/ 1049 h 1299"/>
                <a:gd name="T8" fmla="*/ 270 w 878"/>
                <a:gd name="T9" fmla="*/ 1060 h 1299"/>
                <a:gd name="T10" fmla="*/ 232 w 878"/>
                <a:gd name="T11" fmla="*/ 1044 h 1299"/>
                <a:gd name="T12" fmla="*/ 280 w 878"/>
                <a:gd name="T13" fmla="*/ 1046 h 1299"/>
                <a:gd name="T14" fmla="*/ 873 w 878"/>
                <a:gd name="T15" fmla="*/ 1103 h 1299"/>
                <a:gd name="T16" fmla="*/ 857 w 878"/>
                <a:gd name="T17" fmla="*/ 1079 h 1299"/>
                <a:gd name="T18" fmla="*/ 838 w 878"/>
                <a:gd name="T19" fmla="*/ 1034 h 1299"/>
                <a:gd name="T20" fmla="*/ 599 w 878"/>
                <a:gd name="T21" fmla="*/ 712 h 1299"/>
                <a:gd name="T22" fmla="*/ 410 w 878"/>
                <a:gd name="T23" fmla="*/ 301 h 1299"/>
                <a:gd name="T24" fmla="*/ 206 w 878"/>
                <a:gd name="T25" fmla="*/ 33 h 1299"/>
                <a:gd name="T26" fmla="*/ 57 w 878"/>
                <a:gd name="T27" fmla="*/ 40 h 1299"/>
                <a:gd name="T28" fmla="*/ 43 w 878"/>
                <a:gd name="T29" fmla="*/ 104 h 1299"/>
                <a:gd name="T30" fmla="*/ 38 w 878"/>
                <a:gd name="T31" fmla="*/ 144 h 1299"/>
                <a:gd name="T32" fmla="*/ 15 w 878"/>
                <a:gd name="T33" fmla="*/ 161 h 1299"/>
                <a:gd name="T34" fmla="*/ 3 w 878"/>
                <a:gd name="T35" fmla="*/ 208 h 1299"/>
                <a:gd name="T36" fmla="*/ 38 w 878"/>
                <a:gd name="T37" fmla="*/ 284 h 1299"/>
                <a:gd name="T38" fmla="*/ 31 w 878"/>
                <a:gd name="T39" fmla="*/ 360 h 1299"/>
                <a:gd name="T40" fmla="*/ 67 w 878"/>
                <a:gd name="T41" fmla="*/ 447 h 1299"/>
                <a:gd name="T42" fmla="*/ 83 w 878"/>
                <a:gd name="T43" fmla="*/ 495 h 1299"/>
                <a:gd name="T44" fmla="*/ 76 w 878"/>
                <a:gd name="T45" fmla="*/ 502 h 1299"/>
                <a:gd name="T46" fmla="*/ 97 w 878"/>
                <a:gd name="T47" fmla="*/ 523 h 1299"/>
                <a:gd name="T48" fmla="*/ 116 w 878"/>
                <a:gd name="T49" fmla="*/ 525 h 1299"/>
                <a:gd name="T50" fmla="*/ 145 w 878"/>
                <a:gd name="T51" fmla="*/ 514 h 1299"/>
                <a:gd name="T52" fmla="*/ 175 w 878"/>
                <a:gd name="T53" fmla="*/ 521 h 1299"/>
                <a:gd name="T54" fmla="*/ 192 w 878"/>
                <a:gd name="T55" fmla="*/ 523 h 1299"/>
                <a:gd name="T56" fmla="*/ 206 w 878"/>
                <a:gd name="T57" fmla="*/ 521 h 1299"/>
                <a:gd name="T58" fmla="*/ 206 w 878"/>
                <a:gd name="T59" fmla="*/ 523 h 1299"/>
                <a:gd name="T60" fmla="*/ 190 w 878"/>
                <a:gd name="T61" fmla="*/ 528 h 1299"/>
                <a:gd name="T62" fmla="*/ 126 w 878"/>
                <a:gd name="T63" fmla="*/ 525 h 1299"/>
                <a:gd name="T64" fmla="*/ 142 w 878"/>
                <a:gd name="T65" fmla="*/ 566 h 1299"/>
                <a:gd name="T66" fmla="*/ 140 w 878"/>
                <a:gd name="T67" fmla="*/ 585 h 1299"/>
                <a:gd name="T68" fmla="*/ 121 w 878"/>
                <a:gd name="T69" fmla="*/ 568 h 1299"/>
                <a:gd name="T70" fmla="*/ 109 w 878"/>
                <a:gd name="T71" fmla="*/ 547 h 1299"/>
                <a:gd name="T72" fmla="*/ 109 w 878"/>
                <a:gd name="T73" fmla="*/ 611 h 1299"/>
                <a:gd name="T74" fmla="*/ 154 w 878"/>
                <a:gd name="T75" fmla="*/ 660 h 1299"/>
                <a:gd name="T76" fmla="*/ 145 w 878"/>
                <a:gd name="T77" fmla="*/ 698 h 1299"/>
                <a:gd name="T78" fmla="*/ 138 w 878"/>
                <a:gd name="T79" fmla="*/ 734 h 1299"/>
                <a:gd name="T80" fmla="*/ 166 w 878"/>
                <a:gd name="T81" fmla="*/ 781 h 1299"/>
                <a:gd name="T82" fmla="*/ 199 w 878"/>
                <a:gd name="T83" fmla="*/ 847 h 1299"/>
                <a:gd name="T84" fmla="*/ 211 w 878"/>
                <a:gd name="T85" fmla="*/ 888 h 1299"/>
                <a:gd name="T86" fmla="*/ 228 w 878"/>
                <a:gd name="T87" fmla="*/ 935 h 1299"/>
                <a:gd name="T88" fmla="*/ 225 w 878"/>
                <a:gd name="T89" fmla="*/ 975 h 1299"/>
                <a:gd name="T90" fmla="*/ 308 w 878"/>
                <a:gd name="T91" fmla="*/ 1011 h 1299"/>
                <a:gd name="T92" fmla="*/ 353 w 878"/>
                <a:gd name="T93" fmla="*/ 1039 h 1299"/>
                <a:gd name="T94" fmla="*/ 384 w 878"/>
                <a:gd name="T95" fmla="*/ 1067 h 1299"/>
                <a:gd name="T96" fmla="*/ 431 w 878"/>
                <a:gd name="T97" fmla="*/ 1108 h 1299"/>
                <a:gd name="T98" fmla="*/ 443 w 878"/>
                <a:gd name="T99" fmla="*/ 1115 h 1299"/>
                <a:gd name="T100" fmla="*/ 514 w 878"/>
                <a:gd name="T101" fmla="*/ 1179 h 1299"/>
                <a:gd name="T102" fmla="*/ 530 w 878"/>
                <a:gd name="T103" fmla="*/ 1262 h 1299"/>
                <a:gd name="T104" fmla="*/ 530 w 878"/>
                <a:gd name="T105" fmla="*/ 1264 h 1299"/>
                <a:gd name="T106" fmla="*/ 615 w 878"/>
                <a:gd name="T107" fmla="*/ 1290 h 1299"/>
                <a:gd name="T108" fmla="*/ 779 w 878"/>
                <a:gd name="T109" fmla="*/ 1297 h 1299"/>
                <a:gd name="T110" fmla="*/ 821 w 878"/>
                <a:gd name="T111" fmla="*/ 1269 h 1299"/>
                <a:gd name="T112" fmla="*/ 802 w 878"/>
                <a:gd name="T113" fmla="*/ 1212 h 1299"/>
                <a:gd name="T114" fmla="*/ 831 w 878"/>
                <a:gd name="T115" fmla="*/ 1176 h 1299"/>
                <a:gd name="T116" fmla="*/ 838 w 878"/>
                <a:gd name="T117" fmla="*/ 1143 h 1299"/>
                <a:gd name="T118" fmla="*/ 62 w 878"/>
                <a:gd name="T119" fmla="*/ 544 h 1299"/>
                <a:gd name="T120" fmla="*/ 126 w 878"/>
                <a:gd name="T121" fmla="*/ 542 h 1299"/>
                <a:gd name="T122" fmla="*/ 334 w 878"/>
                <a:gd name="T123" fmla="*/ 1065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78" h="1299">
                  <a:moveTo>
                    <a:pt x="410" y="1221"/>
                  </a:moveTo>
                  <a:lnTo>
                    <a:pt x="407" y="1217"/>
                  </a:lnTo>
                  <a:lnTo>
                    <a:pt x="403" y="1212"/>
                  </a:lnTo>
                  <a:lnTo>
                    <a:pt x="400" y="1209"/>
                  </a:lnTo>
                  <a:lnTo>
                    <a:pt x="400" y="1205"/>
                  </a:lnTo>
                  <a:lnTo>
                    <a:pt x="400" y="1205"/>
                  </a:lnTo>
                  <a:lnTo>
                    <a:pt x="400" y="1202"/>
                  </a:lnTo>
                  <a:lnTo>
                    <a:pt x="398" y="1202"/>
                  </a:lnTo>
                  <a:lnTo>
                    <a:pt x="398" y="1200"/>
                  </a:lnTo>
                  <a:lnTo>
                    <a:pt x="398" y="1200"/>
                  </a:lnTo>
                  <a:lnTo>
                    <a:pt x="398" y="1198"/>
                  </a:lnTo>
                  <a:lnTo>
                    <a:pt x="395" y="1198"/>
                  </a:lnTo>
                  <a:lnTo>
                    <a:pt x="395" y="1198"/>
                  </a:lnTo>
                  <a:lnTo>
                    <a:pt x="393" y="1200"/>
                  </a:lnTo>
                  <a:lnTo>
                    <a:pt x="395" y="1205"/>
                  </a:lnTo>
                  <a:lnTo>
                    <a:pt x="398" y="1207"/>
                  </a:lnTo>
                  <a:lnTo>
                    <a:pt x="398" y="1212"/>
                  </a:lnTo>
                  <a:lnTo>
                    <a:pt x="400" y="1219"/>
                  </a:lnTo>
                  <a:lnTo>
                    <a:pt x="403" y="1224"/>
                  </a:lnTo>
                  <a:lnTo>
                    <a:pt x="405" y="1226"/>
                  </a:lnTo>
                  <a:lnTo>
                    <a:pt x="407" y="1226"/>
                  </a:lnTo>
                  <a:lnTo>
                    <a:pt x="407" y="1228"/>
                  </a:lnTo>
                  <a:lnTo>
                    <a:pt x="410" y="1228"/>
                  </a:lnTo>
                  <a:lnTo>
                    <a:pt x="410" y="1228"/>
                  </a:lnTo>
                  <a:lnTo>
                    <a:pt x="410" y="1228"/>
                  </a:lnTo>
                  <a:lnTo>
                    <a:pt x="412" y="1228"/>
                  </a:lnTo>
                  <a:lnTo>
                    <a:pt x="414" y="1228"/>
                  </a:lnTo>
                  <a:lnTo>
                    <a:pt x="414" y="1228"/>
                  </a:lnTo>
                  <a:lnTo>
                    <a:pt x="417" y="1228"/>
                  </a:lnTo>
                  <a:lnTo>
                    <a:pt x="412" y="1224"/>
                  </a:lnTo>
                  <a:lnTo>
                    <a:pt x="410" y="1221"/>
                  </a:lnTo>
                  <a:close/>
                  <a:moveTo>
                    <a:pt x="310" y="1155"/>
                  </a:moveTo>
                  <a:lnTo>
                    <a:pt x="306" y="1153"/>
                  </a:lnTo>
                  <a:lnTo>
                    <a:pt x="306" y="1153"/>
                  </a:lnTo>
                  <a:lnTo>
                    <a:pt x="306" y="1150"/>
                  </a:lnTo>
                  <a:lnTo>
                    <a:pt x="303" y="1150"/>
                  </a:lnTo>
                  <a:lnTo>
                    <a:pt x="303" y="1150"/>
                  </a:lnTo>
                  <a:lnTo>
                    <a:pt x="301" y="1150"/>
                  </a:lnTo>
                  <a:lnTo>
                    <a:pt x="298" y="1150"/>
                  </a:lnTo>
                  <a:lnTo>
                    <a:pt x="301" y="1153"/>
                  </a:lnTo>
                  <a:lnTo>
                    <a:pt x="303" y="1157"/>
                  </a:lnTo>
                  <a:lnTo>
                    <a:pt x="306" y="1160"/>
                  </a:lnTo>
                  <a:lnTo>
                    <a:pt x="308" y="1160"/>
                  </a:lnTo>
                  <a:lnTo>
                    <a:pt x="313" y="1160"/>
                  </a:lnTo>
                  <a:lnTo>
                    <a:pt x="313" y="1157"/>
                  </a:lnTo>
                  <a:lnTo>
                    <a:pt x="310" y="1155"/>
                  </a:lnTo>
                  <a:close/>
                  <a:moveTo>
                    <a:pt x="426" y="1155"/>
                  </a:moveTo>
                  <a:lnTo>
                    <a:pt x="417" y="1150"/>
                  </a:lnTo>
                  <a:lnTo>
                    <a:pt x="417" y="1150"/>
                  </a:lnTo>
                  <a:lnTo>
                    <a:pt x="410" y="1146"/>
                  </a:lnTo>
                  <a:lnTo>
                    <a:pt x="407" y="1143"/>
                  </a:lnTo>
                  <a:lnTo>
                    <a:pt x="405" y="1143"/>
                  </a:lnTo>
                  <a:lnTo>
                    <a:pt x="405" y="1146"/>
                  </a:lnTo>
                  <a:lnTo>
                    <a:pt x="405" y="1148"/>
                  </a:lnTo>
                  <a:lnTo>
                    <a:pt x="407" y="1148"/>
                  </a:lnTo>
                  <a:lnTo>
                    <a:pt x="410" y="1150"/>
                  </a:lnTo>
                  <a:lnTo>
                    <a:pt x="412" y="1150"/>
                  </a:lnTo>
                  <a:lnTo>
                    <a:pt x="414" y="1153"/>
                  </a:lnTo>
                  <a:lnTo>
                    <a:pt x="414" y="1155"/>
                  </a:lnTo>
                  <a:lnTo>
                    <a:pt x="414" y="1160"/>
                  </a:lnTo>
                  <a:lnTo>
                    <a:pt x="414" y="1162"/>
                  </a:lnTo>
                  <a:lnTo>
                    <a:pt x="414" y="1164"/>
                  </a:lnTo>
                  <a:lnTo>
                    <a:pt x="417" y="1167"/>
                  </a:lnTo>
                  <a:lnTo>
                    <a:pt x="419" y="1167"/>
                  </a:lnTo>
                  <a:lnTo>
                    <a:pt x="419" y="1167"/>
                  </a:lnTo>
                  <a:lnTo>
                    <a:pt x="421" y="1167"/>
                  </a:lnTo>
                  <a:lnTo>
                    <a:pt x="424" y="1167"/>
                  </a:lnTo>
                  <a:lnTo>
                    <a:pt x="424" y="1167"/>
                  </a:lnTo>
                  <a:lnTo>
                    <a:pt x="426" y="1169"/>
                  </a:lnTo>
                  <a:lnTo>
                    <a:pt x="429" y="1169"/>
                  </a:lnTo>
                  <a:lnTo>
                    <a:pt x="431" y="1169"/>
                  </a:lnTo>
                  <a:lnTo>
                    <a:pt x="431" y="1167"/>
                  </a:lnTo>
                  <a:lnTo>
                    <a:pt x="426" y="1157"/>
                  </a:lnTo>
                  <a:lnTo>
                    <a:pt x="426" y="1155"/>
                  </a:lnTo>
                  <a:close/>
                  <a:moveTo>
                    <a:pt x="268" y="1053"/>
                  </a:moveTo>
                  <a:lnTo>
                    <a:pt x="268" y="1051"/>
                  </a:lnTo>
                  <a:lnTo>
                    <a:pt x="268" y="1049"/>
                  </a:lnTo>
                  <a:lnTo>
                    <a:pt x="265" y="1049"/>
                  </a:lnTo>
                  <a:lnTo>
                    <a:pt x="265" y="1049"/>
                  </a:lnTo>
                  <a:lnTo>
                    <a:pt x="258" y="1049"/>
                  </a:lnTo>
                  <a:lnTo>
                    <a:pt x="256" y="1049"/>
                  </a:lnTo>
                  <a:lnTo>
                    <a:pt x="256" y="1049"/>
                  </a:lnTo>
                  <a:lnTo>
                    <a:pt x="254" y="1049"/>
                  </a:lnTo>
                  <a:lnTo>
                    <a:pt x="251" y="1049"/>
                  </a:lnTo>
                  <a:lnTo>
                    <a:pt x="249" y="1046"/>
                  </a:lnTo>
                  <a:lnTo>
                    <a:pt x="246" y="1049"/>
                  </a:lnTo>
                  <a:lnTo>
                    <a:pt x="246" y="1051"/>
                  </a:lnTo>
                  <a:lnTo>
                    <a:pt x="249" y="1053"/>
                  </a:lnTo>
                  <a:lnTo>
                    <a:pt x="251" y="1056"/>
                  </a:lnTo>
                  <a:lnTo>
                    <a:pt x="251" y="1058"/>
                  </a:lnTo>
                  <a:lnTo>
                    <a:pt x="251" y="1060"/>
                  </a:lnTo>
                  <a:lnTo>
                    <a:pt x="254" y="1063"/>
                  </a:lnTo>
                  <a:lnTo>
                    <a:pt x="256" y="1063"/>
                  </a:lnTo>
                  <a:lnTo>
                    <a:pt x="258" y="1063"/>
                  </a:lnTo>
                  <a:lnTo>
                    <a:pt x="258" y="1063"/>
                  </a:lnTo>
                  <a:lnTo>
                    <a:pt x="261" y="1063"/>
                  </a:lnTo>
                  <a:lnTo>
                    <a:pt x="261" y="1063"/>
                  </a:lnTo>
                  <a:lnTo>
                    <a:pt x="263" y="1063"/>
                  </a:lnTo>
                  <a:lnTo>
                    <a:pt x="263" y="1063"/>
                  </a:lnTo>
                  <a:lnTo>
                    <a:pt x="270" y="1060"/>
                  </a:lnTo>
                  <a:lnTo>
                    <a:pt x="272" y="1060"/>
                  </a:lnTo>
                  <a:lnTo>
                    <a:pt x="272" y="1058"/>
                  </a:lnTo>
                  <a:lnTo>
                    <a:pt x="272" y="1056"/>
                  </a:lnTo>
                  <a:lnTo>
                    <a:pt x="270" y="1056"/>
                  </a:lnTo>
                  <a:lnTo>
                    <a:pt x="268" y="1053"/>
                  </a:lnTo>
                  <a:close/>
                  <a:moveTo>
                    <a:pt x="239" y="1044"/>
                  </a:moveTo>
                  <a:lnTo>
                    <a:pt x="239" y="1041"/>
                  </a:lnTo>
                  <a:lnTo>
                    <a:pt x="239" y="1041"/>
                  </a:lnTo>
                  <a:lnTo>
                    <a:pt x="237" y="1041"/>
                  </a:lnTo>
                  <a:lnTo>
                    <a:pt x="237" y="1039"/>
                  </a:lnTo>
                  <a:lnTo>
                    <a:pt x="237" y="1039"/>
                  </a:lnTo>
                  <a:lnTo>
                    <a:pt x="235" y="1037"/>
                  </a:lnTo>
                  <a:lnTo>
                    <a:pt x="235" y="1039"/>
                  </a:lnTo>
                  <a:lnTo>
                    <a:pt x="232" y="1039"/>
                  </a:lnTo>
                  <a:lnTo>
                    <a:pt x="230" y="1039"/>
                  </a:lnTo>
                  <a:lnTo>
                    <a:pt x="228" y="1041"/>
                  </a:lnTo>
                  <a:lnTo>
                    <a:pt x="228" y="1041"/>
                  </a:lnTo>
                  <a:lnTo>
                    <a:pt x="228" y="1041"/>
                  </a:lnTo>
                  <a:lnTo>
                    <a:pt x="230" y="1041"/>
                  </a:lnTo>
                  <a:lnTo>
                    <a:pt x="232" y="1044"/>
                  </a:lnTo>
                  <a:lnTo>
                    <a:pt x="235" y="1044"/>
                  </a:lnTo>
                  <a:lnTo>
                    <a:pt x="242" y="1046"/>
                  </a:lnTo>
                  <a:lnTo>
                    <a:pt x="242" y="1044"/>
                  </a:lnTo>
                  <a:lnTo>
                    <a:pt x="239" y="1044"/>
                  </a:lnTo>
                  <a:close/>
                  <a:moveTo>
                    <a:pt x="317" y="1056"/>
                  </a:moveTo>
                  <a:lnTo>
                    <a:pt x="317" y="1056"/>
                  </a:lnTo>
                  <a:lnTo>
                    <a:pt x="315" y="1053"/>
                  </a:lnTo>
                  <a:lnTo>
                    <a:pt x="313" y="1056"/>
                  </a:lnTo>
                  <a:lnTo>
                    <a:pt x="308" y="1058"/>
                  </a:lnTo>
                  <a:lnTo>
                    <a:pt x="308" y="1058"/>
                  </a:lnTo>
                  <a:lnTo>
                    <a:pt x="308" y="1058"/>
                  </a:lnTo>
                  <a:lnTo>
                    <a:pt x="298" y="1053"/>
                  </a:lnTo>
                  <a:lnTo>
                    <a:pt x="296" y="1051"/>
                  </a:lnTo>
                  <a:lnTo>
                    <a:pt x="291" y="1051"/>
                  </a:lnTo>
                  <a:lnTo>
                    <a:pt x="291" y="1051"/>
                  </a:lnTo>
                  <a:lnTo>
                    <a:pt x="287" y="1046"/>
                  </a:lnTo>
                  <a:lnTo>
                    <a:pt x="282" y="1046"/>
                  </a:lnTo>
                  <a:lnTo>
                    <a:pt x="282" y="1046"/>
                  </a:lnTo>
                  <a:lnTo>
                    <a:pt x="282" y="1046"/>
                  </a:lnTo>
                  <a:lnTo>
                    <a:pt x="280" y="1046"/>
                  </a:lnTo>
                  <a:lnTo>
                    <a:pt x="280" y="1049"/>
                  </a:lnTo>
                  <a:lnTo>
                    <a:pt x="280" y="1049"/>
                  </a:lnTo>
                  <a:lnTo>
                    <a:pt x="282" y="1049"/>
                  </a:lnTo>
                  <a:lnTo>
                    <a:pt x="282" y="1051"/>
                  </a:lnTo>
                  <a:lnTo>
                    <a:pt x="284" y="1051"/>
                  </a:lnTo>
                  <a:lnTo>
                    <a:pt x="284" y="1053"/>
                  </a:lnTo>
                  <a:lnTo>
                    <a:pt x="282" y="1056"/>
                  </a:lnTo>
                  <a:lnTo>
                    <a:pt x="284" y="1058"/>
                  </a:lnTo>
                  <a:lnTo>
                    <a:pt x="289" y="1060"/>
                  </a:lnTo>
                  <a:lnTo>
                    <a:pt x="291" y="1063"/>
                  </a:lnTo>
                  <a:lnTo>
                    <a:pt x="315" y="1063"/>
                  </a:lnTo>
                  <a:lnTo>
                    <a:pt x="317" y="1060"/>
                  </a:lnTo>
                  <a:lnTo>
                    <a:pt x="320" y="1060"/>
                  </a:lnTo>
                  <a:lnTo>
                    <a:pt x="320" y="1058"/>
                  </a:lnTo>
                  <a:lnTo>
                    <a:pt x="320" y="1058"/>
                  </a:lnTo>
                  <a:lnTo>
                    <a:pt x="317" y="1056"/>
                  </a:lnTo>
                  <a:close/>
                  <a:moveTo>
                    <a:pt x="878" y="1108"/>
                  </a:moveTo>
                  <a:lnTo>
                    <a:pt x="878" y="1108"/>
                  </a:lnTo>
                  <a:lnTo>
                    <a:pt x="876" y="1105"/>
                  </a:lnTo>
                  <a:lnTo>
                    <a:pt x="873" y="1103"/>
                  </a:lnTo>
                  <a:lnTo>
                    <a:pt x="873" y="1101"/>
                  </a:lnTo>
                  <a:lnTo>
                    <a:pt x="871" y="1101"/>
                  </a:lnTo>
                  <a:lnTo>
                    <a:pt x="864" y="1093"/>
                  </a:lnTo>
                  <a:lnTo>
                    <a:pt x="861" y="1091"/>
                  </a:lnTo>
                  <a:lnTo>
                    <a:pt x="861" y="1091"/>
                  </a:lnTo>
                  <a:lnTo>
                    <a:pt x="859" y="1089"/>
                  </a:lnTo>
                  <a:lnTo>
                    <a:pt x="859" y="1089"/>
                  </a:lnTo>
                  <a:lnTo>
                    <a:pt x="859" y="1089"/>
                  </a:lnTo>
                  <a:lnTo>
                    <a:pt x="859" y="1086"/>
                  </a:lnTo>
                  <a:lnTo>
                    <a:pt x="859" y="1086"/>
                  </a:lnTo>
                  <a:lnTo>
                    <a:pt x="857" y="1086"/>
                  </a:lnTo>
                  <a:lnTo>
                    <a:pt x="857" y="1086"/>
                  </a:lnTo>
                  <a:lnTo>
                    <a:pt x="857" y="1086"/>
                  </a:lnTo>
                  <a:lnTo>
                    <a:pt x="854" y="1086"/>
                  </a:lnTo>
                  <a:lnTo>
                    <a:pt x="854" y="1084"/>
                  </a:lnTo>
                  <a:lnTo>
                    <a:pt x="854" y="1084"/>
                  </a:lnTo>
                  <a:lnTo>
                    <a:pt x="854" y="1082"/>
                  </a:lnTo>
                  <a:lnTo>
                    <a:pt x="854" y="1082"/>
                  </a:lnTo>
                  <a:lnTo>
                    <a:pt x="854" y="1079"/>
                  </a:lnTo>
                  <a:lnTo>
                    <a:pt x="857" y="1079"/>
                  </a:lnTo>
                  <a:lnTo>
                    <a:pt x="854" y="1077"/>
                  </a:lnTo>
                  <a:lnTo>
                    <a:pt x="854" y="1077"/>
                  </a:lnTo>
                  <a:lnTo>
                    <a:pt x="854" y="1075"/>
                  </a:lnTo>
                  <a:lnTo>
                    <a:pt x="854" y="1072"/>
                  </a:lnTo>
                  <a:lnTo>
                    <a:pt x="852" y="1072"/>
                  </a:lnTo>
                  <a:lnTo>
                    <a:pt x="852" y="1070"/>
                  </a:lnTo>
                  <a:lnTo>
                    <a:pt x="852" y="1070"/>
                  </a:lnTo>
                  <a:lnTo>
                    <a:pt x="852" y="1065"/>
                  </a:lnTo>
                  <a:lnTo>
                    <a:pt x="852" y="1065"/>
                  </a:lnTo>
                  <a:lnTo>
                    <a:pt x="852" y="1065"/>
                  </a:lnTo>
                  <a:lnTo>
                    <a:pt x="852" y="1063"/>
                  </a:lnTo>
                  <a:lnTo>
                    <a:pt x="847" y="1049"/>
                  </a:lnTo>
                  <a:lnTo>
                    <a:pt x="845" y="1049"/>
                  </a:lnTo>
                  <a:lnTo>
                    <a:pt x="842" y="1046"/>
                  </a:lnTo>
                  <a:lnTo>
                    <a:pt x="840" y="1044"/>
                  </a:lnTo>
                  <a:lnTo>
                    <a:pt x="842" y="1041"/>
                  </a:lnTo>
                  <a:lnTo>
                    <a:pt x="840" y="1039"/>
                  </a:lnTo>
                  <a:lnTo>
                    <a:pt x="840" y="1037"/>
                  </a:lnTo>
                  <a:lnTo>
                    <a:pt x="840" y="1034"/>
                  </a:lnTo>
                  <a:lnTo>
                    <a:pt x="838" y="1034"/>
                  </a:lnTo>
                  <a:lnTo>
                    <a:pt x="838" y="1034"/>
                  </a:lnTo>
                  <a:lnTo>
                    <a:pt x="835" y="1032"/>
                  </a:lnTo>
                  <a:lnTo>
                    <a:pt x="838" y="1018"/>
                  </a:lnTo>
                  <a:lnTo>
                    <a:pt x="838" y="1015"/>
                  </a:lnTo>
                  <a:lnTo>
                    <a:pt x="821" y="996"/>
                  </a:lnTo>
                  <a:lnTo>
                    <a:pt x="805" y="975"/>
                  </a:lnTo>
                  <a:lnTo>
                    <a:pt x="788" y="956"/>
                  </a:lnTo>
                  <a:lnTo>
                    <a:pt x="772" y="935"/>
                  </a:lnTo>
                  <a:lnTo>
                    <a:pt x="757" y="918"/>
                  </a:lnTo>
                  <a:lnTo>
                    <a:pt x="743" y="899"/>
                  </a:lnTo>
                  <a:lnTo>
                    <a:pt x="729" y="883"/>
                  </a:lnTo>
                  <a:lnTo>
                    <a:pt x="715" y="864"/>
                  </a:lnTo>
                  <a:lnTo>
                    <a:pt x="703" y="845"/>
                  </a:lnTo>
                  <a:lnTo>
                    <a:pt x="689" y="828"/>
                  </a:lnTo>
                  <a:lnTo>
                    <a:pt x="675" y="809"/>
                  </a:lnTo>
                  <a:lnTo>
                    <a:pt x="660" y="793"/>
                  </a:lnTo>
                  <a:lnTo>
                    <a:pt x="646" y="772"/>
                  </a:lnTo>
                  <a:lnTo>
                    <a:pt x="630" y="753"/>
                  </a:lnTo>
                  <a:lnTo>
                    <a:pt x="613" y="734"/>
                  </a:lnTo>
                  <a:lnTo>
                    <a:pt x="599" y="712"/>
                  </a:lnTo>
                  <a:lnTo>
                    <a:pt x="582" y="693"/>
                  </a:lnTo>
                  <a:lnTo>
                    <a:pt x="568" y="675"/>
                  </a:lnTo>
                  <a:lnTo>
                    <a:pt x="552" y="653"/>
                  </a:lnTo>
                  <a:lnTo>
                    <a:pt x="537" y="634"/>
                  </a:lnTo>
                  <a:lnTo>
                    <a:pt x="518" y="611"/>
                  </a:lnTo>
                  <a:lnTo>
                    <a:pt x="500" y="587"/>
                  </a:lnTo>
                  <a:lnTo>
                    <a:pt x="478" y="563"/>
                  </a:lnTo>
                  <a:lnTo>
                    <a:pt x="459" y="540"/>
                  </a:lnTo>
                  <a:lnTo>
                    <a:pt x="440" y="516"/>
                  </a:lnTo>
                  <a:lnTo>
                    <a:pt x="421" y="490"/>
                  </a:lnTo>
                  <a:lnTo>
                    <a:pt x="403" y="466"/>
                  </a:lnTo>
                  <a:lnTo>
                    <a:pt x="384" y="443"/>
                  </a:lnTo>
                  <a:lnTo>
                    <a:pt x="384" y="440"/>
                  </a:lnTo>
                  <a:lnTo>
                    <a:pt x="384" y="436"/>
                  </a:lnTo>
                  <a:lnTo>
                    <a:pt x="388" y="412"/>
                  </a:lnTo>
                  <a:lnTo>
                    <a:pt x="393" y="391"/>
                  </a:lnTo>
                  <a:lnTo>
                    <a:pt x="398" y="367"/>
                  </a:lnTo>
                  <a:lnTo>
                    <a:pt x="400" y="346"/>
                  </a:lnTo>
                  <a:lnTo>
                    <a:pt x="405" y="324"/>
                  </a:lnTo>
                  <a:lnTo>
                    <a:pt x="410" y="301"/>
                  </a:lnTo>
                  <a:lnTo>
                    <a:pt x="412" y="279"/>
                  </a:lnTo>
                  <a:lnTo>
                    <a:pt x="417" y="256"/>
                  </a:lnTo>
                  <a:lnTo>
                    <a:pt x="421" y="234"/>
                  </a:lnTo>
                  <a:lnTo>
                    <a:pt x="426" y="213"/>
                  </a:lnTo>
                  <a:lnTo>
                    <a:pt x="429" y="189"/>
                  </a:lnTo>
                  <a:lnTo>
                    <a:pt x="433" y="168"/>
                  </a:lnTo>
                  <a:lnTo>
                    <a:pt x="438" y="147"/>
                  </a:lnTo>
                  <a:lnTo>
                    <a:pt x="440" y="123"/>
                  </a:lnTo>
                  <a:lnTo>
                    <a:pt x="445" y="102"/>
                  </a:lnTo>
                  <a:lnTo>
                    <a:pt x="450" y="80"/>
                  </a:lnTo>
                  <a:lnTo>
                    <a:pt x="426" y="76"/>
                  </a:lnTo>
                  <a:lnTo>
                    <a:pt x="400" y="71"/>
                  </a:lnTo>
                  <a:lnTo>
                    <a:pt x="377" y="66"/>
                  </a:lnTo>
                  <a:lnTo>
                    <a:pt x="353" y="62"/>
                  </a:lnTo>
                  <a:lnTo>
                    <a:pt x="327" y="57"/>
                  </a:lnTo>
                  <a:lnTo>
                    <a:pt x="303" y="52"/>
                  </a:lnTo>
                  <a:lnTo>
                    <a:pt x="280" y="47"/>
                  </a:lnTo>
                  <a:lnTo>
                    <a:pt x="256" y="43"/>
                  </a:lnTo>
                  <a:lnTo>
                    <a:pt x="230" y="38"/>
                  </a:lnTo>
                  <a:lnTo>
                    <a:pt x="206" y="33"/>
                  </a:lnTo>
                  <a:lnTo>
                    <a:pt x="183" y="26"/>
                  </a:lnTo>
                  <a:lnTo>
                    <a:pt x="159" y="21"/>
                  </a:lnTo>
                  <a:lnTo>
                    <a:pt x="133" y="17"/>
                  </a:lnTo>
                  <a:lnTo>
                    <a:pt x="109" y="12"/>
                  </a:lnTo>
                  <a:lnTo>
                    <a:pt x="86" y="7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60" y="2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57" y="17"/>
                  </a:lnTo>
                  <a:lnTo>
                    <a:pt x="55" y="19"/>
                  </a:lnTo>
                  <a:lnTo>
                    <a:pt x="52" y="21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50" y="28"/>
                  </a:lnTo>
                  <a:lnTo>
                    <a:pt x="55" y="31"/>
                  </a:lnTo>
                  <a:lnTo>
                    <a:pt x="57" y="38"/>
                  </a:lnTo>
                  <a:lnTo>
                    <a:pt x="57" y="40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7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57" y="54"/>
                  </a:lnTo>
                  <a:lnTo>
                    <a:pt x="57" y="54"/>
                  </a:lnTo>
                  <a:lnTo>
                    <a:pt x="57" y="57"/>
                  </a:lnTo>
                  <a:lnTo>
                    <a:pt x="60" y="57"/>
                  </a:lnTo>
                  <a:lnTo>
                    <a:pt x="60" y="57"/>
                  </a:lnTo>
                  <a:lnTo>
                    <a:pt x="60" y="59"/>
                  </a:lnTo>
                  <a:lnTo>
                    <a:pt x="60" y="59"/>
                  </a:lnTo>
                  <a:lnTo>
                    <a:pt x="57" y="64"/>
                  </a:lnTo>
                  <a:lnTo>
                    <a:pt x="57" y="71"/>
                  </a:lnTo>
                  <a:lnTo>
                    <a:pt x="57" y="76"/>
                  </a:lnTo>
                  <a:lnTo>
                    <a:pt x="52" y="83"/>
                  </a:lnTo>
                  <a:lnTo>
                    <a:pt x="52" y="88"/>
                  </a:lnTo>
                  <a:lnTo>
                    <a:pt x="48" y="95"/>
                  </a:lnTo>
                  <a:lnTo>
                    <a:pt x="45" y="99"/>
                  </a:lnTo>
                  <a:lnTo>
                    <a:pt x="43" y="104"/>
                  </a:lnTo>
                  <a:lnTo>
                    <a:pt x="41" y="104"/>
                  </a:lnTo>
                  <a:lnTo>
                    <a:pt x="41" y="107"/>
                  </a:lnTo>
                  <a:lnTo>
                    <a:pt x="41" y="109"/>
                  </a:lnTo>
                  <a:lnTo>
                    <a:pt x="41" y="111"/>
                  </a:lnTo>
                  <a:lnTo>
                    <a:pt x="38" y="114"/>
                  </a:lnTo>
                  <a:lnTo>
                    <a:pt x="41" y="118"/>
                  </a:lnTo>
                  <a:lnTo>
                    <a:pt x="43" y="121"/>
                  </a:lnTo>
                  <a:lnTo>
                    <a:pt x="41" y="123"/>
                  </a:lnTo>
                  <a:lnTo>
                    <a:pt x="31" y="140"/>
                  </a:lnTo>
                  <a:lnTo>
                    <a:pt x="26" y="147"/>
                  </a:lnTo>
                  <a:lnTo>
                    <a:pt x="24" y="149"/>
                  </a:lnTo>
                  <a:lnTo>
                    <a:pt x="26" y="147"/>
                  </a:lnTo>
                  <a:lnTo>
                    <a:pt x="29" y="147"/>
                  </a:lnTo>
                  <a:lnTo>
                    <a:pt x="34" y="140"/>
                  </a:lnTo>
                  <a:lnTo>
                    <a:pt x="34" y="140"/>
                  </a:lnTo>
                  <a:lnTo>
                    <a:pt x="38" y="140"/>
                  </a:lnTo>
                  <a:lnTo>
                    <a:pt x="41" y="140"/>
                  </a:lnTo>
                  <a:lnTo>
                    <a:pt x="41" y="142"/>
                  </a:lnTo>
                  <a:lnTo>
                    <a:pt x="41" y="142"/>
                  </a:lnTo>
                  <a:lnTo>
                    <a:pt x="38" y="144"/>
                  </a:lnTo>
                  <a:lnTo>
                    <a:pt x="36" y="144"/>
                  </a:lnTo>
                  <a:lnTo>
                    <a:pt x="34" y="144"/>
                  </a:lnTo>
                  <a:lnTo>
                    <a:pt x="31" y="144"/>
                  </a:lnTo>
                  <a:lnTo>
                    <a:pt x="31" y="147"/>
                  </a:lnTo>
                  <a:lnTo>
                    <a:pt x="26" y="149"/>
                  </a:lnTo>
                  <a:lnTo>
                    <a:pt x="26" y="151"/>
                  </a:lnTo>
                  <a:lnTo>
                    <a:pt x="24" y="156"/>
                  </a:lnTo>
                  <a:lnTo>
                    <a:pt x="22" y="159"/>
                  </a:lnTo>
                  <a:lnTo>
                    <a:pt x="22" y="156"/>
                  </a:lnTo>
                  <a:lnTo>
                    <a:pt x="19" y="154"/>
                  </a:lnTo>
                  <a:lnTo>
                    <a:pt x="19" y="154"/>
                  </a:lnTo>
                  <a:lnTo>
                    <a:pt x="22" y="151"/>
                  </a:lnTo>
                  <a:lnTo>
                    <a:pt x="22" y="151"/>
                  </a:lnTo>
                  <a:lnTo>
                    <a:pt x="17" y="154"/>
                  </a:lnTo>
                  <a:lnTo>
                    <a:pt x="15" y="156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5" y="161"/>
                  </a:lnTo>
                  <a:lnTo>
                    <a:pt x="12" y="161"/>
                  </a:lnTo>
                  <a:lnTo>
                    <a:pt x="12" y="161"/>
                  </a:lnTo>
                  <a:lnTo>
                    <a:pt x="12" y="163"/>
                  </a:lnTo>
                  <a:lnTo>
                    <a:pt x="12" y="163"/>
                  </a:lnTo>
                  <a:lnTo>
                    <a:pt x="8" y="168"/>
                  </a:lnTo>
                  <a:lnTo>
                    <a:pt x="8" y="170"/>
                  </a:lnTo>
                  <a:lnTo>
                    <a:pt x="5" y="173"/>
                  </a:lnTo>
                  <a:lnTo>
                    <a:pt x="3" y="175"/>
                  </a:lnTo>
                  <a:lnTo>
                    <a:pt x="3" y="178"/>
                  </a:lnTo>
                  <a:lnTo>
                    <a:pt x="3" y="18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0" y="185"/>
                  </a:lnTo>
                  <a:lnTo>
                    <a:pt x="0" y="187"/>
                  </a:lnTo>
                  <a:lnTo>
                    <a:pt x="3" y="196"/>
                  </a:lnTo>
                  <a:lnTo>
                    <a:pt x="3" y="199"/>
                  </a:lnTo>
                  <a:lnTo>
                    <a:pt x="0" y="204"/>
                  </a:lnTo>
                  <a:lnTo>
                    <a:pt x="0" y="206"/>
                  </a:lnTo>
                  <a:lnTo>
                    <a:pt x="0" y="208"/>
                  </a:lnTo>
                  <a:lnTo>
                    <a:pt x="3" y="208"/>
                  </a:lnTo>
                  <a:lnTo>
                    <a:pt x="12" y="222"/>
                  </a:lnTo>
                  <a:lnTo>
                    <a:pt x="17" y="227"/>
                  </a:lnTo>
                  <a:lnTo>
                    <a:pt x="17" y="230"/>
                  </a:lnTo>
                  <a:lnTo>
                    <a:pt x="19" y="237"/>
                  </a:lnTo>
                  <a:lnTo>
                    <a:pt x="19" y="237"/>
                  </a:lnTo>
                  <a:lnTo>
                    <a:pt x="19" y="239"/>
                  </a:lnTo>
                  <a:lnTo>
                    <a:pt x="19" y="241"/>
                  </a:lnTo>
                  <a:lnTo>
                    <a:pt x="22" y="241"/>
                  </a:lnTo>
                  <a:lnTo>
                    <a:pt x="22" y="241"/>
                  </a:lnTo>
                  <a:lnTo>
                    <a:pt x="24" y="244"/>
                  </a:lnTo>
                  <a:lnTo>
                    <a:pt x="26" y="246"/>
                  </a:lnTo>
                  <a:lnTo>
                    <a:pt x="36" y="270"/>
                  </a:lnTo>
                  <a:lnTo>
                    <a:pt x="36" y="272"/>
                  </a:lnTo>
                  <a:lnTo>
                    <a:pt x="34" y="277"/>
                  </a:lnTo>
                  <a:lnTo>
                    <a:pt x="36" y="279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36" y="282"/>
                  </a:lnTo>
                  <a:lnTo>
                    <a:pt x="38" y="284"/>
                  </a:lnTo>
                  <a:lnTo>
                    <a:pt x="38" y="284"/>
                  </a:lnTo>
                  <a:lnTo>
                    <a:pt x="38" y="286"/>
                  </a:lnTo>
                  <a:lnTo>
                    <a:pt x="38" y="289"/>
                  </a:lnTo>
                  <a:lnTo>
                    <a:pt x="36" y="296"/>
                  </a:lnTo>
                  <a:lnTo>
                    <a:pt x="36" y="305"/>
                  </a:lnTo>
                  <a:lnTo>
                    <a:pt x="36" y="305"/>
                  </a:lnTo>
                  <a:lnTo>
                    <a:pt x="34" y="305"/>
                  </a:lnTo>
                  <a:lnTo>
                    <a:pt x="34" y="308"/>
                  </a:lnTo>
                  <a:lnTo>
                    <a:pt x="31" y="315"/>
                  </a:lnTo>
                  <a:lnTo>
                    <a:pt x="29" y="322"/>
                  </a:lnTo>
                  <a:lnTo>
                    <a:pt x="26" y="327"/>
                  </a:lnTo>
                  <a:lnTo>
                    <a:pt x="26" y="331"/>
                  </a:lnTo>
                  <a:lnTo>
                    <a:pt x="26" y="334"/>
                  </a:lnTo>
                  <a:lnTo>
                    <a:pt x="26" y="334"/>
                  </a:lnTo>
                  <a:lnTo>
                    <a:pt x="26" y="336"/>
                  </a:lnTo>
                  <a:lnTo>
                    <a:pt x="26" y="338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29" y="348"/>
                  </a:lnTo>
                  <a:lnTo>
                    <a:pt x="31" y="357"/>
                  </a:lnTo>
                  <a:lnTo>
                    <a:pt x="31" y="360"/>
                  </a:lnTo>
                  <a:lnTo>
                    <a:pt x="29" y="362"/>
                  </a:lnTo>
                  <a:lnTo>
                    <a:pt x="29" y="365"/>
                  </a:lnTo>
                  <a:lnTo>
                    <a:pt x="29" y="367"/>
                  </a:lnTo>
                  <a:lnTo>
                    <a:pt x="29" y="369"/>
                  </a:lnTo>
                  <a:lnTo>
                    <a:pt x="29" y="372"/>
                  </a:lnTo>
                  <a:lnTo>
                    <a:pt x="26" y="374"/>
                  </a:lnTo>
                  <a:lnTo>
                    <a:pt x="26" y="374"/>
                  </a:lnTo>
                  <a:lnTo>
                    <a:pt x="24" y="376"/>
                  </a:lnTo>
                  <a:lnTo>
                    <a:pt x="24" y="379"/>
                  </a:lnTo>
                  <a:lnTo>
                    <a:pt x="26" y="383"/>
                  </a:lnTo>
                  <a:lnTo>
                    <a:pt x="31" y="393"/>
                  </a:lnTo>
                  <a:lnTo>
                    <a:pt x="36" y="398"/>
                  </a:lnTo>
                  <a:lnTo>
                    <a:pt x="36" y="400"/>
                  </a:lnTo>
                  <a:lnTo>
                    <a:pt x="36" y="400"/>
                  </a:lnTo>
                  <a:lnTo>
                    <a:pt x="38" y="402"/>
                  </a:lnTo>
                  <a:lnTo>
                    <a:pt x="41" y="407"/>
                  </a:lnTo>
                  <a:lnTo>
                    <a:pt x="43" y="409"/>
                  </a:lnTo>
                  <a:lnTo>
                    <a:pt x="55" y="436"/>
                  </a:lnTo>
                  <a:lnTo>
                    <a:pt x="57" y="440"/>
                  </a:lnTo>
                  <a:lnTo>
                    <a:pt x="67" y="447"/>
                  </a:lnTo>
                  <a:lnTo>
                    <a:pt x="69" y="452"/>
                  </a:lnTo>
                  <a:lnTo>
                    <a:pt x="71" y="459"/>
                  </a:lnTo>
                  <a:lnTo>
                    <a:pt x="74" y="462"/>
                  </a:lnTo>
                  <a:lnTo>
                    <a:pt x="71" y="469"/>
                  </a:lnTo>
                  <a:lnTo>
                    <a:pt x="71" y="471"/>
                  </a:lnTo>
                  <a:lnTo>
                    <a:pt x="71" y="469"/>
                  </a:lnTo>
                  <a:lnTo>
                    <a:pt x="74" y="466"/>
                  </a:lnTo>
                  <a:lnTo>
                    <a:pt x="78" y="471"/>
                  </a:lnTo>
                  <a:lnTo>
                    <a:pt x="78" y="473"/>
                  </a:lnTo>
                  <a:lnTo>
                    <a:pt x="78" y="476"/>
                  </a:lnTo>
                  <a:lnTo>
                    <a:pt x="78" y="478"/>
                  </a:lnTo>
                  <a:lnTo>
                    <a:pt x="78" y="478"/>
                  </a:lnTo>
                  <a:lnTo>
                    <a:pt x="81" y="483"/>
                  </a:lnTo>
                  <a:lnTo>
                    <a:pt x="83" y="490"/>
                  </a:lnTo>
                  <a:lnTo>
                    <a:pt x="88" y="497"/>
                  </a:lnTo>
                  <a:lnTo>
                    <a:pt x="88" y="499"/>
                  </a:lnTo>
                  <a:lnTo>
                    <a:pt x="88" y="502"/>
                  </a:lnTo>
                  <a:lnTo>
                    <a:pt x="88" y="499"/>
                  </a:lnTo>
                  <a:lnTo>
                    <a:pt x="86" y="497"/>
                  </a:lnTo>
                  <a:lnTo>
                    <a:pt x="83" y="495"/>
                  </a:lnTo>
                  <a:lnTo>
                    <a:pt x="83" y="490"/>
                  </a:lnTo>
                  <a:lnTo>
                    <a:pt x="83" y="488"/>
                  </a:lnTo>
                  <a:lnTo>
                    <a:pt x="78" y="483"/>
                  </a:lnTo>
                  <a:lnTo>
                    <a:pt x="76" y="480"/>
                  </a:lnTo>
                  <a:lnTo>
                    <a:pt x="78" y="488"/>
                  </a:lnTo>
                  <a:lnTo>
                    <a:pt x="78" y="490"/>
                  </a:lnTo>
                  <a:lnTo>
                    <a:pt x="71" y="502"/>
                  </a:lnTo>
                  <a:lnTo>
                    <a:pt x="69" y="507"/>
                  </a:lnTo>
                  <a:lnTo>
                    <a:pt x="67" y="509"/>
                  </a:lnTo>
                  <a:lnTo>
                    <a:pt x="69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1" y="509"/>
                  </a:lnTo>
                  <a:lnTo>
                    <a:pt x="74" y="507"/>
                  </a:lnTo>
                  <a:lnTo>
                    <a:pt x="74" y="507"/>
                  </a:lnTo>
                  <a:lnTo>
                    <a:pt x="76" y="504"/>
                  </a:lnTo>
                  <a:lnTo>
                    <a:pt x="76" y="504"/>
                  </a:lnTo>
                  <a:lnTo>
                    <a:pt x="76" y="504"/>
                  </a:lnTo>
                  <a:lnTo>
                    <a:pt x="76" y="502"/>
                  </a:lnTo>
                  <a:lnTo>
                    <a:pt x="76" y="502"/>
                  </a:lnTo>
                  <a:lnTo>
                    <a:pt x="76" y="502"/>
                  </a:lnTo>
                  <a:lnTo>
                    <a:pt x="76" y="499"/>
                  </a:lnTo>
                  <a:lnTo>
                    <a:pt x="78" y="499"/>
                  </a:lnTo>
                  <a:lnTo>
                    <a:pt x="78" y="499"/>
                  </a:lnTo>
                  <a:lnTo>
                    <a:pt x="78" y="504"/>
                  </a:lnTo>
                  <a:lnTo>
                    <a:pt x="81" y="507"/>
                  </a:lnTo>
                  <a:lnTo>
                    <a:pt x="88" y="511"/>
                  </a:lnTo>
                  <a:lnTo>
                    <a:pt x="88" y="511"/>
                  </a:lnTo>
                  <a:lnTo>
                    <a:pt x="88" y="511"/>
                  </a:lnTo>
                  <a:lnTo>
                    <a:pt x="90" y="514"/>
                  </a:lnTo>
                  <a:lnTo>
                    <a:pt x="90" y="518"/>
                  </a:lnTo>
                  <a:lnTo>
                    <a:pt x="90" y="518"/>
                  </a:lnTo>
                  <a:lnTo>
                    <a:pt x="93" y="521"/>
                  </a:lnTo>
                  <a:lnTo>
                    <a:pt x="93" y="521"/>
                  </a:lnTo>
                  <a:lnTo>
                    <a:pt x="95" y="525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7" y="523"/>
                  </a:lnTo>
                  <a:lnTo>
                    <a:pt x="102" y="528"/>
                  </a:lnTo>
                  <a:lnTo>
                    <a:pt x="105" y="533"/>
                  </a:lnTo>
                  <a:lnTo>
                    <a:pt x="107" y="535"/>
                  </a:lnTo>
                  <a:lnTo>
                    <a:pt x="109" y="537"/>
                  </a:lnTo>
                  <a:lnTo>
                    <a:pt x="112" y="537"/>
                  </a:lnTo>
                  <a:lnTo>
                    <a:pt x="112" y="540"/>
                  </a:lnTo>
                  <a:lnTo>
                    <a:pt x="114" y="540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5"/>
                  </a:lnTo>
                  <a:lnTo>
                    <a:pt x="116" y="533"/>
                  </a:lnTo>
                  <a:lnTo>
                    <a:pt x="116" y="533"/>
                  </a:lnTo>
                  <a:lnTo>
                    <a:pt x="119" y="533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21" y="533"/>
                  </a:lnTo>
                  <a:lnTo>
                    <a:pt x="119" y="530"/>
                  </a:lnTo>
                  <a:lnTo>
                    <a:pt x="116" y="528"/>
                  </a:lnTo>
                  <a:lnTo>
                    <a:pt x="116" y="525"/>
                  </a:lnTo>
                  <a:lnTo>
                    <a:pt x="116" y="525"/>
                  </a:lnTo>
                  <a:lnTo>
                    <a:pt x="119" y="523"/>
                  </a:lnTo>
                  <a:lnTo>
                    <a:pt x="119" y="523"/>
                  </a:lnTo>
                  <a:lnTo>
                    <a:pt x="116" y="523"/>
                  </a:lnTo>
                  <a:lnTo>
                    <a:pt x="119" y="521"/>
                  </a:lnTo>
                  <a:lnTo>
                    <a:pt x="119" y="521"/>
                  </a:lnTo>
                  <a:lnTo>
                    <a:pt x="121" y="521"/>
                  </a:lnTo>
                  <a:lnTo>
                    <a:pt x="121" y="518"/>
                  </a:lnTo>
                  <a:lnTo>
                    <a:pt x="119" y="516"/>
                  </a:lnTo>
                  <a:lnTo>
                    <a:pt x="119" y="514"/>
                  </a:lnTo>
                  <a:lnTo>
                    <a:pt x="121" y="507"/>
                  </a:lnTo>
                  <a:lnTo>
                    <a:pt x="121" y="504"/>
                  </a:lnTo>
                  <a:lnTo>
                    <a:pt x="123" y="504"/>
                  </a:lnTo>
                  <a:lnTo>
                    <a:pt x="126" y="504"/>
                  </a:lnTo>
                  <a:lnTo>
                    <a:pt x="128" y="502"/>
                  </a:lnTo>
                  <a:lnTo>
                    <a:pt x="131" y="499"/>
                  </a:lnTo>
                  <a:lnTo>
                    <a:pt x="140" y="507"/>
                  </a:lnTo>
                  <a:lnTo>
                    <a:pt x="142" y="509"/>
                  </a:lnTo>
                  <a:lnTo>
                    <a:pt x="142" y="511"/>
                  </a:lnTo>
                  <a:lnTo>
                    <a:pt x="142" y="511"/>
                  </a:lnTo>
                  <a:lnTo>
                    <a:pt x="145" y="514"/>
                  </a:lnTo>
                  <a:lnTo>
                    <a:pt x="147" y="514"/>
                  </a:lnTo>
                  <a:lnTo>
                    <a:pt x="152" y="518"/>
                  </a:lnTo>
                  <a:lnTo>
                    <a:pt x="154" y="518"/>
                  </a:lnTo>
                  <a:lnTo>
                    <a:pt x="154" y="518"/>
                  </a:lnTo>
                  <a:lnTo>
                    <a:pt x="157" y="518"/>
                  </a:lnTo>
                  <a:lnTo>
                    <a:pt x="161" y="516"/>
                  </a:lnTo>
                  <a:lnTo>
                    <a:pt x="161" y="514"/>
                  </a:lnTo>
                  <a:lnTo>
                    <a:pt x="161" y="514"/>
                  </a:lnTo>
                  <a:lnTo>
                    <a:pt x="164" y="511"/>
                  </a:lnTo>
                  <a:lnTo>
                    <a:pt x="164" y="511"/>
                  </a:lnTo>
                  <a:lnTo>
                    <a:pt x="164" y="509"/>
                  </a:lnTo>
                  <a:lnTo>
                    <a:pt x="166" y="509"/>
                  </a:lnTo>
                  <a:lnTo>
                    <a:pt x="168" y="509"/>
                  </a:lnTo>
                  <a:lnTo>
                    <a:pt x="171" y="509"/>
                  </a:lnTo>
                  <a:lnTo>
                    <a:pt x="171" y="511"/>
                  </a:lnTo>
                  <a:lnTo>
                    <a:pt x="171" y="511"/>
                  </a:lnTo>
                  <a:lnTo>
                    <a:pt x="168" y="516"/>
                  </a:lnTo>
                  <a:lnTo>
                    <a:pt x="173" y="518"/>
                  </a:lnTo>
                  <a:lnTo>
                    <a:pt x="178" y="518"/>
                  </a:lnTo>
                  <a:lnTo>
                    <a:pt x="175" y="521"/>
                  </a:lnTo>
                  <a:lnTo>
                    <a:pt x="175" y="521"/>
                  </a:lnTo>
                  <a:lnTo>
                    <a:pt x="175" y="521"/>
                  </a:lnTo>
                  <a:lnTo>
                    <a:pt x="175" y="523"/>
                  </a:lnTo>
                  <a:lnTo>
                    <a:pt x="178" y="523"/>
                  </a:lnTo>
                  <a:lnTo>
                    <a:pt x="180" y="523"/>
                  </a:lnTo>
                  <a:lnTo>
                    <a:pt x="180" y="523"/>
                  </a:lnTo>
                  <a:lnTo>
                    <a:pt x="180" y="521"/>
                  </a:lnTo>
                  <a:lnTo>
                    <a:pt x="183" y="521"/>
                  </a:lnTo>
                  <a:lnTo>
                    <a:pt x="185" y="523"/>
                  </a:lnTo>
                  <a:lnTo>
                    <a:pt x="187" y="523"/>
                  </a:lnTo>
                  <a:lnTo>
                    <a:pt x="192" y="523"/>
                  </a:lnTo>
                  <a:lnTo>
                    <a:pt x="192" y="521"/>
                  </a:lnTo>
                  <a:lnTo>
                    <a:pt x="197" y="518"/>
                  </a:lnTo>
                  <a:lnTo>
                    <a:pt x="199" y="516"/>
                  </a:lnTo>
                  <a:lnTo>
                    <a:pt x="199" y="516"/>
                  </a:lnTo>
                  <a:lnTo>
                    <a:pt x="199" y="518"/>
                  </a:lnTo>
                  <a:lnTo>
                    <a:pt x="197" y="521"/>
                  </a:lnTo>
                  <a:lnTo>
                    <a:pt x="197" y="521"/>
                  </a:lnTo>
                  <a:lnTo>
                    <a:pt x="194" y="523"/>
                  </a:lnTo>
                  <a:lnTo>
                    <a:pt x="192" y="523"/>
                  </a:lnTo>
                  <a:lnTo>
                    <a:pt x="192" y="523"/>
                  </a:lnTo>
                  <a:lnTo>
                    <a:pt x="190" y="523"/>
                  </a:lnTo>
                  <a:lnTo>
                    <a:pt x="190" y="523"/>
                  </a:lnTo>
                  <a:lnTo>
                    <a:pt x="190" y="525"/>
                  </a:lnTo>
                  <a:lnTo>
                    <a:pt x="190" y="525"/>
                  </a:lnTo>
                  <a:lnTo>
                    <a:pt x="190" y="525"/>
                  </a:lnTo>
                  <a:lnTo>
                    <a:pt x="190" y="528"/>
                  </a:lnTo>
                  <a:lnTo>
                    <a:pt x="194" y="528"/>
                  </a:lnTo>
                  <a:lnTo>
                    <a:pt x="197" y="528"/>
                  </a:lnTo>
                  <a:lnTo>
                    <a:pt x="199" y="525"/>
                  </a:lnTo>
                  <a:lnTo>
                    <a:pt x="199" y="523"/>
                  </a:lnTo>
                  <a:lnTo>
                    <a:pt x="199" y="523"/>
                  </a:lnTo>
                  <a:lnTo>
                    <a:pt x="201" y="521"/>
                  </a:lnTo>
                  <a:lnTo>
                    <a:pt x="201" y="521"/>
                  </a:lnTo>
                  <a:lnTo>
                    <a:pt x="201" y="523"/>
                  </a:lnTo>
                  <a:lnTo>
                    <a:pt x="201" y="523"/>
                  </a:lnTo>
                  <a:lnTo>
                    <a:pt x="204" y="523"/>
                  </a:lnTo>
                  <a:lnTo>
                    <a:pt x="204" y="523"/>
                  </a:lnTo>
                  <a:lnTo>
                    <a:pt x="204" y="521"/>
                  </a:lnTo>
                  <a:lnTo>
                    <a:pt x="206" y="521"/>
                  </a:lnTo>
                  <a:lnTo>
                    <a:pt x="209" y="523"/>
                  </a:lnTo>
                  <a:lnTo>
                    <a:pt x="209" y="523"/>
                  </a:lnTo>
                  <a:lnTo>
                    <a:pt x="211" y="523"/>
                  </a:lnTo>
                  <a:lnTo>
                    <a:pt x="216" y="530"/>
                  </a:lnTo>
                  <a:lnTo>
                    <a:pt x="218" y="533"/>
                  </a:lnTo>
                  <a:lnTo>
                    <a:pt x="218" y="533"/>
                  </a:lnTo>
                  <a:lnTo>
                    <a:pt x="220" y="535"/>
                  </a:lnTo>
                  <a:lnTo>
                    <a:pt x="220" y="537"/>
                  </a:lnTo>
                  <a:lnTo>
                    <a:pt x="220" y="537"/>
                  </a:lnTo>
                  <a:lnTo>
                    <a:pt x="218" y="537"/>
                  </a:lnTo>
                  <a:lnTo>
                    <a:pt x="218" y="535"/>
                  </a:lnTo>
                  <a:lnTo>
                    <a:pt x="216" y="533"/>
                  </a:lnTo>
                  <a:lnTo>
                    <a:pt x="216" y="530"/>
                  </a:lnTo>
                  <a:lnTo>
                    <a:pt x="213" y="530"/>
                  </a:lnTo>
                  <a:lnTo>
                    <a:pt x="211" y="530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09" y="525"/>
                  </a:lnTo>
                  <a:lnTo>
                    <a:pt x="209" y="523"/>
                  </a:lnTo>
                  <a:lnTo>
                    <a:pt x="206" y="523"/>
                  </a:lnTo>
                  <a:lnTo>
                    <a:pt x="206" y="523"/>
                  </a:lnTo>
                  <a:lnTo>
                    <a:pt x="206" y="523"/>
                  </a:lnTo>
                  <a:lnTo>
                    <a:pt x="204" y="523"/>
                  </a:lnTo>
                  <a:lnTo>
                    <a:pt x="204" y="523"/>
                  </a:lnTo>
                  <a:lnTo>
                    <a:pt x="201" y="523"/>
                  </a:lnTo>
                  <a:lnTo>
                    <a:pt x="201" y="523"/>
                  </a:lnTo>
                  <a:lnTo>
                    <a:pt x="199" y="525"/>
                  </a:lnTo>
                  <a:lnTo>
                    <a:pt x="199" y="525"/>
                  </a:lnTo>
                  <a:lnTo>
                    <a:pt x="199" y="525"/>
                  </a:lnTo>
                  <a:lnTo>
                    <a:pt x="199" y="528"/>
                  </a:lnTo>
                  <a:lnTo>
                    <a:pt x="199" y="528"/>
                  </a:lnTo>
                  <a:lnTo>
                    <a:pt x="197" y="528"/>
                  </a:lnTo>
                  <a:lnTo>
                    <a:pt x="197" y="528"/>
                  </a:lnTo>
                  <a:lnTo>
                    <a:pt x="194" y="528"/>
                  </a:lnTo>
                  <a:lnTo>
                    <a:pt x="194" y="530"/>
                  </a:lnTo>
                  <a:lnTo>
                    <a:pt x="194" y="530"/>
                  </a:lnTo>
                  <a:lnTo>
                    <a:pt x="197" y="530"/>
                  </a:lnTo>
                  <a:lnTo>
                    <a:pt x="197" y="533"/>
                  </a:lnTo>
                  <a:lnTo>
                    <a:pt x="194" y="530"/>
                  </a:lnTo>
                  <a:lnTo>
                    <a:pt x="190" y="528"/>
                  </a:lnTo>
                  <a:lnTo>
                    <a:pt x="178" y="525"/>
                  </a:lnTo>
                  <a:lnTo>
                    <a:pt x="173" y="523"/>
                  </a:lnTo>
                  <a:lnTo>
                    <a:pt x="161" y="518"/>
                  </a:lnTo>
                  <a:lnTo>
                    <a:pt x="161" y="518"/>
                  </a:lnTo>
                  <a:lnTo>
                    <a:pt x="154" y="521"/>
                  </a:lnTo>
                  <a:lnTo>
                    <a:pt x="152" y="521"/>
                  </a:lnTo>
                  <a:lnTo>
                    <a:pt x="152" y="521"/>
                  </a:lnTo>
                  <a:lnTo>
                    <a:pt x="147" y="516"/>
                  </a:lnTo>
                  <a:lnTo>
                    <a:pt x="145" y="516"/>
                  </a:lnTo>
                  <a:lnTo>
                    <a:pt x="145" y="516"/>
                  </a:lnTo>
                  <a:lnTo>
                    <a:pt x="142" y="516"/>
                  </a:lnTo>
                  <a:lnTo>
                    <a:pt x="135" y="521"/>
                  </a:lnTo>
                  <a:lnTo>
                    <a:pt x="135" y="521"/>
                  </a:lnTo>
                  <a:lnTo>
                    <a:pt x="133" y="521"/>
                  </a:lnTo>
                  <a:lnTo>
                    <a:pt x="133" y="521"/>
                  </a:lnTo>
                  <a:lnTo>
                    <a:pt x="133" y="518"/>
                  </a:lnTo>
                  <a:lnTo>
                    <a:pt x="131" y="518"/>
                  </a:lnTo>
                  <a:lnTo>
                    <a:pt x="131" y="521"/>
                  </a:lnTo>
                  <a:lnTo>
                    <a:pt x="128" y="523"/>
                  </a:lnTo>
                  <a:lnTo>
                    <a:pt x="126" y="525"/>
                  </a:lnTo>
                  <a:lnTo>
                    <a:pt x="126" y="525"/>
                  </a:lnTo>
                  <a:lnTo>
                    <a:pt x="126" y="530"/>
                  </a:lnTo>
                  <a:lnTo>
                    <a:pt x="131" y="533"/>
                  </a:lnTo>
                  <a:lnTo>
                    <a:pt x="133" y="535"/>
                  </a:lnTo>
                  <a:lnTo>
                    <a:pt x="133" y="540"/>
                  </a:lnTo>
                  <a:lnTo>
                    <a:pt x="131" y="544"/>
                  </a:lnTo>
                  <a:lnTo>
                    <a:pt x="131" y="547"/>
                  </a:lnTo>
                  <a:lnTo>
                    <a:pt x="131" y="549"/>
                  </a:lnTo>
                  <a:lnTo>
                    <a:pt x="133" y="549"/>
                  </a:lnTo>
                  <a:lnTo>
                    <a:pt x="138" y="554"/>
                  </a:lnTo>
                  <a:lnTo>
                    <a:pt x="140" y="554"/>
                  </a:lnTo>
                  <a:lnTo>
                    <a:pt x="135" y="556"/>
                  </a:lnTo>
                  <a:lnTo>
                    <a:pt x="135" y="556"/>
                  </a:lnTo>
                  <a:lnTo>
                    <a:pt x="138" y="556"/>
                  </a:lnTo>
                  <a:lnTo>
                    <a:pt x="135" y="559"/>
                  </a:lnTo>
                  <a:lnTo>
                    <a:pt x="138" y="559"/>
                  </a:lnTo>
                  <a:lnTo>
                    <a:pt x="140" y="559"/>
                  </a:lnTo>
                  <a:lnTo>
                    <a:pt x="140" y="559"/>
                  </a:lnTo>
                  <a:lnTo>
                    <a:pt x="140" y="561"/>
                  </a:lnTo>
                  <a:lnTo>
                    <a:pt x="142" y="566"/>
                  </a:lnTo>
                  <a:lnTo>
                    <a:pt x="142" y="580"/>
                  </a:lnTo>
                  <a:lnTo>
                    <a:pt x="145" y="585"/>
                  </a:lnTo>
                  <a:lnTo>
                    <a:pt x="145" y="585"/>
                  </a:lnTo>
                  <a:lnTo>
                    <a:pt x="147" y="587"/>
                  </a:lnTo>
                  <a:lnTo>
                    <a:pt x="147" y="587"/>
                  </a:lnTo>
                  <a:lnTo>
                    <a:pt x="149" y="587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89"/>
                  </a:lnTo>
                  <a:lnTo>
                    <a:pt x="149" y="592"/>
                  </a:lnTo>
                  <a:lnTo>
                    <a:pt x="149" y="592"/>
                  </a:lnTo>
                  <a:lnTo>
                    <a:pt x="152" y="592"/>
                  </a:lnTo>
                  <a:lnTo>
                    <a:pt x="149" y="594"/>
                  </a:lnTo>
                  <a:lnTo>
                    <a:pt x="147" y="594"/>
                  </a:lnTo>
                  <a:lnTo>
                    <a:pt x="145" y="592"/>
                  </a:lnTo>
                  <a:lnTo>
                    <a:pt x="142" y="592"/>
                  </a:lnTo>
                  <a:lnTo>
                    <a:pt x="142" y="589"/>
                  </a:lnTo>
                  <a:lnTo>
                    <a:pt x="142" y="587"/>
                  </a:lnTo>
                  <a:lnTo>
                    <a:pt x="140" y="585"/>
                  </a:lnTo>
                  <a:lnTo>
                    <a:pt x="140" y="585"/>
                  </a:lnTo>
                  <a:lnTo>
                    <a:pt x="138" y="585"/>
                  </a:lnTo>
                  <a:lnTo>
                    <a:pt x="138" y="582"/>
                  </a:lnTo>
                  <a:lnTo>
                    <a:pt x="138" y="582"/>
                  </a:lnTo>
                  <a:lnTo>
                    <a:pt x="135" y="582"/>
                  </a:lnTo>
                  <a:lnTo>
                    <a:pt x="135" y="582"/>
                  </a:lnTo>
                  <a:lnTo>
                    <a:pt x="135" y="580"/>
                  </a:lnTo>
                  <a:lnTo>
                    <a:pt x="133" y="580"/>
                  </a:lnTo>
                  <a:lnTo>
                    <a:pt x="133" y="578"/>
                  </a:lnTo>
                  <a:lnTo>
                    <a:pt x="133" y="578"/>
                  </a:lnTo>
                  <a:lnTo>
                    <a:pt x="131" y="578"/>
                  </a:lnTo>
                  <a:lnTo>
                    <a:pt x="131" y="575"/>
                  </a:lnTo>
                  <a:lnTo>
                    <a:pt x="131" y="575"/>
                  </a:lnTo>
                  <a:lnTo>
                    <a:pt x="128" y="575"/>
                  </a:lnTo>
                  <a:lnTo>
                    <a:pt x="126" y="573"/>
                  </a:lnTo>
                  <a:lnTo>
                    <a:pt x="126" y="570"/>
                  </a:lnTo>
                  <a:lnTo>
                    <a:pt x="126" y="570"/>
                  </a:lnTo>
                  <a:lnTo>
                    <a:pt x="123" y="570"/>
                  </a:lnTo>
                  <a:lnTo>
                    <a:pt x="121" y="570"/>
                  </a:lnTo>
                  <a:lnTo>
                    <a:pt x="121" y="568"/>
                  </a:lnTo>
                  <a:lnTo>
                    <a:pt x="121" y="568"/>
                  </a:lnTo>
                  <a:lnTo>
                    <a:pt x="121" y="566"/>
                  </a:lnTo>
                  <a:lnTo>
                    <a:pt x="121" y="566"/>
                  </a:lnTo>
                  <a:lnTo>
                    <a:pt x="121" y="563"/>
                  </a:lnTo>
                  <a:lnTo>
                    <a:pt x="121" y="563"/>
                  </a:lnTo>
                  <a:lnTo>
                    <a:pt x="123" y="554"/>
                  </a:lnTo>
                  <a:lnTo>
                    <a:pt x="123" y="554"/>
                  </a:lnTo>
                  <a:lnTo>
                    <a:pt x="123" y="554"/>
                  </a:lnTo>
                  <a:lnTo>
                    <a:pt x="126" y="554"/>
                  </a:lnTo>
                  <a:lnTo>
                    <a:pt x="123" y="554"/>
                  </a:lnTo>
                  <a:lnTo>
                    <a:pt x="123" y="551"/>
                  </a:lnTo>
                  <a:lnTo>
                    <a:pt x="123" y="551"/>
                  </a:lnTo>
                  <a:lnTo>
                    <a:pt x="123" y="549"/>
                  </a:lnTo>
                  <a:lnTo>
                    <a:pt x="123" y="544"/>
                  </a:lnTo>
                  <a:lnTo>
                    <a:pt x="123" y="544"/>
                  </a:lnTo>
                  <a:lnTo>
                    <a:pt x="121" y="542"/>
                  </a:lnTo>
                  <a:lnTo>
                    <a:pt x="116" y="542"/>
                  </a:lnTo>
                  <a:lnTo>
                    <a:pt x="114" y="542"/>
                  </a:lnTo>
                  <a:lnTo>
                    <a:pt x="114" y="542"/>
                  </a:lnTo>
                  <a:lnTo>
                    <a:pt x="109" y="547"/>
                  </a:lnTo>
                  <a:lnTo>
                    <a:pt x="109" y="551"/>
                  </a:lnTo>
                  <a:lnTo>
                    <a:pt x="109" y="559"/>
                  </a:lnTo>
                  <a:lnTo>
                    <a:pt x="109" y="563"/>
                  </a:lnTo>
                  <a:lnTo>
                    <a:pt x="109" y="566"/>
                  </a:lnTo>
                  <a:lnTo>
                    <a:pt x="107" y="568"/>
                  </a:lnTo>
                  <a:lnTo>
                    <a:pt x="105" y="570"/>
                  </a:lnTo>
                  <a:lnTo>
                    <a:pt x="105" y="578"/>
                  </a:lnTo>
                  <a:lnTo>
                    <a:pt x="105" y="578"/>
                  </a:lnTo>
                  <a:lnTo>
                    <a:pt x="107" y="578"/>
                  </a:lnTo>
                  <a:lnTo>
                    <a:pt x="107" y="578"/>
                  </a:lnTo>
                  <a:lnTo>
                    <a:pt x="109" y="580"/>
                  </a:lnTo>
                  <a:lnTo>
                    <a:pt x="109" y="582"/>
                  </a:lnTo>
                  <a:lnTo>
                    <a:pt x="109" y="587"/>
                  </a:lnTo>
                  <a:lnTo>
                    <a:pt x="112" y="589"/>
                  </a:lnTo>
                  <a:lnTo>
                    <a:pt x="112" y="592"/>
                  </a:lnTo>
                  <a:lnTo>
                    <a:pt x="112" y="594"/>
                  </a:lnTo>
                  <a:lnTo>
                    <a:pt x="112" y="596"/>
                  </a:lnTo>
                  <a:lnTo>
                    <a:pt x="112" y="599"/>
                  </a:lnTo>
                  <a:lnTo>
                    <a:pt x="109" y="606"/>
                  </a:lnTo>
                  <a:lnTo>
                    <a:pt x="109" y="611"/>
                  </a:lnTo>
                  <a:lnTo>
                    <a:pt x="107" y="613"/>
                  </a:lnTo>
                  <a:lnTo>
                    <a:pt x="109" y="620"/>
                  </a:lnTo>
                  <a:lnTo>
                    <a:pt x="112" y="622"/>
                  </a:lnTo>
                  <a:lnTo>
                    <a:pt x="112" y="625"/>
                  </a:lnTo>
                  <a:lnTo>
                    <a:pt x="112" y="627"/>
                  </a:lnTo>
                  <a:lnTo>
                    <a:pt x="112" y="627"/>
                  </a:lnTo>
                  <a:lnTo>
                    <a:pt x="119" y="634"/>
                  </a:lnTo>
                  <a:lnTo>
                    <a:pt x="121" y="641"/>
                  </a:lnTo>
                  <a:lnTo>
                    <a:pt x="123" y="646"/>
                  </a:lnTo>
                  <a:lnTo>
                    <a:pt x="131" y="653"/>
                  </a:lnTo>
                  <a:lnTo>
                    <a:pt x="133" y="653"/>
                  </a:lnTo>
                  <a:lnTo>
                    <a:pt x="135" y="653"/>
                  </a:lnTo>
                  <a:lnTo>
                    <a:pt x="138" y="653"/>
                  </a:lnTo>
                  <a:lnTo>
                    <a:pt x="140" y="653"/>
                  </a:lnTo>
                  <a:lnTo>
                    <a:pt x="142" y="653"/>
                  </a:lnTo>
                  <a:lnTo>
                    <a:pt x="142" y="656"/>
                  </a:lnTo>
                  <a:lnTo>
                    <a:pt x="147" y="653"/>
                  </a:lnTo>
                  <a:lnTo>
                    <a:pt x="149" y="656"/>
                  </a:lnTo>
                  <a:lnTo>
                    <a:pt x="152" y="656"/>
                  </a:lnTo>
                  <a:lnTo>
                    <a:pt x="154" y="660"/>
                  </a:lnTo>
                  <a:lnTo>
                    <a:pt x="157" y="672"/>
                  </a:lnTo>
                  <a:lnTo>
                    <a:pt x="159" y="677"/>
                  </a:lnTo>
                  <a:lnTo>
                    <a:pt x="157" y="684"/>
                  </a:lnTo>
                  <a:lnTo>
                    <a:pt x="157" y="684"/>
                  </a:lnTo>
                  <a:lnTo>
                    <a:pt x="157" y="684"/>
                  </a:lnTo>
                  <a:lnTo>
                    <a:pt x="159" y="684"/>
                  </a:lnTo>
                  <a:lnTo>
                    <a:pt x="159" y="684"/>
                  </a:lnTo>
                  <a:lnTo>
                    <a:pt x="159" y="684"/>
                  </a:lnTo>
                  <a:lnTo>
                    <a:pt x="159" y="686"/>
                  </a:lnTo>
                  <a:lnTo>
                    <a:pt x="159" y="686"/>
                  </a:lnTo>
                  <a:lnTo>
                    <a:pt x="159" y="686"/>
                  </a:lnTo>
                  <a:lnTo>
                    <a:pt x="157" y="686"/>
                  </a:lnTo>
                  <a:lnTo>
                    <a:pt x="154" y="686"/>
                  </a:lnTo>
                  <a:lnTo>
                    <a:pt x="154" y="686"/>
                  </a:lnTo>
                  <a:lnTo>
                    <a:pt x="152" y="693"/>
                  </a:lnTo>
                  <a:lnTo>
                    <a:pt x="152" y="696"/>
                  </a:lnTo>
                  <a:lnTo>
                    <a:pt x="149" y="696"/>
                  </a:lnTo>
                  <a:lnTo>
                    <a:pt x="147" y="698"/>
                  </a:lnTo>
                  <a:lnTo>
                    <a:pt x="145" y="698"/>
                  </a:lnTo>
                  <a:lnTo>
                    <a:pt x="145" y="698"/>
                  </a:lnTo>
                  <a:lnTo>
                    <a:pt x="142" y="696"/>
                  </a:lnTo>
                  <a:lnTo>
                    <a:pt x="140" y="696"/>
                  </a:lnTo>
                  <a:lnTo>
                    <a:pt x="140" y="696"/>
                  </a:lnTo>
                  <a:lnTo>
                    <a:pt x="138" y="698"/>
                  </a:lnTo>
                  <a:lnTo>
                    <a:pt x="135" y="701"/>
                  </a:lnTo>
                  <a:lnTo>
                    <a:pt x="135" y="703"/>
                  </a:lnTo>
                  <a:lnTo>
                    <a:pt x="138" y="703"/>
                  </a:lnTo>
                  <a:lnTo>
                    <a:pt x="138" y="705"/>
                  </a:lnTo>
                  <a:lnTo>
                    <a:pt x="140" y="705"/>
                  </a:lnTo>
                  <a:lnTo>
                    <a:pt x="140" y="708"/>
                  </a:lnTo>
                  <a:lnTo>
                    <a:pt x="138" y="708"/>
                  </a:lnTo>
                  <a:lnTo>
                    <a:pt x="135" y="708"/>
                  </a:lnTo>
                  <a:lnTo>
                    <a:pt x="135" y="710"/>
                  </a:lnTo>
                  <a:lnTo>
                    <a:pt x="135" y="712"/>
                  </a:lnTo>
                  <a:lnTo>
                    <a:pt x="138" y="717"/>
                  </a:lnTo>
                  <a:lnTo>
                    <a:pt x="138" y="724"/>
                  </a:lnTo>
                  <a:lnTo>
                    <a:pt x="135" y="729"/>
                  </a:lnTo>
                  <a:lnTo>
                    <a:pt x="135" y="729"/>
                  </a:lnTo>
                  <a:lnTo>
                    <a:pt x="138" y="734"/>
                  </a:lnTo>
                  <a:lnTo>
                    <a:pt x="138" y="734"/>
                  </a:lnTo>
                  <a:lnTo>
                    <a:pt x="138" y="736"/>
                  </a:lnTo>
                  <a:lnTo>
                    <a:pt x="138" y="736"/>
                  </a:lnTo>
                  <a:lnTo>
                    <a:pt x="138" y="738"/>
                  </a:lnTo>
                  <a:lnTo>
                    <a:pt x="138" y="738"/>
                  </a:lnTo>
                  <a:lnTo>
                    <a:pt x="140" y="738"/>
                  </a:lnTo>
                  <a:lnTo>
                    <a:pt x="140" y="741"/>
                  </a:lnTo>
                  <a:lnTo>
                    <a:pt x="140" y="743"/>
                  </a:lnTo>
                  <a:lnTo>
                    <a:pt x="140" y="743"/>
                  </a:lnTo>
                  <a:lnTo>
                    <a:pt x="140" y="746"/>
                  </a:lnTo>
                  <a:lnTo>
                    <a:pt x="142" y="746"/>
                  </a:lnTo>
                  <a:lnTo>
                    <a:pt x="145" y="748"/>
                  </a:lnTo>
                  <a:lnTo>
                    <a:pt x="152" y="755"/>
                  </a:lnTo>
                  <a:lnTo>
                    <a:pt x="154" y="760"/>
                  </a:lnTo>
                  <a:lnTo>
                    <a:pt x="159" y="769"/>
                  </a:lnTo>
                  <a:lnTo>
                    <a:pt x="159" y="774"/>
                  </a:lnTo>
                  <a:lnTo>
                    <a:pt x="159" y="776"/>
                  </a:lnTo>
                  <a:lnTo>
                    <a:pt x="161" y="776"/>
                  </a:lnTo>
                  <a:lnTo>
                    <a:pt x="164" y="779"/>
                  </a:lnTo>
                  <a:lnTo>
                    <a:pt x="166" y="779"/>
                  </a:lnTo>
                  <a:lnTo>
                    <a:pt x="166" y="781"/>
                  </a:lnTo>
                  <a:lnTo>
                    <a:pt x="168" y="783"/>
                  </a:lnTo>
                  <a:lnTo>
                    <a:pt x="168" y="786"/>
                  </a:lnTo>
                  <a:lnTo>
                    <a:pt x="168" y="788"/>
                  </a:lnTo>
                  <a:lnTo>
                    <a:pt x="168" y="791"/>
                  </a:lnTo>
                  <a:lnTo>
                    <a:pt x="168" y="793"/>
                  </a:lnTo>
                  <a:lnTo>
                    <a:pt x="168" y="795"/>
                  </a:lnTo>
                  <a:lnTo>
                    <a:pt x="171" y="798"/>
                  </a:lnTo>
                  <a:lnTo>
                    <a:pt x="173" y="802"/>
                  </a:lnTo>
                  <a:lnTo>
                    <a:pt x="173" y="805"/>
                  </a:lnTo>
                  <a:lnTo>
                    <a:pt x="175" y="807"/>
                  </a:lnTo>
                  <a:lnTo>
                    <a:pt x="178" y="809"/>
                  </a:lnTo>
                  <a:lnTo>
                    <a:pt x="180" y="812"/>
                  </a:lnTo>
                  <a:lnTo>
                    <a:pt x="180" y="819"/>
                  </a:lnTo>
                  <a:lnTo>
                    <a:pt x="183" y="826"/>
                  </a:lnTo>
                  <a:lnTo>
                    <a:pt x="183" y="828"/>
                  </a:lnTo>
                  <a:lnTo>
                    <a:pt x="190" y="831"/>
                  </a:lnTo>
                  <a:lnTo>
                    <a:pt x="192" y="833"/>
                  </a:lnTo>
                  <a:lnTo>
                    <a:pt x="194" y="836"/>
                  </a:lnTo>
                  <a:lnTo>
                    <a:pt x="197" y="843"/>
                  </a:lnTo>
                  <a:lnTo>
                    <a:pt x="199" y="847"/>
                  </a:lnTo>
                  <a:lnTo>
                    <a:pt x="201" y="852"/>
                  </a:lnTo>
                  <a:lnTo>
                    <a:pt x="204" y="854"/>
                  </a:lnTo>
                  <a:lnTo>
                    <a:pt x="206" y="857"/>
                  </a:lnTo>
                  <a:lnTo>
                    <a:pt x="213" y="859"/>
                  </a:lnTo>
                  <a:lnTo>
                    <a:pt x="216" y="862"/>
                  </a:lnTo>
                  <a:lnTo>
                    <a:pt x="216" y="864"/>
                  </a:lnTo>
                  <a:lnTo>
                    <a:pt x="216" y="866"/>
                  </a:lnTo>
                  <a:lnTo>
                    <a:pt x="216" y="869"/>
                  </a:lnTo>
                  <a:lnTo>
                    <a:pt x="216" y="871"/>
                  </a:lnTo>
                  <a:lnTo>
                    <a:pt x="218" y="873"/>
                  </a:lnTo>
                  <a:lnTo>
                    <a:pt x="218" y="876"/>
                  </a:lnTo>
                  <a:lnTo>
                    <a:pt x="218" y="876"/>
                  </a:lnTo>
                  <a:lnTo>
                    <a:pt x="216" y="876"/>
                  </a:lnTo>
                  <a:lnTo>
                    <a:pt x="216" y="876"/>
                  </a:lnTo>
                  <a:lnTo>
                    <a:pt x="216" y="873"/>
                  </a:lnTo>
                  <a:lnTo>
                    <a:pt x="216" y="871"/>
                  </a:lnTo>
                  <a:lnTo>
                    <a:pt x="211" y="880"/>
                  </a:lnTo>
                  <a:lnTo>
                    <a:pt x="211" y="883"/>
                  </a:lnTo>
                  <a:lnTo>
                    <a:pt x="211" y="885"/>
                  </a:lnTo>
                  <a:lnTo>
                    <a:pt x="211" y="888"/>
                  </a:lnTo>
                  <a:lnTo>
                    <a:pt x="213" y="890"/>
                  </a:lnTo>
                  <a:lnTo>
                    <a:pt x="218" y="895"/>
                  </a:lnTo>
                  <a:lnTo>
                    <a:pt x="220" y="897"/>
                  </a:lnTo>
                  <a:lnTo>
                    <a:pt x="220" y="897"/>
                  </a:lnTo>
                  <a:lnTo>
                    <a:pt x="223" y="897"/>
                  </a:lnTo>
                  <a:lnTo>
                    <a:pt x="225" y="897"/>
                  </a:lnTo>
                  <a:lnTo>
                    <a:pt x="228" y="897"/>
                  </a:lnTo>
                  <a:lnTo>
                    <a:pt x="228" y="897"/>
                  </a:lnTo>
                  <a:lnTo>
                    <a:pt x="230" y="899"/>
                  </a:lnTo>
                  <a:lnTo>
                    <a:pt x="230" y="899"/>
                  </a:lnTo>
                  <a:lnTo>
                    <a:pt x="232" y="902"/>
                  </a:lnTo>
                  <a:lnTo>
                    <a:pt x="232" y="902"/>
                  </a:lnTo>
                  <a:lnTo>
                    <a:pt x="232" y="907"/>
                  </a:lnTo>
                  <a:lnTo>
                    <a:pt x="232" y="911"/>
                  </a:lnTo>
                  <a:lnTo>
                    <a:pt x="230" y="916"/>
                  </a:lnTo>
                  <a:lnTo>
                    <a:pt x="230" y="921"/>
                  </a:lnTo>
                  <a:lnTo>
                    <a:pt x="225" y="928"/>
                  </a:lnTo>
                  <a:lnTo>
                    <a:pt x="223" y="930"/>
                  </a:lnTo>
                  <a:lnTo>
                    <a:pt x="225" y="930"/>
                  </a:lnTo>
                  <a:lnTo>
                    <a:pt x="228" y="935"/>
                  </a:lnTo>
                  <a:lnTo>
                    <a:pt x="228" y="935"/>
                  </a:lnTo>
                  <a:lnTo>
                    <a:pt x="228" y="937"/>
                  </a:lnTo>
                  <a:lnTo>
                    <a:pt x="228" y="937"/>
                  </a:lnTo>
                  <a:lnTo>
                    <a:pt x="228" y="940"/>
                  </a:lnTo>
                  <a:lnTo>
                    <a:pt x="228" y="942"/>
                  </a:lnTo>
                  <a:lnTo>
                    <a:pt x="225" y="947"/>
                  </a:lnTo>
                  <a:lnTo>
                    <a:pt x="223" y="949"/>
                  </a:lnTo>
                  <a:lnTo>
                    <a:pt x="225" y="951"/>
                  </a:lnTo>
                  <a:lnTo>
                    <a:pt x="225" y="954"/>
                  </a:lnTo>
                  <a:lnTo>
                    <a:pt x="225" y="956"/>
                  </a:lnTo>
                  <a:lnTo>
                    <a:pt x="225" y="959"/>
                  </a:lnTo>
                  <a:lnTo>
                    <a:pt x="223" y="961"/>
                  </a:lnTo>
                  <a:lnTo>
                    <a:pt x="223" y="963"/>
                  </a:lnTo>
                  <a:lnTo>
                    <a:pt x="220" y="963"/>
                  </a:lnTo>
                  <a:lnTo>
                    <a:pt x="220" y="968"/>
                  </a:lnTo>
                  <a:lnTo>
                    <a:pt x="218" y="970"/>
                  </a:lnTo>
                  <a:lnTo>
                    <a:pt x="218" y="970"/>
                  </a:lnTo>
                  <a:lnTo>
                    <a:pt x="220" y="973"/>
                  </a:lnTo>
                  <a:lnTo>
                    <a:pt x="223" y="975"/>
                  </a:lnTo>
                  <a:lnTo>
                    <a:pt x="225" y="975"/>
                  </a:lnTo>
                  <a:lnTo>
                    <a:pt x="228" y="975"/>
                  </a:lnTo>
                  <a:lnTo>
                    <a:pt x="230" y="980"/>
                  </a:lnTo>
                  <a:lnTo>
                    <a:pt x="232" y="985"/>
                  </a:lnTo>
                  <a:lnTo>
                    <a:pt x="235" y="989"/>
                  </a:lnTo>
                  <a:lnTo>
                    <a:pt x="239" y="989"/>
                  </a:lnTo>
                  <a:lnTo>
                    <a:pt x="249" y="989"/>
                  </a:lnTo>
                  <a:lnTo>
                    <a:pt x="263" y="992"/>
                  </a:lnTo>
                  <a:lnTo>
                    <a:pt x="268" y="994"/>
                  </a:lnTo>
                  <a:lnTo>
                    <a:pt x="272" y="996"/>
                  </a:lnTo>
                  <a:lnTo>
                    <a:pt x="277" y="996"/>
                  </a:lnTo>
                  <a:lnTo>
                    <a:pt x="284" y="999"/>
                  </a:lnTo>
                  <a:lnTo>
                    <a:pt x="294" y="1006"/>
                  </a:lnTo>
                  <a:lnTo>
                    <a:pt x="296" y="1006"/>
                  </a:lnTo>
                  <a:lnTo>
                    <a:pt x="298" y="1006"/>
                  </a:lnTo>
                  <a:lnTo>
                    <a:pt x="301" y="1006"/>
                  </a:lnTo>
                  <a:lnTo>
                    <a:pt x="301" y="1006"/>
                  </a:lnTo>
                  <a:lnTo>
                    <a:pt x="303" y="1008"/>
                  </a:lnTo>
                  <a:lnTo>
                    <a:pt x="306" y="1008"/>
                  </a:lnTo>
                  <a:lnTo>
                    <a:pt x="308" y="1011"/>
                  </a:lnTo>
                  <a:lnTo>
                    <a:pt x="308" y="1011"/>
                  </a:lnTo>
                  <a:lnTo>
                    <a:pt x="310" y="1011"/>
                  </a:lnTo>
                  <a:lnTo>
                    <a:pt x="310" y="1011"/>
                  </a:lnTo>
                  <a:lnTo>
                    <a:pt x="313" y="1008"/>
                  </a:lnTo>
                  <a:lnTo>
                    <a:pt x="317" y="1008"/>
                  </a:lnTo>
                  <a:lnTo>
                    <a:pt x="320" y="1011"/>
                  </a:lnTo>
                  <a:lnTo>
                    <a:pt x="322" y="1011"/>
                  </a:lnTo>
                  <a:lnTo>
                    <a:pt x="322" y="1011"/>
                  </a:lnTo>
                  <a:lnTo>
                    <a:pt x="324" y="1011"/>
                  </a:lnTo>
                  <a:lnTo>
                    <a:pt x="327" y="1013"/>
                  </a:lnTo>
                  <a:lnTo>
                    <a:pt x="332" y="1018"/>
                  </a:lnTo>
                  <a:lnTo>
                    <a:pt x="336" y="1020"/>
                  </a:lnTo>
                  <a:lnTo>
                    <a:pt x="346" y="1032"/>
                  </a:lnTo>
                  <a:lnTo>
                    <a:pt x="348" y="1034"/>
                  </a:lnTo>
                  <a:lnTo>
                    <a:pt x="351" y="1034"/>
                  </a:lnTo>
                  <a:lnTo>
                    <a:pt x="351" y="1034"/>
                  </a:lnTo>
                  <a:lnTo>
                    <a:pt x="351" y="1034"/>
                  </a:lnTo>
                  <a:lnTo>
                    <a:pt x="353" y="1037"/>
                  </a:lnTo>
                  <a:lnTo>
                    <a:pt x="351" y="1037"/>
                  </a:lnTo>
                  <a:lnTo>
                    <a:pt x="351" y="1039"/>
                  </a:lnTo>
                  <a:lnTo>
                    <a:pt x="353" y="1039"/>
                  </a:lnTo>
                  <a:lnTo>
                    <a:pt x="353" y="1041"/>
                  </a:lnTo>
                  <a:lnTo>
                    <a:pt x="353" y="1041"/>
                  </a:lnTo>
                  <a:lnTo>
                    <a:pt x="353" y="1044"/>
                  </a:lnTo>
                  <a:lnTo>
                    <a:pt x="353" y="1046"/>
                  </a:lnTo>
                  <a:lnTo>
                    <a:pt x="353" y="1046"/>
                  </a:lnTo>
                  <a:lnTo>
                    <a:pt x="353" y="1049"/>
                  </a:lnTo>
                  <a:lnTo>
                    <a:pt x="355" y="1049"/>
                  </a:lnTo>
                  <a:lnTo>
                    <a:pt x="355" y="1049"/>
                  </a:lnTo>
                  <a:lnTo>
                    <a:pt x="355" y="1051"/>
                  </a:lnTo>
                  <a:lnTo>
                    <a:pt x="355" y="1051"/>
                  </a:lnTo>
                  <a:lnTo>
                    <a:pt x="360" y="1056"/>
                  </a:lnTo>
                  <a:lnTo>
                    <a:pt x="362" y="1058"/>
                  </a:lnTo>
                  <a:lnTo>
                    <a:pt x="365" y="1058"/>
                  </a:lnTo>
                  <a:lnTo>
                    <a:pt x="365" y="1058"/>
                  </a:lnTo>
                  <a:lnTo>
                    <a:pt x="362" y="1058"/>
                  </a:lnTo>
                  <a:lnTo>
                    <a:pt x="362" y="1058"/>
                  </a:lnTo>
                  <a:lnTo>
                    <a:pt x="362" y="1056"/>
                  </a:lnTo>
                  <a:lnTo>
                    <a:pt x="365" y="1058"/>
                  </a:lnTo>
                  <a:lnTo>
                    <a:pt x="374" y="1063"/>
                  </a:lnTo>
                  <a:lnTo>
                    <a:pt x="384" y="1067"/>
                  </a:lnTo>
                  <a:lnTo>
                    <a:pt x="388" y="1070"/>
                  </a:lnTo>
                  <a:lnTo>
                    <a:pt x="391" y="1072"/>
                  </a:lnTo>
                  <a:lnTo>
                    <a:pt x="393" y="1075"/>
                  </a:lnTo>
                  <a:lnTo>
                    <a:pt x="395" y="1075"/>
                  </a:lnTo>
                  <a:lnTo>
                    <a:pt x="398" y="1072"/>
                  </a:lnTo>
                  <a:lnTo>
                    <a:pt x="412" y="1075"/>
                  </a:lnTo>
                  <a:lnTo>
                    <a:pt x="414" y="1075"/>
                  </a:lnTo>
                  <a:lnTo>
                    <a:pt x="414" y="1075"/>
                  </a:lnTo>
                  <a:lnTo>
                    <a:pt x="414" y="1075"/>
                  </a:lnTo>
                  <a:lnTo>
                    <a:pt x="417" y="1075"/>
                  </a:lnTo>
                  <a:lnTo>
                    <a:pt x="419" y="1075"/>
                  </a:lnTo>
                  <a:lnTo>
                    <a:pt x="421" y="1075"/>
                  </a:lnTo>
                  <a:lnTo>
                    <a:pt x="424" y="1077"/>
                  </a:lnTo>
                  <a:lnTo>
                    <a:pt x="426" y="1082"/>
                  </a:lnTo>
                  <a:lnTo>
                    <a:pt x="429" y="1089"/>
                  </a:lnTo>
                  <a:lnTo>
                    <a:pt x="431" y="1093"/>
                  </a:lnTo>
                  <a:lnTo>
                    <a:pt x="431" y="1098"/>
                  </a:lnTo>
                  <a:lnTo>
                    <a:pt x="433" y="1101"/>
                  </a:lnTo>
                  <a:lnTo>
                    <a:pt x="431" y="1103"/>
                  </a:lnTo>
                  <a:lnTo>
                    <a:pt x="431" y="1108"/>
                  </a:lnTo>
                  <a:lnTo>
                    <a:pt x="431" y="1108"/>
                  </a:lnTo>
                  <a:lnTo>
                    <a:pt x="429" y="1110"/>
                  </a:lnTo>
                  <a:lnTo>
                    <a:pt x="429" y="1112"/>
                  </a:lnTo>
                  <a:lnTo>
                    <a:pt x="429" y="1115"/>
                  </a:lnTo>
                  <a:lnTo>
                    <a:pt x="431" y="1115"/>
                  </a:lnTo>
                  <a:lnTo>
                    <a:pt x="431" y="1117"/>
                  </a:lnTo>
                  <a:lnTo>
                    <a:pt x="431" y="1117"/>
                  </a:lnTo>
                  <a:lnTo>
                    <a:pt x="433" y="1117"/>
                  </a:lnTo>
                  <a:lnTo>
                    <a:pt x="433" y="1115"/>
                  </a:lnTo>
                  <a:lnTo>
                    <a:pt x="436" y="1117"/>
                  </a:lnTo>
                  <a:lnTo>
                    <a:pt x="436" y="1120"/>
                  </a:lnTo>
                  <a:lnTo>
                    <a:pt x="436" y="1120"/>
                  </a:lnTo>
                  <a:lnTo>
                    <a:pt x="438" y="1120"/>
                  </a:lnTo>
                  <a:lnTo>
                    <a:pt x="438" y="1122"/>
                  </a:lnTo>
                  <a:lnTo>
                    <a:pt x="440" y="1122"/>
                  </a:lnTo>
                  <a:lnTo>
                    <a:pt x="440" y="1122"/>
                  </a:lnTo>
                  <a:lnTo>
                    <a:pt x="443" y="1120"/>
                  </a:lnTo>
                  <a:lnTo>
                    <a:pt x="443" y="1120"/>
                  </a:lnTo>
                  <a:lnTo>
                    <a:pt x="443" y="1120"/>
                  </a:lnTo>
                  <a:lnTo>
                    <a:pt x="443" y="1115"/>
                  </a:lnTo>
                  <a:lnTo>
                    <a:pt x="445" y="1115"/>
                  </a:lnTo>
                  <a:lnTo>
                    <a:pt x="445" y="1115"/>
                  </a:lnTo>
                  <a:lnTo>
                    <a:pt x="447" y="1115"/>
                  </a:lnTo>
                  <a:lnTo>
                    <a:pt x="447" y="1115"/>
                  </a:lnTo>
                  <a:lnTo>
                    <a:pt x="447" y="1115"/>
                  </a:lnTo>
                  <a:lnTo>
                    <a:pt x="450" y="1115"/>
                  </a:lnTo>
                  <a:lnTo>
                    <a:pt x="452" y="1117"/>
                  </a:lnTo>
                  <a:lnTo>
                    <a:pt x="455" y="1117"/>
                  </a:lnTo>
                  <a:lnTo>
                    <a:pt x="457" y="1117"/>
                  </a:lnTo>
                  <a:lnTo>
                    <a:pt x="459" y="1117"/>
                  </a:lnTo>
                  <a:lnTo>
                    <a:pt x="471" y="1134"/>
                  </a:lnTo>
                  <a:lnTo>
                    <a:pt x="474" y="1138"/>
                  </a:lnTo>
                  <a:lnTo>
                    <a:pt x="485" y="1146"/>
                  </a:lnTo>
                  <a:lnTo>
                    <a:pt x="490" y="1150"/>
                  </a:lnTo>
                  <a:lnTo>
                    <a:pt x="492" y="1157"/>
                  </a:lnTo>
                  <a:lnTo>
                    <a:pt x="495" y="1157"/>
                  </a:lnTo>
                  <a:lnTo>
                    <a:pt x="500" y="1162"/>
                  </a:lnTo>
                  <a:lnTo>
                    <a:pt x="500" y="1164"/>
                  </a:lnTo>
                  <a:lnTo>
                    <a:pt x="504" y="1172"/>
                  </a:lnTo>
                  <a:lnTo>
                    <a:pt x="514" y="1179"/>
                  </a:lnTo>
                  <a:lnTo>
                    <a:pt x="526" y="1202"/>
                  </a:lnTo>
                  <a:lnTo>
                    <a:pt x="528" y="1214"/>
                  </a:lnTo>
                  <a:lnTo>
                    <a:pt x="530" y="1221"/>
                  </a:lnTo>
                  <a:lnTo>
                    <a:pt x="530" y="1224"/>
                  </a:lnTo>
                  <a:lnTo>
                    <a:pt x="530" y="1226"/>
                  </a:lnTo>
                  <a:lnTo>
                    <a:pt x="530" y="1238"/>
                  </a:lnTo>
                  <a:lnTo>
                    <a:pt x="530" y="1240"/>
                  </a:lnTo>
                  <a:lnTo>
                    <a:pt x="530" y="1243"/>
                  </a:lnTo>
                  <a:lnTo>
                    <a:pt x="528" y="1243"/>
                  </a:lnTo>
                  <a:lnTo>
                    <a:pt x="528" y="1245"/>
                  </a:lnTo>
                  <a:lnTo>
                    <a:pt x="526" y="1247"/>
                  </a:lnTo>
                  <a:lnTo>
                    <a:pt x="528" y="1252"/>
                  </a:lnTo>
                  <a:lnTo>
                    <a:pt x="528" y="1254"/>
                  </a:lnTo>
                  <a:lnTo>
                    <a:pt x="528" y="1257"/>
                  </a:lnTo>
                  <a:lnTo>
                    <a:pt x="526" y="1262"/>
                  </a:lnTo>
                  <a:lnTo>
                    <a:pt x="526" y="1262"/>
                  </a:lnTo>
                  <a:lnTo>
                    <a:pt x="528" y="1264"/>
                  </a:lnTo>
                  <a:lnTo>
                    <a:pt x="528" y="1266"/>
                  </a:lnTo>
                  <a:lnTo>
                    <a:pt x="528" y="1266"/>
                  </a:lnTo>
                  <a:lnTo>
                    <a:pt x="530" y="1262"/>
                  </a:lnTo>
                  <a:lnTo>
                    <a:pt x="530" y="1262"/>
                  </a:lnTo>
                  <a:lnTo>
                    <a:pt x="533" y="1259"/>
                  </a:lnTo>
                  <a:lnTo>
                    <a:pt x="533" y="1259"/>
                  </a:lnTo>
                  <a:lnTo>
                    <a:pt x="535" y="1262"/>
                  </a:lnTo>
                  <a:lnTo>
                    <a:pt x="535" y="1262"/>
                  </a:lnTo>
                  <a:lnTo>
                    <a:pt x="537" y="1264"/>
                  </a:lnTo>
                  <a:lnTo>
                    <a:pt x="540" y="1264"/>
                  </a:lnTo>
                  <a:lnTo>
                    <a:pt x="540" y="1269"/>
                  </a:lnTo>
                  <a:lnTo>
                    <a:pt x="542" y="1271"/>
                  </a:lnTo>
                  <a:lnTo>
                    <a:pt x="542" y="1273"/>
                  </a:lnTo>
                  <a:lnTo>
                    <a:pt x="540" y="1273"/>
                  </a:lnTo>
                  <a:lnTo>
                    <a:pt x="540" y="1273"/>
                  </a:lnTo>
                  <a:lnTo>
                    <a:pt x="540" y="1271"/>
                  </a:lnTo>
                  <a:lnTo>
                    <a:pt x="537" y="1269"/>
                  </a:lnTo>
                  <a:lnTo>
                    <a:pt x="537" y="1266"/>
                  </a:lnTo>
                  <a:lnTo>
                    <a:pt x="535" y="1264"/>
                  </a:lnTo>
                  <a:lnTo>
                    <a:pt x="535" y="1264"/>
                  </a:lnTo>
                  <a:lnTo>
                    <a:pt x="535" y="1262"/>
                  </a:lnTo>
                  <a:lnTo>
                    <a:pt x="533" y="1262"/>
                  </a:lnTo>
                  <a:lnTo>
                    <a:pt x="530" y="1264"/>
                  </a:lnTo>
                  <a:lnTo>
                    <a:pt x="530" y="1264"/>
                  </a:lnTo>
                  <a:lnTo>
                    <a:pt x="533" y="1264"/>
                  </a:lnTo>
                  <a:lnTo>
                    <a:pt x="535" y="1266"/>
                  </a:lnTo>
                  <a:lnTo>
                    <a:pt x="537" y="1271"/>
                  </a:lnTo>
                  <a:lnTo>
                    <a:pt x="537" y="1273"/>
                  </a:lnTo>
                  <a:lnTo>
                    <a:pt x="537" y="1278"/>
                  </a:lnTo>
                  <a:lnTo>
                    <a:pt x="537" y="1280"/>
                  </a:lnTo>
                  <a:lnTo>
                    <a:pt x="537" y="1283"/>
                  </a:lnTo>
                  <a:lnTo>
                    <a:pt x="537" y="1285"/>
                  </a:lnTo>
                  <a:lnTo>
                    <a:pt x="537" y="1285"/>
                  </a:lnTo>
                  <a:lnTo>
                    <a:pt x="544" y="1285"/>
                  </a:lnTo>
                  <a:lnTo>
                    <a:pt x="554" y="1285"/>
                  </a:lnTo>
                  <a:lnTo>
                    <a:pt x="561" y="1285"/>
                  </a:lnTo>
                  <a:lnTo>
                    <a:pt x="568" y="1288"/>
                  </a:lnTo>
                  <a:lnTo>
                    <a:pt x="575" y="1288"/>
                  </a:lnTo>
                  <a:lnTo>
                    <a:pt x="585" y="1288"/>
                  </a:lnTo>
                  <a:lnTo>
                    <a:pt x="592" y="1288"/>
                  </a:lnTo>
                  <a:lnTo>
                    <a:pt x="599" y="1288"/>
                  </a:lnTo>
                  <a:lnTo>
                    <a:pt x="608" y="1290"/>
                  </a:lnTo>
                  <a:lnTo>
                    <a:pt x="615" y="1290"/>
                  </a:lnTo>
                  <a:lnTo>
                    <a:pt x="623" y="1290"/>
                  </a:lnTo>
                  <a:lnTo>
                    <a:pt x="630" y="1290"/>
                  </a:lnTo>
                  <a:lnTo>
                    <a:pt x="639" y="1290"/>
                  </a:lnTo>
                  <a:lnTo>
                    <a:pt x="646" y="1290"/>
                  </a:lnTo>
                  <a:lnTo>
                    <a:pt x="653" y="1292"/>
                  </a:lnTo>
                  <a:lnTo>
                    <a:pt x="670" y="1292"/>
                  </a:lnTo>
                  <a:lnTo>
                    <a:pt x="677" y="1292"/>
                  </a:lnTo>
                  <a:lnTo>
                    <a:pt x="684" y="1292"/>
                  </a:lnTo>
                  <a:lnTo>
                    <a:pt x="693" y="1295"/>
                  </a:lnTo>
                  <a:lnTo>
                    <a:pt x="701" y="1295"/>
                  </a:lnTo>
                  <a:lnTo>
                    <a:pt x="708" y="1295"/>
                  </a:lnTo>
                  <a:lnTo>
                    <a:pt x="715" y="1295"/>
                  </a:lnTo>
                  <a:lnTo>
                    <a:pt x="724" y="1295"/>
                  </a:lnTo>
                  <a:lnTo>
                    <a:pt x="731" y="1295"/>
                  </a:lnTo>
                  <a:lnTo>
                    <a:pt x="738" y="1297"/>
                  </a:lnTo>
                  <a:lnTo>
                    <a:pt x="748" y="1297"/>
                  </a:lnTo>
                  <a:lnTo>
                    <a:pt x="755" y="1297"/>
                  </a:lnTo>
                  <a:lnTo>
                    <a:pt x="762" y="1297"/>
                  </a:lnTo>
                  <a:lnTo>
                    <a:pt x="769" y="1297"/>
                  </a:lnTo>
                  <a:lnTo>
                    <a:pt x="779" y="1297"/>
                  </a:lnTo>
                  <a:lnTo>
                    <a:pt x="786" y="1297"/>
                  </a:lnTo>
                  <a:lnTo>
                    <a:pt x="790" y="1297"/>
                  </a:lnTo>
                  <a:lnTo>
                    <a:pt x="790" y="1299"/>
                  </a:lnTo>
                  <a:lnTo>
                    <a:pt x="790" y="1297"/>
                  </a:lnTo>
                  <a:lnTo>
                    <a:pt x="795" y="1295"/>
                  </a:lnTo>
                  <a:lnTo>
                    <a:pt x="805" y="1297"/>
                  </a:lnTo>
                  <a:lnTo>
                    <a:pt x="809" y="1297"/>
                  </a:lnTo>
                  <a:lnTo>
                    <a:pt x="812" y="1297"/>
                  </a:lnTo>
                  <a:lnTo>
                    <a:pt x="812" y="1295"/>
                  </a:lnTo>
                  <a:lnTo>
                    <a:pt x="812" y="1292"/>
                  </a:lnTo>
                  <a:lnTo>
                    <a:pt x="812" y="1290"/>
                  </a:lnTo>
                  <a:lnTo>
                    <a:pt x="814" y="1288"/>
                  </a:lnTo>
                  <a:lnTo>
                    <a:pt x="819" y="1285"/>
                  </a:lnTo>
                  <a:lnTo>
                    <a:pt x="819" y="1285"/>
                  </a:lnTo>
                  <a:lnTo>
                    <a:pt x="821" y="1283"/>
                  </a:lnTo>
                  <a:lnTo>
                    <a:pt x="819" y="1273"/>
                  </a:lnTo>
                  <a:lnTo>
                    <a:pt x="819" y="1271"/>
                  </a:lnTo>
                  <a:lnTo>
                    <a:pt x="821" y="1271"/>
                  </a:lnTo>
                  <a:lnTo>
                    <a:pt x="821" y="1269"/>
                  </a:lnTo>
                  <a:lnTo>
                    <a:pt x="821" y="1269"/>
                  </a:lnTo>
                  <a:lnTo>
                    <a:pt x="819" y="1264"/>
                  </a:lnTo>
                  <a:lnTo>
                    <a:pt x="814" y="1262"/>
                  </a:lnTo>
                  <a:lnTo>
                    <a:pt x="805" y="1259"/>
                  </a:lnTo>
                  <a:lnTo>
                    <a:pt x="802" y="1257"/>
                  </a:lnTo>
                  <a:lnTo>
                    <a:pt x="800" y="1252"/>
                  </a:lnTo>
                  <a:lnTo>
                    <a:pt x="800" y="1247"/>
                  </a:lnTo>
                  <a:lnTo>
                    <a:pt x="802" y="1243"/>
                  </a:lnTo>
                  <a:lnTo>
                    <a:pt x="802" y="1238"/>
                  </a:lnTo>
                  <a:lnTo>
                    <a:pt x="802" y="1231"/>
                  </a:lnTo>
                  <a:lnTo>
                    <a:pt x="802" y="1228"/>
                  </a:lnTo>
                  <a:lnTo>
                    <a:pt x="800" y="1226"/>
                  </a:lnTo>
                  <a:lnTo>
                    <a:pt x="800" y="1224"/>
                  </a:lnTo>
                  <a:lnTo>
                    <a:pt x="802" y="1219"/>
                  </a:lnTo>
                  <a:lnTo>
                    <a:pt x="802" y="1219"/>
                  </a:lnTo>
                  <a:lnTo>
                    <a:pt x="802" y="1217"/>
                  </a:lnTo>
                  <a:lnTo>
                    <a:pt x="802" y="1217"/>
                  </a:lnTo>
                  <a:lnTo>
                    <a:pt x="802" y="1214"/>
                  </a:lnTo>
                  <a:lnTo>
                    <a:pt x="802" y="1214"/>
                  </a:lnTo>
                  <a:lnTo>
                    <a:pt x="800" y="1212"/>
                  </a:lnTo>
                  <a:lnTo>
                    <a:pt x="802" y="1212"/>
                  </a:lnTo>
                  <a:lnTo>
                    <a:pt x="807" y="1212"/>
                  </a:lnTo>
                  <a:lnTo>
                    <a:pt x="809" y="1212"/>
                  </a:lnTo>
                  <a:lnTo>
                    <a:pt x="812" y="1209"/>
                  </a:lnTo>
                  <a:lnTo>
                    <a:pt x="816" y="1202"/>
                  </a:lnTo>
                  <a:lnTo>
                    <a:pt x="819" y="1200"/>
                  </a:lnTo>
                  <a:lnTo>
                    <a:pt x="819" y="1200"/>
                  </a:lnTo>
                  <a:lnTo>
                    <a:pt x="821" y="1198"/>
                  </a:lnTo>
                  <a:lnTo>
                    <a:pt x="824" y="1195"/>
                  </a:lnTo>
                  <a:lnTo>
                    <a:pt x="824" y="1195"/>
                  </a:lnTo>
                  <a:lnTo>
                    <a:pt x="824" y="1193"/>
                  </a:lnTo>
                  <a:lnTo>
                    <a:pt x="824" y="1191"/>
                  </a:lnTo>
                  <a:lnTo>
                    <a:pt x="824" y="1188"/>
                  </a:lnTo>
                  <a:lnTo>
                    <a:pt x="826" y="1188"/>
                  </a:lnTo>
                  <a:lnTo>
                    <a:pt x="826" y="1188"/>
                  </a:lnTo>
                  <a:lnTo>
                    <a:pt x="826" y="1186"/>
                  </a:lnTo>
                  <a:lnTo>
                    <a:pt x="826" y="1183"/>
                  </a:lnTo>
                  <a:lnTo>
                    <a:pt x="826" y="1181"/>
                  </a:lnTo>
                  <a:lnTo>
                    <a:pt x="828" y="1179"/>
                  </a:lnTo>
                  <a:lnTo>
                    <a:pt x="831" y="1179"/>
                  </a:lnTo>
                  <a:lnTo>
                    <a:pt x="831" y="1176"/>
                  </a:lnTo>
                  <a:lnTo>
                    <a:pt x="831" y="1174"/>
                  </a:lnTo>
                  <a:lnTo>
                    <a:pt x="831" y="1172"/>
                  </a:lnTo>
                  <a:lnTo>
                    <a:pt x="831" y="1172"/>
                  </a:lnTo>
                  <a:lnTo>
                    <a:pt x="831" y="1172"/>
                  </a:lnTo>
                  <a:lnTo>
                    <a:pt x="831" y="1169"/>
                  </a:lnTo>
                  <a:lnTo>
                    <a:pt x="831" y="1169"/>
                  </a:lnTo>
                  <a:lnTo>
                    <a:pt x="831" y="1167"/>
                  </a:lnTo>
                  <a:lnTo>
                    <a:pt x="831" y="1167"/>
                  </a:lnTo>
                  <a:lnTo>
                    <a:pt x="831" y="1162"/>
                  </a:lnTo>
                  <a:lnTo>
                    <a:pt x="831" y="1160"/>
                  </a:lnTo>
                  <a:lnTo>
                    <a:pt x="831" y="1157"/>
                  </a:lnTo>
                  <a:lnTo>
                    <a:pt x="833" y="1157"/>
                  </a:lnTo>
                  <a:lnTo>
                    <a:pt x="833" y="1155"/>
                  </a:lnTo>
                  <a:lnTo>
                    <a:pt x="833" y="1155"/>
                  </a:lnTo>
                  <a:lnTo>
                    <a:pt x="831" y="1153"/>
                  </a:lnTo>
                  <a:lnTo>
                    <a:pt x="831" y="1150"/>
                  </a:lnTo>
                  <a:lnTo>
                    <a:pt x="831" y="1150"/>
                  </a:lnTo>
                  <a:lnTo>
                    <a:pt x="831" y="1146"/>
                  </a:lnTo>
                  <a:lnTo>
                    <a:pt x="833" y="1146"/>
                  </a:lnTo>
                  <a:lnTo>
                    <a:pt x="838" y="1143"/>
                  </a:lnTo>
                  <a:lnTo>
                    <a:pt x="840" y="1141"/>
                  </a:lnTo>
                  <a:lnTo>
                    <a:pt x="842" y="1141"/>
                  </a:lnTo>
                  <a:lnTo>
                    <a:pt x="842" y="1138"/>
                  </a:lnTo>
                  <a:lnTo>
                    <a:pt x="845" y="1131"/>
                  </a:lnTo>
                  <a:lnTo>
                    <a:pt x="847" y="1129"/>
                  </a:lnTo>
                  <a:lnTo>
                    <a:pt x="847" y="1129"/>
                  </a:lnTo>
                  <a:lnTo>
                    <a:pt x="852" y="1129"/>
                  </a:lnTo>
                  <a:lnTo>
                    <a:pt x="864" y="1122"/>
                  </a:lnTo>
                  <a:lnTo>
                    <a:pt x="866" y="1122"/>
                  </a:lnTo>
                  <a:lnTo>
                    <a:pt x="869" y="1117"/>
                  </a:lnTo>
                  <a:lnTo>
                    <a:pt x="873" y="1115"/>
                  </a:lnTo>
                  <a:lnTo>
                    <a:pt x="876" y="1112"/>
                  </a:lnTo>
                  <a:lnTo>
                    <a:pt x="878" y="1110"/>
                  </a:lnTo>
                  <a:lnTo>
                    <a:pt x="878" y="1108"/>
                  </a:lnTo>
                  <a:close/>
                  <a:moveTo>
                    <a:pt x="62" y="544"/>
                  </a:move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lnTo>
                    <a:pt x="62" y="544"/>
                  </a:lnTo>
                  <a:close/>
                  <a:moveTo>
                    <a:pt x="121" y="535"/>
                  </a:move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19" y="535"/>
                  </a:lnTo>
                  <a:lnTo>
                    <a:pt x="121" y="537"/>
                  </a:lnTo>
                  <a:lnTo>
                    <a:pt x="121" y="537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lnTo>
                    <a:pt x="121" y="535"/>
                  </a:lnTo>
                  <a:close/>
                  <a:moveTo>
                    <a:pt x="126" y="540"/>
                  </a:moveTo>
                  <a:lnTo>
                    <a:pt x="126" y="542"/>
                  </a:lnTo>
                  <a:lnTo>
                    <a:pt x="126" y="542"/>
                  </a:lnTo>
                  <a:lnTo>
                    <a:pt x="126" y="544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2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lnTo>
                    <a:pt x="126" y="540"/>
                  </a:lnTo>
                  <a:close/>
                  <a:moveTo>
                    <a:pt x="334" y="1063"/>
                  </a:moveTo>
                  <a:lnTo>
                    <a:pt x="332" y="1063"/>
                  </a:lnTo>
                  <a:lnTo>
                    <a:pt x="332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29" y="1063"/>
                  </a:lnTo>
                  <a:lnTo>
                    <a:pt x="332" y="1063"/>
                  </a:lnTo>
                  <a:lnTo>
                    <a:pt x="332" y="1063"/>
                  </a:lnTo>
                  <a:lnTo>
                    <a:pt x="334" y="1065"/>
                  </a:lnTo>
                  <a:lnTo>
                    <a:pt x="334" y="1065"/>
                  </a:lnTo>
                  <a:lnTo>
                    <a:pt x="334" y="1063"/>
                  </a:lnTo>
                  <a:lnTo>
                    <a:pt x="334" y="1063"/>
                  </a:lnTo>
                  <a:close/>
                  <a:moveTo>
                    <a:pt x="360" y="1134"/>
                  </a:moveTo>
                  <a:lnTo>
                    <a:pt x="360" y="1134"/>
                  </a:lnTo>
                  <a:lnTo>
                    <a:pt x="358" y="1134"/>
                  </a:lnTo>
                  <a:lnTo>
                    <a:pt x="358" y="1134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58" y="1136"/>
                  </a:lnTo>
                  <a:lnTo>
                    <a:pt x="360" y="1136"/>
                  </a:lnTo>
                  <a:lnTo>
                    <a:pt x="360" y="1134"/>
                  </a:lnTo>
                  <a:lnTo>
                    <a:pt x="360" y="1134"/>
                  </a:lnTo>
                  <a:lnTo>
                    <a:pt x="360" y="1134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6876467" y="3832098"/>
              <a:ext cx="643148" cy="745893"/>
            </a:xfrm>
            <a:custGeom>
              <a:avLst/>
              <a:gdLst>
                <a:gd name="T0" fmla="*/ 629 w 651"/>
                <a:gd name="T1" fmla="*/ 293 h 755"/>
                <a:gd name="T2" fmla="*/ 618 w 651"/>
                <a:gd name="T3" fmla="*/ 447 h 755"/>
                <a:gd name="T4" fmla="*/ 606 w 651"/>
                <a:gd name="T5" fmla="*/ 601 h 755"/>
                <a:gd name="T6" fmla="*/ 592 w 651"/>
                <a:gd name="T7" fmla="*/ 755 h 755"/>
                <a:gd name="T8" fmla="*/ 592 w 651"/>
                <a:gd name="T9" fmla="*/ 755 h 755"/>
                <a:gd name="T10" fmla="*/ 592 w 651"/>
                <a:gd name="T11" fmla="*/ 755 h 755"/>
                <a:gd name="T12" fmla="*/ 592 w 651"/>
                <a:gd name="T13" fmla="*/ 755 h 755"/>
                <a:gd name="T14" fmla="*/ 592 w 651"/>
                <a:gd name="T15" fmla="*/ 755 h 755"/>
                <a:gd name="T16" fmla="*/ 580 w 651"/>
                <a:gd name="T17" fmla="*/ 755 h 755"/>
                <a:gd name="T18" fmla="*/ 549 w 651"/>
                <a:gd name="T19" fmla="*/ 752 h 755"/>
                <a:gd name="T20" fmla="*/ 518 w 651"/>
                <a:gd name="T21" fmla="*/ 750 h 755"/>
                <a:gd name="T22" fmla="*/ 485 w 651"/>
                <a:gd name="T23" fmla="*/ 745 h 755"/>
                <a:gd name="T24" fmla="*/ 454 w 651"/>
                <a:gd name="T25" fmla="*/ 743 h 755"/>
                <a:gd name="T26" fmla="*/ 421 w 651"/>
                <a:gd name="T27" fmla="*/ 741 h 755"/>
                <a:gd name="T28" fmla="*/ 391 w 651"/>
                <a:gd name="T29" fmla="*/ 738 h 755"/>
                <a:gd name="T30" fmla="*/ 355 w 651"/>
                <a:gd name="T31" fmla="*/ 724 h 755"/>
                <a:gd name="T32" fmla="*/ 208 w 651"/>
                <a:gd name="T33" fmla="*/ 651 h 755"/>
                <a:gd name="T34" fmla="*/ 0 w 651"/>
                <a:gd name="T35" fmla="*/ 544 h 755"/>
                <a:gd name="T36" fmla="*/ 5 w 651"/>
                <a:gd name="T37" fmla="*/ 530 h 755"/>
                <a:gd name="T38" fmla="*/ 12 w 651"/>
                <a:gd name="T39" fmla="*/ 523 h 755"/>
                <a:gd name="T40" fmla="*/ 36 w 651"/>
                <a:gd name="T41" fmla="*/ 516 h 755"/>
                <a:gd name="T42" fmla="*/ 43 w 651"/>
                <a:gd name="T43" fmla="*/ 494 h 755"/>
                <a:gd name="T44" fmla="*/ 29 w 651"/>
                <a:gd name="T45" fmla="*/ 480 h 755"/>
                <a:gd name="T46" fmla="*/ 26 w 651"/>
                <a:gd name="T47" fmla="*/ 449 h 755"/>
                <a:gd name="T48" fmla="*/ 26 w 651"/>
                <a:gd name="T49" fmla="*/ 435 h 755"/>
                <a:gd name="T50" fmla="*/ 40 w 651"/>
                <a:gd name="T51" fmla="*/ 423 h 755"/>
                <a:gd name="T52" fmla="*/ 48 w 651"/>
                <a:gd name="T53" fmla="*/ 412 h 755"/>
                <a:gd name="T54" fmla="*/ 52 w 651"/>
                <a:gd name="T55" fmla="*/ 400 h 755"/>
                <a:gd name="T56" fmla="*/ 55 w 651"/>
                <a:gd name="T57" fmla="*/ 390 h 755"/>
                <a:gd name="T58" fmla="*/ 57 w 651"/>
                <a:gd name="T59" fmla="*/ 378 h 755"/>
                <a:gd name="T60" fmla="*/ 57 w 651"/>
                <a:gd name="T61" fmla="*/ 367 h 755"/>
                <a:gd name="T62" fmla="*/ 71 w 651"/>
                <a:gd name="T63" fmla="*/ 350 h 755"/>
                <a:gd name="T64" fmla="*/ 102 w 651"/>
                <a:gd name="T65" fmla="*/ 331 h 755"/>
                <a:gd name="T66" fmla="*/ 88 w 651"/>
                <a:gd name="T67" fmla="*/ 314 h 755"/>
                <a:gd name="T68" fmla="*/ 83 w 651"/>
                <a:gd name="T69" fmla="*/ 307 h 755"/>
                <a:gd name="T70" fmla="*/ 78 w 651"/>
                <a:gd name="T71" fmla="*/ 303 h 755"/>
                <a:gd name="T72" fmla="*/ 78 w 651"/>
                <a:gd name="T73" fmla="*/ 293 h 755"/>
                <a:gd name="T74" fmla="*/ 76 w 651"/>
                <a:gd name="T75" fmla="*/ 284 h 755"/>
                <a:gd name="T76" fmla="*/ 64 w 651"/>
                <a:gd name="T77" fmla="*/ 258 h 755"/>
                <a:gd name="T78" fmla="*/ 62 w 651"/>
                <a:gd name="T79" fmla="*/ 236 h 755"/>
                <a:gd name="T80" fmla="*/ 62 w 651"/>
                <a:gd name="T81" fmla="*/ 220 h 755"/>
                <a:gd name="T82" fmla="*/ 71 w 651"/>
                <a:gd name="T83" fmla="*/ 213 h 755"/>
                <a:gd name="T84" fmla="*/ 66 w 651"/>
                <a:gd name="T85" fmla="*/ 180 h 755"/>
                <a:gd name="T86" fmla="*/ 66 w 651"/>
                <a:gd name="T87" fmla="*/ 146 h 755"/>
                <a:gd name="T88" fmla="*/ 71 w 651"/>
                <a:gd name="T89" fmla="*/ 128 h 755"/>
                <a:gd name="T90" fmla="*/ 69 w 651"/>
                <a:gd name="T91" fmla="*/ 106 h 755"/>
                <a:gd name="T92" fmla="*/ 71 w 651"/>
                <a:gd name="T93" fmla="*/ 99 h 755"/>
                <a:gd name="T94" fmla="*/ 95 w 651"/>
                <a:gd name="T95" fmla="*/ 99 h 755"/>
                <a:gd name="T96" fmla="*/ 100 w 651"/>
                <a:gd name="T97" fmla="*/ 101 h 755"/>
                <a:gd name="T98" fmla="*/ 107 w 651"/>
                <a:gd name="T99" fmla="*/ 99 h 755"/>
                <a:gd name="T100" fmla="*/ 111 w 651"/>
                <a:gd name="T101" fmla="*/ 111 h 755"/>
                <a:gd name="T102" fmla="*/ 128 w 651"/>
                <a:gd name="T103" fmla="*/ 116 h 755"/>
                <a:gd name="T104" fmla="*/ 140 w 651"/>
                <a:gd name="T105" fmla="*/ 94 h 755"/>
                <a:gd name="T106" fmla="*/ 145 w 651"/>
                <a:gd name="T107" fmla="*/ 61 h 755"/>
                <a:gd name="T108" fmla="*/ 152 w 651"/>
                <a:gd name="T109" fmla="*/ 7 h 755"/>
                <a:gd name="T110" fmla="*/ 216 w 651"/>
                <a:gd name="T111" fmla="*/ 7 h 755"/>
                <a:gd name="T112" fmla="*/ 324 w 651"/>
                <a:gd name="T113" fmla="*/ 19 h 755"/>
                <a:gd name="T114" fmla="*/ 431 w 651"/>
                <a:gd name="T115" fmla="*/ 30 h 755"/>
                <a:gd name="T116" fmla="*/ 542 w 651"/>
                <a:gd name="T117" fmla="*/ 42 h 755"/>
                <a:gd name="T118" fmla="*/ 651 w 651"/>
                <a:gd name="T119" fmla="*/ 52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1" h="755">
                  <a:moveTo>
                    <a:pt x="641" y="161"/>
                  </a:moveTo>
                  <a:lnTo>
                    <a:pt x="639" y="182"/>
                  </a:lnTo>
                  <a:lnTo>
                    <a:pt x="637" y="206"/>
                  </a:lnTo>
                  <a:lnTo>
                    <a:pt x="637" y="227"/>
                  </a:lnTo>
                  <a:lnTo>
                    <a:pt x="634" y="248"/>
                  </a:lnTo>
                  <a:lnTo>
                    <a:pt x="632" y="272"/>
                  </a:lnTo>
                  <a:lnTo>
                    <a:pt x="629" y="293"/>
                  </a:lnTo>
                  <a:lnTo>
                    <a:pt x="627" y="314"/>
                  </a:lnTo>
                  <a:lnTo>
                    <a:pt x="627" y="336"/>
                  </a:lnTo>
                  <a:lnTo>
                    <a:pt x="625" y="359"/>
                  </a:lnTo>
                  <a:lnTo>
                    <a:pt x="622" y="381"/>
                  </a:lnTo>
                  <a:lnTo>
                    <a:pt x="620" y="402"/>
                  </a:lnTo>
                  <a:lnTo>
                    <a:pt x="620" y="426"/>
                  </a:lnTo>
                  <a:lnTo>
                    <a:pt x="618" y="447"/>
                  </a:lnTo>
                  <a:lnTo>
                    <a:pt x="615" y="468"/>
                  </a:lnTo>
                  <a:lnTo>
                    <a:pt x="613" y="490"/>
                  </a:lnTo>
                  <a:lnTo>
                    <a:pt x="613" y="513"/>
                  </a:lnTo>
                  <a:lnTo>
                    <a:pt x="611" y="535"/>
                  </a:lnTo>
                  <a:lnTo>
                    <a:pt x="608" y="556"/>
                  </a:lnTo>
                  <a:lnTo>
                    <a:pt x="606" y="580"/>
                  </a:lnTo>
                  <a:lnTo>
                    <a:pt x="606" y="601"/>
                  </a:lnTo>
                  <a:lnTo>
                    <a:pt x="603" y="622"/>
                  </a:lnTo>
                  <a:lnTo>
                    <a:pt x="601" y="643"/>
                  </a:lnTo>
                  <a:lnTo>
                    <a:pt x="599" y="667"/>
                  </a:lnTo>
                  <a:lnTo>
                    <a:pt x="599" y="688"/>
                  </a:lnTo>
                  <a:lnTo>
                    <a:pt x="596" y="710"/>
                  </a:lnTo>
                  <a:lnTo>
                    <a:pt x="594" y="733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92" y="755"/>
                  </a:lnTo>
                  <a:lnTo>
                    <a:pt x="589" y="755"/>
                  </a:lnTo>
                  <a:lnTo>
                    <a:pt x="585" y="755"/>
                  </a:lnTo>
                  <a:lnTo>
                    <a:pt x="580" y="755"/>
                  </a:lnTo>
                  <a:lnTo>
                    <a:pt x="575" y="755"/>
                  </a:lnTo>
                  <a:lnTo>
                    <a:pt x="573" y="755"/>
                  </a:lnTo>
                  <a:lnTo>
                    <a:pt x="568" y="752"/>
                  </a:lnTo>
                  <a:lnTo>
                    <a:pt x="563" y="752"/>
                  </a:lnTo>
                  <a:lnTo>
                    <a:pt x="558" y="752"/>
                  </a:lnTo>
                  <a:lnTo>
                    <a:pt x="554" y="752"/>
                  </a:lnTo>
                  <a:lnTo>
                    <a:pt x="549" y="752"/>
                  </a:lnTo>
                  <a:lnTo>
                    <a:pt x="544" y="752"/>
                  </a:lnTo>
                  <a:lnTo>
                    <a:pt x="540" y="750"/>
                  </a:lnTo>
                  <a:lnTo>
                    <a:pt x="535" y="750"/>
                  </a:lnTo>
                  <a:lnTo>
                    <a:pt x="530" y="750"/>
                  </a:lnTo>
                  <a:lnTo>
                    <a:pt x="525" y="750"/>
                  </a:lnTo>
                  <a:lnTo>
                    <a:pt x="521" y="750"/>
                  </a:lnTo>
                  <a:lnTo>
                    <a:pt x="518" y="750"/>
                  </a:lnTo>
                  <a:lnTo>
                    <a:pt x="514" y="748"/>
                  </a:lnTo>
                  <a:lnTo>
                    <a:pt x="509" y="748"/>
                  </a:lnTo>
                  <a:lnTo>
                    <a:pt x="504" y="748"/>
                  </a:lnTo>
                  <a:lnTo>
                    <a:pt x="499" y="748"/>
                  </a:lnTo>
                  <a:lnTo>
                    <a:pt x="495" y="748"/>
                  </a:lnTo>
                  <a:lnTo>
                    <a:pt x="490" y="748"/>
                  </a:lnTo>
                  <a:lnTo>
                    <a:pt x="485" y="745"/>
                  </a:lnTo>
                  <a:lnTo>
                    <a:pt x="480" y="745"/>
                  </a:lnTo>
                  <a:lnTo>
                    <a:pt x="476" y="745"/>
                  </a:lnTo>
                  <a:lnTo>
                    <a:pt x="471" y="745"/>
                  </a:lnTo>
                  <a:lnTo>
                    <a:pt x="466" y="745"/>
                  </a:lnTo>
                  <a:lnTo>
                    <a:pt x="462" y="743"/>
                  </a:lnTo>
                  <a:lnTo>
                    <a:pt x="459" y="743"/>
                  </a:lnTo>
                  <a:lnTo>
                    <a:pt x="454" y="743"/>
                  </a:lnTo>
                  <a:lnTo>
                    <a:pt x="450" y="743"/>
                  </a:lnTo>
                  <a:lnTo>
                    <a:pt x="445" y="743"/>
                  </a:lnTo>
                  <a:lnTo>
                    <a:pt x="440" y="743"/>
                  </a:lnTo>
                  <a:lnTo>
                    <a:pt x="435" y="741"/>
                  </a:lnTo>
                  <a:lnTo>
                    <a:pt x="431" y="741"/>
                  </a:lnTo>
                  <a:lnTo>
                    <a:pt x="426" y="741"/>
                  </a:lnTo>
                  <a:lnTo>
                    <a:pt x="421" y="741"/>
                  </a:lnTo>
                  <a:lnTo>
                    <a:pt x="417" y="741"/>
                  </a:lnTo>
                  <a:lnTo>
                    <a:pt x="412" y="738"/>
                  </a:lnTo>
                  <a:lnTo>
                    <a:pt x="409" y="738"/>
                  </a:lnTo>
                  <a:lnTo>
                    <a:pt x="405" y="738"/>
                  </a:lnTo>
                  <a:lnTo>
                    <a:pt x="400" y="738"/>
                  </a:lnTo>
                  <a:lnTo>
                    <a:pt x="395" y="738"/>
                  </a:lnTo>
                  <a:lnTo>
                    <a:pt x="391" y="738"/>
                  </a:lnTo>
                  <a:lnTo>
                    <a:pt x="383" y="736"/>
                  </a:lnTo>
                  <a:lnTo>
                    <a:pt x="379" y="736"/>
                  </a:lnTo>
                  <a:lnTo>
                    <a:pt x="374" y="733"/>
                  </a:lnTo>
                  <a:lnTo>
                    <a:pt x="369" y="731"/>
                  </a:lnTo>
                  <a:lnTo>
                    <a:pt x="365" y="729"/>
                  </a:lnTo>
                  <a:lnTo>
                    <a:pt x="360" y="726"/>
                  </a:lnTo>
                  <a:lnTo>
                    <a:pt x="355" y="724"/>
                  </a:lnTo>
                  <a:lnTo>
                    <a:pt x="348" y="722"/>
                  </a:lnTo>
                  <a:lnTo>
                    <a:pt x="343" y="717"/>
                  </a:lnTo>
                  <a:lnTo>
                    <a:pt x="339" y="714"/>
                  </a:lnTo>
                  <a:lnTo>
                    <a:pt x="334" y="712"/>
                  </a:lnTo>
                  <a:lnTo>
                    <a:pt x="291" y="693"/>
                  </a:lnTo>
                  <a:lnTo>
                    <a:pt x="251" y="672"/>
                  </a:lnTo>
                  <a:lnTo>
                    <a:pt x="208" y="651"/>
                  </a:lnTo>
                  <a:lnTo>
                    <a:pt x="168" y="632"/>
                  </a:lnTo>
                  <a:lnTo>
                    <a:pt x="126" y="610"/>
                  </a:lnTo>
                  <a:lnTo>
                    <a:pt x="85" y="589"/>
                  </a:lnTo>
                  <a:lnTo>
                    <a:pt x="45" y="568"/>
                  </a:lnTo>
                  <a:lnTo>
                    <a:pt x="5" y="546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0" y="544"/>
                  </a:lnTo>
                  <a:lnTo>
                    <a:pt x="3" y="537"/>
                  </a:lnTo>
                  <a:lnTo>
                    <a:pt x="5" y="535"/>
                  </a:lnTo>
                  <a:lnTo>
                    <a:pt x="3" y="532"/>
                  </a:lnTo>
                  <a:lnTo>
                    <a:pt x="5" y="530"/>
                  </a:lnTo>
                  <a:lnTo>
                    <a:pt x="7" y="530"/>
                  </a:lnTo>
                  <a:lnTo>
                    <a:pt x="7" y="530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0" y="528"/>
                  </a:lnTo>
                  <a:lnTo>
                    <a:pt x="12" y="525"/>
                  </a:lnTo>
                  <a:lnTo>
                    <a:pt x="12" y="523"/>
                  </a:lnTo>
                  <a:lnTo>
                    <a:pt x="14" y="520"/>
                  </a:lnTo>
                  <a:lnTo>
                    <a:pt x="14" y="518"/>
                  </a:lnTo>
                  <a:lnTo>
                    <a:pt x="19" y="516"/>
                  </a:lnTo>
                  <a:lnTo>
                    <a:pt x="29" y="518"/>
                  </a:lnTo>
                  <a:lnTo>
                    <a:pt x="33" y="518"/>
                  </a:lnTo>
                  <a:lnTo>
                    <a:pt x="36" y="518"/>
                  </a:lnTo>
                  <a:lnTo>
                    <a:pt x="36" y="516"/>
                  </a:lnTo>
                  <a:lnTo>
                    <a:pt x="36" y="513"/>
                  </a:lnTo>
                  <a:lnTo>
                    <a:pt x="36" y="511"/>
                  </a:lnTo>
                  <a:lnTo>
                    <a:pt x="38" y="509"/>
                  </a:lnTo>
                  <a:lnTo>
                    <a:pt x="43" y="506"/>
                  </a:lnTo>
                  <a:lnTo>
                    <a:pt x="43" y="506"/>
                  </a:lnTo>
                  <a:lnTo>
                    <a:pt x="45" y="504"/>
                  </a:lnTo>
                  <a:lnTo>
                    <a:pt x="43" y="494"/>
                  </a:lnTo>
                  <a:lnTo>
                    <a:pt x="43" y="492"/>
                  </a:lnTo>
                  <a:lnTo>
                    <a:pt x="45" y="492"/>
                  </a:lnTo>
                  <a:lnTo>
                    <a:pt x="45" y="490"/>
                  </a:lnTo>
                  <a:lnTo>
                    <a:pt x="45" y="490"/>
                  </a:lnTo>
                  <a:lnTo>
                    <a:pt x="43" y="485"/>
                  </a:lnTo>
                  <a:lnTo>
                    <a:pt x="38" y="483"/>
                  </a:lnTo>
                  <a:lnTo>
                    <a:pt x="29" y="480"/>
                  </a:lnTo>
                  <a:lnTo>
                    <a:pt x="26" y="478"/>
                  </a:lnTo>
                  <a:lnTo>
                    <a:pt x="24" y="473"/>
                  </a:lnTo>
                  <a:lnTo>
                    <a:pt x="24" y="468"/>
                  </a:lnTo>
                  <a:lnTo>
                    <a:pt x="26" y="464"/>
                  </a:lnTo>
                  <a:lnTo>
                    <a:pt x="26" y="459"/>
                  </a:lnTo>
                  <a:lnTo>
                    <a:pt x="26" y="452"/>
                  </a:lnTo>
                  <a:lnTo>
                    <a:pt x="26" y="449"/>
                  </a:lnTo>
                  <a:lnTo>
                    <a:pt x="24" y="447"/>
                  </a:lnTo>
                  <a:lnTo>
                    <a:pt x="24" y="445"/>
                  </a:lnTo>
                  <a:lnTo>
                    <a:pt x="26" y="440"/>
                  </a:lnTo>
                  <a:lnTo>
                    <a:pt x="26" y="440"/>
                  </a:lnTo>
                  <a:lnTo>
                    <a:pt x="26" y="438"/>
                  </a:lnTo>
                  <a:lnTo>
                    <a:pt x="26" y="438"/>
                  </a:lnTo>
                  <a:lnTo>
                    <a:pt x="26" y="435"/>
                  </a:lnTo>
                  <a:lnTo>
                    <a:pt x="26" y="435"/>
                  </a:lnTo>
                  <a:lnTo>
                    <a:pt x="24" y="433"/>
                  </a:lnTo>
                  <a:lnTo>
                    <a:pt x="26" y="433"/>
                  </a:lnTo>
                  <a:lnTo>
                    <a:pt x="31" y="433"/>
                  </a:lnTo>
                  <a:lnTo>
                    <a:pt x="33" y="433"/>
                  </a:lnTo>
                  <a:lnTo>
                    <a:pt x="36" y="430"/>
                  </a:lnTo>
                  <a:lnTo>
                    <a:pt x="40" y="423"/>
                  </a:lnTo>
                  <a:lnTo>
                    <a:pt x="43" y="421"/>
                  </a:lnTo>
                  <a:lnTo>
                    <a:pt x="43" y="421"/>
                  </a:lnTo>
                  <a:lnTo>
                    <a:pt x="45" y="419"/>
                  </a:lnTo>
                  <a:lnTo>
                    <a:pt x="48" y="416"/>
                  </a:lnTo>
                  <a:lnTo>
                    <a:pt x="48" y="416"/>
                  </a:lnTo>
                  <a:lnTo>
                    <a:pt x="48" y="414"/>
                  </a:lnTo>
                  <a:lnTo>
                    <a:pt x="48" y="412"/>
                  </a:lnTo>
                  <a:lnTo>
                    <a:pt x="48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0" y="407"/>
                  </a:lnTo>
                  <a:lnTo>
                    <a:pt x="50" y="404"/>
                  </a:lnTo>
                  <a:lnTo>
                    <a:pt x="50" y="402"/>
                  </a:lnTo>
                  <a:lnTo>
                    <a:pt x="52" y="400"/>
                  </a:lnTo>
                  <a:lnTo>
                    <a:pt x="55" y="400"/>
                  </a:lnTo>
                  <a:lnTo>
                    <a:pt x="55" y="397"/>
                  </a:lnTo>
                  <a:lnTo>
                    <a:pt x="55" y="395"/>
                  </a:lnTo>
                  <a:lnTo>
                    <a:pt x="55" y="393"/>
                  </a:lnTo>
                  <a:lnTo>
                    <a:pt x="55" y="393"/>
                  </a:lnTo>
                  <a:lnTo>
                    <a:pt x="55" y="393"/>
                  </a:lnTo>
                  <a:lnTo>
                    <a:pt x="55" y="390"/>
                  </a:lnTo>
                  <a:lnTo>
                    <a:pt x="55" y="390"/>
                  </a:lnTo>
                  <a:lnTo>
                    <a:pt x="55" y="388"/>
                  </a:lnTo>
                  <a:lnTo>
                    <a:pt x="55" y="388"/>
                  </a:lnTo>
                  <a:lnTo>
                    <a:pt x="55" y="383"/>
                  </a:lnTo>
                  <a:lnTo>
                    <a:pt x="55" y="381"/>
                  </a:lnTo>
                  <a:lnTo>
                    <a:pt x="55" y="378"/>
                  </a:lnTo>
                  <a:lnTo>
                    <a:pt x="57" y="378"/>
                  </a:lnTo>
                  <a:lnTo>
                    <a:pt x="57" y="376"/>
                  </a:lnTo>
                  <a:lnTo>
                    <a:pt x="57" y="376"/>
                  </a:lnTo>
                  <a:lnTo>
                    <a:pt x="55" y="374"/>
                  </a:lnTo>
                  <a:lnTo>
                    <a:pt x="55" y="371"/>
                  </a:lnTo>
                  <a:lnTo>
                    <a:pt x="55" y="371"/>
                  </a:lnTo>
                  <a:lnTo>
                    <a:pt x="55" y="367"/>
                  </a:lnTo>
                  <a:lnTo>
                    <a:pt x="57" y="367"/>
                  </a:lnTo>
                  <a:lnTo>
                    <a:pt x="62" y="364"/>
                  </a:lnTo>
                  <a:lnTo>
                    <a:pt x="64" y="362"/>
                  </a:lnTo>
                  <a:lnTo>
                    <a:pt x="66" y="362"/>
                  </a:lnTo>
                  <a:lnTo>
                    <a:pt x="66" y="359"/>
                  </a:lnTo>
                  <a:lnTo>
                    <a:pt x="69" y="352"/>
                  </a:lnTo>
                  <a:lnTo>
                    <a:pt x="71" y="350"/>
                  </a:lnTo>
                  <a:lnTo>
                    <a:pt x="71" y="350"/>
                  </a:lnTo>
                  <a:lnTo>
                    <a:pt x="76" y="350"/>
                  </a:lnTo>
                  <a:lnTo>
                    <a:pt x="88" y="343"/>
                  </a:lnTo>
                  <a:lnTo>
                    <a:pt x="90" y="343"/>
                  </a:lnTo>
                  <a:lnTo>
                    <a:pt x="93" y="338"/>
                  </a:lnTo>
                  <a:lnTo>
                    <a:pt x="97" y="336"/>
                  </a:lnTo>
                  <a:lnTo>
                    <a:pt x="100" y="333"/>
                  </a:lnTo>
                  <a:lnTo>
                    <a:pt x="102" y="331"/>
                  </a:lnTo>
                  <a:lnTo>
                    <a:pt x="102" y="329"/>
                  </a:lnTo>
                  <a:lnTo>
                    <a:pt x="102" y="329"/>
                  </a:lnTo>
                  <a:lnTo>
                    <a:pt x="100" y="326"/>
                  </a:lnTo>
                  <a:lnTo>
                    <a:pt x="97" y="324"/>
                  </a:lnTo>
                  <a:lnTo>
                    <a:pt x="97" y="322"/>
                  </a:lnTo>
                  <a:lnTo>
                    <a:pt x="95" y="322"/>
                  </a:lnTo>
                  <a:lnTo>
                    <a:pt x="88" y="314"/>
                  </a:lnTo>
                  <a:lnTo>
                    <a:pt x="85" y="312"/>
                  </a:lnTo>
                  <a:lnTo>
                    <a:pt x="85" y="312"/>
                  </a:lnTo>
                  <a:lnTo>
                    <a:pt x="83" y="310"/>
                  </a:lnTo>
                  <a:lnTo>
                    <a:pt x="83" y="310"/>
                  </a:lnTo>
                  <a:lnTo>
                    <a:pt x="83" y="310"/>
                  </a:lnTo>
                  <a:lnTo>
                    <a:pt x="83" y="307"/>
                  </a:lnTo>
                  <a:lnTo>
                    <a:pt x="83" y="307"/>
                  </a:lnTo>
                  <a:lnTo>
                    <a:pt x="81" y="307"/>
                  </a:lnTo>
                  <a:lnTo>
                    <a:pt x="81" y="307"/>
                  </a:lnTo>
                  <a:lnTo>
                    <a:pt x="81" y="307"/>
                  </a:lnTo>
                  <a:lnTo>
                    <a:pt x="78" y="307"/>
                  </a:lnTo>
                  <a:lnTo>
                    <a:pt x="78" y="305"/>
                  </a:lnTo>
                  <a:lnTo>
                    <a:pt x="78" y="305"/>
                  </a:lnTo>
                  <a:lnTo>
                    <a:pt x="78" y="303"/>
                  </a:lnTo>
                  <a:lnTo>
                    <a:pt x="78" y="303"/>
                  </a:lnTo>
                  <a:lnTo>
                    <a:pt x="78" y="300"/>
                  </a:lnTo>
                  <a:lnTo>
                    <a:pt x="81" y="300"/>
                  </a:lnTo>
                  <a:lnTo>
                    <a:pt x="78" y="298"/>
                  </a:lnTo>
                  <a:lnTo>
                    <a:pt x="78" y="298"/>
                  </a:lnTo>
                  <a:lnTo>
                    <a:pt x="78" y="296"/>
                  </a:lnTo>
                  <a:lnTo>
                    <a:pt x="78" y="293"/>
                  </a:lnTo>
                  <a:lnTo>
                    <a:pt x="76" y="293"/>
                  </a:lnTo>
                  <a:lnTo>
                    <a:pt x="76" y="291"/>
                  </a:lnTo>
                  <a:lnTo>
                    <a:pt x="76" y="291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76" y="286"/>
                  </a:lnTo>
                  <a:lnTo>
                    <a:pt x="76" y="284"/>
                  </a:lnTo>
                  <a:lnTo>
                    <a:pt x="71" y="270"/>
                  </a:lnTo>
                  <a:lnTo>
                    <a:pt x="69" y="270"/>
                  </a:lnTo>
                  <a:lnTo>
                    <a:pt x="66" y="267"/>
                  </a:lnTo>
                  <a:lnTo>
                    <a:pt x="64" y="265"/>
                  </a:lnTo>
                  <a:lnTo>
                    <a:pt x="66" y="262"/>
                  </a:lnTo>
                  <a:lnTo>
                    <a:pt x="64" y="260"/>
                  </a:lnTo>
                  <a:lnTo>
                    <a:pt x="64" y="258"/>
                  </a:lnTo>
                  <a:lnTo>
                    <a:pt x="64" y="255"/>
                  </a:lnTo>
                  <a:lnTo>
                    <a:pt x="62" y="255"/>
                  </a:lnTo>
                  <a:lnTo>
                    <a:pt x="62" y="255"/>
                  </a:lnTo>
                  <a:lnTo>
                    <a:pt x="59" y="253"/>
                  </a:lnTo>
                  <a:lnTo>
                    <a:pt x="62" y="239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62" y="232"/>
                  </a:lnTo>
                  <a:lnTo>
                    <a:pt x="64" y="229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2" y="225"/>
                  </a:lnTo>
                  <a:lnTo>
                    <a:pt x="62" y="222"/>
                  </a:lnTo>
                  <a:lnTo>
                    <a:pt x="62" y="220"/>
                  </a:lnTo>
                  <a:lnTo>
                    <a:pt x="64" y="220"/>
                  </a:lnTo>
                  <a:lnTo>
                    <a:pt x="64" y="220"/>
                  </a:lnTo>
                  <a:lnTo>
                    <a:pt x="66" y="220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69" y="215"/>
                  </a:lnTo>
                  <a:lnTo>
                    <a:pt x="71" y="213"/>
                  </a:lnTo>
                  <a:lnTo>
                    <a:pt x="71" y="208"/>
                  </a:lnTo>
                  <a:lnTo>
                    <a:pt x="69" y="201"/>
                  </a:lnTo>
                  <a:lnTo>
                    <a:pt x="71" y="199"/>
                  </a:lnTo>
                  <a:lnTo>
                    <a:pt x="71" y="194"/>
                  </a:lnTo>
                  <a:lnTo>
                    <a:pt x="71" y="191"/>
                  </a:lnTo>
                  <a:lnTo>
                    <a:pt x="69" y="184"/>
                  </a:lnTo>
                  <a:lnTo>
                    <a:pt x="66" y="180"/>
                  </a:lnTo>
                  <a:lnTo>
                    <a:pt x="66" y="175"/>
                  </a:lnTo>
                  <a:lnTo>
                    <a:pt x="69" y="168"/>
                  </a:lnTo>
                  <a:lnTo>
                    <a:pt x="69" y="163"/>
                  </a:lnTo>
                  <a:lnTo>
                    <a:pt x="69" y="161"/>
                  </a:lnTo>
                  <a:lnTo>
                    <a:pt x="69" y="158"/>
                  </a:lnTo>
                  <a:lnTo>
                    <a:pt x="66" y="149"/>
                  </a:lnTo>
                  <a:lnTo>
                    <a:pt x="66" y="146"/>
                  </a:lnTo>
                  <a:lnTo>
                    <a:pt x="66" y="142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71" y="130"/>
                  </a:lnTo>
                  <a:lnTo>
                    <a:pt x="71" y="130"/>
                  </a:lnTo>
                  <a:lnTo>
                    <a:pt x="71" y="128"/>
                  </a:lnTo>
                  <a:lnTo>
                    <a:pt x="71" y="128"/>
                  </a:lnTo>
                  <a:lnTo>
                    <a:pt x="69" y="120"/>
                  </a:lnTo>
                  <a:lnTo>
                    <a:pt x="66" y="118"/>
                  </a:lnTo>
                  <a:lnTo>
                    <a:pt x="66" y="116"/>
                  </a:lnTo>
                  <a:lnTo>
                    <a:pt x="66" y="111"/>
                  </a:lnTo>
                  <a:lnTo>
                    <a:pt x="69" y="111"/>
                  </a:lnTo>
                  <a:lnTo>
                    <a:pt x="69" y="109"/>
                  </a:lnTo>
                  <a:lnTo>
                    <a:pt x="69" y="106"/>
                  </a:lnTo>
                  <a:lnTo>
                    <a:pt x="69" y="104"/>
                  </a:lnTo>
                  <a:lnTo>
                    <a:pt x="69" y="104"/>
                  </a:lnTo>
                  <a:lnTo>
                    <a:pt x="69" y="101"/>
                  </a:lnTo>
                  <a:lnTo>
                    <a:pt x="71" y="101"/>
                  </a:lnTo>
                  <a:lnTo>
                    <a:pt x="71" y="101"/>
                  </a:lnTo>
                  <a:lnTo>
                    <a:pt x="71" y="99"/>
                  </a:lnTo>
                  <a:lnTo>
                    <a:pt x="71" y="99"/>
                  </a:lnTo>
                  <a:lnTo>
                    <a:pt x="76" y="99"/>
                  </a:lnTo>
                  <a:lnTo>
                    <a:pt x="78" y="97"/>
                  </a:lnTo>
                  <a:lnTo>
                    <a:pt x="85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88" y="97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97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4" y="99"/>
                  </a:lnTo>
                  <a:lnTo>
                    <a:pt x="107" y="99"/>
                  </a:lnTo>
                  <a:lnTo>
                    <a:pt x="107" y="99"/>
                  </a:lnTo>
                  <a:lnTo>
                    <a:pt x="107" y="101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09" y="104"/>
                  </a:lnTo>
                  <a:lnTo>
                    <a:pt x="111" y="104"/>
                  </a:lnTo>
                  <a:lnTo>
                    <a:pt x="111" y="111"/>
                  </a:lnTo>
                  <a:lnTo>
                    <a:pt x="114" y="111"/>
                  </a:lnTo>
                  <a:lnTo>
                    <a:pt x="114" y="113"/>
                  </a:lnTo>
                  <a:lnTo>
                    <a:pt x="116" y="116"/>
                  </a:lnTo>
                  <a:lnTo>
                    <a:pt x="119" y="118"/>
                  </a:lnTo>
                  <a:lnTo>
                    <a:pt x="121" y="118"/>
                  </a:lnTo>
                  <a:lnTo>
                    <a:pt x="126" y="118"/>
                  </a:lnTo>
                  <a:lnTo>
                    <a:pt x="128" y="116"/>
                  </a:lnTo>
                  <a:lnTo>
                    <a:pt x="130" y="111"/>
                  </a:lnTo>
                  <a:lnTo>
                    <a:pt x="133" y="106"/>
                  </a:lnTo>
                  <a:lnTo>
                    <a:pt x="135" y="101"/>
                  </a:lnTo>
                  <a:lnTo>
                    <a:pt x="137" y="99"/>
                  </a:lnTo>
                  <a:lnTo>
                    <a:pt x="140" y="97"/>
                  </a:lnTo>
                  <a:lnTo>
                    <a:pt x="140" y="97"/>
                  </a:lnTo>
                  <a:lnTo>
                    <a:pt x="140" y="94"/>
                  </a:lnTo>
                  <a:lnTo>
                    <a:pt x="140" y="90"/>
                  </a:lnTo>
                  <a:lnTo>
                    <a:pt x="140" y="90"/>
                  </a:lnTo>
                  <a:lnTo>
                    <a:pt x="142" y="87"/>
                  </a:lnTo>
                  <a:lnTo>
                    <a:pt x="142" y="83"/>
                  </a:lnTo>
                  <a:lnTo>
                    <a:pt x="142" y="75"/>
                  </a:lnTo>
                  <a:lnTo>
                    <a:pt x="145" y="68"/>
                  </a:lnTo>
                  <a:lnTo>
                    <a:pt x="145" y="61"/>
                  </a:lnTo>
                  <a:lnTo>
                    <a:pt x="145" y="52"/>
                  </a:lnTo>
                  <a:lnTo>
                    <a:pt x="147" y="45"/>
                  </a:lnTo>
                  <a:lnTo>
                    <a:pt x="147" y="35"/>
                  </a:lnTo>
                  <a:lnTo>
                    <a:pt x="149" y="28"/>
                  </a:lnTo>
                  <a:lnTo>
                    <a:pt x="149" y="21"/>
                  </a:lnTo>
                  <a:lnTo>
                    <a:pt x="152" y="14"/>
                  </a:lnTo>
                  <a:lnTo>
                    <a:pt x="152" y="7"/>
                  </a:lnTo>
                  <a:lnTo>
                    <a:pt x="152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68" y="0"/>
                  </a:lnTo>
                  <a:lnTo>
                    <a:pt x="182" y="2"/>
                  </a:lnTo>
                  <a:lnTo>
                    <a:pt x="199" y="4"/>
                  </a:lnTo>
                  <a:lnTo>
                    <a:pt x="216" y="7"/>
                  </a:lnTo>
                  <a:lnTo>
                    <a:pt x="230" y="9"/>
                  </a:lnTo>
                  <a:lnTo>
                    <a:pt x="246" y="9"/>
                  </a:lnTo>
                  <a:lnTo>
                    <a:pt x="260" y="12"/>
                  </a:lnTo>
                  <a:lnTo>
                    <a:pt x="277" y="14"/>
                  </a:lnTo>
                  <a:lnTo>
                    <a:pt x="291" y="16"/>
                  </a:lnTo>
                  <a:lnTo>
                    <a:pt x="308" y="19"/>
                  </a:lnTo>
                  <a:lnTo>
                    <a:pt x="324" y="19"/>
                  </a:lnTo>
                  <a:lnTo>
                    <a:pt x="339" y="21"/>
                  </a:lnTo>
                  <a:lnTo>
                    <a:pt x="355" y="23"/>
                  </a:lnTo>
                  <a:lnTo>
                    <a:pt x="369" y="23"/>
                  </a:lnTo>
                  <a:lnTo>
                    <a:pt x="386" y="26"/>
                  </a:lnTo>
                  <a:lnTo>
                    <a:pt x="400" y="28"/>
                  </a:lnTo>
                  <a:lnTo>
                    <a:pt x="417" y="30"/>
                  </a:lnTo>
                  <a:lnTo>
                    <a:pt x="431" y="30"/>
                  </a:lnTo>
                  <a:lnTo>
                    <a:pt x="447" y="33"/>
                  </a:lnTo>
                  <a:lnTo>
                    <a:pt x="464" y="35"/>
                  </a:lnTo>
                  <a:lnTo>
                    <a:pt x="478" y="35"/>
                  </a:lnTo>
                  <a:lnTo>
                    <a:pt x="495" y="38"/>
                  </a:lnTo>
                  <a:lnTo>
                    <a:pt x="509" y="38"/>
                  </a:lnTo>
                  <a:lnTo>
                    <a:pt x="525" y="40"/>
                  </a:lnTo>
                  <a:lnTo>
                    <a:pt x="542" y="42"/>
                  </a:lnTo>
                  <a:lnTo>
                    <a:pt x="556" y="42"/>
                  </a:lnTo>
                  <a:lnTo>
                    <a:pt x="573" y="45"/>
                  </a:lnTo>
                  <a:lnTo>
                    <a:pt x="587" y="45"/>
                  </a:lnTo>
                  <a:lnTo>
                    <a:pt x="603" y="47"/>
                  </a:lnTo>
                  <a:lnTo>
                    <a:pt x="618" y="49"/>
                  </a:lnTo>
                  <a:lnTo>
                    <a:pt x="634" y="49"/>
                  </a:lnTo>
                  <a:lnTo>
                    <a:pt x="651" y="52"/>
                  </a:lnTo>
                  <a:lnTo>
                    <a:pt x="648" y="73"/>
                  </a:lnTo>
                  <a:lnTo>
                    <a:pt x="646" y="94"/>
                  </a:lnTo>
                  <a:lnTo>
                    <a:pt x="644" y="118"/>
                  </a:lnTo>
                  <a:lnTo>
                    <a:pt x="644" y="139"/>
                  </a:lnTo>
                  <a:lnTo>
                    <a:pt x="641" y="161"/>
                  </a:lnTo>
                  <a:lnTo>
                    <a:pt x="641" y="161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8947184" y="3936819"/>
              <a:ext cx="497921" cy="456427"/>
            </a:xfrm>
            <a:custGeom>
              <a:avLst/>
              <a:gdLst>
                <a:gd name="T0" fmla="*/ 504 w 504"/>
                <a:gd name="T1" fmla="*/ 71 h 462"/>
                <a:gd name="T2" fmla="*/ 494 w 504"/>
                <a:gd name="T3" fmla="*/ 74 h 462"/>
                <a:gd name="T4" fmla="*/ 478 w 504"/>
                <a:gd name="T5" fmla="*/ 95 h 462"/>
                <a:gd name="T6" fmla="*/ 480 w 504"/>
                <a:gd name="T7" fmla="*/ 109 h 462"/>
                <a:gd name="T8" fmla="*/ 480 w 504"/>
                <a:gd name="T9" fmla="*/ 119 h 462"/>
                <a:gd name="T10" fmla="*/ 473 w 504"/>
                <a:gd name="T11" fmla="*/ 128 h 462"/>
                <a:gd name="T12" fmla="*/ 466 w 504"/>
                <a:gd name="T13" fmla="*/ 149 h 462"/>
                <a:gd name="T14" fmla="*/ 466 w 504"/>
                <a:gd name="T15" fmla="*/ 171 h 462"/>
                <a:gd name="T16" fmla="*/ 459 w 504"/>
                <a:gd name="T17" fmla="*/ 180 h 462"/>
                <a:gd name="T18" fmla="*/ 449 w 504"/>
                <a:gd name="T19" fmla="*/ 187 h 462"/>
                <a:gd name="T20" fmla="*/ 435 w 504"/>
                <a:gd name="T21" fmla="*/ 211 h 462"/>
                <a:gd name="T22" fmla="*/ 435 w 504"/>
                <a:gd name="T23" fmla="*/ 223 h 462"/>
                <a:gd name="T24" fmla="*/ 426 w 504"/>
                <a:gd name="T25" fmla="*/ 230 h 462"/>
                <a:gd name="T26" fmla="*/ 423 w 504"/>
                <a:gd name="T27" fmla="*/ 265 h 462"/>
                <a:gd name="T28" fmla="*/ 409 w 504"/>
                <a:gd name="T29" fmla="*/ 268 h 462"/>
                <a:gd name="T30" fmla="*/ 412 w 504"/>
                <a:gd name="T31" fmla="*/ 277 h 462"/>
                <a:gd name="T32" fmla="*/ 404 w 504"/>
                <a:gd name="T33" fmla="*/ 279 h 462"/>
                <a:gd name="T34" fmla="*/ 393 w 504"/>
                <a:gd name="T35" fmla="*/ 296 h 462"/>
                <a:gd name="T36" fmla="*/ 397 w 504"/>
                <a:gd name="T37" fmla="*/ 313 h 462"/>
                <a:gd name="T38" fmla="*/ 381 w 504"/>
                <a:gd name="T39" fmla="*/ 320 h 462"/>
                <a:gd name="T40" fmla="*/ 386 w 504"/>
                <a:gd name="T41" fmla="*/ 329 h 462"/>
                <a:gd name="T42" fmla="*/ 386 w 504"/>
                <a:gd name="T43" fmla="*/ 343 h 462"/>
                <a:gd name="T44" fmla="*/ 376 w 504"/>
                <a:gd name="T45" fmla="*/ 350 h 462"/>
                <a:gd name="T46" fmla="*/ 376 w 504"/>
                <a:gd name="T47" fmla="*/ 362 h 462"/>
                <a:gd name="T48" fmla="*/ 371 w 504"/>
                <a:gd name="T49" fmla="*/ 372 h 462"/>
                <a:gd name="T50" fmla="*/ 378 w 504"/>
                <a:gd name="T51" fmla="*/ 381 h 462"/>
                <a:gd name="T52" fmla="*/ 378 w 504"/>
                <a:gd name="T53" fmla="*/ 400 h 462"/>
                <a:gd name="T54" fmla="*/ 386 w 504"/>
                <a:gd name="T55" fmla="*/ 410 h 462"/>
                <a:gd name="T56" fmla="*/ 383 w 504"/>
                <a:gd name="T57" fmla="*/ 426 h 462"/>
                <a:gd name="T58" fmla="*/ 343 w 504"/>
                <a:gd name="T59" fmla="*/ 445 h 462"/>
                <a:gd name="T60" fmla="*/ 232 w 504"/>
                <a:gd name="T61" fmla="*/ 452 h 462"/>
                <a:gd name="T62" fmla="*/ 118 w 504"/>
                <a:gd name="T63" fmla="*/ 459 h 462"/>
                <a:gd name="T64" fmla="*/ 78 w 504"/>
                <a:gd name="T65" fmla="*/ 403 h 462"/>
                <a:gd name="T66" fmla="*/ 71 w 504"/>
                <a:gd name="T67" fmla="*/ 393 h 462"/>
                <a:gd name="T68" fmla="*/ 59 w 504"/>
                <a:gd name="T69" fmla="*/ 393 h 462"/>
                <a:gd name="T70" fmla="*/ 47 w 504"/>
                <a:gd name="T71" fmla="*/ 395 h 462"/>
                <a:gd name="T72" fmla="*/ 40 w 504"/>
                <a:gd name="T73" fmla="*/ 393 h 462"/>
                <a:gd name="T74" fmla="*/ 31 w 504"/>
                <a:gd name="T75" fmla="*/ 358 h 462"/>
                <a:gd name="T76" fmla="*/ 26 w 504"/>
                <a:gd name="T77" fmla="*/ 197 h 462"/>
                <a:gd name="T78" fmla="*/ 9 w 504"/>
                <a:gd name="T79" fmla="*/ 83 h 462"/>
                <a:gd name="T80" fmla="*/ 83 w 504"/>
                <a:gd name="T81" fmla="*/ 26 h 462"/>
                <a:gd name="T82" fmla="*/ 248 w 504"/>
                <a:gd name="T83" fmla="*/ 17 h 462"/>
                <a:gd name="T84" fmla="*/ 414 w 504"/>
                <a:gd name="T85" fmla="*/ 3 h 462"/>
                <a:gd name="T86" fmla="*/ 449 w 504"/>
                <a:gd name="T87" fmla="*/ 5 h 462"/>
                <a:gd name="T88" fmla="*/ 452 w 504"/>
                <a:gd name="T89" fmla="*/ 7 h 462"/>
                <a:gd name="T90" fmla="*/ 456 w 504"/>
                <a:gd name="T91" fmla="*/ 12 h 462"/>
                <a:gd name="T92" fmla="*/ 459 w 504"/>
                <a:gd name="T93" fmla="*/ 17 h 462"/>
                <a:gd name="T94" fmla="*/ 461 w 504"/>
                <a:gd name="T95" fmla="*/ 26 h 462"/>
                <a:gd name="T96" fmla="*/ 459 w 504"/>
                <a:gd name="T97" fmla="*/ 29 h 462"/>
                <a:gd name="T98" fmla="*/ 454 w 504"/>
                <a:gd name="T99" fmla="*/ 33 h 462"/>
                <a:gd name="T100" fmla="*/ 449 w 504"/>
                <a:gd name="T101" fmla="*/ 38 h 462"/>
                <a:gd name="T102" fmla="*/ 445 w 504"/>
                <a:gd name="T103" fmla="*/ 43 h 462"/>
                <a:gd name="T104" fmla="*/ 445 w 504"/>
                <a:gd name="T105" fmla="*/ 48 h 462"/>
                <a:gd name="T106" fmla="*/ 440 w 504"/>
                <a:gd name="T107" fmla="*/ 50 h 462"/>
                <a:gd name="T108" fmla="*/ 433 w 504"/>
                <a:gd name="T109" fmla="*/ 64 h 462"/>
                <a:gd name="T110" fmla="*/ 454 w 504"/>
                <a:gd name="T111" fmla="*/ 64 h 462"/>
                <a:gd name="T112" fmla="*/ 497 w 504"/>
                <a:gd name="T113" fmla="*/ 57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4" h="462">
                  <a:moveTo>
                    <a:pt x="499" y="57"/>
                  </a:moveTo>
                  <a:lnTo>
                    <a:pt x="499" y="59"/>
                  </a:lnTo>
                  <a:lnTo>
                    <a:pt x="499" y="62"/>
                  </a:lnTo>
                  <a:lnTo>
                    <a:pt x="504" y="64"/>
                  </a:lnTo>
                  <a:lnTo>
                    <a:pt x="504" y="69"/>
                  </a:lnTo>
                  <a:lnTo>
                    <a:pt x="504" y="71"/>
                  </a:lnTo>
                  <a:lnTo>
                    <a:pt x="504" y="71"/>
                  </a:lnTo>
                  <a:lnTo>
                    <a:pt x="499" y="69"/>
                  </a:lnTo>
                  <a:lnTo>
                    <a:pt x="497" y="69"/>
                  </a:lnTo>
                  <a:lnTo>
                    <a:pt x="494" y="69"/>
                  </a:lnTo>
                  <a:lnTo>
                    <a:pt x="494" y="71"/>
                  </a:lnTo>
                  <a:lnTo>
                    <a:pt x="494" y="74"/>
                  </a:lnTo>
                  <a:lnTo>
                    <a:pt x="497" y="76"/>
                  </a:lnTo>
                  <a:lnTo>
                    <a:pt x="499" y="76"/>
                  </a:lnTo>
                  <a:lnTo>
                    <a:pt x="499" y="78"/>
                  </a:lnTo>
                  <a:lnTo>
                    <a:pt x="494" y="85"/>
                  </a:lnTo>
                  <a:lnTo>
                    <a:pt x="480" y="93"/>
                  </a:lnTo>
                  <a:lnTo>
                    <a:pt x="478" y="95"/>
                  </a:lnTo>
                  <a:lnTo>
                    <a:pt x="478" y="97"/>
                  </a:lnTo>
                  <a:lnTo>
                    <a:pt x="480" y="100"/>
                  </a:lnTo>
                  <a:lnTo>
                    <a:pt x="483" y="102"/>
                  </a:lnTo>
                  <a:lnTo>
                    <a:pt x="483" y="104"/>
                  </a:lnTo>
                  <a:lnTo>
                    <a:pt x="483" y="107"/>
                  </a:lnTo>
                  <a:lnTo>
                    <a:pt x="480" y="109"/>
                  </a:lnTo>
                  <a:lnTo>
                    <a:pt x="480" y="109"/>
                  </a:lnTo>
                  <a:lnTo>
                    <a:pt x="480" y="111"/>
                  </a:lnTo>
                  <a:lnTo>
                    <a:pt x="483" y="114"/>
                  </a:lnTo>
                  <a:lnTo>
                    <a:pt x="483" y="116"/>
                  </a:lnTo>
                  <a:lnTo>
                    <a:pt x="483" y="119"/>
                  </a:lnTo>
                  <a:lnTo>
                    <a:pt x="480" y="119"/>
                  </a:lnTo>
                  <a:lnTo>
                    <a:pt x="478" y="119"/>
                  </a:lnTo>
                  <a:lnTo>
                    <a:pt x="475" y="121"/>
                  </a:lnTo>
                  <a:lnTo>
                    <a:pt x="475" y="121"/>
                  </a:lnTo>
                  <a:lnTo>
                    <a:pt x="473" y="123"/>
                  </a:lnTo>
                  <a:lnTo>
                    <a:pt x="475" y="126"/>
                  </a:lnTo>
                  <a:lnTo>
                    <a:pt x="473" y="128"/>
                  </a:lnTo>
                  <a:lnTo>
                    <a:pt x="473" y="130"/>
                  </a:lnTo>
                  <a:lnTo>
                    <a:pt x="471" y="133"/>
                  </a:lnTo>
                  <a:lnTo>
                    <a:pt x="466" y="137"/>
                  </a:lnTo>
                  <a:lnTo>
                    <a:pt x="466" y="140"/>
                  </a:lnTo>
                  <a:lnTo>
                    <a:pt x="466" y="142"/>
                  </a:lnTo>
                  <a:lnTo>
                    <a:pt x="466" y="149"/>
                  </a:lnTo>
                  <a:lnTo>
                    <a:pt x="466" y="152"/>
                  </a:lnTo>
                  <a:lnTo>
                    <a:pt x="468" y="156"/>
                  </a:lnTo>
                  <a:lnTo>
                    <a:pt x="471" y="161"/>
                  </a:lnTo>
                  <a:lnTo>
                    <a:pt x="471" y="166"/>
                  </a:lnTo>
                  <a:lnTo>
                    <a:pt x="468" y="171"/>
                  </a:lnTo>
                  <a:lnTo>
                    <a:pt x="466" y="171"/>
                  </a:lnTo>
                  <a:lnTo>
                    <a:pt x="464" y="171"/>
                  </a:lnTo>
                  <a:lnTo>
                    <a:pt x="461" y="171"/>
                  </a:lnTo>
                  <a:lnTo>
                    <a:pt x="461" y="173"/>
                  </a:lnTo>
                  <a:lnTo>
                    <a:pt x="461" y="175"/>
                  </a:lnTo>
                  <a:lnTo>
                    <a:pt x="461" y="178"/>
                  </a:lnTo>
                  <a:lnTo>
                    <a:pt x="459" y="180"/>
                  </a:lnTo>
                  <a:lnTo>
                    <a:pt x="459" y="180"/>
                  </a:lnTo>
                  <a:lnTo>
                    <a:pt x="454" y="182"/>
                  </a:lnTo>
                  <a:lnTo>
                    <a:pt x="452" y="185"/>
                  </a:lnTo>
                  <a:lnTo>
                    <a:pt x="449" y="185"/>
                  </a:lnTo>
                  <a:lnTo>
                    <a:pt x="449" y="187"/>
                  </a:lnTo>
                  <a:lnTo>
                    <a:pt x="449" y="187"/>
                  </a:lnTo>
                  <a:lnTo>
                    <a:pt x="452" y="187"/>
                  </a:lnTo>
                  <a:lnTo>
                    <a:pt x="454" y="192"/>
                  </a:lnTo>
                  <a:lnTo>
                    <a:pt x="454" y="197"/>
                  </a:lnTo>
                  <a:lnTo>
                    <a:pt x="452" y="201"/>
                  </a:lnTo>
                  <a:lnTo>
                    <a:pt x="447" y="204"/>
                  </a:lnTo>
                  <a:lnTo>
                    <a:pt x="435" y="211"/>
                  </a:lnTo>
                  <a:lnTo>
                    <a:pt x="435" y="211"/>
                  </a:lnTo>
                  <a:lnTo>
                    <a:pt x="435" y="213"/>
                  </a:lnTo>
                  <a:lnTo>
                    <a:pt x="438" y="216"/>
                  </a:lnTo>
                  <a:lnTo>
                    <a:pt x="438" y="218"/>
                  </a:lnTo>
                  <a:lnTo>
                    <a:pt x="435" y="220"/>
                  </a:lnTo>
                  <a:lnTo>
                    <a:pt x="435" y="223"/>
                  </a:lnTo>
                  <a:lnTo>
                    <a:pt x="433" y="223"/>
                  </a:lnTo>
                  <a:lnTo>
                    <a:pt x="430" y="223"/>
                  </a:lnTo>
                  <a:lnTo>
                    <a:pt x="428" y="220"/>
                  </a:lnTo>
                  <a:lnTo>
                    <a:pt x="428" y="223"/>
                  </a:lnTo>
                  <a:lnTo>
                    <a:pt x="426" y="225"/>
                  </a:lnTo>
                  <a:lnTo>
                    <a:pt x="426" y="230"/>
                  </a:lnTo>
                  <a:lnTo>
                    <a:pt x="426" y="235"/>
                  </a:lnTo>
                  <a:lnTo>
                    <a:pt x="428" y="242"/>
                  </a:lnTo>
                  <a:lnTo>
                    <a:pt x="428" y="253"/>
                  </a:lnTo>
                  <a:lnTo>
                    <a:pt x="428" y="258"/>
                  </a:lnTo>
                  <a:lnTo>
                    <a:pt x="428" y="261"/>
                  </a:lnTo>
                  <a:lnTo>
                    <a:pt x="423" y="265"/>
                  </a:lnTo>
                  <a:lnTo>
                    <a:pt x="421" y="268"/>
                  </a:lnTo>
                  <a:lnTo>
                    <a:pt x="419" y="268"/>
                  </a:lnTo>
                  <a:lnTo>
                    <a:pt x="414" y="270"/>
                  </a:lnTo>
                  <a:lnTo>
                    <a:pt x="412" y="270"/>
                  </a:lnTo>
                  <a:lnTo>
                    <a:pt x="412" y="270"/>
                  </a:lnTo>
                  <a:lnTo>
                    <a:pt x="409" y="268"/>
                  </a:lnTo>
                  <a:lnTo>
                    <a:pt x="409" y="270"/>
                  </a:lnTo>
                  <a:lnTo>
                    <a:pt x="409" y="270"/>
                  </a:lnTo>
                  <a:lnTo>
                    <a:pt x="412" y="272"/>
                  </a:lnTo>
                  <a:lnTo>
                    <a:pt x="412" y="275"/>
                  </a:lnTo>
                  <a:lnTo>
                    <a:pt x="412" y="275"/>
                  </a:lnTo>
                  <a:lnTo>
                    <a:pt x="412" y="277"/>
                  </a:lnTo>
                  <a:lnTo>
                    <a:pt x="412" y="279"/>
                  </a:lnTo>
                  <a:lnTo>
                    <a:pt x="409" y="279"/>
                  </a:lnTo>
                  <a:lnTo>
                    <a:pt x="409" y="282"/>
                  </a:lnTo>
                  <a:lnTo>
                    <a:pt x="409" y="282"/>
                  </a:lnTo>
                  <a:lnTo>
                    <a:pt x="407" y="279"/>
                  </a:lnTo>
                  <a:lnTo>
                    <a:pt x="404" y="279"/>
                  </a:lnTo>
                  <a:lnTo>
                    <a:pt x="404" y="279"/>
                  </a:lnTo>
                  <a:lnTo>
                    <a:pt x="404" y="282"/>
                  </a:lnTo>
                  <a:lnTo>
                    <a:pt x="402" y="291"/>
                  </a:lnTo>
                  <a:lnTo>
                    <a:pt x="400" y="291"/>
                  </a:lnTo>
                  <a:lnTo>
                    <a:pt x="400" y="294"/>
                  </a:lnTo>
                  <a:lnTo>
                    <a:pt x="393" y="296"/>
                  </a:lnTo>
                  <a:lnTo>
                    <a:pt x="393" y="298"/>
                  </a:lnTo>
                  <a:lnTo>
                    <a:pt x="393" y="301"/>
                  </a:lnTo>
                  <a:lnTo>
                    <a:pt x="400" y="303"/>
                  </a:lnTo>
                  <a:lnTo>
                    <a:pt x="402" y="308"/>
                  </a:lnTo>
                  <a:lnTo>
                    <a:pt x="400" y="310"/>
                  </a:lnTo>
                  <a:lnTo>
                    <a:pt x="397" y="313"/>
                  </a:lnTo>
                  <a:lnTo>
                    <a:pt x="397" y="313"/>
                  </a:lnTo>
                  <a:lnTo>
                    <a:pt x="395" y="313"/>
                  </a:lnTo>
                  <a:lnTo>
                    <a:pt x="393" y="313"/>
                  </a:lnTo>
                  <a:lnTo>
                    <a:pt x="386" y="317"/>
                  </a:lnTo>
                  <a:lnTo>
                    <a:pt x="381" y="320"/>
                  </a:lnTo>
                  <a:lnTo>
                    <a:pt x="381" y="320"/>
                  </a:lnTo>
                  <a:lnTo>
                    <a:pt x="381" y="322"/>
                  </a:lnTo>
                  <a:lnTo>
                    <a:pt x="381" y="322"/>
                  </a:lnTo>
                  <a:lnTo>
                    <a:pt x="383" y="322"/>
                  </a:lnTo>
                  <a:lnTo>
                    <a:pt x="386" y="324"/>
                  </a:lnTo>
                  <a:lnTo>
                    <a:pt x="386" y="327"/>
                  </a:lnTo>
                  <a:lnTo>
                    <a:pt x="386" y="329"/>
                  </a:lnTo>
                  <a:lnTo>
                    <a:pt x="383" y="332"/>
                  </a:lnTo>
                  <a:lnTo>
                    <a:pt x="386" y="336"/>
                  </a:lnTo>
                  <a:lnTo>
                    <a:pt x="386" y="339"/>
                  </a:lnTo>
                  <a:lnTo>
                    <a:pt x="386" y="341"/>
                  </a:lnTo>
                  <a:lnTo>
                    <a:pt x="386" y="343"/>
                  </a:lnTo>
                  <a:lnTo>
                    <a:pt x="386" y="343"/>
                  </a:lnTo>
                  <a:lnTo>
                    <a:pt x="381" y="346"/>
                  </a:lnTo>
                  <a:lnTo>
                    <a:pt x="381" y="346"/>
                  </a:lnTo>
                  <a:lnTo>
                    <a:pt x="381" y="346"/>
                  </a:lnTo>
                  <a:lnTo>
                    <a:pt x="378" y="348"/>
                  </a:lnTo>
                  <a:lnTo>
                    <a:pt x="376" y="348"/>
                  </a:lnTo>
                  <a:lnTo>
                    <a:pt x="376" y="350"/>
                  </a:lnTo>
                  <a:lnTo>
                    <a:pt x="374" y="355"/>
                  </a:lnTo>
                  <a:lnTo>
                    <a:pt x="371" y="358"/>
                  </a:lnTo>
                  <a:lnTo>
                    <a:pt x="369" y="358"/>
                  </a:lnTo>
                  <a:lnTo>
                    <a:pt x="369" y="360"/>
                  </a:lnTo>
                  <a:lnTo>
                    <a:pt x="371" y="362"/>
                  </a:lnTo>
                  <a:lnTo>
                    <a:pt x="376" y="362"/>
                  </a:lnTo>
                  <a:lnTo>
                    <a:pt x="378" y="365"/>
                  </a:lnTo>
                  <a:lnTo>
                    <a:pt x="378" y="367"/>
                  </a:lnTo>
                  <a:lnTo>
                    <a:pt x="378" y="369"/>
                  </a:lnTo>
                  <a:lnTo>
                    <a:pt x="376" y="372"/>
                  </a:lnTo>
                  <a:lnTo>
                    <a:pt x="374" y="372"/>
                  </a:lnTo>
                  <a:lnTo>
                    <a:pt x="371" y="372"/>
                  </a:lnTo>
                  <a:lnTo>
                    <a:pt x="369" y="374"/>
                  </a:lnTo>
                  <a:lnTo>
                    <a:pt x="369" y="377"/>
                  </a:lnTo>
                  <a:lnTo>
                    <a:pt x="371" y="377"/>
                  </a:lnTo>
                  <a:lnTo>
                    <a:pt x="374" y="379"/>
                  </a:lnTo>
                  <a:lnTo>
                    <a:pt x="376" y="379"/>
                  </a:lnTo>
                  <a:lnTo>
                    <a:pt x="378" y="381"/>
                  </a:lnTo>
                  <a:lnTo>
                    <a:pt x="381" y="384"/>
                  </a:lnTo>
                  <a:lnTo>
                    <a:pt x="381" y="386"/>
                  </a:lnTo>
                  <a:lnTo>
                    <a:pt x="383" y="388"/>
                  </a:lnTo>
                  <a:lnTo>
                    <a:pt x="383" y="393"/>
                  </a:lnTo>
                  <a:lnTo>
                    <a:pt x="381" y="395"/>
                  </a:lnTo>
                  <a:lnTo>
                    <a:pt x="378" y="400"/>
                  </a:lnTo>
                  <a:lnTo>
                    <a:pt x="378" y="403"/>
                  </a:lnTo>
                  <a:lnTo>
                    <a:pt x="378" y="405"/>
                  </a:lnTo>
                  <a:lnTo>
                    <a:pt x="381" y="405"/>
                  </a:lnTo>
                  <a:lnTo>
                    <a:pt x="383" y="407"/>
                  </a:lnTo>
                  <a:lnTo>
                    <a:pt x="386" y="407"/>
                  </a:lnTo>
                  <a:lnTo>
                    <a:pt x="386" y="410"/>
                  </a:lnTo>
                  <a:lnTo>
                    <a:pt x="386" y="417"/>
                  </a:lnTo>
                  <a:lnTo>
                    <a:pt x="388" y="419"/>
                  </a:lnTo>
                  <a:lnTo>
                    <a:pt x="388" y="422"/>
                  </a:lnTo>
                  <a:lnTo>
                    <a:pt x="388" y="424"/>
                  </a:lnTo>
                  <a:lnTo>
                    <a:pt x="386" y="426"/>
                  </a:lnTo>
                  <a:lnTo>
                    <a:pt x="383" y="426"/>
                  </a:lnTo>
                  <a:lnTo>
                    <a:pt x="383" y="426"/>
                  </a:lnTo>
                  <a:lnTo>
                    <a:pt x="381" y="429"/>
                  </a:lnTo>
                  <a:lnTo>
                    <a:pt x="383" y="440"/>
                  </a:lnTo>
                  <a:lnTo>
                    <a:pt x="381" y="443"/>
                  </a:lnTo>
                  <a:lnTo>
                    <a:pt x="362" y="443"/>
                  </a:lnTo>
                  <a:lnTo>
                    <a:pt x="343" y="445"/>
                  </a:lnTo>
                  <a:lnTo>
                    <a:pt x="324" y="445"/>
                  </a:lnTo>
                  <a:lnTo>
                    <a:pt x="305" y="448"/>
                  </a:lnTo>
                  <a:lnTo>
                    <a:pt x="289" y="450"/>
                  </a:lnTo>
                  <a:lnTo>
                    <a:pt x="270" y="450"/>
                  </a:lnTo>
                  <a:lnTo>
                    <a:pt x="251" y="452"/>
                  </a:lnTo>
                  <a:lnTo>
                    <a:pt x="232" y="452"/>
                  </a:lnTo>
                  <a:lnTo>
                    <a:pt x="213" y="455"/>
                  </a:lnTo>
                  <a:lnTo>
                    <a:pt x="194" y="455"/>
                  </a:lnTo>
                  <a:lnTo>
                    <a:pt x="175" y="457"/>
                  </a:lnTo>
                  <a:lnTo>
                    <a:pt x="156" y="457"/>
                  </a:lnTo>
                  <a:lnTo>
                    <a:pt x="137" y="459"/>
                  </a:lnTo>
                  <a:lnTo>
                    <a:pt x="118" y="459"/>
                  </a:lnTo>
                  <a:lnTo>
                    <a:pt x="102" y="462"/>
                  </a:lnTo>
                  <a:lnTo>
                    <a:pt x="83" y="462"/>
                  </a:lnTo>
                  <a:lnTo>
                    <a:pt x="80" y="448"/>
                  </a:lnTo>
                  <a:lnTo>
                    <a:pt x="80" y="433"/>
                  </a:lnTo>
                  <a:lnTo>
                    <a:pt x="78" y="417"/>
                  </a:lnTo>
                  <a:lnTo>
                    <a:pt x="78" y="403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6" y="393"/>
                  </a:lnTo>
                  <a:lnTo>
                    <a:pt x="76" y="393"/>
                  </a:lnTo>
                  <a:lnTo>
                    <a:pt x="71" y="391"/>
                  </a:lnTo>
                  <a:lnTo>
                    <a:pt x="71" y="393"/>
                  </a:lnTo>
                  <a:lnTo>
                    <a:pt x="69" y="393"/>
                  </a:lnTo>
                  <a:lnTo>
                    <a:pt x="66" y="393"/>
                  </a:lnTo>
                  <a:lnTo>
                    <a:pt x="61" y="391"/>
                  </a:lnTo>
                  <a:lnTo>
                    <a:pt x="61" y="391"/>
                  </a:lnTo>
                  <a:lnTo>
                    <a:pt x="59" y="393"/>
                  </a:lnTo>
                  <a:lnTo>
                    <a:pt x="59" y="393"/>
                  </a:lnTo>
                  <a:lnTo>
                    <a:pt x="52" y="391"/>
                  </a:lnTo>
                  <a:lnTo>
                    <a:pt x="52" y="391"/>
                  </a:lnTo>
                  <a:lnTo>
                    <a:pt x="50" y="393"/>
                  </a:lnTo>
                  <a:lnTo>
                    <a:pt x="50" y="395"/>
                  </a:lnTo>
                  <a:lnTo>
                    <a:pt x="50" y="395"/>
                  </a:lnTo>
                  <a:lnTo>
                    <a:pt x="47" y="395"/>
                  </a:lnTo>
                  <a:lnTo>
                    <a:pt x="45" y="395"/>
                  </a:lnTo>
                  <a:lnTo>
                    <a:pt x="43" y="395"/>
                  </a:lnTo>
                  <a:lnTo>
                    <a:pt x="43" y="393"/>
                  </a:lnTo>
                  <a:lnTo>
                    <a:pt x="43" y="393"/>
                  </a:lnTo>
                  <a:lnTo>
                    <a:pt x="43" y="393"/>
                  </a:lnTo>
                  <a:lnTo>
                    <a:pt x="40" y="393"/>
                  </a:lnTo>
                  <a:lnTo>
                    <a:pt x="38" y="391"/>
                  </a:lnTo>
                  <a:lnTo>
                    <a:pt x="35" y="391"/>
                  </a:lnTo>
                  <a:lnTo>
                    <a:pt x="35" y="388"/>
                  </a:lnTo>
                  <a:lnTo>
                    <a:pt x="33" y="386"/>
                  </a:lnTo>
                  <a:lnTo>
                    <a:pt x="31" y="386"/>
                  </a:lnTo>
                  <a:lnTo>
                    <a:pt x="31" y="358"/>
                  </a:lnTo>
                  <a:lnTo>
                    <a:pt x="31" y="332"/>
                  </a:lnTo>
                  <a:lnTo>
                    <a:pt x="28" y="303"/>
                  </a:lnTo>
                  <a:lnTo>
                    <a:pt x="28" y="277"/>
                  </a:lnTo>
                  <a:lnTo>
                    <a:pt x="28" y="249"/>
                  </a:lnTo>
                  <a:lnTo>
                    <a:pt x="26" y="223"/>
                  </a:lnTo>
                  <a:lnTo>
                    <a:pt x="26" y="197"/>
                  </a:lnTo>
                  <a:lnTo>
                    <a:pt x="26" y="168"/>
                  </a:lnTo>
                  <a:lnTo>
                    <a:pt x="21" y="152"/>
                  </a:lnTo>
                  <a:lnTo>
                    <a:pt x="19" y="135"/>
                  </a:lnTo>
                  <a:lnTo>
                    <a:pt x="17" y="116"/>
                  </a:lnTo>
                  <a:lnTo>
                    <a:pt x="14" y="100"/>
                  </a:lnTo>
                  <a:lnTo>
                    <a:pt x="9" y="83"/>
                  </a:lnTo>
                  <a:lnTo>
                    <a:pt x="7" y="66"/>
                  </a:lnTo>
                  <a:lnTo>
                    <a:pt x="5" y="48"/>
                  </a:lnTo>
                  <a:lnTo>
                    <a:pt x="0" y="31"/>
                  </a:lnTo>
                  <a:lnTo>
                    <a:pt x="28" y="29"/>
                  </a:lnTo>
                  <a:lnTo>
                    <a:pt x="57" y="29"/>
                  </a:lnTo>
                  <a:lnTo>
                    <a:pt x="83" y="26"/>
                  </a:lnTo>
                  <a:lnTo>
                    <a:pt x="111" y="26"/>
                  </a:lnTo>
                  <a:lnTo>
                    <a:pt x="140" y="24"/>
                  </a:lnTo>
                  <a:lnTo>
                    <a:pt x="166" y="22"/>
                  </a:lnTo>
                  <a:lnTo>
                    <a:pt x="194" y="19"/>
                  </a:lnTo>
                  <a:lnTo>
                    <a:pt x="222" y="19"/>
                  </a:lnTo>
                  <a:lnTo>
                    <a:pt x="248" y="17"/>
                  </a:lnTo>
                  <a:lnTo>
                    <a:pt x="277" y="14"/>
                  </a:lnTo>
                  <a:lnTo>
                    <a:pt x="303" y="12"/>
                  </a:lnTo>
                  <a:lnTo>
                    <a:pt x="331" y="10"/>
                  </a:lnTo>
                  <a:lnTo>
                    <a:pt x="360" y="7"/>
                  </a:lnTo>
                  <a:lnTo>
                    <a:pt x="386" y="5"/>
                  </a:lnTo>
                  <a:lnTo>
                    <a:pt x="414" y="3"/>
                  </a:lnTo>
                  <a:lnTo>
                    <a:pt x="442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3"/>
                  </a:lnTo>
                  <a:lnTo>
                    <a:pt x="449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5"/>
                  </a:lnTo>
                  <a:lnTo>
                    <a:pt x="452" y="7"/>
                  </a:lnTo>
                  <a:lnTo>
                    <a:pt x="452" y="7"/>
                  </a:lnTo>
                  <a:lnTo>
                    <a:pt x="452" y="10"/>
                  </a:lnTo>
                  <a:lnTo>
                    <a:pt x="454" y="10"/>
                  </a:lnTo>
                  <a:lnTo>
                    <a:pt x="454" y="10"/>
                  </a:lnTo>
                  <a:lnTo>
                    <a:pt x="454" y="10"/>
                  </a:lnTo>
                  <a:lnTo>
                    <a:pt x="454" y="12"/>
                  </a:lnTo>
                  <a:lnTo>
                    <a:pt x="456" y="12"/>
                  </a:lnTo>
                  <a:lnTo>
                    <a:pt x="459" y="12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4"/>
                  </a:lnTo>
                  <a:lnTo>
                    <a:pt x="459" y="17"/>
                  </a:lnTo>
                  <a:lnTo>
                    <a:pt x="459" y="17"/>
                  </a:lnTo>
                  <a:lnTo>
                    <a:pt x="459" y="17"/>
                  </a:lnTo>
                  <a:lnTo>
                    <a:pt x="459" y="19"/>
                  </a:lnTo>
                  <a:lnTo>
                    <a:pt x="459" y="22"/>
                  </a:lnTo>
                  <a:lnTo>
                    <a:pt x="461" y="24"/>
                  </a:lnTo>
                  <a:lnTo>
                    <a:pt x="461" y="26"/>
                  </a:lnTo>
                  <a:lnTo>
                    <a:pt x="461" y="26"/>
                  </a:lnTo>
                  <a:lnTo>
                    <a:pt x="459" y="26"/>
                  </a:lnTo>
                  <a:lnTo>
                    <a:pt x="459" y="26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9" y="29"/>
                  </a:lnTo>
                  <a:lnTo>
                    <a:pt x="456" y="29"/>
                  </a:lnTo>
                  <a:lnTo>
                    <a:pt x="454" y="31"/>
                  </a:lnTo>
                  <a:lnTo>
                    <a:pt x="454" y="31"/>
                  </a:lnTo>
                  <a:lnTo>
                    <a:pt x="454" y="31"/>
                  </a:lnTo>
                  <a:lnTo>
                    <a:pt x="454" y="33"/>
                  </a:lnTo>
                  <a:lnTo>
                    <a:pt x="454" y="33"/>
                  </a:lnTo>
                  <a:lnTo>
                    <a:pt x="454" y="36"/>
                  </a:lnTo>
                  <a:lnTo>
                    <a:pt x="454" y="36"/>
                  </a:lnTo>
                  <a:lnTo>
                    <a:pt x="454" y="36"/>
                  </a:lnTo>
                  <a:lnTo>
                    <a:pt x="449" y="38"/>
                  </a:lnTo>
                  <a:lnTo>
                    <a:pt x="449" y="38"/>
                  </a:lnTo>
                  <a:lnTo>
                    <a:pt x="447" y="40"/>
                  </a:lnTo>
                  <a:lnTo>
                    <a:pt x="447" y="40"/>
                  </a:lnTo>
                  <a:lnTo>
                    <a:pt x="445" y="40"/>
                  </a:lnTo>
                  <a:lnTo>
                    <a:pt x="445" y="40"/>
                  </a:lnTo>
                  <a:lnTo>
                    <a:pt x="445" y="40"/>
                  </a:lnTo>
                  <a:lnTo>
                    <a:pt x="445" y="43"/>
                  </a:lnTo>
                  <a:lnTo>
                    <a:pt x="445" y="43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5"/>
                  </a:lnTo>
                  <a:lnTo>
                    <a:pt x="445" y="48"/>
                  </a:lnTo>
                  <a:lnTo>
                    <a:pt x="442" y="48"/>
                  </a:lnTo>
                  <a:lnTo>
                    <a:pt x="442" y="48"/>
                  </a:lnTo>
                  <a:lnTo>
                    <a:pt x="442" y="48"/>
                  </a:lnTo>
                  <a:lnTo>
                    <a:pt x="440" y="48"/>
                  </a:lnTo>
                  <a:lnTo>
                    <a:pt x="440" y="48"/>
                  </a:lnTo>
                  <a:lnTo>
                    <a:pt x="440" y="50"/>
                  </a:lnTo>
                  <a:lnTo>
                    <a:pt x="440" y="50"/>
                  </a:lnTo>
                  <a:lnTo>
                    <a:pt x="438" y="50"/>
                  </a:lnTo>
                  <a:lnTo>
                    <a:pt x="438" y="52"/>
                  </a:lnTo>
                  <a:lnTo>
                    <a:pt x="435" y="55"/>
                  </a:lnTo>
                  <a:lnTo>
                    <a:pt x="435" y="57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33" y="66"/>
                  </a:lnTo>
                  <a:lnTo>
                    <a:pt x="433" y="66"/>
                  </a:lnTo>
                  <a:lnTo>
                    <a:pt x="440" y="64"/>
                  </a:lnTo>
                  <a:lnTo>
                    <a:pt x="454" y="64"/>
                  </a:lnTo>
                  <a:lnTo>
                    <a:pt x="468" y="62"/>
                  </a:lnTo>
                  <a:lnTo>
                    <a:pt x="483" y="59"/>
                  </a:lnTo>
                  <a:lnTo>
                    <a:pt x="497" y="59"/>
                  </a:lnTo>
                  <a:lnTo>
                    <a:pt x="497" y="59"/>
                  </a:lnTo>
                  <a:lnTo>
                    <a:pt x="497" y="57"/>
                  </a:lnTo>
                  <a:lnTo>
                    <a:pt x="497" y="57"/>
                  </a:lnTo>
                  <a:lnTo>
                    <a:pt x="499" y="57"/>
                  </a:lnTo>
                  <a:lnTo>
                    <a:pt x="499" y="57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54"/>
            <p:cNvSpPr>
              <a:spLocks noEditPoints="1"/>
            </p:cNvSpPr>
            <p:nvPr/>
          </p:nvSpPr>
          <p:spPr bwMode="auto">
            <a:xfrm>
              <a:off x="9604163" y="4070191"/>
              <a:ext cx="387272" cy="615485"/>
            </a:xfrm>
            <a:custGeom>
              <a:avLst/>
              <a:gdLst>
                <a:gd name="T0" fmla="*/ 52 w 392"/>
                <a:gd name="T1" fmla="*/ 623 h 623"/>
                <a:gd name="T2" fmla="*/ 392 w 392"/>
                <a:gd name="T3" fmla="*/ 483 h 623"/>
                <a:gd name="T4" fmla="*/ 378 w 392"/>
                <a:gd name="T5" fmla="*/ 464 h 623"/>
                <a:gd name="T6" fmla="*/ 378 w 392"/>
                <a:gd name="T7" fmla="*/ 450 h 623"/>
                <a:gd name="T8" fmla="*/ 378 w 392"/>
                <a:gd name="T9" fmla="*/ 421 h 623"/>
                <a:gd name="T10" fmla="*/ 371 w 392"/>
                <a:gd name="T11" fmla="*/ 405 h 623"/>
                <a:gd name="T12" fmla="*/ 364 w 392"/>
                <a:gd name="T13" fmla="*/ 381 h 623"/>
                <a:gd name="T14" fmla="*/ 369 w 392"/>
                <a:gd name="T15" fmla="*/ 360 h 623"/>
                <a:gd name="T16" fmla="*/ 369 w 392"/>
                <a:gd name="T17" fmla="*/ 341 h 623"/>
                <a:gd name="T18" fmla="*/ 376 w 392"/>
                <a:gd name="T19" fmla="*/ 336 h 623"/>
                <a:gd name="T20" fmla="*/ 378 w 392"/>
                <a:gd name="T21" fmla="*/ 329 h 623"/>
                <a:gd name="T22" fmla="*/ 380 w 392"/>
                <a:gd name="T23" fmla="*/ 327 h 623"/>
                <a:gd name="T24" fmla="*/ 371 w 392"/>
                <a:gd name="T25" fmla="*/ 315 h 623"/>
                <a:gd name="T26" fmla="*/ 369 w 392"/>
                <a:gd name="T27" fmla="*/ 303 h 623"/>
                <a:gd name="T28" fmla="*/ 354 w 392"/>
                <a:gd name="T29" fmla="*/ 284 h 623"/>
                <a:gd name="T30" fmla="*/ 350 w 392"/>
                <a:gd name="T31" fmla="*/ 270 h 623"/>
                <a:gd name="T32" fmla="*/ 345 w 392"/>
                <a:gd name="T33" fmla="*/ 263 h 623"/>
                <a:gd name="T34" fmla="*/ 338 w 392"/>
                <a:gd name="T35" fmla="*/ 242 h 623"/>
                <a:gd name="T36" fmla="*/ 324 w 392"/>
                <a:gd name="T37" fmla="*/ 197 h 623"/>
                <a:gd name="T38" fmla="*/ 300 w 392"/>
                <a:gd name="T39" fmla="*/ 123 h 623"/>
                <a:gd name="T40" fmla="*/ 276 w 392"/>
                <a:gd name="T41" fmla="*/ 47 h 623"/>
                <a:gd name="T42" fmla="*/ 262 w 392"/>
                <a:gd name="T43" fmla="*/ 2 h 623"/>
                <a:gd name="T44" fmla="*/ 182 w 392"/>
                <a:gd name="T45" fmla="*/ 10 h 623"/>
                <a:gd name="T46" fmla="*/ 68 w 392"/>
                <a:gd name="T47" fmla="*/ 21 h 623"/>
                <a:gd name="T48" fmla="*/ 2 w 392"/>
                <a:gd name="T49" fmla="*/ 31 h 623"/>
                <a:gd name="T50" fmla="*/ 11 w 392"/>
                <a:gd name="T51" fmla="*/ 52 h 623"/>
                <a:gd name="T52" fmla="*/ 11 w 392"/>
                <a:gd name="T53" fmla="*/ 135 h 623"/>
                <a:gd name="T54" fmla="*/ 11 w 392"/>
                <a:gd name="T55" fmla="*/ 270 h 623"/>
                <a:gd name="T56" fmla="*/ 11 w 392"/>
                <a:gd name="T57" fmla="*/ 374 h 623"/>
                <a:gd name="T58" fmla="*/ 11 w 392"/>
                <a:gd name="T59" fmla="*/ 421 h 623"/>
                <a:gd name="T60" fmla="*/ 26 w 392"/>
                <a:gd name="T61" fmla="*/ 514 h 623"/>
                <a:gd name="T62" fmla="*/ 40 w 392"/>
                <a:gd name="T63" fmla="*/ 606 h 623"/>
                <a:gd name="T64" fmla="*/ 49 w 392"/>
                <a:gd name="T65" fmla="*/ 604 h 623"/>
                <a:gd name="T66" fmla="*/ 61 w 392"/>
                <a:gd name="T67" fmla="*/ 608 h 623"/>
                <a:gd name="T68" fmla="*/ 68 w 392"/>
                <a:gd name="T69" fmla="*/ 611 h 623"/>
                <a:gd name="T70" fmla="*/ 71 w 392"/>
                <a:gd name="T71" fmla="*/ 585 h 623"/>
                <a:gd name="T72" fmla="*/ 73 w 392"/>
                <a:gd name="T73" fmla="*/ 575 h 623"/>
                <a:gd name="T74" fmla="*/ 73 w 392"/>
                <a:gd name="T75" fmla="*/ 563 h 623"/>
                <a:gd name="T76" fmla="*/ 78 w 392"/>
                <a:gd name="T77" fmla="*/ 561 h 623"/>
                <a:gd name="T78" fmla="*/ 85 w 392"/>
                <a:gd name="T79" fmla="*/ 566 h 623"/>
                <a:gd name="T80" fmla="*/ 87 w 392"/>
                <a:gd name="T81" fmla="*/ 589 h 623"/>
                <a:gd name="T82" fmla="*/ 92 w 392"/>
                <a:gd name="T83" fmla="*/ 597 h 623"/>
                <a:gd name="T84" fmla="*/ 99 w 392"/>
                <a:gd name="T85" fmla="*/ 599 h 623"/>
                <a:gd name="T86" fmla="*/ 101 w 392"/>
                <a:gd name="T87" fmla="*/ 601 h 623"/>
                <a:gd name="T88" fmla="*/ 97 w 392"/>
                <a:gd name="T89" fmla="*/ 618 h 623"/>
                <a:gd name="T90" fmla="*/ 82 w 392"/>
                <a:gd name="T91" fmla="*/ 620 h 623"/>
                <a:gd name="T92" fmla="*/ 130 w 392"/>
                <a:gd name="T93" fmla="*/ 606 h 623"/>
                <a:gd name="T94" fmla="*/ 125 w 392"/>
                <a:gd name="T95" fmla="*/ 601 h 623"/>
                <a:gd name="T96" fmla="*/ 130 w 392"/>
                <a:gd name="T97" fmla="*/ 604 h 623"/>
                <a:gd name="T98" fmla="*/ 139 w 392"/>
                <a:gd name="T99" fmla="*/ 597 h 623"/>
                <a:gd name="T100" fmla="*/ 144 w 392"/>
                <a:gd name="T101" fmla="*/ 585 h 623"/>
                <a:gd name="T102" fmla="*/ 139 w 392"/>
                <a:gd name="T103" fmla="*/ 575 h 623"/>
                <a:gd name="T104" fmla="*/ 142 w 392"/>
                <a:gd name="T105" fmla="*/ 559 h 623"/>
                <a:gd name="T106" fmla="*/ 125 w 392"/>
                <a:gd name="T107" fmla="*/ 547 h 623"/>
                <a:gd name="T108" fmla="*/ 116 w 392"/>
                <a:gd name="T109" fmla="*/ 535 h 623"/>
                <a:gd name="T110" fmla="*/ 139 w 392"/>
                <a:gd name="T111" fmla="*/ 518 h 623"/>
                <a:gd name="T112" fmla="*/ 257 w 392"/>
                <a:gd name="T113" fmla="*/ 504 h 623"/>
                <a:gd name="T114" fmla="*/ 376 w 392"/>
                <a:gd name="T115" fmla="*/ 488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2" h="623">
                  <a:moveTo>
                    <a:pt x="73" y="615"/>
                  </a:moveTo>
                  <a:lnTo>
                    <a:pt x="71" y="618"/>
                  </a:lnTo>
                  <a:lnTo>
                    <a:pt x="71" y="618"/>
                  </a:lnTo>
                  <a:lnTo>
                    <a:pt x="71" y="618"/>
                  </a:lnTo>
                  <a:lnTo>
                    <a:pt x="68" y="618"/>
                  </a:lnTo>
                  <a:lnTo>
                    <a:pt x="61" y="620"/>
                  </a:lnTo>
                  <a:lnTo>
                    <a:pt x="52" y="623"/>
                  </a:lnTo>
                  <a:lnTo>
                    <a:pt x="52" y="623"/>
                  </a:lnTo>
                  <a:lnTo>
                    <a:pt x="75" y="620"/>
                  </a:lnTo>
                  <a:lnTo>
                    <a:pt x="75" y="620"/>
                  </a:lnTo>
                  <a:lnTo>
                    <a:pt x="78" y="618"/>
                  </a:lnTo>
                  <a:lnTo>
                    <a:pt x="78" y="618"/>
                  </a:lnTo>
                  <a:lnTo>
                    <a:pt x="73" y="615"/>
                  </a:lnTo>
                  <a:close/>
                  <a:moveTo>
                    <a:pt x="392" y="483"/>
                  </a:moveTo>
                  <a:lnTo>
                    <a:pt x="392" y="481"/>
                  </a:lnTo>
                  <a:lnTo>
                    <a:pt x="390" y="476"/>
                  </a:lnTo>
                  <a:lnTo>
                    <a:pt x="385" y="471"/>
                  </a:lnTo>
                  <a:lnTo>
                    <a:pt x="383" y="466"/>
                  </a:lnTo>
                  <a:lnTo>
                    <a:pt x="380" y="466"/>
                  </a:lnTo>
                  <a:lnTo>
                    <a:pt x="378" y="464"/>
                  </a:lnTo>
                  <a:lnTo>
                    <a:pt x="378" y="464"/>
                  </a:lnTo>
                  <a:lnTo>
                    <a:pt x="378" y="459"/>
                  </a:lnTo>
                  <a:lnTo>
                    <a:pt x="378" y="457"/>
                  </a:lnTo>
                  <a:lnTo>
                    <a:pt x="376" y="455"/>
                  </a:lnTo>
                  <a:lnTo>
                    <a:pt x="376" y="455"/>
                  </a:lnTo>
                  <a:lnTo>
                    <a:pt x="376" y="452"/>
                  </a:lnTo>
                  <a:lnTo>
                    <a:pt x="378" y="450"/>
                  </a:lnTo>
                  <a:lnTo>
                    <a:pt x="378" y="450"/>
                  </a:lnTo>
                  <a:lnTo>
                    <a:pt x="378" y="440"/>
                  </a:lnTo>
                  <a:lnTo>
                    <a:pt x="378" y="436"/>
                  </a:lnTo>
                  <a:lnTo>
                    <a:pt x="378" y="431"/>
                  </a:lnTo>
                  <a:lnTo>
                    <a:pt x="378" y="429"/>
                  </a:lnTo>
                  <a:lnTo>
                    <a:pt x="378" y="426"/>
                  </a:lnTo>
                  <a:lnTo>
                    <a:pt x="378" y="424"/>
                  </a:lnTo>
                  <a:lnTo>
                    <a:pt x="378" y="421"/>
                  </a:lnTo>
                  <a:lnTo>
                    <a:pt x="378" y="419"/>
                  </a:lnTo>
                  <a:lnTo>
                    <a:pt x="378" y="417"/>
                  </a:lnTo>
                  <a:lnTo>
                    <a:pt x="376" y="417"/>
                  </a:lnTo>
                  <a:lnTo>
                    <a:pt x="376" y="412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71" y="405"/>
                  </a:lnTo>
                  <a:lnTo>
                    <a:pt x="369" y="402"/>
                  </a:lnTo>
                  <a:lnTo>
                    <a:pt x="364" y="388"/>
                  </a:lnTo>
                  <a:lnTo>
                    <a:pt x="364" y="386"/>
                  </a:lnTo>
                  <a:lnTo>
                    <a:pt x="364" y="384"/>
                  </a:lnTo>
                  <a:lnTo>
                    <a:pt x="364" y="384"/>
                  </a:lnTo>
                  <a:lnTo>
                    <a:pt x="364" y="381"/>
                  </a:lnTo>
                  <a:lnTo>
                    <a:pt x="364" y="381"/>
                  </a:lnTo>
                  <a:lnTo>
                    <a:pt x="364" y="376"/>
                  </a:lnTo>
                  <a:lnTo>
                    <a:pt x="366" y="372"/>
                  </a:lnTo>
                  <a:lnTo>
                    <a:pt x="369" y="367"/>
                  </a:lnTo>
                  <a:lnTo>
                    <a:pt x="369" y="365"/>
                  </a:lnTo>
                  <a:lnTo>
                    <a:pt x="369" y="362"/>
                  </a:lnTo>
                  <a:lnTo>
                    <a:pt x="369" y="362"/>
                  </a:lnTo>
                  <a:lnTo>
                    <a:pt x="369" y="360"/>
                  </a:lnTo>
                  <a:lnTo>
                    <a:pt x="369" y="358"/>
                  </a:lnTo>
                  <a:lnTo>
                    <a:pt x="369" y="355"/>
                  </a:lnTo>
                  <a:lnTo>
                    <a:pt x="369" y="353"/>
                  </a:lnTo>
                  <a:lnTo>
                    <a:pt x="369" y="350"/>
                  </a:lnTo>
                  <a:lnTo>
                    <a:pt x="369" y="348"/>
                  </a:lnTo>
                  <a:lnTo>
                    <a:pt x="369" y="346"/>
                  </a:lnTo>
                  <a:lnTo>
                    <a:pt x="369" y="341"/>
                  </a:lnTo>
                  <a:lnTo>
                    <a:pt x="371" y="341"/>
                  </a:lnTo>
                  <a:lnTo>
                    <a:pt x="371" y="341"/>
                  </a:lnTo>
                  <a:lnTo>
                    <a:pt x="371" y="339"/>
                  </a:lnTo>
                  <a:lnTo>
                    <a:pt x="373" y="339"/>
                  </a:lnTo>
                  <a:lnTo>
                    <a:pt x="376" y="339"/>
                  </a:lnTo>
                  <a:lnTo>
                    <a:pt x="376" y="336"/>
                  </a:lnTo>
                  <a:lnTo>
                    <a:pt x="376" y="336"/>
                  </a:lnTo>
                  <a:lnTo>
                    <a:pt x="376" y="334"/>
                  </a:lnTo>
                  <a:lnTo>
                    <a:pt x="376" y="334"/>
                  </a:lnTo>
                  <a:lnTo>
                    <a:pt x="378" y="334"/>
                  </a:lnTo>
                  <a:lnTo>
                    <a:pt x="378" y="334"/>
                  </a:lnTo>
                  <a:lnTo>
                    <a:pt x="380" y="334"/>
                  </a:lnTo>
                  <a:lnTo>
                    <a:pt x="380" y="331"/>
                  </a:lnTo>
                  <a:lnTo>
                    <a:pt x="378" y="329"/>
                  </a:lnTo>
                  <a:lnTo>
                    <a:pt x="380" y="329"/>
                  </a:lnTo>
                  <a:lnTo>
                    <a:pt x="380" y="329"/>
                  </a:lnTo>
                  <a:lnTo>
                    <a:pt x="380" y="329"/>
                  </a:lnTo>
                  <a:lnTo>
                    <a:pt x="383" y="327"/>
                  </a:lnTo>
                  <a:lnTo>
                    <a:pt x="380" y="327"/>
                  </a:lnTo>
                  <a:lnTo>
                    <a:pt x="380" y="327"/>
                  </a:lnTo>
                  <a:lnTo>
                    <a:pt x="380" y="327"/>
                  </a:lnTo>
                  <a:lnTo>
                    <a:pt x="380" y="324"/>
                  </a:lnTo>
                  <a:lnTo>
                    <a:pt x="378" y="324"/>
                  </a:lnTo>
                  <a:lnTo>
                    <a:pt x="373" y="322"/>
                  </a:lnTo>
                  <a:lnTo>
                    <a:pt x="371" y="320"/>
                  </a:lnTo>
                  <a:lnTo>
                    <a:pt x="371" y="320"/>
                  </a:lnTo>
                  <a:lnTo>
                    <a:pt x="371" y="315"/>
                  </a:lnTo>
                  <a:lnTo>
                    <a:pt x="371" y="315"/>
                  </a:lnTo>
                  <a:lnTo>
                    <a:pt x="371" y="313"/>
                  </a:lnTo>
                  <a:lnTo>
                    <a:pt x="371" y="313"/>
                  </a:lnTo>
                  <a:lnTo>
                    <a:pt x="371" y="310"/>
                  </a:lnTo>
                  <a:lnTo>
                    <a:pt x="371" y="308"/>
                  </a:lnTo>
                  <a:lnTo>
                    <a:pt x="371" y="308"/>
                  </a:lnTo>
                  <a:lnTo>
                    <a:pt x="369" y="305"/>
                  </a:lnTo>
                  <a:lnTo>
                    <a:pt x="369" y="303"/>
                  </a:lnTo>
                  <a:lnTo>
                    <a:pt x="366" y="298"/>
                  </a:lnTo>
                  <a:lnTo>
                    <a:pt x="366" y="298"/>
                  </a:lnTo>
                  <a:lnTo>
                    <a:pt x="364" y="296"/>
                  </a:lnTo>
                  <a:lnTo>
                    <a:pt x="357" y="287"/>
                  </a:lnTo>
                  <a:lnTo>
                    <a:pt x="357" y="287"/>
                  </a:lnTo>
                  <a:lnTo>
                    <a:pt x="357" y="284"/>
                  </a:lnTo>
                  <a:lnTo>
                    <a:pt x="354" y="284"/>
                  </a:lnTo>
                  <a:lnTo>
                    <a:pt x="354" y="284"/>
                  </a:lnTo>
                  <a:lnTo>
                    <a:pt x="354" y="282"/>
                  </a:lnTo>
                  <a:lnTo>
                    <a:pt x="354" y="279"/>
                  </a:lnTo>
                  <a:lnTo>
                    <a:pt x="352" y="277"/>
                  </a:lnTo>
                  <a:lnTo>
                    <a:pt x="350" y="272"/>
                  </a:lnTo>
                  <a:lnTo>
                    <a:pt x="350" y="272"/>
                  </a:lnTo>
                  <a:lnTo>
                    <a:pt x="350" y="270"/>
                  </a:lnTo>
                  <a:lnTo>
                    <a:pt x="347" y="270"/>
                  </a:lnTo>
                  <a:lnTo>
                    <a:pt x="350" y="268"/>
                  </a:lnTo>
                  <a:lnTo>
                    <a:pt x="347" y="268"/>
                  </a:lnTo>
                  <a:lnTo>
                    <a:pt x="345" y="265"/>
                  </a:lnTo>
                  <a:lnTo>
                    <a:pt x="345" y="265"/>
                  </a:lnTo>
                  <a:lnTo>
                    <a:pt x="345" y="263"/>
                  </a:lnTo>
                  <a:lnTo>
                    <a:pt x="345" y="263"/>
                  </a:lnTo>
                  <a:lnTo>
                    <a:pt x="343" y="263"/>
                  </a:lnTo>
                  <a:lnTo>
                    <a:pt x="343" y="258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4"/>
                  </a:lnTo>
                  <a:lnTo>
                    <a:pt x="338" y="244"/>
                  </a:lnTo>
                  <a:lnTo>
                    <a:pt x="338" y="242"/>
                  </a:lnTo>
                  <a:lnTo>
                    <a:pt x="336" y="237"/>
                  </a:lnTo>
                  <a:lnTo>
                    <a:pt x="333" y="234"/>
                  </a:lnTo>
                  <a:lnTo>
                    <a:pt x="333" y="227"/>
                  </a:lnTo>
                  <a:lnTo>
                    <a:pt x="331" y="220"/>
                  </a:lnTo>
                  <a:lnTo>
                    <a:pt x="328" y="213"/>
                  </a:lnTo>
                  <a:lnTo>
                    <a:pt x="326" y="206"/>
                  </a:lnTo>
                  <a:lnTo>
                    <a:pt x="324" y="197"/>
                  </a:lnTo>
                  <a:lnTo>
                    <a:pt x="319" y="187"/>
                  </a:lnTo>
                  <a:lnTo>
                    <a:pt x="317" y="178"/>
                  </a:lnTo>
                  <a:lnTo>
                    <a:pt x="314" y="166"/>
                  </a:lnTo>
                  <a:lnTo>
                    <a:pt x="309" y="156"/>
                  </a:lnTo>
                  <a:lnTo>
                    <a:pt x="307" y="144"/>
                  </a:lnTo>
                  <a:lnTo>
                    <a:pt x="302" y="133"/>
                  </a:lnTo>
                  <a:lnTo>
                    <a:pt x="300" y="123"/>
                  </a:lnTo>
                  <a:lnTo>
                    <a:pt x="295" y="111"/>
                  </a:lnTo>
                  <a:lnTo>
                    <a:pt x="293" y="100"/>
                  </a:lnTo>
                  <a:lnTo>
                    <a:pt x="288" y="88"/>
                  </a:lnTo>
                  <a:lnTo>
                    <a:pt x="286" y="78"/>
                  </a:lnTo>
                  <a:lnTo>
                    <a:pt x="283" y="66"/>
                  </a:lnTo>
                  <a:lnTo>
                    <a:pt x="279" y="57"/>
                  </a:lnTo>
                  <a:lnTo>
                    <a:pt x="276" y="47"/>
                  </a:lnTo>
                  <a:lnTo>
                    <a:pt x="274" y="38"/>
                  </a:lnTo>
                  <a:lnTo>
                    <a:pt x="272" y="31"/>
                  </a:lnTo>
                  <a:lnTo>
                    <a:pt x="269" y="24"/>
                  </a:lnTo>
                  <a:lnTo>
                    <a:pt x="267" y="17"/>
                  </a:lnTo>
                  <a:lnTo>
                    <a:pt x="265" y="12"/>
                  </a:lnTo>
                  <a:lnTo>
                    <a:pt x="265" y="7"/>
                  </a:lnTo>
                  <a:lnTo>
                    <a:pt x="262" y="2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46" y="2"/>
                  </a:lnTo>
                  <a:lnTo>
                    <a:pt x="229" y="5"/>
                  </a:lnTo>
                  <a:lnTo>
                    <a:pt x="215" y="5"/>
                  </a:lnTo>
                  <a:lnTo>
                    <a:pt x="198" y="7"/>
                  </a:lnTo>
                  <a:lnTo>
                    <a:pt x="182" y="10"/>
                  </a:lnTo>
                  <a:lnTo>
                    <a:pt x="165" y="12"/>
                  </a:lnTo>
                  <a:lnTo>
                    <a:pt x="149" y="14"/>
                  </a:lnTo>
                  <a:lnTo>
                    <a:pt x="134" y="14"/>
                  </a:lnTo>
                  <a:lnTo>
                    <a:pt x="118" y="17"/>
                  </a:lnTo>
                  <a:lnTo>
                    <a:pt x="101" y="19"/>
                  </a:lnTo>
                  <a:lnTo>
                    <a:pt x="85" y="19"/>
                  </a:lnTo>
                  <a:lnTo>
                    <a:pt x="68" y="21"/>
                  </a:lnTo>
                  <a:lnTo>
                    <a:pt x="54" y="24"/>
                  </a:lnTo>
                  <a:lnTo>
                    <a:pt x="37" y="24"/>
                  </a:lnTo>
                  <a:lnTo>
                    <a:pt x="21" y="26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6"/>
                  </a:lnTo>
                  <a:lnTo>
                    <a:pt x="7" y="40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43"/>
                  </a:lnTo>
                  <a:lnTo>
                    <a:pt x="11" y="50"/>
                  </a:lnTo>
                  <a:lnTo>
                    <a:pt x="11" y="52"/>
                  </a:lnTo>
                  <a:lnTo>
                    <a:pt x="11" y="64"/>
                  </a:lnTo>
                  <a:lnTo>
                    <a:pt x="11" y="73"/>
                  </a:lnTo>
                  <a:lnTo>
                    <a:pt x="11" y="83"/>
                  </a:lnTo>
                  <a:lnTo>
                    <a:pt x="11" y="95"/>
                  </a:lnTo>
                  <a:lnTo>
                    <a:pt x="11" y="107"/>
                  </a:lnTo>
                  <a:lnTo>
                    <a:pt x="11" y="121"/>
                  </a:lnTo>
                  <a:lnTo>
                    <a:pt x="11" y="135"/>
                  </a:lnTo>
                  <a:lnTo>
                    <a:pt x="11" y="149"/>
                  </a:lnTo>
                  <a:lnTo>
                    <a:pt x="11" y="166"/>
                  </a:lnTo>
                  <a:lnTo>
                    <a:pt x="11" y="182"/>
                  </a:lnTo>
                  <a:lnTo>
                    <a:pt x="11" y="199"/>
                  </a:lnTo>
                  <a:lnTo>
                    <a:pt x="11" y="218"/>
                  </a:lnTo>
                  <a:lnTo>
                    <a:pt x="11" y="251"/>
                  </a:lnTo>
                  <a:lnTo>
                    <a:pt x="11" y="270"/>
                  </a:lnTo>
                  <a:lnTo>
                    <a:pt x="11" y="287"/>
                  </a:lnTo>
                  <a:lnTo>
                    <a:pt x="11" y="303"/>
                  </a:lnTo>
                  <a:lnTo>
                    <a:pt x="11" y="320"/>
                  </a:lnTo>
                  <a:lnTo>
                    <a:pt x="11" y="334"/>
                  </a:lnTo>
                  <a:lnTo>
                    <a:pt x="11" y="348"/>
                  </a:lnTo>
                  <a:lnTo>
                    <a:pt x="11" y="362"/>
                  </a:lnTo>
                  <a:lnTo>
                    <a:pt x="11" y="374"/>
                  </a:lnTo>
                  <a:lnTo>
                    <a:pt x="11" y="386"/>
                  </a:lnTo>
                  <a:lnTo>
                    <a:pt x="11" y="395"/>
                  </a:lnTo>
                  <a:lnTo>
                    <a:pt x="11" y="405"/>
                  </a:lnTo>
                  <a:lnTo>
                    <a:pt x="11" y="412"/>
                  </a:lnTo>
                  <a:lnTo>
                    <a:pt x="11" y="417"/>
                  </a:lnTo>
                  <a:lnTo>
                    <a:pt x="11" y="419"/>
                  </a:lnTo>
                  <a:lnTo>
                    <a:pt x="11" y="421"/>
                  </a:lnTo>
                  <a:lnTo>
                    <a:pt x="14" y="431"/>
                  </a:lnTo>
                  <a:lnTo>
                    <a:pt x="14" y="443"/>
                  </a:lnTo>
                  <a:lnTo>
                    <a:pt x="16" y="455"/>
                  </a:lnTo>
                  <a:lnTo>
                    <a:pt x="19" y="466"/>
                  </a:lnTo>
                  <a:lnTo>
                    <a:pt x="21" y="478"/>
                  </a:lnTo>
                  <a:lnTo>
                    <a:pt x="21" y="490"/>
                  </a:lnTo>
                  <a:lnTo>
                    <a:pt x="26" y="514"/>
                  </a:lnTo>
                  <a:lnTo>
                    <a:pt x="26" y="526"/>
                  </a:lnTo>
                  <a:lnTo>
                    <a:pt x="28" y="535"/>
                  </a:lnTo>
                  <a:lnTo>
                    <a:pt x="30" y="547"/>
                  </a:lnTo>
                  <a:lnTo>
                    <a:pt x="33" y="559"/>
                  </a:lnTo>
                  <a:lnTo>
                    <a:pt x="35" y="571"/>
                  </a:lnTo>
                  <a:lnTo>
                    <a:pt x="35" y="582"/>
                  </a:lnTo>
                  <a:lnTo>
                    <a:pt x="40" y="606"/>
                  </a:lnTo>
                  <a:lnTo>
                    <a:pt x="42" y="604"/>
                  </a:lnTo>
                  <a:lnTo>
                    <a:pt x="45" y="604"/>
                  </a:lnTo>
                  <a:lnTo>
                    <a:pt x="47" y="604"/>
                  </a:lnTo>
                  <a:lnTo>
                    <a:pt x="49" y="606"/>
                  </a:lnTo>
                  <a:lnTo>
                    <a:pt x="49" y="606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49" y="604"/>
                  </a:lnTo>
                  <a:lnTo>
                    <a:pt x="52" y="604"/>
                  </a:lnTo>
                  <a:lnTo>
                    <a:pt x="59" y="604"/>
                  </a:lnTo>
                  <a:lnTo>
                    <a:pt x="63" y="606"/>
                  </a:lnTo>
                  <a:lnTo>
                    <a:pt x="61" y="608"/>
                  </a:lnTo>
                  <a:lnTo>
                    <a:pt x="61" y="608"/>
                  </a:lnTo>
                  <a:lnTo>
                    <a:pt x="63" y="611"/>
                  </a:lnTo>
                  <a:lnTo>
                    <a:pt x="66" y="611"/>
                  </a:lnTo>
                  <a:lnTo>
                    <a:pt x="66" y="611"/>
                  </a:lnTo>
                  <a:lnTo>
                    <a:pt x="68" y="608"/>
                  </a:lnTo>
                  <a:lnTo>
                    <a:pt x="68" y="611"/>
                  </a:lnTo>
                  <a:lnTo>
                    <a:pt x="68" y="611"/>
                  </a:lnTo>
                  <a:lnTo>
                    <a:pt x="68" y="611"/>
                  </a:lnTo>
                  <a:lnTo>
                    <a:pt x="71" y="611"/>
                  </a:lnTo>
                  <a:lnTo>
                    <a:pt x="71" y="608"/>
                  </a:lnTo>
                  <a:lnTo>
                    <a:pt x="71" y="599"/>
                  </a:lnTo>
                  <a:lnTo>
                    <a:pt x="71" y="594"/>
                  </a:lnTo>
                  <a:lnTo>
                    <a:pt x="71" y="592"/>
                  </a:lnTo>
                  <a:lnTo>
                    <a:pt x="71" y="587"/>
                  </a:lnTo>
                  <a:lnTo>
                    <a:pt x="71" y="585"/>
                  </a:lnTo>
                  <a:lnTo>
                    <a:pt x="71" y="585"/>
                  </a:lnTo>
                  <a:lnTo>
                    <a:pt x="71" y="582"/>
                  </a:lnTo>
                  <a:lnTo>
                    <a:pt x="71" y="582"/>
                  </a:lnTo>
                  <a:lnTo>
                    <a:pt x="71" y="580"/>
                  </a:lnTo>
                  <a:lnTo>
                    <a:pt x="71" y="578"/>
                  </a:lnTo>
                  <a:lnTo>
                    <a:pt x="71" y="578"/>
                  </a:lnTo>
                  <a:lnTo>
                    <a:pt x="73" y="575"/>
                  </a:lnTo>
                  <a:lnTo>
                    <a:pt x="73" y="575"/>
                  </a:lnTo>
                  <a:lnTo>
                    <a:pt x="73" y="573"/>
                  </a:lnTo>
                  <a:lnTo>
                    <a:pt x="73" y="571"/>
                  </a:lnTo>
                  <a:lnTo>
                    <a:pt x="73" y="568"/>
                  </a:lnTo>
                  <a:lnTo>
                    <a:pt x="73" y="568"/>
                  </a:lnTo>
                  <a:lnTo>
                    <a:pt x="75" y="566"/>
                  </a:lnTo>
                  <a:lnTo>
                    <a:pt x="73" y="563"/>
                  </a:lnTo>
                  <a:lnTo>
                    <a:pt x="75" y="563"/>
                  </a:lnTo>
                  <a:lnTo>
                    <a:pt x="75" y="561"/>
                  </a:lnTo>
                  <a:lnTo>
                    <a:pt x="75" y="559"/>
                  </a:lnTo>
                  <a:lnTo>
                    <a:pt x="75" y="559"/>
                  </a:lnTo>
                  <a:lnTo>
                    <a:pt x="75" y="559"/>
                  </a:lnTo>
                  <a:lnTo>
                    <a:pt x="78" y="559"/>
                  </a:lnTo>
                  <a:lnTo>
                    <a:pt x="78" y="561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80" y="563"/>
                  </a:lnTo>
                  <a:lnTo>
                    <a:pt x="80" y="563"/>
                  </a:lnTo>
                  <a:lnTo>
                    <a:pt x="82" y="566"/>
                  </a:lnTo>
                  <a:lnTo>
                    <a:pt x="85" y="566"/>
                  </a:lnTo>
                  <a:lnTo>
                    <a:pt x="90" y="575"/>
                  </a:lnTo>
                  <a:lnTo>
                    <a:pt x="90" y="578"/>
                  </a:lnTo>
                  <a:lnTo>
                    <a:pt x="90" y="580"/>
                  </a:lnTo>
                  <a:lnTo>
                    <a:pt x="90" y="582"/>
                  </a:lnTo>
                  <a:lnTo>
                    <a:pt x="87" y="585"/>
                  </a:lnTo>
                  <a:lnTo>
                    <a:pt x="87" y="587"/>
                  </a:lnTo>
                  <a:lnTo>
                    <a:pt x="87" y="589"/>
                  </a:lnTo>
                  <a:lnTo>
                    <a:pt x="87" y="589"/>
                  </a:lnTo>
                  <a:lnTo>
                    <a:pt x="90" y="589"/>
                  </a:lnTo>
                  <a:lnTo>
                    <a:pt x="90" y="592"/>
                  </a:lnTo>
                  <a:lnTo>
                    <a:pt x="90" y="592"/>
                  </a:lnTo>
                  <a:lnTo>
                    <a:pt x="90" y="594"/>
                  </a:lnTo>
                  <a:lnTo>
                    <a:pt x="92" y="597"/>
                  </a:lnTo>
                  <a:lnTo>
                    <a:pt x="92" y="597"/>
                  </a:lnTo>
                  <a:lnTo>
                    <a:pt x="92" y="599"/>
                  </a:lnTo>
                  <a:lnTo>
                    <a:pt x="94" y="599"/>
                  </a:lnTo>
                  <a:lnTo>
                    <a:pt x="94" y="599"/>
                  </a:lnTo>
                  <a:lnTo>
                    <a:pt x="97" y="599"/>
                  </a:lnTo>
                  <a:lnTo>
                    <a:pt x="97" y="599"/>
                  </a:lnTo>
                  <a:lnTo>
                    <a:pt x="99" y="599"/>
                  </a:lnTo>
                  <a:lnTo>
                    <a:pt x="99" y="599"/>
                  </a:lnTo>
                  <a:lnTo>
                    <a:pt x="99" y="599"/>
                  </a:lnTo>
                  <a:lnTo>
                    <a:pt x="99" y="597"/>
                  </a:lnTo>
                  <a:lnTo>
                    <a:pt x="99" y="597"/>
                  </a:lnTo>
                  <a:lnTo>
                    <a:pt x="101" y="597"/>
                  </a:lnTo>
                  <a:lnTo>
                    <a:pt x="101" y="597"/>
                  </a:lnTo>
                  <a:lnTo>
                    <a:pt x="101" y="597"/>
                  </a:lnTo>
                  <a:lnTo>
                    <a:pt x="101" y="601"/>
                  </a:lnTo>
                  <a:lnTo>
                    <a:pt x="101" y="601"/>
                  </a:lnTo>
                  <a:lnTo>
                    <a:pt x="101" y="604"/>
                  </a:lnTo>
                  <a:lnTo>
                    <a:pt x="108" y="608"/>
                  </a:lnTo>
                  <a:lnTo>
                    <a:pt x="108" y="611"/>
                  </a:lnTo>
                  <a:lnTo>
                    <a:pt x="106" y="613"/>
                  </a:lnTo>
                  <a:lnTo>
                    <a:pt x="101" y="615"/>
                  </a:lnTo>
                  <a:lnTo>
                    <a:pt x="97" y="618"/>
                  </a:lnTo>
                  <a:lnTo>
                    <a:pt x="94" y="618"/>
                  </a:lnTo>
                  <a:lnTo>
                    <a:pt x="92" y="615"/>
                  </a:lnTo>
                  <a:lnTo>
                    <a:pt x="90" y="615"/>
                  </a:lnTo>
                  <a:lnTo>
                    <a:pt x="90" y="618"/>
                  </a:lnTo>
                  <a:lnTo>
                    <a:pt x="90" y="618"/>
                  </a:lnTo>
                  <a:lnTo>
                    <a:pt x="85" y="618"/>
                  </a:lnTo>
                  <a:lnTo>
                    <a:pt x="82" y="620"/>
                  </a:lnTo>
                  <a:lnTo>
                    <a:pt x="82" y="623"/>
                  </a:lnTo>
                  <a:lnTo>
                    <a:pt x="85" y="620"/>
                  </a:lnTo>
                  <a:lnTo>
                    <a:pt x="94" y="618"/>
                  </a:lnTo>
                  <a:lnTo>
                    <a:pt x="108" y="618"/>
                  </a:lnTo>
                  <a:lnTo>
                    <a:pt x="120" y="613"/>
                  </a:lnTo>
                  <a:lnTo>
                    <a:pt x="127" y="611"/>
                  </a:lnTo>
                  <a:lnTo>
                    <a:pt x="130" y="606"/>
                  </a:lnTo>
                  <a:lnTo>
                    <a:pt x="130" y="606"/>
                  </a:lnTo>
                  <a:lnTo>
                    <a:pt x="127" y="606"/>
                  </a:lnTo>
                  <a:lnTo>
                    <a:pt x="127" y="606"/>
                  </a:lnTo>
                  <a:lnTo>
                    <a:pt x="125" y="606"/>
                  </a:lnTo>
                  <a:lnTo>
                    <a:pt x="125" y="604"/>
                  </a:lnTo>
                  <a:lnTo>
                    <a:pt x="125" y="604"/>
                  </a:lnTo>
                  <a:lnTo>
                    <a:pt x="125" y="601"/>
                  </a:lnTo>
                  <a:lnTo>
                    <a:pt x="125" y="599"/>
                  </a:lnTo>
                  <a:lnTo>
                    <a:pt x="125" y="599"/>
                  </a:lnTo>
                  <a:lnTo>
                    <a:pt x="125" y="601"/>
                  </a:lnTo>
                  <a:lnTo>
                    <a:pt x="127" y="601"/>
                  </a:lnTo>
                  <a:lnTo>
                    <a:pt x="127" y="604"/>
                  </a:lnTo>
                  <a:lnTo>
                    <a:pt x="127" y="604"/>
                  </a:lnTo>
                  <a:lnTo>
                    <a:pt x="130" y="604"/>
                  </a:lnTo>
                  <a:lnTo>
                    <a:pt x="130" y="604"/>
                  </a:lnTo>
                  <a:lnTo>
                    <a:pt x="132" y="604"/>
                  </a:lnTo>
                  <a:lnTo>
                    <a:pt x="134" y="601"/>
                  </a:lnTo>
                  <a:lnTo>
                    <a:pt x="134" y="599"/>
                  </a:lnTo>
                  <a:lnTo>
                    <a:pt x="137" y="599"/>
                  </a:lnTo>
                  <a:lnTo>
                    <a:pt x="139" y="599"/>
                  </a:lnTo>
                  <a:lnTo>
                    <a:pt x="139" y="597"/>
                  </a:lnTo>
                  <a:lnTo>
                    <a:pt x="142" y="594"/>
                  </a:lnTo>
                  <a:lnTo>
                    <a:pt x="142" y="592"/>
                  </a:lnTo>
                  <a:lnTo>
                    <a:pt x="146" y="587"/>
                  </a:lnTo>
                  <a:lnTo>
                    <a:pt x="146" y="587"/>
                  </a:lnTo>
                  <a:lnTo>
                    <a:pt x="146" y="587"/>
                  </a:lnTo>
                  <a:lnTo>
                    <a:pt x="146" y="585"/>
                  </a:lnTo>
                  <a:lnTo>
                    <a:pt x="144" y="585"/>
                  </a:lnTo>
                  <a:lnTo>
                    <a:pt x="144" y="585"/>
                  </a:lnTo>
                  <a:lnTo>
                    <a:pt x="142" y="582"/>
                  </a:lnTo>
                  <a:lnTo>
                    <a:pt x="142" y="582"/>
                  </a:lnTo>
                  <a:lnTo>
                    <a:pt x="144" y="582"/>
                  </a:lnTo>
                  <a:lnTo>
                    <a:pt x="144" y="582"/>
                  </a:lnTo>
                  <a:lnTo>
                    <a:pt x="142" y="578"/>
                  </a:lnTo>
                  <a:lnTo>
                    <a:pt x="139" y="575"/>
                  </a:lnTo>
                  <a:lnTo>
                    <a:pt x="139" y="575"/>
                  </a:lnTo>
                  <a:lnTo>
                    <a:pt x="139" y="573"/>
                  </a:lnTo>
                  <a:lnTo>
                    <a:pt x="142" y="571"/>
                  </a:lnTo>
                  <a:lnTo>
                    <a:pt x="142" y="566"/>
                  </a:lnTo>
                  <a:lnTo>
                    <a:pt x="142" y="561"/>
                  </a:lnTo>
                  <a:lnTo>
                    <a:pt x="142" y="561"/>
                  </a:lnTo>
                  <a:lnTo>
                    <a:pt x="142" y="559"/>
                  </a:lnTo>
                  <a:lnTo>
                    <a:pt x="142" y="559"/>
                  </a:lnTo>
                  <a:lnTo>
                    <a:pt x="142" y="559"/>
                  </a:lnTo>
                  <a:lnTo>
                    <a:pt x="132" y="554"/>
                  </a:lnTo>
                  <a:lnTo>
                    <a:pt x="130" y="552"/>
                  </a:lnTo>
                  <a:lnTo>
                    <a:pt x="127" y="552"/>
                  </a:lnTo>
                  <a:lnTo>
                    <a:pt x="125" y="547"/>
                  </a:lnTo>
                  <a:lnTo>
                    <a:pt x="125" y="547"/>
                  </a:lnTo>
                  <a:lnTo>
                    <a:pt x="118" y="542"/>
                  </a:lnTo>
                  <a:lnTo>
                    <a:pt x="118" y="540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7"/>
                  </a:lnTo>
                  <a:lnTo>
                    <a:pt x="116" y="535"/>
                  </a:lnTo>
                  <a:lnTo>
                    <a:pt x="116" y="535"/>
                  </a:lnTo>
                  <a:lnTo>
                    <a:pt x="116" y="533"/>
                  </a:lnTo>
                  <a:lnTo>
                    <a:pt x="118" y="528"/>
                  </a:lnTo>
                  <a:lnTo>
                    <a:pt x="118" y="528"/>
                  </a:lnTo>
                  <a:lnTo>
                    <a:pt x="118" y="523"/>
                  </a:lnTo>
                  <a:lnTo>
                    <a:pt x="118" y="521"/>
                  </a:lnTo>
                  <a:lnTo>
                    <a:pt x="123" y="521"/>
                  </a:lnTo>
                  <a:lnTo>
                    <a:pt x="139" y="518"/>
                  </a:lnTo>
                  <a:lnTo>
                    <a:pt x="156" y="516"/>
                  </a:lnTo>
                  <a:lnTo>
                    <a:pt x="172" y="514"/>
                  </a:lnTo>
                  <a:lnTo>
                    <a:pt x="189" y="511"/>
                  </a:lnTo>
                  <a:lnTo>
                    <a:pt x="205" y="509"/>
                  </a:lnTo>
                  <a:lnTo>
                    <a:pt x="224" y="509"/>
                  </a:lnTo>
                  <a:lnTo>
                    <a:pt x="241" y="507"/>
                  </a:lnTo>
                  <a:lnTo>
                    <a:pt x="257" y="504"/>
                  </a:lnTo>
                  <a:lnTo>
                    <a:pt x="274" y="502"/>
                  </a:lnTo>
                  <a:lnTo>
                    <a:pt x="291" y="500"/>
                  </a:lnTo>
                  <a:lnTo>
                    <a:pt x="307" y="497"/>
                  </a:lnTo>
                  <a:lnTo>
                    <a:pt x="324" y="495"/>
                  </a:lnTo>
                  <a:lnTo>
                    <a:pt x="340" y="492"/>
                  </a:lnTo>
                  <a:lnTo>
                    <a:pt x="359" y="490"/>
                  </a:lnTo>
                  <a:lnTo>
                    <a:pt x="376" y="488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2" y="485"/>
                  </a:lnTo>
                  <a:lnTo>
                    <a:pt x="392" y="483"/>
                  </a:lnTo>
                  <a:lnTo>
                    <a:pt x="392" y="483"/>
                  </a:lnTo>
                  <a:close/>
                </a:path>
              </a:pathLst>
            </a:custGeom>
            <a:grpFill/>
            <a:ln w="3175" cap="flat">
              <a:solidFill>
                <a:srgbClr val="25273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98919" y="469662"/>
            <a:ext cx="6654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COMPANY 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lang="id-ID" sz="4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420" y="1624591"/>
            <a:ext cx="3397639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 Headquarters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(Escanaba, MI) 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Complex, mid-to-high volume machining &amp; product engineering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Roboto Thin" charset="0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672400" y="5418883"/>
            <a:ext cx="3053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gradFill>
                  <a:gsLst>
                    <a:gs pos="34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506,000</a:t>
            </a:r>
            <a:endParaRPr lang="id-ID" sz="4000" b="1" dirty="0">
              <a:gradFill>
                <a:gsLst>
                  <a:gs pos="34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94991" y="5990376"/>
            <a:ext cx="176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 Feet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19010" y="6302306"/>
            <a:ext cx="237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3 Locations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-18483" y="6388193"/>
            <a:ext cx="1221694" cy="432132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758418" y="2843415"/>
            <a:ext cx="4026098" cy="110799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Development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(Escanaba, MI)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Engineering, development, testing, and proprietary product/system launches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97905" y="4146177"/>
            <a:ext cx="4207060" cy="86177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Assembly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(Greenfield, IN) 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High-to-low volume assembly needs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8420653" y="5418883"/>
            <a:ext cx="1806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gradFill>
                  <a:gsLst>
                    <a:gs pos="34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c.450</a:t>
            </a:r>
            <a:endParaRPr lang="id-ID" sz="4000" b="1" dirty="0">
              <a:gradFill>
                <a:gsLst>
                  <a:gs pos="34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419783" y="6019841"/>
            <a:ext cx="176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970404" y="6334804"/>
            <a:ext cx="256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Nationwide&amp; the UK</a:t>
            </a:r>
          </a:p>
        </p:txBody>
      </p:sp>
      <p:sp>
        <p:nvSpPr>
          <p:cNvPr id="83" name="Rectangle 82"/>
          <p:cNvSpPr/>
          <p:nvPr/>
        </p:nvSpPr>
        <p:spPr>
          <a:xfrm>
            <a:off x="1933006" y="5418883"/>
            <a:ext cx="18063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gradFill>
                  <a:gsLst>
                    <a:gs pos="34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1981</a:t>
            </a:r>
            <a:endParaRPr lang="id-ID" sz="4000" b="1" dirty="0">
              <a:gradFill>
                <a:gsLst>
                  <a:gs pos="34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938636" y="6026877"/>
            <a:ext cx="176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581245" y="6331358"/>
            <a:ext cx="243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Ownership in 1991</a:t>
            </a:r>
          </a:p>
        </p:txBody>
      </p:sp>
      <p:pic>
        <p:nvPicPr>
          <p:cNvPr id="74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11" y="1781342"/>
            <a:ext cx="390087" cy="39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45" y="2782268"/>
            <a:ext cx="390087" cy="39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Half Frame 69"/>
          <p:cNvSpPr/>
          <p:nvPr/>
        </p:nvSpPr>
        <p:spPr>
          <a:xfrm rot="5400000">
            <a:off x="6877200" y="214703"/>
            <a:ext cx="443183" cy="509917"/>
          </a:xfrm>
          <a:prstGeom prst="halfFrame">
            <a:avLst>
              <a:gd name="adj1" fmla="val 24385"/>
              <a:gd name="adj2" fmla="val 2304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Image result for Person icon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07" y="2203564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882" y="3110433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826" y="2424788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713" y="3734949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18" y="4427539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nited kingdom outline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92" b="100000" l="0" r="98658">
                        <a14:foregroundMark x1="44631" y1="13520" x2="49664" y2="44133"/>
                        <a14:foregroundMark x1="57383" y1="37755" x2="73826" y2="80612"/>
                        <a14:foregroundMark x1="22819" y1="44388" x2="28188" y2="72194"/>
                        <a14:foregroundMark x1="34228" y1="11480" x2="29195" y2="16582"/>
                        <a14:foregroundMark x1="33221" y1="18878" x2="34899" y2="23469"/>
                        <a14:foregroundMark x1="34564" y1="39796" x2="33221" y2="36224"/>
                        <a14:foregroundMark x1="25503" y1="19643" x2="27852" y2="20918"/>
                        <a14:foregroundMark x1="26174" y1="22959" x2="26510" y2="24490"/>
                        <a14:foregroundMark x1="29195" y1="31122" x2="30537" y2="30867"/>
                        <a14:foregroundMark x1="31879" y1="29337" x2="31879" y2="29337"/>
                        <a14:foregroundMark x1="48322" y1="61480" x2="48322" y2="61480"/>
                        <a14:foregroundMark x1="42617" y1="40051" x2="42617" y2="40051"/>
                        <a14:backgroundMark x1="36577" y1="21939" x2="36577" y2="21939"/>
                        <a14:backgroundMark x1="37919" y1="23469" x2="37919" y2="23469"/>
                        <a14:backgroundMark x1="43624" y1="37500" x2="43624" y2="37500"/>
                        <a14:backgroundMark x1="41946" y1="37500" x2="41946" y2="37500"/>
                        <a14:backgroundMark x1="41275" y1="38776" x2="41275" y2="38776"/>
                        <a14:backgroundMark x1="50000" y1="62755" x2="50000" y2="6275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851" y="2341977"/>
            <a:ext cx="2006423" cy="26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701" y="3838242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995" y="2655301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55" y="1670656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Image result for Pers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0" b="98689" l="1000" r="99667">
                        <a14:foregroundMark x1="48000" y1="4849" x2="48000" y2="1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500" y="2760113"/>
            <a:ext cx="223724" cy="4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59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9" r="30977" b="21244"/>
          <a:stretch/>
        </p:blipFill>
        <p:spPr/>
      </p:pic>
      <p:sp>
        <p:nvSpPr>
          <p:cNvPr id="6" name="Snip Single Corner Rectangle 5"/>
          <p:cNvSpPr/>
          <p:nvPr/>
        </p:nvSpPr>
        <p:spPr>
          <a:xfrm>
            <a:off x="-20791" y="0"/>
            <a:ext cx="12212791" cy="6919778"/>
          </a:xfrm>
          <a:prstGeom prst="snip1Rect">
            <a:avLst>
              <a:gd name="adj" fmla="val 11837"/>
            </a:avLst>
          </a:prstGeom>
          <a:gradFill flip="none" rotWithShape="1">
            <a:gsLst>
              <a:gs pos="22000">
                <a:schemeClr val="bg1"/>
              </a:gs>
              <a:gs pos="82000">
                <a:schemeClr val="bg2">
                  <a:lumMod val="90000"/>
                  <a:alpha val="2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1529" y="197412"/>
            <a:ext cx="4726473" cy="12513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WE ARE</a:t>
            </a:r>
            <a:endParaRPr lang="id-ID" sz="4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1529" y="1639840"/>
            <a:ext cx="959617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owned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 since 1991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&amp; thermal solution providers</a:t>
            </a:r>
          </a:p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class engineering </a:t>
            </a:r>
          </a:p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Cutting-edge machining &amp; automation</a:t>
            </a:r>
          </a:p>
          <a:p>
            <a:pPr>
              <a:lnSpc>
                <a:spcPct val="250000"/>
              </a:lnSpc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customer reach</a:t>
            </a:r>
          </a:p>
        </p:txBody>
      </p:sp>
    </p:spTree>
    <p:extLst>
      <p:ext uri="{BB962C8B-B14F-4D97-AF65-F5344CB8AC3E}">
        <p14:creationId xmlns:p14="http://schemas.microsoft.com/office/powerpoint/2010/main" val="88994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roup 2305"/>
          <p:cNvGrpSpPr/>
          <p:nvPr/>
        </p:nvGrpSpPr>
        <p:grpSpPr>
          <a:xfrm>
            <a:off x="68990" y="170006"/>
            <a:ext cx="12150939" cy="6536214"/>
            <a:chOff x="4603032" y="368038"/>
            <a:chExt cx="7741919" cy="3768797"/>
          </a:xfrm>
          <a:gradFill flip="none" rotWithShape="1">
            <a:gsLst>
              <a:gs pos="0">
                <a:schemeClr val="accent2"/>
              </a:gs>
              <a:gs pos="100000">
                <a:schemeClr val="bg2">
                  <a:lumMod val="75000"/>
                </a:schemeClr>
              </a:gs>
            </a:gsLst>
            <a:lin ang="13500000" scaled="1"/>
            <a:tileRect/>
          </a:gradFill>
        </p:grpSpPr>
        <p:grpSp>
          <p:nvGrpSpPr>
            <p:cNvPr id="2307" name="Group 2306"/>
            <p:cNvGrpSpPr/>
            <p:nvPr/>
          </p:nvGrpSpPr>
          <p:grpSpPr>
            <a:xfrm>
              <a:off x="4603032" y="368038"/>
              <a:ext cx="7741919" cy="3768797"/>
              <a:chOff x="2483751" y="2120605"/>
              <a:chExt cx="7224499" cy="3516916"/>
            </a:xfrm>
            <a:grpFill/>
          </p:grpSpPr>
          <p:grpSp>
            <p:nvGrpSpPr>
              <p:cNvPr id="2309" name="Group 1107"/>
              <p:cNvGrpSpPr>
                <a:grpSpLocks noChangeAspect="1"/>
              </p:cNvGrpSpPr>
              <p:nvPr/>
            </p:nvGrpSpPr>
            <p:grpSpPr bwMode="auto">
              <a:xfrm>
                <a:off x="8149987" y="4770654"/>
                <a:ext cx="1317602" cy="866867"/>
                <a:chOff x="4133" y="2396"/>
                <a:chExt cx="709" cy="482"/>
              </a:xfrm>
              <a:grpFill/>
            </p:grpSpPr>
            <p:sp>
              <p:nvSpPr>
                <p:cNvPr id="3409" name="Freeform 1108"/>
                <p:cNvSpPr>
                  <a:spLocks/>
                </p:cNvSpPr>
                <p:nvPr/>
              </p:nvSpPr>
              <p:spPr bwMode="auto">
                <a:xfrm>
                  <a:off x="4438" y="2396"/>
                  <a:ext cx="98" cy="82"/>
                </a:xfrm>
                <a:custGeom>
                  <a:avLst/>
                  <a:gdLst>
                    <a:gd name="T0" fmla="*/ 20 w 103"/>
                    <a:gd name="T1" fmla="*/ 66 h 86"/>
                    <a:gd name="T2" fmla="*/ 23 w 103"/>
                    <a:gd name="T3" fmla="*/ 63 h 86"/>
                    <a:gd name="T4" fmla="*/ 26 w 103"/>
                    <a:gd name="T5" fmla="*/ 60 h 86"/>
                    <a:gd name="T6" fmla="*/ 29 w 103"/>
                    <a:gd name="T7" fmla="*/ 55 h 86"/>
                    <a:gd name="T8" fmla="*/ 35 w 103"/>
                    <a:gd name="T9" fmla="*/ 53 h 86"/>
                    <a:gd name="T10" fmla="*/ 55 w 103"/>
                    <a:gd name="T11" fmla="*/ 60 h 86"/>
                    <a:gd name="T12" fmla="*/ 64 w 103"/>
                    <a:gd name="T13" fmla="*/ 70 h 86"/>
                    <a:gd name="T14" fmla="*/ 78 w 103"/>
                    <a:gd name="T15" fmla="*/ 82 h 86"/>
                    <a:gd name="T16" fmla="*/ 81 w 103"/>
                    <a:gd name="T17" fmla="*/ 82 h 86"/>
                    <a:gd name="T18" fmla="*/ 92 w 103"/>
                    <a:gd name="T19" fmla="*/ 84 h 86"/>
                    <a:gd name="T20" fmla="*/ 102 w 103"/>
                    <a:gd name="T21" fmla="*/ 86 h 86"/>
                    <a:gd name="T22" fmla="*/ 102 w 103"/>
                    <a:gd name="T23" fmla="*/ 86 h 86"/>
                    <a:gd name="T24" fmla="*/ 103 w 103"/>
                    <a:gd name="T25" fmla="*/ 86 h 86"/>
                    <a:gd name="T26" fmla="*/ 100 w 103"/>
                    <a:gd name="T27" fmla="*/ 83 h 86"/>
                    <a:gd name="T28" fmla="*/ 90 w 103"/>
                    <a:gd name="T29" fmla="*/ 74 h 86"/>
                    <a:gd name="T30" fmla="*/ 87 w 103"/>
                    <a:gd name="T31" fmla="*/ 73 h 86"/>
                    <a:gd name="T32" fmla="*/ 80 w 103"/>
                    <a:gd name="T33" fmla="*/ 70 h 86"/>
                    <a:gd name="T34" fmla="*/ 75 w 103"/>
                    <a:gd name="T35" fmla="*/ 61 h 86"/>
                    <a:gd name="T36" fmla="*/ 72 w 103"/>
                    <a:gd name="T37" fmla="*/ 55 h 86"/>
                    <a:gd name="T38" fmla="*/ 65 w 103"/>
                    <a:gd name="T39" fmla="*/ 45 h 86"/>
                    <a:gd name="T40" fmla="*/ 70 w 103"/>
                    <a:gd name="T41" fmla="*/ 42 h 86"/>
                    <a:gd name="T42" fmla="*/ 71 w 103"/>
                    <a:gd name="T43" fmla="*/ 42 h 86"/>
                    <a:gd name="T44" fmla="*/ 74 w 103"/>
                    <a:gd name="T45" fmla="*/ 41 h 86"/>
                    <a:gd name="T46" fmla="*/ 71 w 103"/>
                    <a:gd name="T47" fmla="*/ 38 h 86"/>
                    <a:gd name="T48" fmla="*/ 62 w 103"/>
                    <a:gd name="T49" fmla="*/ 34 h 86"/>
                    <a:gd name="T50" fmla="*/ 48 w 103"/>
                    <a:gd name="T51" fmla="*/ 24 h 86"/>
                    <a:gd name="T52" fmla="*/ 6 w 103"/>
                    <a:gd name="T53" fmla="*/ 2 h 86"/>
                    <a:gd name="T54" fmla="*/ 0 w 103"/>
                    <a:gd name="T55" fmla="*/ 0 h 86"/>
                    <a:gd name="T56" fmla="*/ 0 w 103"/>
                    <a:gd name="T57" fmla="*/ 68 h 86"/>
                    <a:gd name="T58" fmla="*/ 10 w 103"/>
                    <a:gd name="T59" fmla="*/ 71 h 86"/>
                    <a:gd name="T60" fmla="*/ 20 w 103"/>
                    <a:gd name="T61" fmla="*/ 6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3" h="86">
                      <a:moveTo>
                        <a:pt x="20" y="66"/>
                      </a:moveTo>
                      <a:cubicBezTo>
                        <a:pt x="20" y="65"/>
                        <a:pt x="21" y="63"/>
                        <a:pt x="23" y="63"/>
                      </a:cubicBezTo>
                      <a:cubicBezTo>
                        <a:pt x="24" y="63"/>
                        <a:pt x="25" y="61"/>
                        <a:pt x="26" y="60"/>
                      </a:cubicBezTo>
                      <a:cubicBezTo>
                        <a:pt x="26" y="58"/>
                        <a:pt x="27" y="57"/>
                        <a:pt x="29" y="55"/>
                      </a:cubicBezTo>
                      <a:cubicBezTo>
                        <a:pt x="30" y="54"/>
                        <a:pt x="32" y="53"/>
                        <a:pt x="35" y="53"/>
                      </a:cubicBezTo>
                      <a:cubicBezTo>
                        <a:pt x="41" y="53"/>
                        <a:pt x="50" y="56"/>
                        <a:pt x="55" y="60"/>
                      </a:cubicBezTo>
                      <a:cubicBezTo>
                        <a:pt x="58" y="63"/>
                        <a:pt x="61" y="66"/>
                        <a:pt x="64" y="70"/>
                      </a:cubicBezTo>
                      <a:cubicBezTo>
                        <a:pt x="69" y="76"/>
                        <a:pt x="74" y="83"/>
                        <a:pt x="78" y="82"/>
                      </a:cubicBezTo>
                      <a:cubicBezTo>
                        <a:pt x="79" y="82"/>
                        <a:pt x="80" y="82"/>
                        <a:pt x="81" y="82"/>
                      </a:cubicBezTo>
                      <a:cubicBezTo>
                        <a:pt x="85" y="82"/>
                        <a:pt x="89" y="83"/>
                        <a:pt x="92" y="84"/>
                      </a:cubicBezTo>
                      <a:cubicBezTo>
                        <a:pt x="96" y="85"/>
                        <a:pt x="99" y="86"/>
                        <a:pt x="102" y="86"/>
                      </a:cubicBezTo>
                      <a:cubicBezTo>
                        <a:pt x="102" y="86"/>
                        <a:pt x="102" y="86"/>
                        <a:pt x="102" y="86"/>
                      </a:cubicBezTo>
                      <a:cubicBezTo>
                        <a:pt x="103" y="86"/>
                        <a:pt x="103" y="86"/>
                        <a:pt x="103" y="86"/>
                      </a:cubicBezTo>
                      <a:cubicBezTo>
                        <a:pt x="103" y="85"/>
                        <a:pt x="101" y="84"/>
                        <a:pt x="100" y="83"/>
                      </a:cubicBezTo>
                      <a:cubicBezTo>
                        <a:pt x="100" y="83"/>
                        <a:pt x="90" y="79"/>
                        <a:pt x="90" y="74"/>
                      </a:cubicBezTo>
                      <a:cubicBezTo>
                        <a:pt x="90" y="73"/>
                        <a:pt x="88" y="73"/>
                        <a:pt x="87" y="73"/>
                      </a:cubicBezTo>
                      <a:cubicBezTo>
                        <a:pt x="85" y="72"/>
                        <a:pt x="82" y="71"/>
                        <a:pt x="80" y="70"/>
                      </a:cubicBezTo>
                      <a:cubicBezTo>
                        <a:pt x="77" y="68"/>
                        <a:pt x="76" y="64"/>
                        <a:pt x="75" y="61"/>
                      </a:cubicBezTo>
                      <a:cubicBezTo>
                        <a:pt x="75" y="58"/>
                        <a:pt x="74" y="56"/>
                        <a:pt x="72" y="55"/>
                      </a:cubicBezTo>
                      <a:cubicBezTo>
                        <a:pt x="68" y="53"/>
                        <a:pt x="65" y="49"/>
                        <a:pt x="65" y="45"/>
                      </a:cubicBezTo>
                      <a:cubicBezTo>
                        <a:pt x="66" y="44"/>
                        <a:pt x="66" y="42"/>
                        <a:pt x="70" y="42"/>
                      </a:cubicBezTo>
                      <a:cubicBezTo>
                        <a:pt x="71" y="42"/>
                        <a:pt x="71" y="42"/>
                        <a:pt x="71" y="42"/>
                      </a:cubicBezTo>
                      <a:cubicBezTo>
                        <a:pt x="73" y="42"/>
                        <a:pt x="74" y="42"/>
                        <a:pt x="74" y="41"/>
                      </a:cubicBezTo>
                      <a:cubicBezTo>
                        <a:pt x="74" y="41"/>
                        <a:pt x="74" y="40"/>
                        <a:pt x="71" y="38"/>
                      </a:cubicBezTo>
                      <a:cubicBezTo>
                        <a:pt x="70" y="37"/>
                        <a:pt x="66" y="35"/>
                        <a:pt x="62" y="34"/>
                      </a:cubicBezTo>
                      <a:cubicBezTo>
                        <a:pt x="56" y="32"/>
                        <a:pt x="49" y="30"/>
                        <a:pt x="48" y="24"/>
                      </a:cubicBezTo>
                      <a:cubicBezTo>
                        <a:pt x="48" y="20"/>
                        <a:pt x="21" y="5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3" y="69"/>
                        <a:pt x="6" y="70"/>
                        <a:pt x="10" y="71"/>
                      </a:cubicBezTo>
                      <a:cubicBezTo>
                        <a:pt x="18" y="71"/>
                        <a:pt x="19" y="68"/>
                        <a:pt x="2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0" name="Freeform 1109"/>
                <p:cNvSpPr>
                  <a:spLocks/>
                </p:cNvSpPr>
                <p:nvPr/>
              </p:nvSpPr>
              <p:spPr bwMode="auto">
                <a:xfrm>
                  <a:off x="4133" y="2483"/>
                  <a:ext cx="437" cy="328"/>
                </a:xfrm>
                <a:custGeom>
                  <a:avLst/>
                  <a:gdLst>
                    <a:gd name="T0" fmla="*/ 452 w 456"/>
                    <a:gd name="T1" fmla="*/ 176 h 342"/>
                    <a:gd name="T2" fmla="*/ 430 w 456"/>
                    <a:gd name="T3" fmla="*/ 154 h 342"/>
                    <a:gd name="T4" fmla="*/ 423 w 456"/>
                    <a:gd name="T5" fmla="*/ 138 h 342"/>
                    <a:gd name="T6" fmla="*/ 415 w 456"/>
                    <a:gd name="T7" fmla="*/ 138 h 342"/>
                    <a:gd name="T8" fmla="*/ 377 w 456"/>
                    <a:gd name="T9" fmla="*/ 99 h 342"/>
                    <a:gd name="T10" fmla="*/ 363 w 456"/>
                    <a:gd name="T11" fmla="*/ 63 h 342"/>
                    <a:gd name="T12" fmla="*/ 352 w 456"/>
                    <a:gd name="T13" fmla="*/ 42 h 342"/>
                    <a:gd name="T14" fmla="*/ 333 w 456"/>
                    <a:gd name="T15" fmla="*/ 3 h 342"/>
                    <a:gd name="T16" fmla="*/ 323 w 456"/>
                    <a:gd name="T17" fmla="*/ 29 h 342"/>
                    <a:gd name="T18" fmla="*/ 317 w 456"/>
                    <a:gd name="T19" fmla="*/ 70 h 342"/>
                    <a:gd name="T20" fmla="*/ 284 w 456"/>
                    <a:gd name="T21" fmla="*/ 70 h 342"/>
                    <a:gd name="T22" fmla="*/ 254 w 456"/>
                    <a:gd name="T23" fmla="*/ 49 h 342"/>
                    <a:gd name="T24" fmla="*/ 254 w 456"/>
                    <a:gd name="T25" fmla="*/ 32 h 342"/>
                    <a:gd name="T26" fmla="*/ 266 w 456"/>
                    <a:gd name="T27" fmla="*/ 17 h 342"/>
                    <a:gd name="T28" fmla="*/ 261 w 456"/>
                    <a:gd name="T29" fmla="*/ 20 h 342"/>
                    <a:gd name="T30" fmla="*/ 249 w 456"/>
                    <a:gd name="T31" fmla="*/ 18 h 342"/>
                    <a:gd name="T32" fmla="*/ 206 w 456"/>
                    <a:gd name="T33" fmla="*/ 17 h 342"/>
                    <a:gd name="T34" fmla="*/ 196 w 456"/>
                    <a:gd name="T35" fmla="*/ 24 h 342"/>
                    <a:gd name="T36" fmla="*/ 188 w 456"/>
                    <a:gd name="T37" fmla="*/ 45 h 342"/>
                    <a:gd name="T38" fmla="*/ 175 w 456"/>
                    <a:gd name="T39" fmla="*/ 51 h 342"/>
                    <a:gd name="T40" fmla="*/ 162 w 456"/>
                    <a:gd name="T41" fmla="*/ 41 h 342"/>
                    <a:gd name="T42" fmla="*/ 146 w 456"/>
                    <a:gd name="T43" fmla="*/ 42 h 342"/>
                    <a:gd name="T44" fmla="*/ 136 w 456"/>
                    <a:gd name="T45" fmla="*/ 45 h 342"/>
                    <a:gd name="T46" fmla="*/ 128 w 456"/>
                    <a:gd name="T47" fmla="*/ 62 h 342"/>
                    <a:gd name="T48" fmla="*/ 122 w 456"/>
                    <a:gd name="T49" fmla="*/ 69 h 342"/>
                    <a:gd name="T50" fmla="*/ 110 w 456"/>
                    <a:gd name="T51" fmla="*/ 68 h 342"/>
                    <a:gd name="T52" fmla="*/ 73 w 456"/>
                    <a:gd name="T53" fmla="*/ 107 h 342"/>
                    <a:gd name="T54" fmla="*/ 46 w 456"/>
                    <a:gd name="T55" fmla="*/ 117 h 342"/>
                    <a:gd name="T56" fmla="*/ 15 w 456"/>
                    <a:gd name="T57" fmla="*/ 131 h 342"/>
                    <a:gd name="T58" fmla="*/ 8 w 456"/>
                    <a:gd name="T59" fmla="*/ 132 h 342"/>
                    <a:gd name="T60" fmla="*/ 11 w 456"/>
                    <a:gd name="T61" fmla="*/ 182 h 342"/>
                    <a:gd name="T62" fmla="*/ 4 w 456"/>
                    <a:gd name="T63" fmla="*/ 186 h 342"/>
                    <a:gd name="T64" fmla="*/ 30 w 456"/>
                    <a:gd name="T65" fmla="*/ 255 h 342"/>
                    <a:gd name="T66" fmla="*/ 23 w 456"/>
                    <a:gd name="T67" fmla="*/ 279 h 342"/>
                    <a:gd name="T68" fmla="*/ 53 w 456"/>
                    <a:gd name="T69" fmla="*/ 289 h 342"/>
                    <a:gd name="T70" fmla="*/ 84 w 456"/>
                    <a:gd name="T71" fmla="*/ 274 h 342"/>
                    <a:gd name="T72" fmla="*/ 136 w 456"/>
                    <a:gd name="T73" fmla="*/ 258 h 342"/>
                    <a:gd name="T74" fmla="*/ 202 w 456"/>
                    <a:gd name="T75" fmla="*/ 244 h 342"/>
                    <a:gd name="T76" fmla="*/ 229 w 456"/>
                    <a:gd name="T77" fmla="*/ 252 h 342"/>
                    <a:gd name="T78" fmla="*/ 239 w 456"/>
                    <a:gd name="T79" fmla="*/ 266 h 342"/>
                    <a:gd name="T80" fmla="*/ 253 w 456"/>
                    <a:gd name="T81" fmla="*/ 288 h 342"/>
                    <a:gd name="T82" fmla="*/ 281 w 456"/>
                    <a:gd name="T83" fmla="*/ 263 h 342"/>
                    <a:gd name="T84" fmla="*/ 276 w 456"/>
                    <a:gd name="T85" fmla="*/ 289 h 342"/>
                    <a:gd name="T86" fmla="*/ 287 w 456"/>
                    <a:gd name="T87" fmla="*/ 296 h 342"/>
                    <a:gd name="T88" fmla="*/ 303 w 456"/>
                    <a:gd name="T89" fmla="*/ 314 h 342"/>
                    <a:gd name="T90" fmla="*/ 344 w 456"/>
                    <a:gd name="T91" fmla="*/ 339 h 342"/>
                    <a:gd name="T92" fmla="*/ 364 w 456"/>
                    <a:gd name="T93" fmla="*/ 331 h 342"/>
                    <a:gd name="T94" fmla="*/ 381 w 456"/>
                    <a:gd name="T95" fmla="*/ 337 h 342"/>
                    <a:gd name="T96" fmla="*/ 417 w 456"/>
                    <a:gd name="T97" fmla="*/ 303 h 342"/>
                    <a:gd name="T98" fmla="*/ 448 w 456"/>
                    <a:gd name="T99" fmla="*/ 246 h 342"/>
                    <a:gd name="T100" fmla="*/ 455 w 456"/>
                    <a:gd name="T101" fmla="*/ 207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56" h="342">
                      <a:moveTo>
                        <a:pt x="456" y="201"/>
                      </a:moveTo>
                      <a:cubicBezTo>
                        <a:pt x="456" y="201"/>
                        <a:pt x="455" y="198"/>
                        <a:pt x="455" y="197"/>
                      </a:cubicBezTo>
                      <a:cubicBezTo>
                        <a:pt x="454" y="197"/>
                        <a:pt x="454" y="197"/>
                        <a:pt x="454" y="197"/>
                      </a:cubicBezTo>
                      <a:cubicBezTo>
                        <a:pt x="453" y="197"/>
                        <a:pt x="453" y="196"/>
                        <a:pt x="452" y="196"/>
                      </a:cubicBezTo>
                      <a:cubicBezTo>
                        <a:pt x="450" y="193"/>
                        <a:pt x="451" y="180"/>
                        <a:pt x="452" y="176"/>
                      </a:cubicBezTo>
                      <a:cubicBezTo>
                        <a:pt x="451" y="176"/>
                        <a:pt x="450" y="176"/>
                        <a:pt x="450" y="176"/>
                      </a:cubicBezTo>
                      <a:cubicBezTo>
                        <a:pt x="445" y="176"/>
                        <a:pt x="443" y="168"/>
                        <a:pt x="442" y="165"/>
                      </a:cubicBezTo>
                      <a:cubicBezTo>
                        <a:pt x="441" y="163"/>
                        <a:pt x="438" y="158"/>
                        <a:pt x="436" y="158"/>
                      </a:cubicBezTo>
                      <a:cubicBezTo>
                        <a:pt x="435" y="158"/>
                        <a:pt x="435" y="159"/>
                        <a:pt x="434" y="159"/>
                      </a:cubicBezTo>
                      <a:cubicBezTo>
                        <a:pt x="431" y="159"/>
                        <a:pt x="430" y="156"/>
                        <a:pt x="430" y="154"/>
                      </a:cubicBezTo>
                      <a:cubicBezTo>
                        <a:pt x="430" y="154"/>
                        <a:pt x="430" y="153"/>
                        <a:pt x="430" y="153"/>
                      </a:cubicBezTo>
                      <a:cubicBezTo>
                        <a:pt x="429" y="153"/>
                        <a:pt x="429" y="153"/>
                        <a:pt x="429" y="153"/>
                      </a:cubicBezTo>
                      <a:cubicBezTo>
                        <a:pt x="427" y="153"/>
                        <a:pt x="426" y="153"/>
                        <a:pt x="425" y="152"/>
                      </a:cubicBezTo>
                      <a:cubicBezTo>
                        <a:pt x="423" y="149"/>
                        <a:pt x="423" y="142"/>
                        <a:pt x="423" y="139"/>
                      </a:cubicBezTo>
                      <a:cubicBezTo>
                        <a:pt x="423" y="139"/>
                        <a:pt x="423" y="139"/>
                        <a:pt x="423" y="138"/>
                      </a:cubicBezTo>
                      <a:cubicBezTo>
                        <a:pt x="423" y="138"/>
                        <a:pt x="423" y="138"/>
                        <a:pt x="422" y="138"/>
                      </a:cubicBezTo>
                      <a:cubicBezTo>
                        <a:pt x="421" y="138"/>
                        <a:pt x="420" y="138"/>
                        <a:pt x="419" y="137"/>
                      </a:cubicBezTo>
                      <a:cubicBezTo>
                        <a:pt x="419" y="137"/>
                        <a:pt x="419" y="136"/>
                        <a:pt x="419" y="136"/>
                      </a:cubicBezTo>
                      <a:cubicBezTo>
                        <a:pt x="419" y="136"/>
                        <a:pt x="418" y="137"/>
                        <a:pt x="417" y="137"/>
                      </a:cubicBezTo>
                      <a:cubicBezTo>
                        <a:pt x="416" y="137"/>
                        <a:pt x="416" y="138"/>
                        <a:pt x="415" y="138"/>
                      </a:cubicBezTo>
                      <a:cubicBezTo>
                        <a:pt x="414" y="139"/>
                        <a:pt x="412" y="138"/>
                        <a:pt x="411" y="137"/>
                      </a:cubicBezTo>
                      <a:cubicBezTo>
                        <a:pt x="409" y="134"/>
                        <a:pt x="409" y="130"/>
                        <a:pt x="410" y="128"/>
                      </a:cubicBezTo>
                      <a:cubicBezTo>
                        <a:pt x="410" y="126"/>
                        <a:pt x="409" y="124"/>
                        <a:pt x="406" y="122"/>
                      </a:cubicBezTo>
                      <a:cubicBezTo>
                        <a:pt x="402" y="118"/>
                        <a:pt x="401" y="115"/>
                        <a:pt x="402" y="112"/>
                      </a:cubicBezTo>
                      <a:cubicBezTo>
                        <a:pt x="400" y="109"/>
                        <a:pt x="382" y="100"/>
                        <a:pt x="377" y="99"/>
                      </a:cubicBezTo>
                      <a:cubicBezTo>
                        <a:pt x="373" y="98"/>
                        <a:pt x="373" y="94"/>
                        <a:pt x="373" y="92"/>
                      </a:cubicBezTo>
                      <a:cubicBezTo>
                        <a:pt x="373" y="91"/>
                        <a:pt x="374" y="91"/>
                        <a:pt x="373" y="90"/>
                      </a:cubicBezTo>
                      <a:cubicBezTo>
                        <a:pt x="371" y="88"/>
                        <a:pt x="370" y="80"/>
                        <a:pt x="370" y="75"/>
                      </a:cubicBezTo>
                      <a:cubicBezTo>
                        <a:pt x="370" y="73"/>
                        <a:pt x="369" y="72"/>
                        <a:pt x="367" y="70"/>
                      </a:cubicBezTo>
                      <a:cubicBezTo>
                        <a:pt x="365" y="68"/>
                        <a:pt x="363" y="66"/>
                        <a:pt x="363" y="63"/>
                      </a:cubicBezTo>
                      <a:cubicBezTo>
                        <a:pt x="364" y="61"/>
                        <a:pt x="363" y="60"/>
                        <a:pt x="363" y="58"/>
                      </a:cubicBezTo>
                      <a:cubicBezTo>
                        <a:pt x="362" y="55"/>
                        <a:pt x="362" y="52"/>
                        <a:pt x="362" y="49"/>
                      </a:cubicBezTo>
                      <a:cubicBezTo>
                        <a:pt x="362" y="48"/>
                        <a:pt x="361" y="47"/>
                        <a:pt x="358" y="45"/>
                      </a:cubicBezTo>
                      <a:cubicBezTo>
                        <a:pt x="357" y="44"/>
                        <a:pt x="355" y="43"/>
                        <a:pt x="355" y="41"/>
                      </a:cubicBezTo>
                      <a:cubicBezTo>
                        <a:pt x="354" y="42"/>
                        <a:pt x="353" y="42"/>
                        <a:pt x="352" y="42"/>
                      </a:cubicBezTo>
                      <a:cubicBezTo>
                        <a:pt x="351" y="42"/>
                        <a:pt x="349" y="43"/>
                        <a:pt x="348" y="43"/>
                      </a:cubicBezTo>
                      <a:cubicBezTo>
                        <a:pt x="346" y="43"/>
                        <a:pt x="345" y="43"/>
                        <a:pt x="344" y="41"/>
                      </a:cubicBezTo>
                      <a:cubicBezTo>
                        <a:pt x="342" y="39"/>
                        <a:pt x="342" y="34"/>
                        <a:pt x="342" y="29"/>
                      </a:cubicBezTo>
                      <a:cubicBezTo>
                        <a:pt x="343" y="24"/>
                        <a:pt x="340" y="15"/>
                        <a:pt x="338" y="13"/>
                      </a:cubicBezTo>
                      <a:cubicBezTo>
                        <a:pt x="335" y="11"/>
                        <a:pt x="334" y="7"/>
                        <a:pt x="333" y="3"/>
                      </a:cubicBezTo>
                      <a:cubicBezTo>
                        <a:pt x="333" y="2"/>
                        <a:pt x="333" y="1"/>
                        <a:pt x="332" y="0"/>
                      </a:cubicBezTo>
                      <a:cubicBezTo>
                        <a:pt x="331" y="1"/>
                        <a:pt x="328" y="4"/>
                        <a:pt x="328" y="6"/>
                      </a:cubicBezTo>
                      <a:cubicBezTo>
                        <a:pt x="328" y="10"/>
                        <a:pt x="327" y="14"/>
                        <a:pt x="325" y="17"/>
                      </a:cubicBezTo>
                      <a:cubicBezTo>
                        <a:pt x="324" y="17"/>
                        <a:pt x="325" y="19"/>
                        <a:pt x="325" y="20"/>
                      </a:cubicBezTo>
                      <a:cubicBezTo>
                        <a:pt x="325" y="23"/>
                        <a:pt x="326" y="27"/>
                        <a:pt x="323" y="29"/>
                      </a:cubicBezTo>
                      <a:cubicBezTo>
                        <a:pt x="322" y="30"/>
                        <a:pt x="322" y="36"/>
                        <a:pt x="323" y="39"/>
                      </a:cubicBezTo>
                      <a:cubicBezTo>
                        <a:pt x="323" y="42"/>
                        <a:pt x="323" y="45"/>
                        <a:pt x="323" y="48"/>
                      </a:cubicBezTo>
                      <a:cubicBezTo>
                        <a:pt x="323" y="49"/>
                        <a:pt x="323" y="51"/>
                        <a:pt x="322" y="52"/>
                      </a:cubicBezTo>
                      <a:cubicBezTo>
                        <a:pt x="322" y="57"/>
                        <a:pt x="322" y="62"/>
                        <a:pt x="319" y="66"/>
                      </a:cubicBezTo>
                      <a:cubicBezTo>
                        <a:pt x="318" y="67"/>
                        <a:pt x="318" y="69"/>
                        <a:pt x="317" y="70"/>
                      </a:cubicBezTo>
                      <a:cubicBezTo>
                        <a:pt x="315" y="74"/>
                        <a:pt x="313" y="78"/>
                        <a:pt x="309" y="80"/>
                      </a:cubicBezTo>
                      <a:cubicBezTo>
                        <a:pt x="304" y="82"/>
                        <a:pt x="297" y="80"/>
                        <a:pt x="294" y="76"/>
                      </a:cubicBezTo>
                      <a:cubicBezTo>
                        <a:pt x="293" y="75"/>
                        <a:pt x="292" y="74"/>
                        <a:pt x="292" y="72"/>
                      </a:cubicBezTo>
                      <a:cubicBezTo>
                        <a:pt x="292" y="72"/>
                        <a:pt x="292" y="72"/>
                        <a:pt x="292" y="72"/>
                      </a:cubicBezTo>
                      <a:cubicBezTo>
                        <a:pt x="291" y="70"/>
                        <a:pt x="287" y="69"/>
                        <a:pt x="284" y="70"/>
                      </a:cubicBezTo>
                      <a:cubicBezTo>
                        <a:pt x="281" y="70"/>
                        <a:pt x="279" y="68"/>
                        <a:pt x="277" y="65"/>
                      </a:cubicBezTo>
                      <a:cubicBezTo>
                        <a:pt x="275" y="64"/>
                        <a:pt x="274" y="62"/>
                        <a:pt x="272" y="60"/>
                      </a:cubicBezTo>
                      <a:cubicBezTo>
                        <a:pt x="270" y="59"/>
                        <a:pt x="268" y="59"/>
                        <a:pt x="266" y="59"/>
                      </a:cubicBezTo>
                      <a:cubicBezTo>
                        <a:pt x="263" y="59"/>
                        <a:pt x="261" y="59"/>
                        <a:pt x="260" y="56"/>
                      </a:cubicBezTo>
                      <a:cubicBezTo>
                        <a:pt x="258" y="52"/>
                        <a:pt x="257" y="51"/>
                        <a:pt x="254" y="49"/>
                      </a:cubicBezTo>
                      <a:cubicBezTo>
                        <a:pt x="253" y="48"/>
                        <a:pt x="253" y="48"/>
                        <a:pt x="253" y="48"/>
                      </a:cubicBezTo>
                      <a:cubicBezTo>
                        <a:pt x="251" y="47"/>
                        <a:pt x="250" y="46"/>
                        <a:pt x="250" y="44"/>
                      </a:cubicBezTo>
                      <a:cubicBezTo>
                        <a:pt x="250" y="42"/>
                        <a:pt x="251" y="41"/>
                        <a:pt x="253" y="40"/>
                      </a:cubicBezTo>
                      <a:cubicBezTo>
                        <a:pt x="254" y="39"/>
                        <a:pt x="254" y="39"/>
                        <a:pt x="254" y="39"/>
                      </a:cubicBezTo>
                      <a:cubicBezTo>
                        <a:pt x="256" y="38"/>
                        <a:pt x="257" y="36"/>
                        <a:pt x="254" y="32"/>
                      </a:cubicBezTo>
                      <a:cubicBezTo>
                        <a:pt x="254" y="32"/>
                        <a:pt x="253" y="31"/>
                        <a:pt x="254" y="29"/>
                      </a:cubicBezTo>
                      <a:cubicBezTo>
                        <a:pt x="254" y="27"/>
                        <a:pt x="256" y="27"/>
                        <a:pt x="258" y="26"/>
                      </a:cubicBezTo>
                      <a:cubicBezTo>
                        <a:pt x="259" y="26"/>
                        <a:pt x="261" y="25"/>
                        <a:pt x="262" y="24"/>
                      </a:cubicBezTo>
                      <a:cubicBezTo>
                        <a:pt x="264" y="24"/>
                        <a:pt x="264" y="23"/>
                        <a:pt x="264" y="22"/>
                      </a:cubicBezTo>
                      <a:cubicBezTo>
                        <a:pt x="264" y="21"/>
                        <a:pt x="263" y="18"/>
                        <a:pt x="266" y="17"/>
                      </a:cubicBezTo>
                      <a:cubicBezTo>
                        <a:pt x="267" y="17"/>
                        <a:pt x="267" y="16"/>
                        <a:pt x="267" y="16"/>
                      </a:cubicBezTo>
                      <a:cubicBezTo>
                        <a:pt x="267" y="16"/>
                        <a:pt x="266" y="15"/>
                        <a:pt x="264" y="15"/>
                      </a:cubicBezTo>
                      <a:cubicBezTo>
                        <a:pt x="264" y="15"/>
                        <a:pt x="264" y="15"/>
                        <a:pt x="264" y="15"/>
                      </a:cubicBezTo>
                      <a:cubicBezTo>
                        <a:pt x="264" y="15"/>
                        <a:pt x="263" y="16"/>
                        <a:pt x="263" y="16"/>
                      </a:cubicBezTo>
                      <a:cubicBezTo>
                        <a:pt x="263" y="17"/>
                        <a:pt x="263" y="19"/>
                        <a:pt x="261" y="20"/>
                      </a:cubicBezTo>
                      <a:cubicBezTo>
                        <a:pt x="260" y="20"/>
                        <a:pt x="260" y="20"/>
                        <a:pt x="260" y="20"/>
                      </a:cubicBezTo>
                      <a:cubicBezTo>
                        <a:pt x="258" y="20"/>
                        <a:pt x="257" y="18"/>
                        <a:pt x="256" y="15"/>
                      </a:cubicBezTo>
                      <a:cubicBezTo>
                        <a:pt x="256" y="15"/>
                        <a:pt x="256" y="15"/>
                        <a:pt x="256" y="14"/>
                      </a:cubicBezTo>
                      <a:cubicBezTo>
                        <a:pt x="256" y="14"/>
                        <a:pt x="256" y="14"/>
                        <a:pt x="256" y="15"/>
                      </a:cubicBezTo>
                      <a:cubicBezTo>
                        <a:pt x="254" y="16"/>
                        <a:pt x="252" y="18"/>
                        <a:pt x="249" y="18"/>
                      </a:cubicBezTo>
                      <a:cubicBezTo>
                        <a:pt x="248" y="18"/>
                        <a:pt x="247" y="17"/>
                        <a:pt x="246" y="16"/>
                      </a:cubicBezTo>
                      <a:cubicBezTo>
                        <a:pt x="245" y="14"/>
                        <a:pt x="234" y="12"/>
                        <a:pt x="225" y="10"/>
                      </a:cubicBezTo>
                      <a:cubicBezTo>
                        <a:pt x="224" y="10"/>
                        <a:pt x="223" y="10"/>
                        <a:pt x="221" y="9"/>
                      </a:cubicBezTo>
                      <a:cubicBezTo>
                        <a:pt x="222" y="10"/>
                        <a:pt x="222" y="11"/>
                        <a:pt x="222" y="12"/>
                      </a:cubicBezTo>
                      <a:cubicBezTo>
                        <a:pt x="220" y="16"/>
                        <a:pt x="209" y="17"/>
                        <a:pt x="206" y="17"/>
                      </a:cubicBezTo>
                      <a:cubicBezTo>
                        <a:pt x="205" y="17"/>
                        <a:pt x="203" y="17"/>
                        <a:pt x="202" y="17"/>
                      </a:cubicBezTo>
                      <a:cubicBezTo>
                        <a:pt x="202" y="17"/>
                        <a:pt x="202" y="18"/>
                        <a:pt x="202" y="19"/>
                      </a:cubicBezTo>
                      <a:cubicBezTo>
                        <a:pt x="201" y="20"/>
                        <a:pt x="200" y="20"/>
                        <a:pt x="199" y="20"/>
                      </a:cubicBezTo>
                      <a:cubicBezTo>
                        <a:pt x="199" y="20"/>
                        <a:pt x="199" y="20"/>
                        <a:pt x="199" y="20"/>
                      </a:cubicBezTo>
                      <a:cubicBezTo>
                        <a:pt x="198" y="20"/>
                        <a:pt x="197" y="22"/>
                        <a:pt x="196" y="24"/>
                      </a:cubicBezTo>
                      <a:cubicBezTo>
                        <a:pt x="195" y="26"/>
                        <a:pt x="194" y="28"/>
                        <a:pt x="192" y="30"/>
                      </a:cubicBezTo>
                      <a:cubicBezTo>
                        <a:pt x="191" y="31"/>
                        <a:pt x="191" y="32"/>
                        <a:pt x="191" y="33"/>
                      </a:cubicBezTo>
                      <a:cubicBezTo>
                        <a:pt x="190" y="35"/>
                        <a:pt x="190" y="36"/>
                        <a:pt x="187" y="38"/>
                      </a:cubicBezTo>
                      <a:cubicBezTo>
                        <a:pt x="186" y="39"/>
                        <a:pt x="186" y="39"/>
                        <a:pt x="186" y="40"/>
                      </a:cubicBezTo>
                      <a:cubicBezTo>
                        <a:pt x="186" y="41"/>
                        <a:pt x="186" y="42"/>
                        <a:pt x="188" y="45"/>
                      </a:cubicBezTo>
                      <a:cubicBezTo>
                        <a:pt x="190" y="47"/>
                        <a:pt x="191" y="48"/>
                        <a:pt x="190" y="50"/>
                      </a:cubicBezTo>
                      <a:cubicBezTo>
                        <a:pt x="189" y="53"/>
                        <a:pt x="183" y="52"/>
                        <a:pt x="180" y="49"/>
                      </a:cubicBezTo>
                      <a:cubicBezTo>
                        <a:pt x="178" y="47"/>
                        <a:pt x="177" y="46"/>
                        <a:pt x="176" y="46"/>
                      </a:cubicBezTo>
                      <a:cubicBezTo>
                        <a:pt x="176" y="46"/>
                        <a:pt x="176" y="47"/>
                        <a:pt x="176" y="48"/>
                      </a:cubicBezTo>
                      <a:cubicBezTo>
                        <a:pt x="176" y="49"/>
                        <a:pt x="175" y="50"/>
                        <a:pt x="175" y="51"/>
                      </a:cubicBezTo>
                      <a:cubicBezTo>
                        <a:pt x="174" y="52"/>
                        <a:pt x="171" y="52"/>
                        <a:pt x="170" y="50"/>
                      </a:cubicBezTo>
                      <a:cubicBezTo>
                        <a:pt x="168" y="49"/>
                        <a:pt x="168" y="47"/>
                        <a:pt x="168" y="45"/>
                      </a:cubicBezTo>
                      <a:cubicBezTo>
                        <a:pt x="168" y="44"/>
                        <a:pt x="168" y="44"/>
                        <a:pt x="168" y="44"/>
                      </a:cubicBezTo>
                      <a:cubicBezTo>
                        <a:pt x="168" y="44"/>
                        <a:pt x="167" y="44"/>
                        <a:pt x="167" y="44"/>
                      </a:cubicBezTo>
                      <a:cubicBezTo>
                        <a:pt x="165" y="43"/>
                        <a:pt x="163" y="43"/>
                        <a:pt x="162" y="41"/>
                      </a:cubicBezTo>
                      <a:cubicBezTo>
                        <a:pt x="161" y="39"/>
                        <a:pt x="157" y="35"/>
                        <a:pt x="155" y="35"/>
                      </a:cubicBezTo>
                      <a:cubicBezTo>
                        <a:pt x="154" y="35"/>
                        <a:pt x="153" y="35"/>
                        <a:pt x="153" y="36"/>
                      </a:cubicBezTo>
                      <a:cubicBezTo>
                        <a:pt x="152" y="37"/>
                        <a:pt x="150" y="39"/>
                        <a:pt x="148" y="39"/>
                      </a:cubicBezTo>
                      <a:cubicBezTo>
                        <a:pt x="147" y="39"/>
                        <a:pt x="147" y="39"/>
                        <a:pt x="146" y="39"/>
                      </a:cubicBezTo>
                      <a:cubicBezTo>
                        <a:pt x="146" y="39"/>
                        <a:pt x="146" y="40"/>
                        <a:pt x="146" y="42"/>
                      </a:cubicBezTo>
                      <a:cubicBezTo>
                        <a:pt x="147" y="43"/>
                        <a:pt x="146" y="44"/>
                        <a:pt x="146" y="44"/>
                      </a:cubicBezTo>
                      <a:cubicBezTo>
                        <a:pt x="145" y="45"/>
                        <a:pt x="145" y="45"/>
                        <a:pt x="143" y="45"/>
                      </a:cubicBezTo>
                      <a:cubicBezTo>
                        <a:pt x="142" y="45"/>
                        <a:pt x="141" y="45"/>
                        <a:pt x="140" y="45"/>
                      </a:cubicBezTo>
                      <a:cubicBezTo>
                        <a:pt x="139" y="44"/>
                        <a:pt x="137" y="44"/>
                        <a:pt x="136" y="44"/>
                      </a:cubicBezTo>
                      <a:cubicBezTo>
                        <a:pt x="136" y="44"/>
                        <a:pt x="136" y="45"/>
                        <a:pt x="136" y="45"/>
                      </a:cubicBezTo>
                      <a:cubicBezTo>
                        <a:pt x="136" y="46"/>
                        <a:pt x="137" y="47"/>
                        <a:pt x="136" y="48"/>
                      </a:cubicBezTo>
                      <a:cubicBezTo>
                        <a:pt x="135" y="49"/>
                        <a:pt x="135" y="49"/>
                        <a:pt x="134" y="49"/>
                      </a:cubicBezTo>
                      <a:cubicBezTo>
                        <a:pt x="134" y="49"/>
                        <a:pt x="134" y="50"/>
                        <a:pt x="133" y="50"/>
                      </a:cubicBezTo>
                      <a:cubicBezTo>
                        <a:pt x="133" y="51"/>
                        <a:pt x="131" y="53"/>
                        <a:pt x="128" y="53"/>
                      </a:cubicBezTo>
                      <a:cubicBezTo>
                        <a:pt x="128" y="53"/>
                        <a:pt x="127" y="56"/>
                        <a:pt x="128" y="62"/>
                      </a:cubicBezTo>
                      <a:cubicBezTo>
                        <a:pt x="128" y="62"/>
                        <a:pt x="128" y="63"/>
                        <a:pt x="127" y="64"/>
                      </a:cubicBezTo>
                      <a:cubicBezTo>
                        <a:pt x="126" y="66"/>
                        <a:pt x="124" y="65"/>
                        <a:pt x="122" y="64"/>
                      </a:cubicBezTo>
                      <a:cubicBezTo>
                        <a:pt x="121" y="64"/>
                        <a:pt x="120" y="63"/>
                        <a:pt x="119" y="63"/>
                      </a:cubicBezTo>
                      <a:cubicBezTo>
                        <a:pt x="119" y="63"/>
                        <a:pt x="119" y="64"/>
                        <a:pt x="120" y="64"/>
                      </a:cubicBezTo>
                      <a:cubicBezTo>
                        <a:pt x="120" y="66"/>
                        <a:pt x="121" y="67"/>
                        <a:pt x="122" y="69"/>
                      </a:cubicBezTo>
                      <a:cubicBezTo>
                        <a:pt x="123" y="74"/>
                        <a:pt x="120" y="75"/>
                        <a:pt x="119" y="76"/>
                      </a:cubicBezTo>
                      <a:cubicBezTo>
                        <a:pt x="118" y="76"/>
                        <a:pt x="118" y="77"/>
                        <a:pt x="118" y="77"/>
                      </a:cubicBezTo>
                      <a:cubicBezTo>
                        <a:pt x="117" y="77"/>
                        <a:pt x="116" y="78"/>
                        <a:pt x="116" y="78"/>
                      </a:cubicBezTo>
                      <a:cubicBezTo>
                        <a:pt x="114" y="78"/>
                        <a:pt x="112" y="76"/>
                        <a:pt x="111" y="73"/>
                      </a:cubicBezTo>
                      <a:cubicBezTo>
                        <a:pt x="110" y="72"/>
                        <a:pt x="110" y="70"/>
                        <a:pt x="110" y="68"/>
                      </a:cubicBezTo>
                      <a:cubicBezTo>
                        <a:pt x="109" y="68"/>
                        <a:pt x="107" y="70"/>
                        <a:pt x="104" y="73"/>
                      </a:cubicBezTo>
                      <a:cubicBezTo>
                        <a:pt x="103" y="75"/>
                        <a:pt x="103" y="77"/>
                        <a:pt x="104" y="80"/>
                      </a:cubicBezTo>
                      <a:cubicBezTo>
                        <a:pt x="105" y="83"/>
                        <a:pt x="106" y="85"/>
                        <a:pt x="103" y="86"/>
                      </a:cubicBezTo>
                      <a:cubicBezTo>
                        <a:pt x="102" y="87"/>
                        <a:pt x="93" y="96"/>
                        <a:pt x="88" y="102"/>
                      </a:cubicBezTo>
                      <a:cubicBezTo>
                        <a:pt x="84" y="106"/>
                        <a:pt x="78" y="107"/>
                        <a:pt x="73" y="107"/>
                      </a:cubicBezTo>
                      <a:cubicBezTo>
                        <a:pt x="71" y="107"/>
                        <a:pt x="68" y="107"/>
                        <a:pt x="67" y="108"/>
                      </a:cubicBezTo>
                      <a:cubicBezTo>
                        <a:pt x="65" y="110"/>
                        <a:pt x="63" y="110"/>
                        <a:pt x="61" y="110"/>
                      </a:cubicBezTo>
                      <a:cubicBezTo>
                        <a:pt x="59" y="110"/>
                        <a:pt x="58" y="110"/>
                        <a:pt x="57" y="111"/>
                      </a:cubicBezTo>
                      <a:cubicBezTo>
                        <a:pt x="56" y="112"/>
                        <a:pt x="56" y="112"/>
                        <a:pt x="56" y="112"/>
                      </a:cubicBezTo>
                      <a:cubicBezTo>
                        <a:pt x="52" y="115"/>
                        <a:pt x="49" y="117"/>
                        <a:pt x="46" y="117"/>
                      </a:cubicBezTo>
                      <a:cubicBezTo>
                        <a:pt x="44" y="117"/>
                        <a:pt x="43" y="116"/>
                        <a:pt x="43" y="115"/>
                      </a:cubicBezTo>
                      <a:cubicBezTo>
                        <a:pt x="43" y="115"/>
                        <a:pt x="42" y="115"/>
                        <a:pt x="42" y="115"/>
                      </a:cubicBezTo>
                      <a:cubicBezTo>
                        <a:pt x="39" y="115"/>
                        <a:pt x="35" y="117"/>
                        <a:pt x="33" y="119"/>
                      </a:cubicBezTo>
                      <a:cubicBezTo>
                        <a:pt x="29" y="123"/>
                        <a:pt x="22" y="127"/>
                        <a:pt x="17" y="127"/>
                      </a:cubicBezTo>
                      <a:cubicBezTo>
                        <a:pt x="16" y="127"/>
                        <a:pt x="15" y="129"/>
                        <a:pt x="15" y="131"/>
                      </a:cubicBezTo>
                      <a:cubicBezTo>
                        <a:pt x="14" y="133"/>
                        <a:pt x="13" y="134"/>
                        <a:pt x="12" y="135"/>
                      </a:cubicBezTo>
                      <a:cubicBezTo>
                        <a:pt x="12" y="136"/>
                        <a:pt x="11" y="136"/>
                        <a:pt x="11" y="136"/>
                      </a:cubicBezTo>
                      <a:cubicBezTo>
                        <a:pt x="10" y="136"/>
                        <a:pt x="10" y="136"/>
                        <a:pt x="10" y="136"/>
                      </a:cubicBezTo>
                      <a:cubicBezTo>
                        <a:pt x="9" y="135"/>
                        <a:pt x="9" y="135"/>
                        <a:pt x="9" y="135"/>
                      </a:cubicBezTo>
                      <a:cubicBezTo>
                        <a:pt x="8" y="134"/>
                        <a:pt x="8" y="133"/>
                        <a:pt x="8" y="132"/>
                      </a:cubicBezTo>
                      <a:cubicBezTo>
                        <a:pt x="7" y="133"/>
                        <a:pt x="7" y="134"/>
                        <a:pt x="6" y="136"/>
                      </a:cubicBezTo>
                      <a:cubicBezTo>
                        <a:pt x="6" y="137"/>
                        <a:pt x="6" y="138"/>
                        <a:pt x="7" y="140"/>
                      </a:cubicBezTo>
                      <a:cubicBezTo>
                        <a:pt x="8" y="142"/>
                        <a:pt x="9" y="145"/>
                        <a:pt x="6" y="149"/>
                      </a:cubicBezTo>
                      <a:cubicBezTo>
                        <a:pt x="2" y="155"/>
                        <a:pt x="0" y="159"/>
                        <a:pt x="4" y="164"/>
                      </a:cubicBezTo>
                      <a:cubicBezTo>
                        <a:pt x="10" y="172"/>
                        <a:pt x="13" y="177"/>
                        <a:pt x="11" y="182"/>
                      </a:cubicBezTo>
                      <a:cubicBezTo>
                        <a:pt x="10" y="183"/>
                        <a:pt x="9" y="183"/>
                        <a:pt x="8" y="183"/>
                      </a:cubicBezTo>
                      <a:cubicBezTo>
                        <a:pt x="8" y="183"/>
                        <a:pt x="8" y="183"/>
                        <a:pt x="8" y="183"/>
                      </a:cubicBezTo>
                      <a:cubicBezTo>
                        <a:pt x="8" y="184"/>
                        <a:pt x="7" y="184"/>
                        <a:pt x="7" y="184"/>
                      </a:cubicBezTo>
                      <a:cubicBezTo>
                        <a:pt x="6" y="185"/>
                        <a:pt x="5" y="186"/>
                        <a:pt x="3" y="185"/>
                      </a:cubicBezTo>
                      <a:cubicBezTo>
                        <a:pt x="3" y="185"/>
                        <a:pt x="4" y="185"/>
                        <a:pt x="4" y="186"/>
                      </a:cubicBezTo>
                      <a:cubicBezTo>
                        <a:pt x="7" y="192"/>
                        <a:pt x="11" y="198"/>
                        <a:pt x="11" y="202"/>
                      </a:cubicBezTo>
                      <a:cubicBezTo>
                        <a:pt x="11" y="204"/>
                        <a:pt x="13" y="207"/>
                        <a:pt x="15" y="210"/>
                      </a:cubicBezTo>
                      <a:cubicBezTo>
                        <a:pt x="18" y="214"/>
                        <a:pt x="21" y="218"/>
                        <a:pt x="21" y="224"/>
                      </a:cubicBezTo>
                      <a:cubicBezTo>
                        <a:pt x="20" y="231"/>
                        <a:pt x="28" y="244"/>
                        <a:pt x="30" y="248"/>
                      </a:cubicBezTo>
                      <a:cubicBezTo>
                        <a:pt x="32" y="250"/>
                        <a:pt x="31" y="252"/>
                        <a:pt x="30" y="255"/>
                      </a:cubicBezTo>
                      <a:cubicBezTo>
                        <a:pt x="29" y="258"/>
                        <a:pt x="28" y="261"/>
                        <a:pt x="28" y="264"/>
                      </a:cubicBezTo>
                      <a:cubicBezTo>
                        <a:pt x="29" y="268"/>
                        <a:pt x="28" y="271"/>
                        <a:pt x="26" y="273"/>
                      </a:cubicBezTo>
                      <a:cubicBezTo>
                        <a:pt x="25" y="275"/>
                        <a:pt x="22" y="276"/>
                        <a:pt x="20" y="276"/>
                      </a:cubicBezTo>
                      <a:cubicBezTo>
                        <a:pt x="19" y="276"/>
                        <a:pt x="19" y="276"/>
                        <a:pt x="20" y="277"/>
                      </a:cubicBezTo>
                      <a:cubicBezTo>
                        <a:pt x="21" y="278"/>
                        <a:pt x="22" y="279"/>
                        <a:pt x="23" y="279"/>
                      </a:cubicBezTo>
                      <a:cubicBezTo>
                        <a:pt x="26" y="280"/>
                        <a:pt x="28" y="281"/>
                        <a:pt x="29" y="283"/>
                      </a:cubicBezTo>
                      <a:cubicBezTo>
                        <a:pt x="29" y="284"/>
                        <a:pt x="30" y="285"/>
                        <a:pt x="32" y="287"/>
                      </a:cubicBezTo>
                      <a:cubicBezTo>
                        <a:pt x="34" y="288"/>
                        <a:pt x="38" y="289"/>
                        <a:pt x="44" y="289"/>
                      </a:cubicBezTo>
                      <a:cubicBezTo>
                        <a:pt x="46" y="289"/>
                        <a:pt x="48" y="289"/>
                        <a:pt x="50" y="289"/>
                      </a:cubicBezTo>
                      <a:cubicBezTo>
                        <a:pt x="51" y="289"/>
                        <a:pt x="52" y="289"/>
                        <a:pt x="53" y="289"/>
                      </a:cubicBezTo>
                      <a:cubicBezTo>
                        <a:pt x="54" y="289"/>
                        <a:pt x="55" y="288"/>
                        <a:pt x="56" y="286"/>
                      </a:cubicBezTo>
                      <a:cubicBezTo>
                        <a:pt x="58" y="284"/>
                        <a:pt x="60" y="282"/>
                        <a:pt x="64" y="282"/>
                      </a:cubicBezTo>
                      <a:cubicBezTo>
                        <a:pt x="67" y="282"/>
                        <a:pt x="68" y="281"/>
                        <a:pt x="69" y="279"/>
                      </a:cubicBezTo>
                      <a:cubicBezTo>
                        <a:pt x="69" y="279"/>
                        <a:pt x="70" y="278"/>
                        <a:pt x="71" y="277"/>
                      </a:cubicBezTo>
                      <a:cubicBezTo>
                        <a:pt x="72" y="275"/>
                        <a:pt x="76" y="274"/>
                        <a:pt x="84" y="274"/>
                      </a:cubicBezTo>
                      <a:cubicBezTo>
                        <a:pt x="89" y="274"/>
                        <a:pt x="94" y="274"/>
                        <a:pt x="99" y="275"/>
                      </a:cubicBezTo>
                      <a:cubicBezTo>
                        <a:pt x="101" y="275"/>
                        <a:pt x="101" y="275"/>
                        <a:pt x="101" y="275"/>
                      </a:cubicBezTo>
                      <a:cubicBezTo>
                        <a:pt x="112" y="275"/>
                        <a:pt x="118" y="273"/>
                        <a:pt x="120" y="267"/>
                      </a:cubicBezTo>
                      <a:cubicBezTo>
                        <a:pt x="122" y="264"/>
                        <a:pt x="126" y="262"/>
                        <a:pt x="130" y="261"/>
                      </a:cubicBezTo>
                      <a:cubicBezTo>
                        <a:pt x="132" y="260"/>
                        <a:pt x="135" y="259"/>
                        <a:pt x="136" y="258"/>
                      </a:cubicBezTo>
                      <a:cubicBezTo>
                        <a:pt x="140" y="254"/>
                        <a:pt x="143" y="254"/>
                        <a:pt x="154" y="254"/>
                      </a:cubicBezTo>
                      <a:cubicBezTo>
                        <a:pt x="161" y="255"/>
                        <a:pt x="168" y="251"/>
                        <a:pt x="174" y="249"/>
                      </a:cubicBezTo>
                      <a:cubicBezTo>
                        <a:pt x="176" y="248"/>
                        <a:pt x="177" y="248"/>
                        <a:pt x="178" y="247"/>
                      </a:cubicBezTo>
                      <a:cubicBezTo>
                        <a:pt x="182" y="245"/>
                        <a:pt x="187" y="245"/>
                        <a:pt x="193" y="245"/>
                      </a:cubicBezTo>
                      <a:cubicBezTo>
                        <a:pt x="196" y="245"/>
                        <a:pt x="200" y="245"/>
                        <a:pt x="202" y="244"/>
                      </a:cubicBezTo>
                      <a:cubicBezTo>
                        <a:pt x="203" y="244"/>
                        <a:pt x="203" y="244"/>
                        <a:pt x="204" y="244"/>
                      </a:cubicBezTo>
                      <a:cubicBezTo>
                        <a:pt x="207" y="244"/>
                        <a:pt x="209" y="246"/>
                        <a:pt x="211" y="248"/>
                      </a:cubicBezTo>
                      <a:cubicBezTo>
                        <a:pt x="212" y="249"/>
                        <a:pt x="214" y="251"/>
                        <a:pt x="216" y="251"/>
                      </a:cubicBezTo>
                      <a:cubicBezTo>
                        <a:pt x="221" y="250"/>
                        <a:pt x="224" y="251"/>
                        <a:pt x="226" y="252"/>
                      </a:cubicBezTo>
                      <a:cubicBezTo>
                        <a:pt x="227" y="252"/>
                        <a:pt x="228" y="252"/>
                        <a:pt x="229" y="252"/>
                      </a:cubicBezTo>
                      <a:cubicBezTo>
                        <a:pt x="230" y="252"/>
                        <a:pt x="230" y="252"/>
                        <a:pt x="230" y="252"/>
                      </a:cubicBezTo>
                      <a:cubicBezTo>
                        <a:pt x="232" y="252"/>
                        <a:pt x="234" y="254"/>
                        <a:pt x="234" y="254"/>
                      </a:cubicBezTo>
                      <a:cubicBezTo>
                        <a:pt x="235" y="255"/>
                        <a:pt x="236" y="255"/>
                        <a:pt x="237" y="256"/>
                      </a:cubicBezTo>
                      <a:cubicBezTo>
                        <a:pt x="239" y="256"/>
                        <a:pt x="240" y="258"/>
                        <a:pt x="240" y="259"/>
                      </a:cubicBezTo>
                      <a:cubicBezTo>
                        <a:pt x="241" y="260"/>
                        <a:pt x="241" y="263"/>
                        <a:pt x="239" y="266"/>
                      </a:cubicBezTo>
                      <a:cubicBezTo>
                        <a:pt x="239" y="266"/>
                        <a:pt x="240" y="266"/>
                        <a:pt x="240" y="267"/>
                      </a:cubicBezTo>
                      <a:cubicBezTo>
                        <a:pt x="243" y="268"/>
                        <a:pt x="246" y="269"/>
                        <a:pt x="249" y="273"/>
                      </a:cubicBezTo>
                      <a:cubicBezTo>
                        <a:pt x="252" y="277"/>
                        <a:pt x="251" y="280"/>
                        <a:pt x="251" y="282"/>
                      </a:cubicBezTo>
                      <a:cubicBezTo>
                        <a:pt x="251" y="283"/>
                        <a:pt x="251" y="284"/>
                        <a:pt x="251" y="286"/>
                      </a:cubicBezTo>
                      <a:cubicBezTo>
                        <a:pt x="252" y="287"/>
                        <a:pt x="253" y="288"/>
                        <a:pt x="253" y="288"/>
                      </a:cubicBezTo>
                      <a:cubicBezTo>
                        <a:pt x="253" y="288"/>
                        <a:pt x="255" y="286"/>
                        <a:pt x="257" y="282"/>
                      </a:cubicBezTo>
                      <a:cubicBezTo>
                        <a:pt x="260" y="278"/>
                        <a:pt x="263" y="277"/>
                        <a:pt x="266" y="277"/>
                      </a:cubicBezTo>
                      <a:cubicBezTo>
                        <a:pt x="268" y="276"/>
                        <a:pt x="268" y="276"/>
                        <a:pt x="268" y="275"/>
                      </a:cubicBezTo>
                      <a:cubicBezTo>
                        <a:pt x="269" y="269"/>
                        <a:pt x="273" y="262"/>
                        <a:pt x="278" y="262"/>
                      </a:cubicBezTo>
                      <a:cubicBezTo>
                        <a:pt x="279" y="262"/>
                        <a:pt x="280" y="263"/>
                        <a:pt x="281" y="263"/>
                      </a:cubicBezTo>
                      <a:cubicBezTo>
                        <a:pt x="284" y="266"/>
                        <a:pt x="282" y="269"/>
                        <a:pt x="281" y="271"/>
                      </a:cubicBezTo>
                      <a:cubicBezTo>
                        <a:pt x="280" y="273"/>
                        <a:pt x="278" y="276"/>
                        <a:pt x="277" y="281"/>
                      </a:cubicBezTo>
                      <a:cubicBezTo>
                        <a:pt x="276" y="288"/>
                        <a:pt x="274" y="290"/>
                        <a:pt x="271" y="290"/>
                      </a:cubicBezTo>
                      <a:cubicBezTo>
                        <a:pt x="272" y="291"/>
                        <a:pt x="272" y="291"/>
                        <a:pt x="273" y="291"/>
                      </a:cubicBezTo>
                      <a:cubicBezTo>
                        <a:pt x="274" y="291"/>
                        <a:pt x="276" y="290"/>
                        <a:pt x="276" y="289"/>
                      </a:cubicBezTo>
                      <a:cubicBezTo>
                        <a:pt x="276" y="282"/>
                        <a:pt x="279" y="280"/>
                        <a:pt x="281" y="280"/>
                      </a:cubicBezTo>
                      <a:cubicBezTo>
                        <a:pt x="283" y="280"/>
                        <a:pt x="284" y="282"/>
                        <a:pt x="286" y="284"/>
                      </a:cubicBezTo>
                      <a:cubicBezTo>
                        <a:pt x="290" y="289"/>
                        <a:pt x="287" y="293"/>
                        <a:pt x="286" y="295"/>
                      </a:cubicBezTo>
                      <a:cubicBezTo>
                        <a:pt x="286" y="296"/>
                        <a:pt x="285" y="296"/>
                        <a:pt x="285" y="297"/>
                      </a:cubicBezTo>
                      <a:cubicBezTo>
                        <a:pt x="286" y="297"/>
                        <a:pt x="287" y="296"/>
                        <a:pt x="287" y="296"/>
                      </a:cubicBezTo>
                      <a:cubicBezTo>
                        <a:pt x="289" y="296"/>
                        <a:pt x="290" y="295"/>
                        <a:pt x="291" y="295"/>
                      </a:cubicBezTo>
                      <a:cubicBezTo>
                        <a:pt x="292" y="295"/>
                        <a:pt x="292" y="295"/>
                        <a:pt x="292" y="295"/>
                      </a:cubicBezTo>
                      <a:cubicBezTo>
                        <a:pt x="295" y="296"/>
                        <a:pt x="297" y="299"/>
                        <a:pt x="299" y="301"/>
                      </a:cubicBezTo>
                      <a:cubicBezTo>
                        <a:pt x="301" y="304"/>
                        <a:pt x="304" y="309"/>
                        <a:pt x="303" y="313"/>
                      </a:cubicBezTo>
                      <a:cubicBezTo>
                        <a:pt x="303" y="314"/>
                        <a:pt x="303" y="314"/>
                        <a:pt x="303" y="314"/>
                      </a:cubicBezTo>
                      <a:cubicBezTo>
                        <a:pt x="302" y="319"/>
                        <a:pt x="301" y="322"/>
                        <a:pt x="308" y="326"/>
                      </a:cubicBezTo>
                      <a:cubicBezTo>
                        <a:pt x="311" y="327"/>
                        <a:pt x="313" y="329"/>
                        <a:pt x="314" y="329"/>
                      </a:cubicBezTo>
                      <a:cubicBezTo>
                        <a:pt x="315" y="330"/>
                        <a:pt x="315" y="330"/>
                        <a:pt x="318" y="330"/>
                      </a:cubicBezTo>
                      <a:cubicBezTo>
                        <a:pt x="325" y="330"/>
                        <a:pt x="339" y="336"/>
                        <a:pt x="342" y="339"/>
                      </a:cubicBezTo>
                      <a:cubicBezTo>
                        <a:pt x="343" y="339"/>
                        <a:pt x="343" y="339"/>
                        <a:pt x="344" y="339"/>
                      </a:cubicBezTo>
                      <a:cubicBezTo>
                        <a:pt x="347" y="339"/>
                        <a:pt x="352" y="336"/>
                        <a:pt x="353" y="332"/>
                      </a:cubicBezTo>
                      <a:cubicBezTo>
                        <a:pt x="354" y="329"/>
                        <a:pt x="356" y="327"/>
                        <a:pt x="358" y="327"/>
                      </a:cubicBezTo>
                      <a:cubicBezTo>
                        <a:pt x="360" y="327"/>
                        <a:pt x="362" y="329"/>
                        <a:pt x="363" y="331"/>
                      </a:cubicBezTo>
                      <a:cubicBezTo>
                        <a:pt x="363" y="331"/>
                        <a:pt x="363" y="331"/>
                        <a:pt x="363" y="331"/>
                      </a:cubicBezTo>
                      <a:cubicBezTo>
                        <a:pt x="363" y="331"/>
                        <a:pt x="364" y="331"/>
                        <a:pt x="364" y="331"/>
                      </a:cubicBezTo>
                      <a:cubicBezTo>
                        <a:pt x="365" y="331"/>
                        <a:pt x="366" y="332"/>
                        <a:pt x="367" y="335"/>
                      </a:cubicBezTo>
                      <a:cubicBezTo>
                        <a:pt x="367" y="336"/>
                        <a:pt x="369" y="336"/>
                        <a:pt x="370" y="337"/>
                      </a:cubicBezTo>
                      <a:cubicBezTo>
                        <a:pt x="372" y="338"/>
                        <a:pt x="373" y="339"/>
                        <a:pt x="374" y="341"/>
                      </a:cubicBezTo>
                      <a:cubicBezTo>
                        <a:pt x="375" y="341"/>
                        <a:pt x="375" y="341"/>
                        <a:pt x="375" y="342"/>
                      </a:cubicBezTo>
                      <a:cubicBezTo>
                        <a:pt x="376" y="339"/>
                        <a:pt x="378" y="338"/>
                        <a:pt x="381" y="337"/>
                      </a:cubicBezTo>
                      <a:cubicBezTo>
                        <a:pt x="383" y="336"/>
                        <a:pt x="385" y="334"/>
                        <a:pt x="388" y="331"/>
                      </a:cubicBezTo>
                      <a:cubicBezTo>
                        <a:pt x="389" y="331"/>
                        <a:pt x="390" y="330"/>
                        <a:pt x="391" y="329"/>
                      </a:cubicBezTo>
                      <a:cubicBezTo>
                        <a:pt x="395" y="325"/>
                        <a:pt x="411" y="325"/>
                        <a:pt x="415" y="324"/>
                      </a:cubicBezTo>
                      <a:cubicBezTo>
                        <a:pt x="415" y="322"/>
                        <a:pt x="416" y="315"/>
                        <a:pt x="417" y="310"/>
                      </a:cubicBezTo>
                      <a:cubicBezTo>
                        <a:pt x="417" y="308"/>
                        <a:pt x="417" y="305"/>
                        <a:pt x="417" y="303"/>
                      </a:cubicBezTo>
                      <a:cubicBezTo>
                        <a:pt x="418" y="299"/>
                        <a:pt x="420" y="296"/>
                        <a:pt x="422" y="294"/>
                      </a:cubicBezTo>
                      <a:cubicBezTo>
                        <a:pt x="424" y="292"/>
                        <a:pt x="425" y="290"/>
                        <a:pt x="426" y="286"/>
                      </a:cubicBezTo>
                      <a:cubicBezTo>
                        <a:pt x="427" y="278"/>
                        <a:pt x="436" y="261"/>
                        <a:pt x="439" y="260"/>
                      </a:cubicBezTo>
                      <a:cubicBezTo>
                        <a:pt x="440" y="260"/>
                        <a:pt x="444" y="258"/>
                        <a:pt x="445" y="254"/>
                      </a:cubicBezTo>
                      <a:cubicBezTo>
                        <a:pt x="445" y="252"/>
                        <a:pt x="446" y="249"/>
                        <a:pt x="448" y="246"/>
                      </a:cubicBezTo>
                      <a:cubicBezTo>
                        <a:pt x="449" y="244"/>
                        <a:pt x="451" y="241"/>
                        <a:pt x="451" y="239"/>
                      </a:cubicBezTo>
                      <a:cubicBezTo>
                        <a:pt x="451" y="235"/>
                        <a:pt x="452" y="231"/>
                        <a:pt x="453" y="229"/>
                      </a:cubicBezTo>
                      <a:cubicBezTo>
                        <a:pt x="453" y="227"/>
                        <a:pt x="453" y="225"/>
                        <a:pt x="453" y="225"/>
                      </a:cubicBezTo>
                      <a:cubicBezTo>
                        <a:pt x="453" y="222"/>
                        <a:pt x="451" y="216"/>
                        <a:pt x="455" y="212"/>
                      </a:cubicBezTo>
                      <a:cubicBezTo>
                        <a:pt x="456" y="210"/>
                        <a:pt x="456" y="209"/>
                        <a:pt x="455" y="207"/>
                      </a:cubicBezTo>
                      <a:cubicBezTo>
                        <a:pt x="455" y="205"/>
                        <a:pt x="454" y="203"/>
                        <a:pt x="456" y="2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1" name="Freeform 1110"/>
                <p:cNvSpPr>
                  <a:spLocks/>
                </p:cNvSpPr>
                <p:nvPr/>
              </p:nvSpPr>
              <p:spPr bwMode="auto">
                <a:xfrm>
                  <a:off x="4477" y="2837"/>
                  <a:ext cx="35" cy="36"/>
                </a:xfrm>
                <a:custGeom>
                  <a:avLst/>
                  <a:gdLst>
                    <a:gd name="T0" fmla="*/ 27 w 37"/>
                    <a:gd name="T1" fmla="*/ 3 h 37"/>
                    <a:gd name="T2" fmla="*/ 17 w 37"/>
                    <a:gd name="T3" fmla="*/ 6 h 37"/>
                    <a:gd name="T4" fmla="*/ 3 w 37"/>
                    <a:gd name="T5" fmla="*/ 2 h 37"/>
                    <a:gd name="T6" fmla="*/ 0 w 37"/>
                    <a:gd name="T7" fmla="*/ 1 h 37"/>
                    <a:gd name="T8" fmla="*/ 2 w 37"/>
                    <a:gd name="T9" fmla="*/ 5 h 37"/>
                    <a:gd name="T10" fmla="*/ 4 w 37"/>
                    <a:gd name="T11" fmla="*/ 22 h 37"/>
                    <a:gd name="T12" fmla="*/ 5 w 37"/>
                    <a:gd name="T13" fmla="*/ 24 h 37"/>
                    <a:gd name="T14" fmla="*/ 18 w 37"/>
                    <a:gd name="T15" fmla="*/ 36 h 37"/>
                    <a:gd name="T16" fmla="*/ 20 w 37"/>
                    <a:gd name="T17" fmla="*/ 35 h 37"/>
                    <a:gd name="T18" fmla="*/ 24 w 37"/>
                    <a:gd name="T19" fmla="*/ 32 h 37"/>
                    <a:gd name="T20" fmla="*/ 24 w 37"/>
                    <a:gd name="T21" fmla="*/ 32 h 37"/>
                    <a:gd name="T22" fmla="*/ 25 w 37"/>
                    <a:gd name="T23" fmla="*/ 30 h 37"/>
                    <a:gd name="T24" fmla="*/ 25 w 37"/>
                    <a:gd name="T25" fmla="*/ 28 h 37"/>
                    <a:gd name="T26" fmla="*/ 27 w 37"/>
                    <a:gd name="T27" fmla="*/ 25 h 37"/>
                    <a:gd name="T28" fmla="*/ 30 w 37"/>
                    <a:gd name="T29" fmla="*/ 26 h 37"/>
                    <a:gd name="T30" fmla="*/ 32 w 37"/>
                    <a:gd name="T31" fmla="*/ 27 h 37"/>
                    <a:gd name="T32" fmla="*/ 32 w 37"/>
                    <a:gd name="T33" fmla="*/ 23 h 37"/>
                    <a:gd name="T34" fmla="*/ 34 w 37"/>
                    <a:gd name="T35" fmla="*/ 16 h 37"/>
                    <a:gd name="T36" fmla="*/ 36 w 37"/>
                    <a:gd name="T37" fmla="*/ 15 h 37"/>
                    <a:gd name="T38" fmla="*/ 34 w 37"/>
                    <a:gd name="T39" fmla="*/ 0 h 37"/>
                    <a:gd name="T40" fmla="*/ 27 w 37"/>
                    <a:gd name="T41" fmla="*/ 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" h="37">
                      <a:moveTo>
                        <a:pt x="27" y="3"/>
                      </a:moveTo>
                      <a:cubicBezTo>
                        <a:pt x="23" y="4"/>
                        <a:pt x="20" y="5"/>
                        <a:pt x="17" y="6"/>
                      </a:cubicBezTo>
                      <a:cubicBezTo>
                        <a:pt x="13" y="6"/>
                        <a:pt x="7" y="4"/>
                        <a:pt x="3" y="2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2"/>
                        <a:pt x="1" y="4"/>
                        <a:pt x="2" y="5"/>
                      </a:cubicBezTo>
                      <a:cubicBezTo>
                        <a:pt x="4" y="12"/>
                        <a:pt x="7" y="18"/>
                        <a:pt x="4" y="22"/>
                      </a:cubicBezTo>
                      <a:cubicBezTo>
                        <a:pt x="4" y="22"/>
                        <a:pt x="4" y="23"/>
                        <a:pt x="5" y="24"/>
                      </a:cubicBezTo>
                      <a:cubicBezTo>
                        <a:pt x="7" y="29"/>
                        <a:pt x="15" y="36"/>
                        <a:pt x="18" y="36"/>
                      </a:cubicBezTo>
                      <a:cubicBezTo>
                        <a:pt x="19" y="36"/>
                        <a:pt x="19" y="37"/>
                        <a:pt x="20" y="35"/>
                      </a:cubicBezTo>
                      <a:cubicBezTo>
                        <a:pt x="20" y="34"/>
                        <a:pt x="21" y="32"/>
                        <a:pt x="24" y="32"/>
                      </a:cubicBezTo>
                      <a:cubicBezTo>
                        <a:pt x="24" y="32"/>
                        <a:pt x="24" y="32"/>
                        <a:pt x="24" y="32"/>
                      </a:cubicBezTo>
                      <a:cubicBezTo>
                        <a:pt x="25" y="32"/>
                        <a:pt x="25" y="31"/>
                        <a:pt x="25" y="30"/>
                      </a:cubicBezTo>
                      <a:cubicBezTo>
                        <a:pt x="25" y="29"/>
                        <a:pt x="25" y="28"/>
                        <a:pt x="25" y="28"/>
                      </a:cubicBezTo>
                      <a:cubicBezTo>
                        <a:pt x="25" y="26"/>
                        <a:pt x="26" y="25"/>
                        <a:pt x="27" y="25"/>
                      </a:cubicBezTo>
                      <a:cubicBezTo>
                        <a:pt x="28" y="25"/>
                        <a:pt x="29" y="26"/>
                        <a:pt x="30" y="26"/>
                      </a:cubicBezTo>
                      <a:cubicBezTo>
                        <a:pt x="31" y="27"/>
                        <a:pt x="32" y="27"/>
                        <a:pt x="32" y="27"/>
                      </a:cubicBezTo>
                      <a:cubicBezTo>
                        <a:pt x="32" y="27"/>
                        <a:pt x="32" y="25"/>
                        <a:pt x="32" y="23"/>
                      </a:cubicBezTo>
                      <a:cubicBezTo>
                        <a:pt x="32" y="20"/>
                        <a:pt x="32" y="18"/>
                        <a:pt x="34" y="16"/>
                      </a:cubicBezTo>
                      <a:cubicBezTo>
                        <a:pt x="34" y="15"/>
                        <a:pt x="35" y="15"/>
                        <a:pt x="36" y="15"/>
                      </a:cubicBezTo>
                      <a:cubicBezTo>
                        <a:pt x="37" y="13"/>
                        <a:pt x="36" y="7"/>
                        <a:pt x="34" y="0"/>
                      </a:cubicBezTo>
                      <a:cubicBezTo>
                        <a:pt x="32" y="0"/>
                        <a:pt x="29" y="2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2" name="Freeform 1111"/>
                <p:cNvSpPr>
                  <a:spLocks/>
                </p:cNvSpPr>
                <p:nvPr/>
              </p:nvSpPr>
              <p:spPr bwMode="auto">
                <a:xfrm>
                  <a:off x="4786" y="2727"/>
                  <a:ext cx="16" cy="24"/>
                </a:xfrm>
                <a:custGeom>
                  <a:avLst/>
                  <a:gdLst>
                    <a:gd name="T0" fmla="*/ 15 w 17"/>
                    <a:gd name="T1" fmla="*/ 15 h 25"/>
                    <a:gd name="T2" fmla="*/ 12 w 17"/>
                    <a:gd name="T3" fmla="*/ 8 h 25"/>
                    <a:gd name="T4" fmla="*/ 0 w 17"/>
                    <a:gd name="T5" fmla="*/ 0 h 25"/>
                    <a:gd name="T6" fmla="*/ 5 w 17"/>
                    <a:gd name="T7" fmla="*/ 9 h 25"/>
                    <a:gd name="T8" fmla="*/ 8 w 17"/>
                    <a:gd name="T9" fmla="*/ 12 h 25"/>
                    <a:gd name="T10" fmla="*/ 13 w 17"/>
                    <a:gd name="T11" fmla="*/ 18 h 25"/>
                    <a:gd name="T12" fmla="*/ 17 w 17"/>
                    <a:gd name="T13" fmla="*/ 25 h 25"/>
                    <a:gd name="T14" fmla="*/ 16 w 17"/>
                    <a:gd name="T15" fmla="*/ 19 h 25"/>
                    <a:gd name="T16" fmla="*/ 15 w 17"/>
                    <a:gd name="T17" fmla="*/ 1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25">
                      <a:moveTo>
                        <a:pt x="15" y="15"/>
                      </a:moveTo>
                      <a:cubicBezTo>
                        <a:pt x="13" y="14"/>
                        <a:pt x="12" y="12"/>
                        <a:pt x="12" y="8"/>
                      </a:cubicBezTo>
                      <a:cubicBezTo>
                        <a:pt x="12" y="4"/>
                        <a:pt x="4" y="0"/>
                        <a:pt x="0" y="0"/>
                      </a:cubicBezTo>
                      <a:cubicBezTo>
                        <a:pt x="0" y="2"/>
                        <a:pt x="2" y="6"/>
                        <a:pt x="5" y="9"/>
                      </a:cubicBezTo>
                      <a:cubicBezTo>
                        <a:pt x="6" y="10"/>
                        <a:pt x="7" y="11"/>
                        <a:pt x="8" y="12"/>
                      </a:cubicBezTo>
                      <a:cubicBezTo>
                        <a:pt x="11" y="14"/>
                        <a:pt x="13" y="16"/>
                        <a:pt x="13" y="18"/>
                      </a:cubicBezTo>
                      <a:cubicBezTo>
                        <a:pt x="13" y="19"/>
                        <a:pt x="15" y="23"/>
                        <a:pt x="17" y="25"/>
                      </a:cubicBezTo>
                      <a:cubicBezTo>
                        <a:pt x="17" y="23"/>
                        <a:pt x="16" y="21"/>
                        <a:pt x="16" y="19"/>
                      </a:cubicBezTo>
                      <a:cubicBezTo>
                        <a:pt x="16" y="17"/>
                        <a:pt x="16" y="16"/>
                        <a:pt x="15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3" name="Freeform 1112"/>
                <p:cNvSpPr>
                  <a:spLocks/>
                </p:cNvSpPr>
                <p:nvPr/>
              </p:nvSpPr>
              <p:spPr bwMode="auto">
                <a:xfrm>
                  <a:off x="4793" y="2751"/>
                  <a:ext cx="49" cy="59"/>
                </a:xfrm>
                <a:custGeom>
                  <a:avLst/>
                  <a:gdLst>
                    <a:gd name="T0" fmla="*/ 50 w 51"/>
                    <a:gd name="T1" fmla="*/ 12 h 61"/>
                    <a:gd name="T2" fmla="*/ 44 w 51"/>
                    <a:gd name="T3" fmla="*/ 15 h 61"/>
                    <a:gd name="T4" fmla="*/ 40 w 51"/>
                    <a:gd name="T5" fmla="*/ 18 h 61"/>
                    <a:gd name="T6" fmla="*/ 35 w 51"/>
                    <a:gd name="T7" fmla="*/ 16 h 61"/>
                    <a:gd name="T8" fmla="*/ 31 w 51"/>
                    <a:gd name="T9" fmla="*/ 15 h 61"/>
                    <a:gd name="T10" fmla="*/ 22 w 51"/>
                    <a:gd name="T11" fmla="*/ 6 h 61"/>
                    <a:gd name="T12" fmla="*/ 20 w 51"/>
                    <a:gd name="T13" fmla="*/ 0 h 61"/>
                    <a:gd name="T14" fmla="*/ 21 w 51"/>
                    <a:gd name="T15" fmla="*/ 5 h 61"/>
                    <a:gd name="T16" fmla="*/ 18 w 51"/>
                    <a:gd name="T17" fmla="*/ 6 h 61"/>
                    <a:gd name="T18" fmla="*/ 15 w 51"/>
                    <a:gd name="T19" fmla="*/ 4 h 61"/>
                    <a:gd name="T20" fmla="*/ 14 w 51"/>
                    <a:gd name="T21" fmla="*/ 3 h 61"/>
                    <a:gd name="T22" fmla="*/ 13 w 51"/>
                    <a:gd name="T23" fmla="*/ 3 h 61"/>
                    <a:gd name="T24" fmla="*/ 12 w 51"/>
                    <a:gd name="T25" fmla="*/ 10 h 61"/>
                    <a:gd name="T26" fmla="*/ 10 w 51"/>
                    <a:gd name="T27" fmla="*/ 19 h 61"/>
                    <a:gd name="T28" fmla="*/ 4 w 51"/>
                    <a:gd name="T29" fmla="*/ 28 h 61"/>
                    <a:gd name="T30" fmla="*/ 0 w 51"/>
                    <a:gd name="T31" fmla="*/ 30 h 61"/>
                    <a:gd name="T32" fmla="*/ 0 w 51"/>
                    <a:gd name="T33" fmla="*/ 31 h 61"/>
                    <a:gd name="T34" fmla="*/ 8 w 51"/>
                    <a:gd name="T35" fmla="*/ 37 h 61"/>
                    <a:gd name="T36" fmla="*/ 15 w 51"/>
                    <a:gd name="T37" fmla="*/ 41 h 61"/>
                    <a:gd name="T38" fmla="*/ 14 w 51"/>
                    <a:gd name="T39" fmla="*/ 56 h 61"/>
                    <a:gd name="T40" fmla="*/ 13 w 51"/>
                    <a:gd name="T41" fmla="*/ 60 h 61"/>
                    <a:gd name="T42" fmla="*/ 17 w 51"/>
                    <a:gd name="T43" fmla="*/ 61 h 61"/>
                    <a:gd name="T44" fmla="*/ 20 w 51"/>
                    <a:gd name="T45" fmla="*/ 60 h 61"/>
                    <a:gd name="T46" fmla="*/ 27 w 51"/>
                    <a:gd name="T47" fmla="*/ 51 h 61"/>
                    <a:gd name="T48" fmla="*/ 32 w 51"/>
                    <a:gd name="T49" fmla="*/ 43 h 61"/>
                    <a:gd name="T50" fmla="*/ 34 w 51"/>
                    <a:gd name="T51" fmla="*/ 37 h 61"/>
                    <a:gd name="T52" fmla="*/ 35 w 51"/>
                    <a:gd name="T53" fmla="*/ 32 h 61"/>
                    <a:gd name="T54" fmla="*/ 43 w 51"/>
                    <a:gd name="T55" fmla="*/ 28 h 61"/>
                    <a:gd name="T56" fmla="*/ 44 w 51"/>
                    <a:gd name="T57" fmla="*/ 28 h 61"/>
                    <a:gd name="T58" fmla="*/ 44 w 51"/>
                    <a:gd name="T59" fmla="*/ 27 h 61"/>
                    <a:gd name="T60" fmla="*/ 49 w 51"/>
                    <a:gd name="T61" fmla="*/ 22 h 61"/>
                    <a:gd name="T62" fmla="*/ 50 w 51"/>
                    <a:gd name="T63" fmla="*/ 19 h 61"/>
                    <a:gd name="T64" fmla="*/ 51 w 51"/>
                    <a:gd name="T65" fmla="*/ 13 h 61"/>
                    <a:gd name="T66" fmla="*/ 51 w 51"/>
                    <a:gd name="T67" fmla="*/ 13 h 61"/>
                    <a:gd name="T68" fmla="*/ 50 w 51"/>
                    <a:gd name="T69" fmla="*/ 12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1" h="61">
                      <a:moveTo>
                        <a:pt x="50" y="12"/>
                      </a:moveTo>
                      <a:cubicBezTo>
                        <a:pt x="48" y="12"/>
                        <a:pt x="44" y="14"/>
                        <a:pt x="44" y="15"/>
                      </a:cubicBezTo>
                      <a:cubicBezTo>
                        <a:pt x="43" y="17"/>
                        <a:pt x="41" y="18"/>
                        <a:pt x="40" y="18"/>
                      </a:cubicBezTo>
                      <a:cubicBezTo>
                        <a:pt x="38" y="18"/>
                        <a:pt x="36" y="17"/>
                        <a:pt x="35" y="16"/>
                      </a:cubicBezTo>
                      <a:cubicBezTo>
                        <a:pt x="34" y="16"/>
                        <a:pt x="32" y="15"/>
                        <a:pt x="31" y="15"/>
                      </a:cubicBezTo>
                      <a:cubicBezTo>
                        <a:pt x="26" y="15"/>
                        <a:pt x="22" y="11"/>
                        <a:pt x="22" y="6"/>
                      </a:cubicBezTo>
                      <a:cubicBezTo>
                        <a:pt x="22" y="4"/>
                        <a:pt x="22" y="1"/>
                        <a:pt x="20" y="0"/>
                      </a:cubicBezTo>
                      <a:cubicBezTo>
                        <a:pt x="21" y="1"/>
                        <a:pt x="22" y="3"/>
                        <a:pt x="21" y="5"/>
                      </a:cubicBezTo>
                      <a:cubicBezTo>
                        <a:pt x="20" y="6"/>
                        <a:pt x="19" y="6"/>
                        <a:pt x="18" y="6"/>
                      </a:cubicBezTo>
                      <a:cubicBezTo>
                        <a:pt x="17" y="6"/>
                        <a:pt x="16" y="5"/>
                        <a:pt x="15" y="4"/>
                      </a:cubicBezTo>
                      <a:cubicBezTo>
                        <a:pt x="15" y="4"/>
                        <a:pt x="14" y="3"/>
                        <a:pt x="14" y="3"/>
                      </a:cubicBezTo>
                      <a:cubicBezTo>
                        <a:pt x="14" y="4"/>
                        <a:pt x="13" y="3"/>
                        <a:pt x="13" y="3"/>
                      </a:cubicBezTo>
                      <a:cubicBezTo>
                        <a:pt x="13" y="5"/>
                        <a:pt x="12" y="8"/>
                        <a:pt x="12" y="10"/>
                      </a:cubicBezTo>
                      <a:cubicBezTo>
                        <a:pt x="11" y="13"/>
                        <a:pt x="10" y="16"/>
                        <a:pt x="10" y="19"/>
                      </a:cubicBezTo>
                      <a:cubicBezTo>
                        <a:pt x="10" y="24"/>
                        <a:pt x="7" y="26"/>
                        <a:pt x="4" y="28"/>
                      </a:cubicBezTo>
                      <a:cubicBezTo>
                        <a:pt x="3" y="28"/>
                        <a:pt x="2" y="29"/>
                        <a:pt x="0" y="30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1" y="32"/>
                        <a:pt x="5" y="35"/>
                        <a:pt x="8" y="37"/>
                      </a:cubicBezTo>
                      <a:cubicBezTo>
                        <a:pt x="11" y="38"/>
                        <a:pt x="13" y="40"/>
                        <a:pt x="15" y="41"/>
                      </a:cubicBezTo>
                      <a:cubicBezTo>
                        <a:pt x="20" y="45"/>
                        <a:pt x="16" y="52"/>
                        <a:pt x="14" y="56"/>
                      </a:cubicBezTo>
                      <a:cubicBezTo>
                        <a:pt x="14" y="57"/>
                        <a:pt x="13" y="59"/>
                        <a:pt x="13" y="60"/>
                      </a:cubicBezTo>
                      <a:cubicBezTo>
                        <a:pt x="13" y="60"/>
                        <a:pt x="14" y="61"/>
                        <a:pt x="17" y="61"/>
                      </a:cubicBezTo>
                      <a:cubicBezTo>
                        <a:pt x="18" y="61"/>
                        <a:pt x="19" y="61"/>
                        <a:pt x="20" y="60"/>
                      </a:cubicBezTo>
                      <a:cubicBezTo>
                        <a:pt x="23" y="60"/>
                        <a:pt x="25" y="55"/>
                        <a:pt x="27" y="51"/>
                      </a:cubicBezTo>
                      <a:cubicBezTo>
                        <a:pt x="29" y="48"/>
                        <a:pt x="30" y="45"/>
                        <a:pt x="32" y="43"/>
                      </a:cubicBezTo>
                      <a:cubicBezTo>
                        <a:pt x="34" y="42"/>
                        <a:pt x="34" y="40"/>
                        <a:pt x="34" y="37"/>
                      </a:cubicBezTo>
                      <a:cubicBezTo>
                        <a:pt x="34" y="35"/>
                        <a:pt x="34" y="33"/>
                        <a:pt x="35" y="32"/>
                      </a:cubicBezTo>
                      <a:cubicBezTo>
                        <a:pt x="38" y="28"/>
                        <a:pt x="41" y="28"/>
                        <a:pt x="43" y="28"/>
                      </a:cubicBezTo>
                      <a:cubicBezTo>
                        <a:pt x="44" y="28"/>
                        <a:pt x="44" y="28"/>
                        <a:pt x="44" y="28"/>
                      </a:cubicBezTo>
                      <a:cubicBezTo>
                        <a:pt x="44" y="28"/>
                        <a:pt x="44" y="27"/>
                        <a:pt x="44" y="27"/>
                      </a:cubicBezTo>
                      <a:cubicBezTo>
                        <a:pt x="45" y="25"/>
                        <a:pt x="46" y="22"/>
                        <a:pt x="49" y="22"/>
                      </a:cubicBezTo>
                      <a:cubicBezTo>
                        <a:pt x="50" y="21"/>
                        <a:pt x="50" y="20"/>
                        <a:pt x="50" y="19"/>
                      </a:cubicBezTo>
                      <a:cubicBezTo>
                        <a:pt x="50" y="17"/>
                        <a:pt x="50" y="15"/>
                        <a:pt x="51" y="13"/>
                      </a:cubicBezTo>
                      <a:cubicBezTo>
                        <a:pt x="51" y="13"/>
                        <a:pt x="51" y="13"/>
                        <a:pt x="51" y="13"/>
                      </a:cubicBezTo>
                      <a:cubicBezTo>
                        <a:pt x="51" y="13"/>
                        <a:pt x="51" y="12"/>
                        <a:pt x="5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4" name="Freeform 1113"/>
                <p:cNvSpPr>
                  <a:spLocks/>
                </p:cNvSpPr>
                <p:nvPr/>
              </p:nvSpPr>
              <p:spPr bwMode="auto">
                <a:xfrm>
                  <a:off x="4715" y="2803"/>
                  <a:ext cx="79" cy="75"/>
                </a:xfrm>
                <a:custGeom>
                  <a:avLst/>
                  <a:gdLst>
                    <a:gd name="T0" fmla="*/ 82 w 83"/>
                    <a:gd name="T1" fmla="*/ 4 h 78"/>
                    <a:gd name="T2" fmla="*/ 82 w 83"/>
                    <a:gd name="T3" fmla="*/ 2 h 78"/>
                    <a:gd name="T4" fmla="*/ 78 w 83"/>
                    <a:gd name="T5" fmla="*/ 3 h 78"/>
                    <a:gd name="T6" fmla="*/ 75 w 83"/>
                    <a:gd name="T7" fmla="*/ 5 h 78"/>
                    <a:gd name="T8" fmla="*/ 73 w 83"/>
                    <a:gd name="T9" fmla="*/ 5 h 78"/>
                    <a:gd name="T10" fmla="*/ 68 w 83"/>
                    <a:gd name="T11" fmla="*/ 2 h 78"/>
                    <a:gd name="T12" fmla="*/ 65 w 83"/>
                    <a:gd name="T13" fmla="*/ 0 h 78"/>
                    <a:gd name="T14" fmla="*/ 64 w 83"/>
                    <a:gd name="T15" fmla="*/ 0 h 78"/>
                    <a:gd name="T16" fmla="*/ 62 w 83"/>
                    <a:gd name="T17" fmla="*/ 3 h 78"/>
                    <a:gd name="T18" fmla="*/ 59 w 83"/>
                    <a:gd name="T19" fmla="*/ 10 h 78"/>
                    <a:gd name="T20" fmla="*/ 55 w 83"/>
                    <a:gd name="T21" fmla="*/ 16 h 78"/>
                    <a:gd name="T22" fmla="*/ 50 w 83"/>
                    <a:gd name="T23" fmla="*/ 25 h 78"/>
                    <a:gd name="T24" fmla="*/ 29 w 83"/>
                    <a:gd name="T25" fmla="*/ 39 h 78"/>
                    <a:gd name="T26" fmla="*/ 19 w 83"/>
                    <a:gd name="T27" fmla="*/ 46 h 78"/>
                    <a:gd name="T28" fmla="*/ 11 w 83"/>
                    <a:gd name="T29" fmla="*/ 53 h 78"/>
                    <a:gd name="T30" fmla="*/ 5 w 83"/>
                    <a:gd name="T31" fmla="*/ 58 h 78"/>
                    <a:gd name="T32" fmla="*/ 3 w 83"/>
                    <a:gd name="T33" fmla="*/ 63 h 78"/>
                    <a:gd name="T34" fmla="*/ 2 w 83"/>
                    <a:gd name="T35" fmla="*/ 69 h 78"/>
                    <a:gd name="T36" fmla="*/ 6 w 83"/>
                    <a:gd name="T37" fmla="*/ 71 h 78"/>
                    <a:gd name="T38" fmla="*/ 12 w 83"/>
                    <a:gd name="T39" fmla="*/ 73 h 78"/>
                    <a:gd name="T40" fmla="*/ 15 w 83"/>
                    <a:gd name="T41" fmla="*/ 75 h 78"/>
                    <a:gd name="T42" fmla="*/ 20 w 83"/>
                    <a:gd name="T43" fmla="*/ 77 h 78"/>
                    <a:gd name="T44" fmla="*/ 23 w 83"/>
                    <a:gd name="T45" fmla="*/ 78 h 78"/>
                    <a:gd name="T46" fmla="*/ 38 w 83"/>
                    <a:gd name="T47" fmla="*/ 72 h 78"/>
                    <a:gd name="T48" fmla="*/ 43 w 83"/>
                    <a:gd name="T49" fmla="*/ 63 h 78"/>
                    <a:gd name="T50" fmla="*/ 45 w 83"/>
                    <a:gd name="T51" fmla="*/ 59 h 78"/>
                    <a:gd name="T52" fmla="*/ 48 w 83"/>
                    <a:gd name="T53" fmla="*/ 53 h 78"/>
                    <a:gd name="T54" fmla="*/ 50 w 83"/>
                    <a:gd name="T55" fmla="*/ 48 h 78"/>
                    <a:gd name="T56" fmla="*/ 51 w 83"/>
                    <a:gd name="T57" fmla="*/ 47 h 78"/>
                    <a:gd name="T58" fmla="*/ 65 w 83"/>
                    <a:gd name="T59" fmla="*/ 39 h 78"/>
                    <a:gd name="T60" fmla="*/ 68 w 83"/>
                    <a:gd name="T61" fmla="*/ 39 h 78"/>
                    <a:gd name="T62" fmla="*/ 66 w 83"/>
                    <a:gd name="T63" fmla="*/ 35 h 78"/>
                    <a:gd name="T64" fmla="*/ 71 w 83"/>
                    <a:gd name="T65" fmla="*/ 29 h 78"/>
                    <a:gd name="T66" fmla="*/ 74 w 83"/>
                    <a:gd name="T67" fmla="*/ 24 h 78"/>
                    <a:gd name="T68" fmla="*/ 79 w 83"/>
                    <a:gd name="T69" fmla="*/ 15 h 78"/>
                    <a:gd name="T70" fmla="*/ 83 w 83"/>
                    <a:gd name="T71" fmla="*/ 11 h 78"/>
                    <a:gd name="T72" fmla="*/ 82 w 83"/>
                    <a:gd name="T73" fmla="*/ 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3" h="78">
                      <a:moveTo>
                        <a:pt x="82" y="4"/>
                      </a:moveTo>
                      <a:cubicBezTo>
                        <a:pt x="83" y="3"/>
                        <a:pt x="83" y="3"/>
                        <a:pt x="82" y="2"/>
                      </a:cubicBezTo>
                      <a:cubicBezTo>
                        <a:pt x="81" y="1"/>
                        <a:pt x="80" y="2"/>
                        <a:pt x="78" y="3"/>
                      </a:cubicBezTo>
                      <a:cubicBezTo>
                        <a:pt x="77" y="4"/>
                        <a:pt x="76" y="4"/>
                        <a:pt x="75" y="5"/>
                      </a:cubicBezTo>
                      <a:cubicBezTo>
                        <a:pt x="74" y="5"/>
                        <a:pt x="74" y="5"/>
                        <a:pt x="73" y="5"/>
                      </a:cubicBezTo>
                      <a:cubicBezTo>
                        <a:pt x="71" y="5"/>
                        <a:pt x="69" y="4"/>
                        <a:pt x="68" y="2"/>
                      </a:cubicBezTo>
                      <a:cubicBezTo>
                        <a:pt x="67" y="1"/>
                        <a:pt x="66" y="0"/>
                        <a:pt x="65" y="0"/>
                      </a:cubicBezTo>
                      <a:cubicBezTo>
                        <a:pt x="65" y="0"/>
                        <a:pt x="65" y="0"/>
                        <a:pt x="64" y="0"/>
                      </a:cubicBezTo>
                      <a:cubicBezTo>
                        <a:pt x="63" y="2"/>
                        <a:pt x="63" y="2"/>
                        <a:pt x="62" y="3"/>
                      </a:cubicBezTo>
                      <a:cubicBezTo>
                        <a:pt x="62" y="5"/>
                        <a:pt x="62" y="7"/>
                        <a:pt x="59" y="10"/>
                      </a:cubicBezTo>
                      <a:cubicBezTo>
                        <a:pt x="56" y="12"/>
                        <a:pt x="56" y="13"/>
                        <a:pt x="55" y="16"/>
                      </a:cubicBezTo>
                      <a:cubicBezTo>
                        <a:pt x="54" y="18"/>
                        <a:pt x="53" y="21"/>
                        <a:pt x="50" y="25"/>
                      </a:cubicBezTo>
                      <a:cubicBezTo>
                        <a:pt x="46" y="31"/>
                        <a:pt x="37" y="36"/>
                        <a:pt x="29" y="39"/>
                      </a:cubicBezTo>
                      <a:cubicBezTo>
                        <a:pt x="25" y="42"/>
                        <a:pt x="20" y="44"/>
                        <a:pt x="19" y="46"/>
                      </a:cubicBezTo>
                      <a:cubicBezTo>
                        <a:pt x="17" y="49"/>
                        <a:pt x="14" y="51"/>
                        <a:pt x="11" y="53"/>
                      </a:cubicBezTo>
                      <a:cubicBezTo>
                        <a:pt x="8" y="55"/>
                        <a:pt x="5" y="57"/>
                        <a:pt x="5" y="58"/>
                      </a:cubicBezTo>
                      <a:cubicBezTo>
                        <a:pt x="5" y="60"/>
                        <a:pt x="4" y="62"/>
                        <a:pt x="3" y="63"/>
                      </a:cubicBezTo>
                      <a:cubicBezTo>
                        <a:pt x="1" y="66"/>
                        <a:pt x="0" y="67"/>
                        <a:pt x="2" y="69"/>
                      </a:cubicBezTo>
                      <a:cubicBezTo>
                        <a:pt x="3" y="71"/>
                        <a:pt x="4" y="71"/>
                        <a:pt x="6" y="71"/>
                      </a:cubicBezTo>
                      <a:cubicBezTo>
                        <a:pt x="7" y="71"/>
                        <a:pt x="10" y="71"/>
                        <a:pt x="12" y="73"/>
                      </a:cubicBezTo>
                      <a:cubicBezTo>
                        <a:pt x="13" y="75"/>
                        <a:pt x="14" y="75"/>
                        <a:pt x="15" y="75"/>
                      </a:cubicBezTo>
                      <a:cubicBezTo>
                        <a:pt x="16" y="75"/>
                        <a:pt x="19" y="75"/>
                        <a:pt x="20" y="77"/>
                      </a:cubicBezTo>
                      <a:cubicBezTo>
                        <a:pt x="20" y="77"/>
                        <a:pt x="21" y="78"/>
                        <a:pt x="23" y="78"/>
                      </a:cubicBezTo>
                      <a:cubicBezTo>
                        <a:pt x="27" y="78"/>
                        <a:pt x="33" y="76"/>
                        <a:pt x="38" y="72"/>
                      </a:cubicBezTo>
                      <a:cubicBezTo>
                        <a:pt x="42" y="68"/>
                        <a:pt x="42" y="65"/>
                        <a:pt x="43" y="63"/>
                      </a:cubicBezTo>
                      <a:cubicBezTo>
                        <a:pt x="43" y="62"/>
                        <a:pt x="43" y="60"/>
                        <a:pt x="45" y="59"/>
                      </a:cubicBezTo>
                      <a:cubicBezTo>
                        <a:pt x="47" y="58"/>
                        <a:pt x="48" y="55"/>
                        <a:pt x="48" y="53"/>
                      </a:cubicBezTo>
                      <a:cubicBezTo>
                        <a:pt x="49" y="51"/>
                        <a:pt x="50" y="49"/>
                        <a:pt x="50" y="48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3" y="43"/>
                        <a:pt x="55" y="39"/>
                        <a:pt x="65" y="39"/>
                      </a:cubicBezTo>
                      <a:cubicBezTo>
                        <a:pt x="66" y="39"/>
                        <a:pt x="67" y="39"/>
                        <a:pt x="68" y="39"/>
                      </a:cubicBezTo>
                      <a:cubicBezTo>
                        <a:pt x="67" y="38"/>
                        <a:pt x="67" y="37"/>
                        <a:pt x="66" y="35"/>
                      </a:cubicBezTo>
                      <a:cubicBezTo>
                        <a:pt x="66" y="32"/>
                        <a:pt x="69" y="30"/>
                        <a:pt x="71" y="29"/>
                      </a:cubicBezTo>
                      <a:cubicBezTo>
                        <a:pt x="73" y="27"/>
                        <a:pt x="74" y="26"/>
                        <a:pt x="74" y="24"/>
                      </a:cubicBezTo>
                      <a:cubicBezTo>
                        <a:pt x="74" y="21"/>
                        <a:pt x="77" y="18"/>
                        <a:pt x="79" y="15"/>
                      </a:cubicBezTo>
                      <a:cubicBezTo>
                        <a:pt x="81" y="14"/>
                        <a:pt x="83" y="12"/>
                        <a:pt x="83" y="11"/>
                      </a:cubicBezTo>
                      <a:cubicBezTo>
                        <a:pt x="81" y="8"/>
                        <a:pt x="82" y="6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0" name="Group 1116"/>
              <p:cNvGrpSpPr>
                <a:grpSpLocks noChangeAspect="1"/>
              </p:cNvGrpSpPr>
              <p:nvPr/>
            </p:nvGrpSpPr>
            <p:grpSpPr bwMode="auto">
              <a:xfrm>
                <a:off x="6457915" y="2602602"/>
                <a:ext cx="3250335" cy="2285876"/>
                <a:chOff x="3564" y="1150"/>
                <a:chExt cx="1749" cy="1271"/>
              </a:xfrm>
              <a:grpFill/>
            </p:grpSpPr>
            <p:sp>
              <p:nvSpPr>
                <p:cNvPr id="3367" name="Freeform 1117"/>
                <p:cNvSpPr>
                  <a:spLocks/>
                </p:cNvSpPr>
                <p:nvPr/>
              </p:nvSpPr>
              <p:spPr bwMode="auto">
                <a:xfrm>
                  <a:off x="4621" y="1886"/>
                  <a:ext cx="35" cy="45"/>
                </a:xfrm>
                <a:custGeom>
                  <a:avLst/>
                  <a:gdLst>
                    <a:gd name="T0" fmla="*/ 4 w 36"/>
                    <a:gd name="T1" fmla="*/ 10 h 47"/>
                    <a:gd name="T2" fmla="*/ 8 w 36"/>
                    <a:gd name="T3" fmla="*/ 15 h 47"/>
                    <a:gd name="T4" fmla="*/ 2 w 36"/>
                    <a:gd name="T5" fmla="*/ 19 h 47"/>
                    <a:gd name="T6" fmla="*/ 4 w 36"/>
                    <a:gd name="T7" fmla="*/ 27 h 47"/>
                    <a:gd name="T8" fmla="*/ 2 w 36"/>
                    <a:gd name="T9" fmla="*/ 37 h 47"/>
                    <a:gd name="T10" fmla="*/ 0 w 36"/>
                    <a:gd name="T11" fmla="*/ 40 h 47"/>
                    <a:gd name="T12" fmla="*/ 2 w 36"/>
                    <a:gd name="T13" fmla="*/ 46 h 47"/>
                    <a:gd name="T14" fmla="*/ 2 w 36"/>
                    <a:gd name="T15" fmla="*/ 47 h 47"/>
                    <a:gd name="T16" fmla="*/ 2 w 36"/>
                    <a:gd name="T17" fmla="*/ 47 h 47"/>
                    <a:gd name="T18" fmla="*/ 20 w 36"/>
                    <a:gd name="T19" fmla="*/ 40 h 47"/>
                    <a:gd name="T20" fmla="*/ 30 w 36"/>
                    <a:gd name="T21" fmla="*/ 35 h 47"/>
                    <a:gd name="T22" fmla="*/ 33 w 36"/>
                    <a:gd name="T23" fmla="*/ 35 h 47"/>
                    <a:gd name="T24" fmla="*/ 33 w 36"/>
                    <a:gd name="T25" fmla="*/ 35 h 47"/>
                    <a:gd name="T26" fmla="*/ 36 w 36"/>
                    <a:gd name="T27" fmla="*/ 34 h 47"/>
                    <a:gd name="T28" fmla="*/ 36 w 36"/>
                    <a:gd name="T29" fmla="*/ 33 h 47"/>
                    <a:gd name="T30" fmla="*/ 32 w 36"/>
                    <a:gd name="T31" fmla="*/ 16 h 47"/>
                    <a:gd name="T32" fmla="*/ 22 w 36"/>
                    <a:gd name="T33" fmla="*/ 0 h 47"/>
                    <a:gd name="T34" fmla="*/ 22 w 36"/>
                    <a:gd name="T35" fmla="*/ 0 h 47"/>
                    <a:gd name="T36" fmla="*/ 22 w 36"/>
                    <a:gd name="T37" fmla="*/ 0 h 47"/>
                    <a:gd name="T38" fmla="*/ 21 w 36"/>
                    <a:gd name="T39" fmla="*/ 0 h 47"/>
                    <a:gd name="T40" fmla="*/ 20 w 36"/>
                    <a:gd name="T41" fmla="*/ 1 h 47"/>
                    <a:gd name="T42" fmla="*/ 19 w 36"/>
                    <a:gd name="T43" fmla="*/ 1 h 47"/>
                    <a:gd name="T44" fmla="*/ 19 w 36"/>
                    <a:gd name="T45" fmla="*/ 1 h 47"/>
                    <a:gd name="T46" fmla="*/ 17 w 36"/>
                    <a:gd name="T47" fmla="*/ 1 h 47"/>
                    <a:gd name="T48" fmla="*/ 8 w 36"/>
                    <a:gd name="T49" fmla="*/ 3 h 47"/>
                    <a:gd name="T50" fmla="*/ 5 w 36"/>
                    <a:gd name="T51" fmla="*/ 5 h 47"/>
                    <a:gd name="T52" fmla="*/ 3 w 36"/>
                    <a:gd name="T53" fmla="*/ 7 h 47"/>
                    <a:gd name="T54" fmla="*/ 2 w 36"/>
                    <a:gd name="T55" fmla="*/ 7 h 47"/>
                    <a:gd name="T56" fmla="*/ 3 w 36"/>
                    <a:gd name="T57" fmla="*/ 8 h 47"/>
                    <a:gd name="T58" fmla="*/ 4 w 36"/>
                    <a:gd name="T59" fmla="*/ 1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" h="47">
                      <a:moveTo>
                        <a:pt x="4" y="10"/>
                      </a:moveTo>
                      <a:cubicBezTo>
                        <a:pt x="6" y="11"/>
                        <a:pt x="8" y="13"/>
                        <a:pt x="8" y="15"/>
                      </a:cubicBezTo>
                      <a:cubicBezTo>
                        <a:pt x="8" y="18"/>
                        <a:pt x="5" y="20"/>
                        <a:pt x="2" y="19"/>
                      </a:cubicBezTo>
                      <a:cubicBezTo>
                        <a:pt x="2" y="20"/>
                        <a:pt x="2" y="23"/>
                        <a:pt x="4" y="27"/>
                      </a:cubicBezTo>
                      <a:cubicBezTo>
                        <a:pt x="6" y="30"/>
                        <a:pt x="4" y="35"/>
                        <a:pt x="2" y="37"/>
                      </a:cubicBezTo>
                      <a:cubicBezTo>
                        <a:pt x="1" y="38"/>
                        <a:pt x="0" y="40"/>
                        <a:pt x="0" y="40"/>
                      </a:cubicBezTo>
                      <a:cubicBezTo>
                        <a:pt x="2" y="42"/>
                        <a:pt x="2" y="45"/>
                        <a:pt x="2" y="46"/>
                      </a:cubicBezTo>
                      <a:cubicBezTo>
                        <a:pt x="2" y="47"/>
                        <a:pt x="2" y="47"/>
                        <a:pt x="2" y="47"/>
                      </a:cubicBezTo>
                      <a:cubicBezTo>
                        <a:pt x="2" y="47"/>
                        <a:pt x="2" y="47"/>
                        <a:pt x="2" y="47"/>
                      </a:cubicBezTo>
                      <a:cubicBezTo>
                        <a:pt x="6" y="47"/>
                        <a:pt x="16" y="45"/>
                        <a:pt x="20" y="40"/>
                      </a:cubicBezTo>
                      <a:cubicBezTo>
                        <a:pt x="24" y="36"/>
                        <a:pt x="27" y="35"/>
                        <a:pt x="30" y="35"/>
                      </a:cubicBezTo>
                      <a:cubicBezTo>
                        <a:pt x="31" y="35"/>
                        <a:pt x="32" y="35"/>
                        <a:pt x="33" y="35"/>
                      </a:cubicBezTo>
                      <a:cubicBezTo>
                        <a:pt x="33" y="35"/>
                        <a:pt x="33" y="35"/>
                        <a:pt x="33" y="35"/>
                      </a:cubicBezTo>
                      <a:cubicBezTo>
                        <a:pt x="34" y="35"/>
                        <a:pt x="35" y="35"/>
                        <a:pt x="36" y="34"/>
                      </a:cubicBezTo>
                      <a:cubicBezTo>
                        <a:pt x="36" y="34"/>
                        <a:pt x="36" y="34"/>
                        <a:pt x="36" y="33"/>
                      </a:cubicBezTo>
                      <a:cubicBezTo>
                        <a:pt x="34" y="30"/>
                        <a:pt x="32" y="24"/>
                        <a:pt x="32" y="16"/>
                      </a:cubicBezTo>
                      <a:cubicBezTo>
                        <a:pt x="33" y="13"/>
                        <a:pt x="29" y="7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21" y="0"/>
                        <a:pt x="21" y="0"/>
                      </a:cubicBezTo>
                      <a:cubicBezTo>
                        <a:pt x="21" y="1"/>
                        <a:pt x="20" y="1"/>
                        <a:pt x="20" y="1"/>
                      </a:cubicBezTo>
                      <a:cubicBezTo>
                        <a:pt x="20" y="1"/>
                        <a:pt x="19" y="1"/>
                        <a:pt x="19" y="1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8" y="1"/>
                        <a:pt x="17" y="1"/>
                        <a:pt x="17" y="1"/>
                      </a:cubicBezTo>
                      <a:cubicBezTo>
                        <a:pt x="10" y="1"/>
                        <a:pt x="8" y="2"/>
                        <a:pt x="8" y="3"/>
                      </a:cubicBezTo>
                      <a:cubicBezTo>
                        <a:pt x="7" y="4"/>
                        <a:pt x="6" y="4"/>
                        <a:pt x="5" y="5"/>
                      </a:cubicBezTo>
                      <a:cubicBezTo>
                        <a:pt x="4" y="6"/>
                        <a:pt x="3" y="6"/>
                        <a:pt x="3" y="7"/>
                      </a:cubicBezTo>
                      <a:cubicBezTo>
                        <a:pt x="3" y="7"/>
                        <a:pt x="2" y="7"/>
                        <a:pt x="2" y="7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9"/>
                        <a:pt x="3" y="10"/>
                        <a:pt x="4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8" name="Freeform 1118"/>
                <p:cNvSpPr>
                  <a:spLocks/>
                </p:cNvSpPr>
                <p:nvPr/>
              </p:nvSpPr>
              <p:spPr bwMode="auto">
                <a:xfrm>
                  <a:off x="4217" y="2032"/>
                  <a:ext cx="39" cy="47"/>
                </a:xfrm>
                <a:custGeom>
                  <a:avLst/>
                  <a:gdLst>
                    <a:gd name="T0" fmla="*/ 29 w 40"/>
                    <a:gd name="T1" fmla="*/ 36 h 49"/>
                    <a:gd name="T2" fmla="*/ 28 w 40"/>
                    <a:gd name="T3" fmla="*/ 34 h 49"/>
                    <a:gd name="T4" fmla="*/ 28 w 40"/>
                    <a:gd name="T5" fmla="*/ 34 h 49"/>
                    <a:gd name="T6" fmla="*/ 28 w 40"/>
                    <a:gd name="T7" fmla="*/ 32 h 49"/>
                    <a:gd name="T8" fmla="*/ 28 w 40"/>
                    <a:gd name="T9" fmla="*/ 32 h 49"/>
                    <a:gd name="T10" fmla="*/ 28 w 40"/>
                    <a:gd name="T11" fmla="*/ 30 h 49"/>
                    <a:gd name="T12" fmla="*/ 33 w 40"/>
                    <a:gd name="T13" fmla="*/ 23 h 49"/>
                    <a:gd name="T14" fmla="*/ 40 w 40"/>
                    <a:gd name="T15" fmla="*/ 14 h 49"/>
                    <a:gd name="T16" fmla="*/ 34 w 40"/>
                    <a:gd name="T17" fmla="*/ 13 h 49"/>
                    <a:gd name="T18" fmla="*/ 21 w 40"/>
                    <a:gd name="T19" fmla="*/ 14 h 49"/>
                    <a:gd name="T20" fmla="*/ 21 w 40"/>
                    <a:gd name="T21" fmla="*/ 14 h 49"/>
                    <a:gd name="T22" fmla="*/ 20 w 40"/>
                    <a:gd name="T23" fmla="*/ 13 h 49"/>
                    <a:gd name="T24" fmla="*/ 14 w 40"/>
                    <a:gd name="T25" fmla="*/ 6 h 49"/>
                    <a:gd name="T26" fmla="*/ 8 w 40"/>
                    <a:gd name="T27" fmla="*/ 2 h 49"/>
                    <a:gd name="T28" fmla="*/ 3 w 40"/>
                    <a:gd name="T29" fmla="*/ 0 h 49"/>
                    <a:gd name="T30" fmla="*/ 2 w 40"/>
                    <a:gd name="T31" fmla="*/ 0 h 49"/>
                    <a:gd name="T32" fmla="*/ 0 w 40"/>
                    <a:gd name="T33" fmla="*/ 1 h 49"/>
                    <a:gd name="T34" fmla="*/ 0 w 40"/>
                    <a:gd name="T35" fmla="*/ 2 h 49"/>
                    <a:gd name="T36" fmla="*/ 3 w 40"/>
                    <a:gd name="T37" fmla="*/ 4 h 49"/>
                    <a:gd name="T38" fmla="*/ 8 w 40"/>
                    <a:gd name="T39" fmla="*/ 10 h 49"/>
                    <a:gd name="T40" fmla="*/ 3 w 40"/>
                    <a:gd name="T41" fmla="*/ 14 h 49"/>
                    <a:gd name="T42" fmla="*/ 2 w 40"/>
                    <a:gd name="T43" fmla="*/ 14 h 49"/>
                    <a:gd name="T44" fmla="*/ 5 w 40"/>
                    <a:gd name="T45" fmla="*/ 30 h 49"/>
                    <a:gd name="T46" fmla="*/ 5 w 40"/>
                    <a:gd name="T47" fmla="*/ 32 h 49"/>
                    <a:gd name="T48" fmla="*/ 5 w 40"/>
                    <a:gd name="T49" fmla="*/ 33 h 49"/>
                    <a:gd name="T50" fmla="*/ 6 w 40"/>
                    <a:gd name="T51" fmla="*/ 34 h 49"/>
                    <a:gd name="T52" fmla="*/ 6 w 40"/>
                    <a:gd name="T53" fmla="*/ 35 h 49"/>
                    <a:gd name="T54" fmla="*/ 6 w 40"/>
                    <a:gd name="T55" fmla="*/ 36 h 49"/>
                    <a:gd name="T56" fmla="*/ 7 w 40"/>
                    <a:gd name="T57" fmla="*/ 37 h 49"/>
                    <a:gd name="T58" fmla="*/ 7 w 40"/>
                    <a:gd name="T59" fmla="*/ 39 h 49"/>
                    <a:gd name="T60" fmla="*/ 7 w 40"/>
                    <a:gd name="T61" fmla="*/ 40 h 49"/>
                    <a:gd name="T62" fmla="*/ 8 w 40"/>
                    <a:gd name="T63" fmla="*/ 42 h 49"/>
                    <a:gd name="T64" fmla="*/ 8 w 40"/>
                    <a:gd name="T65" fmla="*/ 43 h 49"/>
                    <a:gd name="T66" fmla="*/ 8 w 40"/>
                    <a:gd name="T67" fmla="*/ 45 h 49"/>
                    <a:gd name="T68" fmla="*/ 8 w 40"/>
                    <a:gd name="T69" fmla="*/ 46 h 49"/>
                    <a:gd name="T70" fmla="*/ 8 w 40"/>
                    <a:gd name="T71" fmla="*/ 48 h 49"/>
                    <a:gd name="T72" fmla="*/ 9 w 40"/>
                    <a:gd name="T73" fmla="*/ 49 h 49"/>
                    <a:gd name="T74" fmla="*/ 9 w 40"/>
                    <a:gd name="T75" fmla="*/ 49 h 49"/>
                    <a:gd name="T76" fmla="*/ 9 w 40"/>
                    <a:gd name="T77" fmla="*/ 49 h 49"/>
                    <a:gd name="T78" fmla="*/ 14 w 40"/>
                    <a:gd name="T79" fmla="*/ 48 h 49"/>
                    <a:gd name="T80" fmla="*/ 21 w 40"/>
                    <a:gd name="T81" fmla="*/ 45 h 49"/>
                    <a:gd name="T82" fmla="*/ 30 w 40"/>
                    <a:gd name="T83" fmla="*/ 38 h 49"/>
                    <a:gd name="T84" fmla="*/ 30 w 40"/>
                    <a:gd name="T85" fmla="*/ 37 h 49"/>
                    <a:gd name="T86" fmla="*/ 29 w 40"/>
                    <a:gd name="T87" fmla="*/ 36 h 49"/>
                    <a:gd name="T88" fmla="*/ 29 w 40"/>
                    <a:gd name="T89" fmla="*/ 36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0" h="49">
                      <a:moveTo>
                        <a:pt x="29" y="36"/>
                      </a:moveTo>
                      <a:cubicBezTo>
                        <a:pt x="29" y="35"/>
                        <a:pt x="28" y="35"/>
                        <a:pt x="28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8" y="33"/>
                        <a:pt x="28" y="33"/>
                        <a:pt x="28" y="32"/>
                      </a:cubicBezTo>
                      <a:cubicBezTo>
                        <a:pt x="28" y="32"/>
                        <a:pt x="28" y="32"/>
                        <a:pt x="28" y="32"/>
                      </a:cubicBezTo>
                      <a:cubicBezTo>
                        <a:pt x="28" y="31"/>
                        <a:pt x="28" y="30"/>
                        <a:pt x="28" y="30"/>
                      </a:cubicBezTo>
                      <a:cubicBezTo>
                        <a:pt x="28" y="26"/>
                        <a:pt x="30" y="23"/>
                        <a:pt x="33" y="23"/>
                      </a:cubicBezTo>
                      <a:cubicBezTo>
                        <a:pt x="36" y="23"/>
                        <a:pt x="40" y="16"/>
                        <a:pt x="40" y="14"/>
                      </a:cubicBezTo>
                      <a:cubicBezTo>
                        <a:pt x="39" y="13"/>
                        <a:pt x="36" y="13"/>
                        <a:pt x="34" y="13"/>
                      </a:cubicBezTo>
                      <a:cubicBezTo>
                        <a:pt x="30" y="13"/>
                        <a:pt x="21" y="14"/>
                        <a:pt x="21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3"/>
                        <a:pt x="14" y="11"/>
                        <a:pt x="14" y="6"/>
                      </a:cubicBezTo>
                      <a:cubicBezTo>
                        <a:pt x="14" y="4"/>
                        <a:pt x="13" y="2"/>
                        <a:pt x="8" y="2"/>
                      </a:cubicBezTo>
                      <a:cubicBezTo>
                        <a:pt x="5" y="2"/>
                        <a:pt x="4" y="1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2" y="3"/>
                        <a:pt x="3" y="4"/>
                      </a:cubicBezTo>
                      <a:cubicBezTo>
                        <a:pt x="5" y="5"/>
                        <a:pt x="9" y="7"/>
                        <a:pt x="8" y="10"/>
                      </a:cubicBezTo>
                      <a:cubicBezTo>
                        <a:pt x="7" y="13"/>
                        <a:pt x="5" y="14"/>
                        <a:pt x="3" y="14"/>
                      </a:cubicBezTo>
                      <a:cubicBezTo>
                        <a:pt x="3" y="14"/>
                        <a:pt x="2" y="14"/>
                        <a:pt x="2" y="14"/>
                      </a:cubicBezTo>
                      <a:cubicBezTo>
                        <a:pt x="1" y="18"/>
                        <a:pt x="3" y="26"/>
                        <a:pt x="5" y="30"/>
                      </a:cubicBezTo>
                      <a:cubicBezTo>
                        <a:pt x="5" y="31"/>
                        <a:pt x="5" y="31"/>
                        <a:pt x="5" y="32"/>
                      </a:cubicBezTo>
                      <a:cubicBezTo>
                        <a:pt x="5" y="32"/>
                        <a:pt x="5" y="32"/>
                        <a:pt x="5" y="33"/>
                      </a:cubicBezTo>
                      <a:cubicBezTo>
                        <a:pt x="6" y="33"/>
                        <a:pt x="6" y="33"/>
                        <a:pt x="6" y="34"/>
                      </a:cubicBezTo>
                      <a:cubicBezTo>
                        <a:pt x="6" y="34"/>
                        <a:pt x="6" y="35"/>
                        <a:pt x="6" y="35"/>
                      </a:cubicBezTo>
                      <a:cubicBezTo>
                        <a:pt x="6" y="35"/>
                        <a:pt x="6" y="36"/>
                        <a:pt x="6" y="36"/>
                      </a:cubicBezTo>
                      <a:cubicBezTo>
                        <a:pt x="7" y="37"/>
                        <a:pt x="7" y="37"/>
                        <a:pt x="7" y="37"/>
                      </a:cubicBezTo>
                      <a:cubicBezTo>
                        <a:pt x="7" y="38"/>
                        <a:pt x="7" y="38"/>
                        <a:pt x="7" y="39"/>
                      </a:cubicBezTo>
                      <a:cubicBezTo>
                        <a:pt x="7" y="39"/>
                        <a:pt x="7" y="40"/>
                        <a:pt x="7" y="40"/>
                      </a:cubicBezTo>
                      <a:cubicBezTo>
                        <a:pt x="7" y="41"/>
                        <a:pt x="8" y="41"/>
                        <a:pt x="8" y="42"/>
                      </a:cubicBezTo>
                      <a:cubicBezTo>
                        <a:pt x="8" y="42"/>
                        <a:pt x="8" y="43"/>
                        <a:pt x="8" y="43"/>
                      </a:cubicBezTo>
                      <a:cubicBezTo>
                        <a:pt x="8" y="43"/>
                        <a:pt x="8" y="44"/>
                        <a:pt x="8" y="45"/>
                      </a:cubicBezTo>
                      <a:cubicBezTo>
                        <a:pt x="8" y="45"/>
                        <a:pt x="8" y="45"/>
                        <a:pt x="8" y="46"/>
                      </a:cubicBezTo>
                      <a:cubicBezTo>
                        <a:pt x="8" y="47"/>
                        <a:pt x="8" y="47"/>
                        <a:pt x="8" y="48"/>
                      </a:cubicBezTo>
                      <a:cubicBezTo>
                        <a:pt x="9" y="48"/>
                        <a:pt x="9" y="49"/>
                        <a:pt x="9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11" y="48"/>
                        <a:pt x="12" y="48"/>
                        <a:pt x="14" y="48"/>
                      </a:cubicBezTo>
                      <a:cubicBezTo>
                        <a:pt x="19" y="48"/>
                        <a:pt x="21" y="47"/>
                        <a:pt x="21" y="45"/>
                      </a:cubicBezTo>
                      <a:cubicBezTo>
                        <a:pt x="22" y="40"/>
                        <a:pt x="26" y="37"/>
                        <a:pt x="30" y="38"/>
                      </a:cubicBezTo>
                      <a:cubicBezTo>
                        <a:pt x="30" y="38"/>
                        <a:pt x="30" y="38"/>
                        <a:pt x="30" y="37"/>
                      </a:cubicBezTo>
                      <a:cubicBezTo>
                        <a:pt x="29" y="37"/>
                        <a:pt x="29" y="37"/>
                        <a:pt x="29" y="36"/>
                      </a:cubicBezTo>
                      <a:cubicBezTo>
                        <a:pt x="29" y="36"/>
                        <a:pt x="29" y="36"/>
                        <a:pt x="29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9" name="Freeform 1119"/>
                <p:cNvSpPr>
                  <a:spLocks/>
                </p:cNvSpPr>
                <p:nvPr/>
              </p:nvSpPr>
              <p:spPr bwMode="auto">
                <a:xfrm>
                  <a:off x="4248" y="2063"/>
                  <a:ext cx="10" cy="25"/>
                </a:xfrm>
                <a:custGeom>
                  <a:avLst/>
                  <a:gdLst>
                    <a:gd name="T0" fmla="*/ 10 w 11"/>
                    <a:gd name="T1" fmla="*/ 14 h 26"/>
                    <a:gd name="T2" fmla="*/ 10 w 11"/>
                    <a:gd name="T3" fmla="*/ 11 h 26"/>
                    <a:gd name="T4" fmla="*/ 10 w 11"/>
                    <a:gd name="T5" fmla="*/ 9 h 26"/>
                    <a:gd name="T6" fmla="*/ 8 w 11"/>
                    <a:gd name="T7" fmla="*/ 2 h 26"/>
                    <a:gd name="T8" fmla="*/ 8 w 11"/>
                    <a:gd name="T9" fmla="*/ 0 h 26"/>
                    <a:gd name="T10" fmla="*/ 7 w 11"/>
                    <a:gd name="T11" fmla="*/ 1 h 26"/>
                    <a:gd name="T12" fmla="*/ 1 w 11"/>
                    <a:gd name="T13" fmla="*/ 7 h 26"/>
                    <a:gd name="T14" fmla="*/ 0 w 11"/>
                    <a:gd name="T15" fmla="*/ 7 h 26"/>
                    <a:gd name="T16" fmla="*/ 6 w 11"/>
                    <a:gd name="T17" fmla="*/ 23 h 26"/>
                    <a:gd name="T18" fmla="*/ 7 w 11"/>
                    <a:gd name="T19" fmla="*/ 26 h 26"/>
                    <a:gd name="T20" fmla="*/ 8 w 11"/>
                    <a:gd name="T21" fmla="*/ 25 h 26"/>
                    <a:gd name="T22" fmla="*/ 8 w 11"/>
                    <a:gd name="T23" fmla="*/ 24 h 26"/>
                    <a:gd name="T24" fmla="*/ 11 w 11"/>
                    <a:gd name="T25" fmla="*/ 18 h 26"/>
                    <a:gd name="T26" fmla="*/ 10 w 11"/>
                    <a:gd name="T27" fmla="*/ 15 h 26"/>
                    <a:gd name="T28" fmla="*/ 10 w 11"/>
                    <a:gd name="T29" fmla="*/ 1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26">
                      <a:moveTo>
                        <a:pt x="10" y="14"/>
                      </a:moveTo>
                      <a:cubicBezTo>
                        <a:pt x="10" y="13"/>
                        <a:pt x="10" y="12"/>
                        <a:pt x="10" y="11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9" y="7"/>
                        <a:pt x="9" y="4"/>
                        <a:pt x="8" y="2"/>
                      </a:cubicBez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8" y="0"/>
                        <a:pt x="8" y="1"/>
                        <a:pt x="7" y="1"/>
                      </a:cubicBezTo>
                      <a:cubicBezTo>
                        <a:pt x="6" y="4"/>
                        <a:pt x="4" y="7"/>
                        <a:pt x="1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3" y="11"/>
                        <a:pt x="6" y="19"/>
                        <a:pt x="6" y="23"/>
                      </a:cubicBezTo>
                      <a:cubicBezTo>
                        <a:pt x="6" y="24"/>
                        <a:pt x="6" y="25"/>
                        <a:pt x="7" y="26"/>
                      </a:cubicBezTo>
                      <a:cubicBezTo>
                        <a:pt x="7" y="25"/>
                        <a:pt x="8" y="25"/>
                        <a:pt x="8" y="25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9" y="22"/>
                        <a:pt x="10" y="20"/>
                        <a:pt x="11" y="18"/>
                      </a:cubicBezTo>
                      <a:cubicBezTo>
                        <a:pt x="11" y="17"/>
                        <a:pt x="11" y="16"/>
                        <a:pt x="10" y="15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0" name="Freeform 1120"/>
                <p:cNvSpPr>
                  <a:spLocks/>
                </p:cNvSpPr>
                <p:nvPr/>
              </p:nvSpPr>
              <p:spPr bwMode="auto">
                <a:xfrm>
                  <a:off x="4008" y="1922"/>
                  <a:ext cx="294" cy="311"/>
                </a:xfrm>
                <a:custGeom>
                  <a:avLst/>
                  <a:gdLst>
                    <a:gd name="T0" fmla="*/ 267 w 308"/>
                    <a:gd name="T1" fmla="*/ 152 h 326"/>
                    <a:gd name="T2" fmla="*/ 280 w 308"/>
                    <a:gd name="T3" fmla="*/ 137 h 326"/>
                    <a:gd name="T4" fmla="*/ 293 w 308"/>
                    <a:gd name="T5" fmla="*/ 104 h 326"/>
                    <a:gd name="T6" fmla="*/ 307 w 308"/>
                    <a:gd name="T7" fmla="*/ 93 h 326"/>
                    <a:gd name="T8" fmla="*/ 304 w 308"/>
                    <a:gd name="T9" fmla="*/ 90 h 326"/>
                    <a:gd name="T10" fmla="*/ 300 w 308"/>
                    <a:gd name="T11" fmla="*/ 83 h 326"/>
                    <a:gd name="T12" fmla="*/ 276 w 308"/>
                    <a:gd name="T13" fmla="*/ 85 h 326"/>
                    <a:gd name="T14" fmla="*/ 261 w 308"/>
                    <a:gd name="T15" fmla="*/ 97 h 326"/>
                    <a:gd name="T16" fmla="*/ 258 w 308"/>
                    <a:gd name="T17" fmla="*/ 98 h 326"/>
                    <a:gd name="T18" fmla="*/ 258 w 308"/>
                    <a:gd name="T19" fmla="*/ 108 h 326"/>
                    <a:gd name="T20" fmla="*/ 242 w 308"/>
                    <a:gd name="T21" fmla="*/ 110 h 326"/>
                    <a:gd name="T22" fmla="*/ 227 w 308"/>
                    <a:gd name="T23" fmla="*/ 107 h 326"/>
                    <a:gd name="T24" fmla="*/ 224 w 308"/>
                    <a:gd name="T25" fmla="*/ 107 h 326"/>
                    <a:gd name="T26" fmla="*/ 222 w 308"/>
                    <a:gd name="T27" fmla="*/ 104 h 326"/>
                    <a:gd name="T28" fmla="*/ 222 w 308"/>
                    <a:gd name="T29" fmla="*/ 102 h 326"/>
                    <a:gd name="T30" fmla="*/ 221 w 308"/>
                    <a:gd name="T31" fmla="*/ 94 h 326"/>
                    <a:gd name="T32" fmla="*/ 218 w 308"/>
                    <a:gd name="T33" fmla="*/ 101 h 326"/>
                    <a:gd name="T34" fmla="*/ 188 w 308"/>
                    <a:gd name="T35" fmla="*/ 110 h 326"/>
                    <a:gd name="T36" fmla="*/ 162 w 308"/>
                    <a:gd name="T37" fmla="*/ 102 h 326"/>
                    <a:gd name="T38" fmla="*/ 136 w 308"/>
                    <a:gd name="T39" fmla="*/ 88 h 326"/>
                    <a:gd name="T40" fmla="*/ 135 w 308"/>
                    <a:gd name="T41" fmla="*/ 68 h 326"/>
                    <a:gd name="T42" fmla="*/ 136 w 308"/>
                    <a:gd name="T43" fmla="*/ 66 h 326"/>
                    <a:gd name="T44" fmla="*/ 132 w 308"/>
                    <a:gd name="T45" fmla="*/ 62 h 326"/>
                    <a:gd name="T46" fmla="*/ 112 w 308"/>
                    <a:gd name="T47" fmla="*/ 41 h 326"/>
                    <a:gd name="T48" fmla="*/ 121 w 308"/>
                    <a:gd name="T49" fmla="*/ 32 h 326"/>
                    <a:gd name="T50" fmla="*/ 116 w 308"/>
                    <a:gd name="T51" fmla="*/ 16 h 326"/>
                    <a:gd name="T52" fmla="*/ 116 w 308"/>
                    <a:gd name="T53" fmla="*/ 13 h 326"/>
                    <a:gd name="T54" fmla="*/ 106 w 308"/>
                    <a:gd name="T55" fmla="*/ 1 h 326"/>
                    <a:gd name="T56" fmla="*/ 102 w 308"/>
                    <a:gd name="T57" fmla="*/ 1 h 326"/>
                    <a:gd name="T58" fmla="*/ 97 w 308"/>
                    <a:gd name="T59" fmla="*/ 8 h 326"/>
                    <a:gd name="T60" fmla="*/ 83 w 308"/>
                    <a:gd name="T61" fmla="*/ 13 h 326"/>
                    <a:gd name="T62" fmla="*/ 64 w 308"/>
                    <a:gd name="T63" fmla="*/ 11 h 326"/>
                    <a:gd name="T64" fmla="*/ 67 w 308"/>
                    <a:gd name="T65" fmla="*/ 27 h 326"/>
                    <a:gd name="T66" fmla="*/ 79 w 308"/>
                    <a:gd name="T67" fmla="*/ 38 h 326"/>
                    <a:gd name="T68" fmla="*/ 68 w 308"/>
                    <a:gd name="T69" fmla="*/ 59 h 326"/>
                    <a:gd name="T70" fmla="*/ 53 w 308"/>
                    <a:gd name="T71" fmla="*/ 82 h 326"/>
                    <a:gd name="T72" fmla="*/ 36 w 308"/>
                    <a:gd name="T73" fmla="*/ 97 h 326"/>
                    <a:gd name="T74" fmla="*/ 23 w 308"/>
                    <a:gd name="T75" fmla="*/ 97 h 326"/>
                    <a:gd name="T76" fmla="*/ 21 w 308"/>
                    <a:gd name="T77" fmla="*/ 113 h 326"/>
                    <a:gd name="T78" fmla="*/ 8 w 308"/>
                    <a:gd name="T79" fmla="*/ 140 h 326"/>
                    <a:gd name="T80" fmla="*/ 2 w 308"/>
                    <a:gd name="T81" fmla="*/ 148 h 326"/>
                    <a:gd name="T82" fmla="*/ 9 w 308"/>
                    <a:gd name="T83" fmla="*/ 162 h 326"/>
                    <a:gd name="T84" fmla="*/ 43 w 308"/>
                    <a:gd name="T85" fmla="*/ 161 h 326"/>
                    <a:gd name="T86" fmla="*/ 50 w 308"/>
                    <a:gd name="T87" fmla="*/ 198 h 326"/>
                    <a:gd name="T88" fmla="*/ 73 w 308"/>
                    <a:gd name="T89" fmla="*/ 270 h 326"/>
                    <a:gd name="T90" fmla="*/ 106 w 308"/>
                    <a:gd name="T91" fmla="*/ 320 h 326"/>
                    <a:gd name="T92" fmla="*/ 127 w 308"/>
                    <a:gd name="T93" fmla="*/ 279 h 326"/>
                    <a:gd name="T94" fmla="*/ 145 w 308"/>
                    <a:gd name="T95" fmla="*/ 229 h 326"/>
                    <a:gd name="T96" fmla="*/ 198 w 308"/>
                    <a:gd name="T97" fmla="*/ 185 h 326"/>
                    <a:gd name="T98" fmla="*/ 224 w 308"/>
                    <a:gd name="T99" fmla="*/ 165 h 326"/>
                    <a:gd name="T100" fmla="*/ 223 w 308"/>
                    <a:gd name="T101" fmla="*/ 159 h 326"/>
                    <a:gd name="T102" fmla="*/ 221 w 308"/>
                    <a:gd name="T103" fmla="*/ 152 h 326"/>
                    <a:gd name="T104" fmla="*/ 217 w 308"/>
                    <a:gd name="T105" fmla="*/ 130 h 326"/>
                    <a:gd name="T106" fmla="*/ 216 w 308"/>
                    <a:gd name="T107" fmla="*/ 115 h 326"/>
                    <a:gd name="T108" fmla="*/ 240 w 308"/>
                    <a:gd name="T109" fmla="*/ 126 h 326"/>
                    <a:gd name="T110" fmla="*/ 252 w 308"/>
                    <a:gd name="T111" fmla="*/ 151 h 326"/>
                    <a:gd name="T112" fmla="*/ 265 w 308"/>
                    <a:gd name="T113" fmla="*/ 16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08" h="326">
                      <a:moveTo>
                        <a:pt x="265" y="162"/>
                      </a:moveTo>
                      <a:cubicBezTo>
                        <a:pt x="266" y="161"/>
                        <a:pt x="266" y="161"/>
                        <a:pt x="266" y="161"/>
                      </a:cubicBezTo>
                      <a:cubicBezTo>
                        <a:pt x="266" y="161"/>
                        <a:pt x="266" y="160"/>
                        <a:pt x="266" y="160"/>
                      </a:cubicBezTo>
                      <a:cubicBezTo>
                        <a:pt x="266" y="160"/>
                        <a:pt x="266" y="159"/>
                        <a:pt x="266" y="159"/>
                      </a:cubicBezTo>
                      <a:cubicBezTo>
                        <a:pt x="266" y="156"/>
                        <a:pt x="266" y="154"/>
                        <a:pt x="267" y="152"/>
                      </a:cubicBezTo>
                      <a:cubicBezTo>
                        <a:pt x="268" y="151"/>
                        <a:pt x="268" y="148"/>
                        <a:pt x="268" y="146"/>
                      </a:cubicBezTo>
                      <a:cubicBezTo>
                        <a:pt x="268" y="143"/>
                        <a:pt x="269" y="140"/>
                        <a:pt x="271" y="140"/>
                      </a:cubicBezTo>
                      <a:cubicBezTo>
                        <a:pt x="272" y="140"/>
                        <a:pt x="272" y="140"/>
                        <a:pt x="274" y="141"/>
                      </a:cubicBezTo>
                      <a:cubicBezTo>
                        <a:pt x="275" y="141"/>
                        <a:pt x="277" y="141"/>
                        <a:pt x="278" y="141"/>
                      </a:cubicBezTo>
                      <a:cubicBezTo>
                        <a:pt x="278" y="140"/>
                        <a:pt x="279" y="139"/>
                        <a:pt x="280" y="137"/>
                      </a:cubicBezTo>
                      <a:cubicBezTo>
                        <a:pt x="281" y="134"/>
                        <a:pt x="282" y="131"/>
                        <a:pt x="282" y="129"/>
                      </a:cubicBezTo>
                      <a:cubicBezTo>
                        <a:pt x="281" y="126"/>
                        <a:pt x="283" y="124"/>
                        <a:pt x="284" y="121"/>
                      </a:cubicBezTo>
                      <a:cubicBezTo>
                        <a:pt x="284" y="119"/>
                        <a:pt x="285" y="117"/>
                        <a:pt x="285" y="115"/>
                      </a:cubicBezTo>
                      <a:cubicBezTo>
                        <a:pt x="285" y="110"/>
                        <a:pt x="288" y="108"/>
                        <a:pt x="291" y="106"/>
                      </a:cubicBezTo>
                      <a:cubicBezTo>
                        <a:pt x="292" y="106"/>
                        <a:pt x="293" y="105"/>
                        <a:pt x="293" y="104"/>
                      </a:cubicBezTo>
                      <a:cubicBezTo>
                        <a:pt x="295" y="103"/>
                        <a:pt x="300" y="99"/>
                        <a:pt x="303" y="99"/>
                      </a:cubicBezTo>
                      <a:cubicBezTo>
                        <a:pt x="304" y="99"/>
                        <a:pt x="305" y="100"/>
                        <a:pt x="306" y="101"/>
                      </a:cubicBezTo>
                      <a:cubicBezTo>
                        <a:pt x="306" y="101"/>
                        <a:pt x="306" y="101"/>
                        <a:pt x="306" y="102"/>
                      </a:cubicBezTo>
                      <a:cubicBezTo>
                        <a:pt x="305" y="99"/>
                        <a:pt x="305" y="97"/>
                        <a:pt x="305" y="95"/>
                      </a:cubicBezTo>
                      <a:cubicBezTo>
                        <a:pt x="305" y="94"/>
                        <a:pt x="306" y="93"/>
                        <a:pt x="307" y="93"/>
                      </a:cubicBezTo>
                      <a:cubicBezTo>
                        <a:pt x="307" y="93"/>
                        <a:pt x="307" y="92"/>
                        <a:pt x="308" y="92"/>
                      </a:cubicBezTo>
                      <a:cubicBezTo>
                        <a:pt x="308" y="92"/>
                        <a:pt x="308" y="92"/>
                        <a:pt x="308" y="92"/>
                      </a:cubicBezTo>
                      <a:cubicBezTo>
                        <a:pt x="308" y="92"/>
                        <a:pt x="308" y="91"/>
                        <a:pt x="308" y="91"/>
                      </a:cubicBezTo>
                      <a:cubicBezTo>
                        <a:pt x="308" y="91"/>
                        <a:pt x="308" y="91"/>
                        <a:pt x="308" y="91"/>
                      </a:cubicBezTo>
                      <a:cubicBezTo>
                        <a:pt x="304" y="90"/>
                        <a:pt x="304" y="90"/>
                        <a:pt x="304" y="90"/>
                      </a:cubicBezTo>
                      <a:cubicBezTo>
                        <a:pt x="306" y="90"/>
                        <a:pt x="306" y="90"/>
                        <a:pt x="306" y="90"/>
                      </a:cubicBezTo>
                      <a:cubicBezTo>
                        <a:pt x="305" y="89"/>
                        <a:pt x="304" y="89"/>
                        <a:pt x="303" y="88"/>
                      </a:cubicBezTo>
                      <a:cubicBezTo>
                        <a:pt x="303" y="88"/>
                        <a:pt x="303" y="88"/>
                        <a:pt x="303" y="88"/>
                      </a:cubicBezTo>
                      <a:cubicBezTo>
                        <a:pt x="303" y="87"/>
                        <a:pt x="302" y="87"/>
                        <a:pt x="302" y="86"/>
                      </a:cubicBezTo>
                      <a:cubicBezTo>
                        <a:pt x="302" y="85"/>
                        <a:pt x="301" y="84"/>
                        <a:pt x="300" y="83"/>
                      </a:cubicBezTo>
                      <a:cubicBezTo>
                        <a:pt x="299" y="82"/>
                        <a:pt x="298" y="80"/>
                        <a:pt x="298" y="79"/>
                      </a:cubicBezTo>
                      <a:cubicBezTo>
                        <a:pt x="297" y="79"/>
                        <a:pt x="296" y="80"/>
                        <a:pt x="295" y="80"/>
                      </a:cubicBezTo>
                      <a:cubicBezTo>
                        <a:pt x="293" y="82"/>
                        <a:pt x="291" y="81"/>
                        <a:pt x="289" y="81"/>
                      </a:cubicBezTo>
                      <a:cubicBezTo>
                        <a:pt x="286" y="80"/>
                        <a:pt x="284" y="80"/>
                        <a:pt x="281" y="81"/>
                      </a:cubicBezTo>
                      <a:cubicBezTo>
                        <a:pt x="279" y="82"/>
                        <a:pt x="277" y="84"/>
                        <a:pt x="276" y="85"/>
                      </a:cubicBezTo>
                      <a:cubicBezTo>
                        <a:pt x="274" y="87"/>
                        <a:pt x="273" y="88"/>
                        <a:pt x="270" y="87"/>
                      </a:cubicBezTo>
                      <a:cubicBezTo>
                        <a:pt x="270" y="87"/>
                        <a:pt x="270" y="88"/>
                        <a:pt x="270" y="88"/>
                      </a:cubicBezTo>
                      <a:cubicBezTo>
                        <a:pt x="269" y="89"/>
                        <a:pt x="269" y="90"/>
                        <a:pt x="268" y="91"/>
                      </a:cubicBezTo>
                      <a:cubicBezTo>
                        <a:pt x="267" y="92"/>
                        <a:pt x="266" y="93"/>
                        <a:pt x="266" y="93"/>
                      </a:cubicBezTo>
                      <a:cubicBezTo>
                        <a:pt x="264" y="95"/>
                        <a:pt x="263" y="97"/>
                        <a:pt x="261" y="97"/>
                      </a:cubicBezTo>
                      <a:cubicBezTo>
                        <a:pt x="261" y="97"/>
                        <a:pt x="261" y="97"/>
                        <a:pt x="261" y="97"/>
                      </a:cubicBezTo>
                      <a:cubicBezTo>
                        <a:pt x="260" y="97"/>
                        <a:pt x="260" y="97"/>
                        <a:pt x="259" y="97"/>
                      </a:cubicBezTo>
                      <a:cubicBezTo>
                        <a:pt x="259" y="97"/>
                        <a:pt x="259" y="97"/>
                        <a:pt x="259" y="97"/>
                      </a:cubicBezTo>
                      <a:cubicBezTo>
                        <a:pt x="259" y="98"/>
                        <a:pt x="258" y="98"/>
                        <a:pt x="258" y="98"/>
                      </a:cubicBezTo>
                      <a:cubicBezTo>
                        <a:pt x="258" y="98"/>
                        <a:pt x="258" y="98"/>
                        <a:pt x="258" y="98"/>
                      </a:cubicBezTo>
                      <a:cubicBezTo>
                        <a:pt x="258" y="99"/>
                        <a:pt x="258" y="100"/>
                        <a:pt x="259" y="101"/>
                      </a:cubicBezTo>
                      <a:cubicBezTo>
                        <a:pt x="259" y="101"/>
                        <a:pt x="259" y="101"/>
                        <a:pt x="259" y="102"/>
                      </a:cubicBezTo>
                      <a:cubicBezTo>
                        <a:pt x="259" y="102"/>
                        <a:pt x="259" y="102"/>
                        <a:pt x="259" y="102"/>
                      </a:cubicBezTo>
                      <a:cubicBezTo>
                        <a:pt x="259" y="102"/>
                        <a:pt x="259" y="103"/>
                        <a:pt x="259" y="103"/>
                      </a:cubicBezTo>
                      <a:cubicBezTo>
                        <a:pt x="259" y="105"/>
                        <a:pt x="259" y="106"/>
                        <a:pt x="258" y="108"/>
                      </a:cubicBezTo>
                      <a:cubicBezTo>
                        <a:pt x="257" y="110"/>
                        <a:pt x="254" y="111"/>
                        <a:pt x="251" y="110"/>
                      </a:cubicBezTo>
                      <a:cubicBezTo>
                        <a:pt x="249" y="110"/>
                        <a:pt x="247" y="110"/>
                        <a:pt x="246" y="110"/>
                      </a:cubicBezTo>
                      <a:cubicBezTo>
                        <a:pt x="245" y="110"/>
                        <a:pt x="244" y="110"/>
                        <a:pt x="243" y="110"/>
                      </a:cubicBezTo>
                      <a:cubicBezTo>
                        <a:pt x="243" y="110"/>
                        <a:pt x="243" y="111"/>
                        <a:pt x="243" y="111"/>
                      </a:cubicBezTo>
                      <a:cubicBezTo>
                        <a:pt x="243" y="111"/>
                        <a:pt x="242" y="110"/>
                        <a:pt x="242" y="110"/>
                      </a:cubicBezTo>
                      <a:cubicBezTo>
                        <a:pt x="242" y="110"/>
                        <a:pt x="242" y="110"/>
                        <a:pt x="241" y="110"/>
                      </a:cubicBezTo>
                      <a:cubicBezTo>
                        <a:pt x="240" y="110"/>
                        <a:pt x="239" y="110"/>
                        <a:pt x="238" y="110"/>
                      </a:cubicBezTo>
                      <a:cubicBezTo>
                        <a:pt x="237" y="109"/>
                        <a:pt x="236" y="109"/>
                        <a:pt x="235" y="109"/>
                      </a:cubicBezTo>
                      <a:cubicBezTo>
                        <a:pt x="233" y="110"/>
                        <a:pt x="230" y="109"/>
                        <a:pt x="229" y="108"/>
                      </a:cubicBezTo>
                      <a:cubicBezTo>
                        <a:pt x="228" y="108"/>
                        <a:pt x="228" y="108"/>
                        <a:pt x="227" y="107"/>
                      </a:cubicBezTo>
                      <a:cubicBezTo>
                        <a:pt x="227" y="108"/>
                        <a:pt x="227" y="108"/>
                        <a:pt x="227" y="108"/>
                      </a:cubicBezTo>
                      <a:cubicBezTo>
                        <a:pt x="226" y="108"/>
                        <a:pt x="226" y="107"/>
                        <a:pt x="226" y="107"/>
                      </a:cubicBezTo>
                      <a:cubicBezTo>
                        <a:pt x="226" y="107"/>
                        <a:pt x="225" y="107"/>
                        <a:pt x="225" y="107"/>
                      </a:cubicBezTo>
                      <a:cubicBezTo>
                        <a:pt x="225" y="107"/>
                        <a:pt x="225" y="107"/>
                        <a:pt x="224" y="107"/>
                      </a:cubicBezTo>
                      <a:cubicBezTo>
                        <a:pt x="224" y="107"/>
                        <a:pt x="224" y="107"/>
                        <a:pt x="224" y="107"/>
                      </a:cubicBezTo>
                      <a:cubicBezTo>
                        <a:pt x="224" y="106"/>
                        <a:pt x="224" y="106"/>
                        <a:pt x="224" y="106"/>
                      </a:cubicBezTo>
                      <a:cubicBezTo>
                        <a:pt x="224" y="107"/>
                        <a:pt x="224" y="107"/>
                        <a:pt x="224" y="107"/>
                      </a:cubicBezTo>
                      <a:cubicBezTo>
                        <a:pt x="222" y="104"/>
                        <a:pt x="222" y="104"/>
                        <a:pt x="222" y="104"/>
                      </a:cubicBezTo>
                      <a:cubicBezTo>
                        <a:pt x="222" y="104"/>
                        <a:pt x="222" y="104"/>
                        <a:pt x="222" y="104"/>
                      </a:cubicBezTo>
                      <a:cubicBezTo>
                        <a:pt x="222" y="104"/>
                        <a:pt x="222" y="104"/>
                        <a:pt x="222" y="104"/>
                      </a:cubicBezTo>
                      <a:cubicBezTo>
                        <a:pt x="222" y="104"/>
                        <a:pt x="222" y="104"/>
                        <a:pt x="222" y="104"/>
                      </a:cubicBezTo>
                      <a:cubicBezTo>
                        <a:pt x="222" y="103"/>
                        <a:pt x="222" y="103"/>
                        <a:pt x="222" y="103"/>
                      </a:cubicBezTo>
                      <a:cubicBezTo>
                        <a:pt x="222" y="103"/>
                        <a:pt x="222" y="103"/>
                        <a:pt x="222" y="103"/>
                      </a:cubicBezTo>
                      <a:cubicBezTo>
                        <a:pt x="222" y="103"/>
                        <a:pt x="222" y="102"/>
                        <a:pt x="222" y="102"/>
                      </a:cubicBezTo>
                      <a:cubicBezTo>
                        <a:pt x="222" y="102"/>
                        <a:pt x="222" y="102"/>
                        <a:pt x="222" y="102"/>
                      </a:cubicBezTo>
                      <a:cubicBezTo>
                        <a:pt x="221" y="101"/>
                        <a:pt x="221" y="101"/>
                        <a:pt x="221" y="100"/>
                      </a:cubicBezTo>
                      <a:cubicBezTo>
                        <a:pt x="221" y="100"/>
                        <a:pt x="221" y="100"/>
                        <a:pt x="221" y="100"/>
                      </a:cubicBezTo>
                      <a:cubicBezTo>
                        <a:pt x="221" y="99"/>
                        <a:pt x="221" y="98"/>
                        <a:pt x="222" y="97"/>
                      </a:cubicBezTo>
                      <a:cubicBezTo>
                        <a:pt x="222" y="97"/>
                        <a:pt x="222" y="97"/>
                        <a:pt x="222" y="97"/>
                      </a:cubicBezTo>
                      <a:cubicBezTo>
                        <a:pt x="222" y="96"/>
                        <a:pt x="221" y="95"/>
                        <a:pt x="221" y="94"/>
                      </a:cubicBezTo>
                      <a:cubicBezTo>
                        <a:pt x="220" y="95"/>
                        <a:pt x="219" y="95"/>
                        <a:pt x="218" y="96"/>
                      </a:cubicBezTo>
                      <a:cubicBezTo>
                        <a:pt x="218" y="96"/>
                        <a:pt x="218" y="96"/>
                        <a:pt x="218" y="96"/>
                      </a:cubicBezTo>
                      <a:cubicBezTo>
                        <a:pt x="218" y="96"/>
                        <a:pt x="218" y="96"/>
                        <a:pt x="218" y="96"/>
                      </a:cubicBezTo>
                      <a:cubicBezTo>
                        <a:pt x="218" y="97"/>
                        <a:pt x="217" y="97"/>
                        <a:pt x="217" y="98"/>
                      </a:cubicBezTo>
                      <a:cubicBezTo>
                        <a:pt x="217" y="99"/>
                        <a:pt x="218" y="100"/>
                        <a:pt x="218" y="101"/>
                      </a:cubicBezTo>
                      <a:cubicBezTo>
                        <a:pt x="218" y="104"/>
                        <a:pt x="219" y="108"/>
                        <a:pt x="216" y="111"/>
                      </a:cubicBezTo>
                      <a:cubicBezTo>
                        <a:pt x="214" y="113"/>
                        <a:pt x="206" y="114"/>
                        <a:pt x="202" y="114"/>
                      </a:cubicBezTo>
                      <a:cubicBezTo>
                        <a:pt x="201" y="114"/>
                        <a:pt x="200" y="114"/>
                        <a:pt x="199" y="114"/>
                      </a:cubicBezTo>
                      <a:cubicBezTo>
                        <a:pt x="196" y="114"/>
                        <a:pt x="195" y="113"/>
                        <a:pt x="194" y="112"/>
                      </a:cubicBezTo>
                      <a:cubicBezTo>
                        <a:pt x="193" y="112"/>
                        <a:pt x="190" y="111"/>
                        <a:pt x="188" y="110"/>
                      </a:cubicBezTo>
                      <a:cubicBezTo>
                        <a:pt x="183" y="109"/>
                        <a:pt x="179" y="108"/>
                        <a:pt x="179" y="105"/>
                      </a:cubicBezTo>
                      <a:cubicBezTo>
                        <a:pt x="178" y="104"/>
                        <a:pt x="176" y="101"/>
                        <a:pt x="175" y="101"/>
                      </a:cubicBezTo>
                      <a:cubicBezTo>
                        <a:pt x="174" y="101"/>
                        <a:pt x="172" y="101"/>
                        <a:pt x="171" y="102"/>
                      </a:cubicBezTo>
                      <a:cubicBezTo>
                        <a:pt x="168" y="103"/>
                        <a:pt x="164" y="104"/>
                        <a:pt x="163" y="102"/>
                      </a:cubicBezTo>
                      <a:cubicBezTo>
                        <a:pt x="162" y="102"/>
                        <a:pt x="162" y="102"/>
                        <a:pt x="162" y="102"/>
                      </a:cubicBezTo>
                      <a:cubicBezTo>
                        <a:pt x="161" y="101"/>
                        <a:pt x="158" y="99"/>
                        <a:pt x="156" y="98"/>
                      </a:cubicBezTo>
                      <a:cubicBezTo>
                        <a:pt x="155" y="98"/>
                        <a:pt x="155" y="97"/>
                        <a:pt x="154" y="97"/>
                      </a:cubicBezTo>
                      <a:cubicBezTo>
                        <a:pt x="152" y="97"/>
                        <a:pt x="145" y="95"/>
                        <a:pt x="144" y="92"/>
                      </a:cubicBezTo>
                      <a:cubicBezTo>
                        <a:pt x="144" y="91"/>
                        <a:pt x="142" y="91"/>
                        <a:pt x="141" y="90"/>
                      </a:cubicBezTo>
                      <a:cubicBezTo>
                        <a:pt x="139" y="90"/>
                        <a:pt x="137" y="89"/>
                        <a:pt x="136" y="88"/>
                      </a:cubicBezTo>
                      <a:cubicBezTo>
                        <a:pt x="135" y="87"/>
                        <a:pt x="134" y="87"/>
                        <a:pt x="134" y="86"/>
                      </a:cubicBezTo>
                      <a:cubicBezTo>
                        <a:pt x="132" y="86"/>
                        <a:pt x="129" y="85"/>
                        <a:pt x="129" y="82"/>
                      </a:cubicBezTo>
                      <a:cubicBezTo>
                        <a:pt x="129" y="81"/>
                        <a:pt x="130" y="79"/>
                        <a:pt x="130" y="78"/>
                      </a:cubicBezTo>
                      <a:cubicBezTo>
                        <a:pt x="131" y="76"/>
                        <a:pt x="131" y="75"/>
                        <a:pt x="131" y="73"/>
                      </a:cubicBezTo>
                      <a:cubicBezTo>
                        <a:pt x="131" y="71"/>
                        <a:pt x="133" y="69"/>
                        <a:pt x="135" y="68"/>
                      </a:cubicBezTo>
                      <a:cubicBezTo>
                        <a:pt x="135" y="67"/>
                        <a:pt x="135" y="67"/>
                        <a:pt x="136" y="67"/>
                      </a:cubicBezTo>
                      <a:cubicBezTo>
                        <a:pt x="136" y="67"/>
                        <a:pt x="136" y="67"/>
                        <a:pt x="136" y="67"/>
                      </a:cubicBezTo>
                      <a:cubicBezTo>
                        <a:pt x="136" y="67"/>
                        <a:pt x="136" y="66"/>
                        <a:pt x="136" y="66"/>
                      </a:cubicBezTo>
                      <a:cubicBezTo>
                        <a:pt x="136" y="66"/>
                        <a:pt x="136" y="66"/>
                        <a:pt x="136" y="66"/>
                      </a:cubicBezTo>
                      <a:cubicBezTo>
                        <a:pt x="136" y="66"/>
                        <a:pt x="136" y="66"/>
                        <a:pt x="136" y="66"/>
                      </a:cubicBezTo>
                      <a:cubicBezTo>
                        <a:pt x="136" y="66"/>
                        <a:pt x="135" y="65"/>
                        <a:pt x="135" y="65"/>
                      </a:cubicBezTo>
                      <a:cubicBezTo>
                        <a:pt x="135" y="65"/>
                        <a:pt x="135" y="65"/>
                        <a:pt x="135" y="65"/>
                      </a:cubicBezTo>
                      <a:cubicBezTo>
                        <a:pt x="134" y="64"/>
                        <a:pt x="133" y="64"/>
                        <a:pt x="132" y="63"/>
                      </a:cubicBezTo>
                      <a:cubicBezTo>
                        <a:pt x="132" y="63"/>
                        <a:pt x="132" y="63"/>
                        <a:pt x="132" y="63"/>
                      </a:cubicBezTo>
                      <a:cubicBezTo>
                        <a:pt x="132" y="62"/>
                        <a:pt x="132" y="62"/>
                        <a:pt x="132" y="62"/>
                      </a:cubicBezTo>
                      <a:cubicBezTo>
                        <a:pt x="131" y="61"/>
                        <a:pt x="128" y="58"/>
                        <a:pt x="127" y="58"/>
                      </a:cubicBezTo>
                      <a:cubicBezTo>
                        <a:pt x="124" y="58"/>
                        <a:pt x="122" y="55"/>
                        <a:pt x="120" y="54"/>
                      </a:cubicBezTo>
                      <a:cubicBezTo>
                        <a:pt x="119" y="52"/>
                        <a:pt x="118" y="51"/>
                        <a:pt x="117" y="51"/>
                      </a:cubicBezTo>
                      <a:cubicBezTo>
                        <a:pt x="114" y="51"/>
                        <a:pt x="113" y="47"/>
                        <a:pt x="113" y="44"/>
                      </a:cubicBezTo>
                      <a:cubicBezTo>
                        <a:pt x="113" y="43"/>
                        <a:pt x="112" y="42"/>
                        <a:pt x="112" y="41"/>
                      </a:cubicBezTo>
                      <a:cubicBezTo>
                        <a:pt x="110" y="39"/>
                        <a:pt x="110" y="36"/>
                        <a:pt x="111" y="35"/>
                      </a:cubicBezTo>
                      <a:cubicBezTo>
                        <a:pt x="112" y="32"/>
                        <a:pt x="115" y="32"/>
                        <a:pt x="118" y="34"/>
                      </a:cubicBezTo>
                      <a:cubicBezTo>
                        <a:pt x="118" y="34"/>
                        <a:pt x="119" y="34"/>
                        <a:pt x="119" y="34"/>
                      </a:cubicBezTo>
                      <a:cubicBezTo>
                        <a:pt x="120" y="34"/>
                        <a:pt x="121" y="34"/>
                        <a:pt x="121" y="33"/>
                      </a:cubicBezTo>
                      <a:cubicBezTo>
                        <a:pt x="121" y="33"/>
                        <a:pt x="122" y="33"/>
                        <a:pt x="121" y="32"/>
                      </a:cubicBezTo>
                      <a:cubicBezTo>
                        <a:pt x="120" y="31"/>
                        <a:pt x="119" y="29"/>
                        <a:pt x="118" y="28"/>
                      </a:cubicBezTo>
                      <a:cubicBezTo>
                        <a:pt x="116" y="25"/>
                        <a:pt x="115" y="23"/>
                        <a:pt x="115" y="21"/>
                      </a:cubicBezTo>
                      <a:cubicBezTo>
                        <a:pt x="115" y="21"/>
                        <a:pt x="115" y="20"/>
                        <a:pt x="115" y="18"/>
                      </a:cubicBezTo>
                      <a:cubicBezTo>
                        <a:pt x="115" y="17"/>
                        <a:pt x="115" y="17"/>
                        <a:pt x="115" y="17"/>
                      </a:cubicBezTo>
                      <a:cubicBezTo>
                        <a:pt x="115" y="16"/>
                        <a:pt x="116" y="16"/>
                        <a:pt x="116" y="16"/>
                      </a:cubicBezTo>
                      <a:cubicBezTo>
                        <a:pt x="116" y="16"/>
                        <a:pt x="116" y="16"/>
                        <a:pt x="116" y="16"/>
                      </a:cubicBezTo>
                      <a:cubicBezTo>
                        <a:pt x="116" y="15"/>
                        <a:pt x="116" y="15"/>
                        <a:pt x="116" y="15"/>
                      </a:cubicBezTo>
                      <a:cubicBezTo>
                        <a:pt x="116" y="15"/>
                        <a:pt x="116" y="15"/>
                        <a:pt x="116" y="15"/>
                      </a:cubicBezTo>
                      <a:cubicBezTo>
                        <a:pt x="116" y="14"/>
                        <a:pt x="116" y="13"/>
                        <a:pt x="116" y="13"/>
                      </a:cubicBezTo>
                      <a:cubicBezTo>
                        <a:pt x="116" y="13"/>
                        <a:pt x="116" y="13"/>
                        <a:pt x="116" y="13"/>
                      </a:cubicBezTo>
                      <a:cubicBezTo>
                        <a:pt x="116" y="13"/>
                        <a:pt x="116" y="13"/>
                        <a:pt x="115" y="13"/>
                      </a:cubicBezTo>
                      <a:cubicBezTo>
                        <a:pt x="115" y="13"/>
                        <a:pt x="115" y="13"/>
                        <a:pt x="115" y="12"/>
                      </a:cubicBezTo>
                      <a:cubicBezTo>
                        <a:pt x="111" y="10"/>
                        <a:pt x="109" y="7"/>
                        <a:pt x="108" y="4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7" y="2"/>
                        <a:pt x="107" y="2"/>
                        <a:pt x="106" y="1"/>
                      </a:cubicBezTo>
                      <a:cubicBezTo>
                        <a:pt x="106" y="1"/>
                        <a:pt x="106" y="1"/>
                        <a:pt x="106" y="1"/>
                      </a:cubicBezTo>
                      <a:cubicBezTo>
                        <a:pt x="105" y="1"/>
                        <a:pt x="105" y="0"/>
                        <a:pt x="105" y="0"/>
                      </a:cubicBezTo>
                      <a:cubicBezTo>
                        <a:pt x="103" y="0"/>
                        <a:pt x="103" y="0"/>
                        <a:pt x="103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02" y="0"/>
                        <a:pt x="102" y="1"/>
                        <a:pt x="102" y="1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1" y="3"/>
                        <a:pt x="100" y="4"/>
                        <a:pt x="100" y="5"/>
                      </a:cubicBezTo>
                      <a:cubicBezTo>
                        <a:pt x="98" y="7"/>
                        <a:pt x="98" y="8"/>
                        <a:pt x="97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8"/>
                        <a:pt x="95" y="9"/>
                        <a:pt x="94" y="9"/>
                      </a:cubicBezTo>
                      <a:cubicBezTo>
                        <a:pt x="91" y="10"/>
                        <a:pt x="88" y="11"/>
                        <a:pt x="86" y="12"/>
                      </a:cubicBezTo>
                      <a:cubicBezTo>
                        <a:pt x="85" y="13"/>
                        <a:pt x="84" y="13"/>
                        <a:pt x="83" y="13"/>
                      </a:cubicBezTo>
                      <a:cubicBezTo>
                        <a:pt x="81" y="13"/>
                        <a:pt x="79" y="13"/>
                        <a:pt x="77" y="12"/>
                      </a:cubicBezTo>
                      <a:cubicBezTo>
                        <a:pt x="76" y="12"/>
                        <a:pt x="76" y="12"/>
                        <a:pt x="75" y="11"/>
                      </a:cubicBezTo>
                      <a:cubicBezTo>
                        <a:pt x="73" y="11"/>
                        <a:pt x="71" y="10"/>
                        <a:pt x="70" y="10"/>
                      </a:cubicBezTo>
                      <a:cubicBezTo>
                        <a:pt x="69" y="10"/>
                        <a:pt x="69" y="10"/>
                        <a:pt x="68" y="10"/>
                      </a:cubicBezTo>
                      <a:cubicBezTo>
                        <a:pt x="66" y="10"/>
                        <a:pt x="65" y="11"/>
                        <a:pt x="64" y="11"/>
                      </a:cubicBezTo>
                      <a:cubicBezTo>
                        <a:pt x="64" y="12"/>
                        <a:pt x="64" y="12"/>
                        <a:pt x="64" y="12"/>
                      </a:cubicBezTo>
                      <a:cubicBezTo>
                        <a:pt x="65" y="13"/>
                        <a:pt x="65" y="14"/>
                        <a:pt x="66" y="16"/>
                      </a:cubicBezTo>
                      <a:cubicBezTo>
                        <a:pt x="66" y="18"/>
                        <a:pt x="66" y="21"/>
                        <a:pt x="66" y="23"/>
                      </a:cubicBezTo>
                      <a:cubicBezTo>
                        <a:pt x="66" y="23"/>
                        <a:pt x="66" y="24"/>
                        <a:pt x="66" y="24"/>
                      </a:cubicBezTo>
                      <a:cubicBezTo>
                        <a:pt x="66" y="25"/>
                        <a:pt x="67" y="26"/>
                        <a:pt x="67" y="27"/>
                      </a:cubicBezTo>
                      <a:cubicBezTo>
                        <a:pt x="68" y="31"/>
                        <a:pt x="70" y="33"/>
                        <a:pt x="70" y="33"/>
                      </a:cubicBezTo>
                      <a:cubicBezTo>
                        <a:pt x="72" y="33"/>
                        <a:pt x="73" y="33"/>
                        <a:pt x="75" y="34"/>
                      </a:cubicBezTo>
                      <a:cubicBezTo>
                        <a:pt x="77" y="35"/>
                        <a:pt x="79" y="37"/>
                        <a:pt x="79" y="38"/>
                      </a:cubicBezTo>
                      <a:cubicBezTo>
                        <a:pt x="79" y="38"/>
                        <a:pt x="79" y="38"/>
                        <a:pt x="79" y="38"/>
                      </a:cubicBezTo>
                      <a:cubicBezTo>
                        <a:pt x="79" y="38"/>
                        <a:pt x="79" y="38"/>
                        <a:pt x="79" y="38"/>
                      </a:cubicBezTo>
                      <a:cubicBezTo>
                        <a:pt x="79" y="39"/>
                        <a:pt x="79" y="41"/>
                        <a:pt x="78" y="41"/>
                      </a:cubicBezTo>
                      <a:cubicBezTo>
                        <a:pt x="78" y="42"/>
                        <a:pt x="77" y="42"/>
                        <a:pt x="77" y="42"/>
                      </a:cubicBezTo>
                      <a:cubicBezTo>
                        <a:pt x="74" y="43"/>
                        <a:pt x="73" y="46"/>
                        <a:pt x="72" y="49"/>
                      </a:cubicBezTo>
                      <a:cubicBezTo>
                        <a:pt x="72" y="50"/>
                        <a:pt x="72" y="51"/>
                        <a:pt x="72" y="52"/>
                      </a:cubicBezTo>
                      <a:cubicBezTo>
                        <a:pt x="72" y="54"/>
                        <a:pt x="72" y="58"/>
                        <a:pt x="68" y="59"/>
                      </a:cubicBezTo>
                      <a:cubicBezTo>
                        <a:pt x="66" y="59"/>
                        <a:pt x="65" y="60"/>
                        <a:pt x="65" y="63"/>
                      </a:cubicBezTo>
                      <a:cubicBezTo>
                        <a:pt x="65" y="68"/>
                        <a:pt x="61" y="69"/>
                        <a:pt x="59" y="69"/>
                      </a:cubicBezTo>
                      <a:cubicBezTo>
                        <a:pt x="59" y="70"/>
                        <a:pt x="58" y="70"/>
                        <a:pt x="58" y="70"/>
                      </a:cubicBezTo>
                      <a:cubicBezTo>
                        <a:pt x="58" y="70"/>
                        <a:pt x="57" y="72"/>
                        <a:pt x="57" y="73"/>
                      </a:cubicBezTo>
                      <a:cubicBezTo>
                        <a:pt x="55" y="79"/>
                        <a:pt x="54" y="81"/>
                        <a:pt x="53" y="82"/>
                      </a:cubicBezTo>
                      <a:cubicBezTo>
                        <a:pt x="52" y="83"/>
                        <a:pt x="51" y="83"/>
                        <a:pt x="49" y="84"/>
                      </a:cubicBezTo>
                      <a:cubicBezTo>
                        <a:pt x="47" y="84"/>
                        <a:pt x="44" y="85"/>
                        <a:pt x="44" y="87"/>
                      </a:cubicBezTo>
                      <a:cubicBezTo>
                        <a:pt x="44" y="91"/>
                        <a:pt x="40" y="97"/>
                        <a:pt x="36" y="97"/>
                      </a:cubicBezTo>
                      <a:cubicBezTo>
                        <a:pt x="36" y="97"/>
                        <a:pt x="36" y="97"/>
                        <a:pt x="36" y="97"/>
                      </a:cubicBezTo>
                      <a:cubicBezTo>
                        <a:pt x="36" y="97"/>
                        <a:pt x="36" y="97"/>
                        <a:pt x="36" y="97"/>
                      </a:cubicBezTo>
                      <a:cubicBezTo>
                        <a:pt x="35" y="97"/>
                        <a:pt x="35" y="97"/>
                        <a:pt x="34" y="96"/>
                      </a:cubicBezTo>
                      <a:cubicBezTo>
                        <a:pt x="33" y="96"/>
                        <a:pt x="32" y="96"/>
                        <a:pt x="31" y="96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30" y="97"/>
                        <a:pt x="29" y="98"/>
                        <a:pt x="27" y="98"/>
                      </a:cubicBezTo>
                      <a:cubicBezTo>
                        <a:pt x="26" y="98"/>
                        <a:pt x="24" y="98"/>
                        <a:pt x="23" y="97"/>
                      </a:cubicBezTo>
                      <a:cubicBezTo>
                        <a:pt x="22" y="97"/>
                        <a:pt x="22" y="96"/>
                        <a:pt x="21" y="96"/>
                      </a:cubicBezTo>
                      <a:cubicBezTo>
                        <a:pt x="21" y="96"/>
                        <a:pt x="21" y="97"/>
                        <a:pt x="20" y="97"/>
                      </a:cubicBezTo>
                      <a:cubicBezTo>
                        <a:pt x="16" y="101"/>
                        <a:pt x="14" y="104"/>
                        <a:pt x="14" y="105"/>
                      </a:cubicBezTo>
                      <a:cubicBezTo>
                        <a:pt x="14" y="106"/>
                        <a:pt x="15" y="106"/>
                        <a:pt x="16" y="107"/>
                      </a:cubicBezTo>
                      <a:cubicBezTo>
                        <a:pt x="18" y="108"/>
                        <a:pt x="21" y="110"/>
                        <a:pt x="21" y="113"/>
                      </a:cubicBezTo>
                      <a:cubicBezTo>
                        <a:pt x="20" y="117"/>
                        <a:pt x="23" y="121"/>
                        <a:pt x="25" y="123"/>
                      </a:cubicBezTo>
                      <a:cubicBezTo>
                        <a:pt x="27" y="125"/>
                        <a:pt x="32" y="132"/>
                        <a:pt x="29" y="136"/>
                      </a:cubicBezTo>
                      <a:cubicBezTo>
                        <a:pt x="27" y="139"/>
                        <a:pt x="24" y="140"/>
                        <a:pt x="19" y="139"/>
                      </a:cubicBezTo>
                      <a:cubicBezTo>
                        <a:pt x="18" y="139"/>
                        <a:pt x="17" y="139"/>
                        <a:pt x="16" y="139"/>
                      </a:cubicBezTo>
                      <a:cubicBezTo>
                        <a:pt x="15" y="140"/>
                        <a:pt x="12" y="140"/>
                        <a:pt x="8" y="140"/>
                      </a:cubicBezTo>
                      <a:cubicBezTo>
                        <a:pt x="8" y="139"/>
                        <a:pt x="7" y="139"/>
                        <a:pt x="7" y="139"/>
                      </a:cubicBezTo>
                      <a:cubicBezTo>
                        <a:pt x="4" y="139"/>
                        <a:pt x="3" y="141"/>
                        <a:pt x="2" y="143"/>
                      </a:cubicBezTo>
                      <a:cubicBezTo>
                        <a:pt x="1" y="144"/>
                        <a:pt x="1" y="144"/>
                        <a:pt x="1" y="145"/>
                      </a:cubicBez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1" y="146"/>
                        <a:pt x="2" y="147"/>
                        <a:pt x="2" y="148"/>
                      </a:cubicBezTo>
                      <a:cubicBezTo>
                        <a:pt x="4" y="150"/>
                        <a:pt x="6" y="152"/>
                        <a:pt x="9" y="153"/>
                      </a:cubicBezTo>
                      <a:cubicBezTo>
                        <a:pt x="11" y="154"/>
                        <a:pt x="14" y="153"/>
                        <a:pt x="16" y="153"/>
                      </a:cubicBezTo>
                      <a:cubicBezTo>
                        <a:pt x="17" y="152"/>
                        <a:pt x="18" y="152"/>
                        <a:pt x="19" y="152"/>
                      </a:cubicBezTo>
                      <a:cubicBezTo>
                        <a:pt x="21" y="152"/>
                        <a:pt x="22" y="153"/>
                        <a:pt x="22" y="156"/>
                      </a:cubicBezTo>
                      <a:cubicBezTo>
                        <a:pt x="22" y="161"/>
                        <a:pt x="15" y="161"/>
                        <a:pt x="9" y="162"/>
                      </a:cubicBezTo>
                      <a:cubicBezTo>
                        <a:pt x="9" y="162"/>
                        <a:pt x="8" y="162"/>
                        <a:pt x="7" y="162"/>
                      </a:cubicBezTo>
                      <a:cubicBezTo>
                        <a:pt x="11" y="167"/>
                        <a:pt x="23" y="180"/>
                        <a:pt x="28" y="179"/>
                      </a:cubicBezTo>
                      <a:cubicBezTo>
                        <a:pt x="34" y="178"/>
                        <a:pt x="38" y="172"/>
                        <a:pt x="39" y="170"/>
                      </a:cubicBezTo>
                      <a:cubicBezTo>
                        <a:pt x="38" y="169"/>
                        <a:pt x="37" y="168"/>
                        <a:pt x="38" y="166"/>
                      </a:cubicBezTo>
                      <a:cubicBezTo>
                        <a:pt x="38" y="164"/>
                        <a:pt x="41" y="161"/>
                        <a:pt x="43" y="161"/>
                      </a:cubicBezTo>
                      <a:cubicBezTo>
                        <a:pt x="44" y="161"/>
                        <a:pt x="44" y="161"/>
                        <a:pt x="45" y="161"/>
                      </a:cubicBezTo>
                      <a:cubicBezTo>
                        <a:pt x="47" y="162"/>
                        <a:pt x="47" y="165"/>
                        <a:pt x="47" y="168"/>
                      </a:cubicBezTo>
                      <a:cubicBezTo>
                        <a:pt x="47" y="170"/>
                        <a:pt x="47" y="173"/>
                        <a:pt x="48" y="173"/>
                      </a:cubicBezTo>
                      <a:cubicBezTo>
                        <a:pt x="52" y="176"/>
                        <a:pt x="50" y="181"/>
                        <a:pt x="49" y="186"/>
                      </a:cubicBezTo>
                      <a:cubicBezTo>
                        <a:pt x="48" y="188"/>
                        <a:pt x="49" y="193"/>
                        <a:pt x="50" y="198"/>
                      </a:cubicBezTo>
                      <a:cubicBezTo>
                        <a:pt x="50" y="200"/>
                        <a:pt x="51" y="202"/>
                        <a:pt x="51" y="204"/>
                      </a:cubicBezTo>
                      <a:cubicBezTo>
                        <a:pt x="51" y="206"/>
                        <a:pt x="52" y="209"/>
                        <a:pt x="53" y="212"/>
                      </a:cubicBezTo>
                      <a:cubicBezTo>
                        <a:pt x="54" y="216"/>
                        <a:pt x="55" y="220"/>
                        <a:pt x="56" y="224"/>
                      </a:cubicBezTo>
                      <a:cubicBezTo>
                        <a:pt x="57" y="232"/>
                        <a:pt x="62" y="245"/>
                        <a:pt x="66" y="254"/>
                      </a:cubicBezTo>
                      <a:cubicBezTo>
                        <a:pt x="69" y="258"/>
                        <a:pt x="71" y="265"/>
                        <a:pt x="73" y="270"/>
                      </a:cubicBezTo>
                      <a:cubicBezTo>
                        <a:pt x="74" y="276"/>
                        <a:pt x="76" y="281"/>
                        <a:pt x="77" y="283"/>
                      </a:cubicBezTo>
                      <a:cubicBezTo>
                        <a:pt x="80" y="286"/>
                        <a:pt x="88" y="299"/>
                        <a:pt x="88" y="307"/>
                      </a:cubicBezTo>
                      <a:cubicBezTo>
                        <a:pt x="88" y="314"/>
                        <a:pt x="96" y="324"/>
                        <a:pt x="98" y="326"/>
                      </a:cubicBezTo>
                      <a:cubicBezTo>
                        <a:pt x="99" y="326"/>
                        <a:pt x="99" y="326"/>
                        <a:pt x="99" y="326"/>
                      </a:cubicBezTo>
                      <a:cubicBezTo>
                        <a:pt x="101" y="326"/>
                        <a:pt x="105" y="323"/>
                        <a:pt x="106" y="320"/>
                      </a:cubicBezTo>
                      <a:cubicBezTo>
                        <a:pt x="107" y="317"/>
                        <a:pt x="110" y="315"/>
                        <a:pt x="112" y="313"/>
                      </a:cubicBezTo>
                      <a:cubicBezTo>
                        <a:pt x="114" y="312"/>
                        <a:pt x="116" y="311"/>
                        <a:pt x="116" y="310"/>
                      </a:cubicBezTo>
                      <a:cubicBezTo>
                        <a:pt x="117" y="307"/>
                        <a:pt x="117" y="301"/>
                        <a:pt x="122" y="300"/>
                      </a:cubicBezTo>
                      <a:cubicBezTo>
                        <a:pt x="123" y="300"/>
                        <a:pt x="124" y="299"/>
                        <a:pt x="124" y="294"/>
                      </a:cubicBezTo>
                      <a:cubicBezTo>
                        <a:pt x="124" y="290"/>
                        <a:pt x="124" y="283"/>
                        <a:pt x="127" y="279"/>
                      </a:cubicBezTo>
                      <a:cubicBezTo>
                        <a:pt x="130" y="275"/>
                        <a:pt x="130" y="266"/>
                        <a:pt x="129" y="262"/>
                      </a:cubicBezTo>
                      <a:cubicBezTo>
                        <a:pt x="127" y="258"/>
                        <a:pt x="128" y="251"/>
                        <a:pt x="130" y="247"/>
                      </a:cubicBezTo>
                      <a:cubicBezTo>
                        <a:pt x="130" y="245"/>
                        <a:pt x="130" y="244"/>
                        <a:pt x="131" y="243"/>
                      </a:cubicBezTo>
                      <a:cubicBezTo>
                        <a:pt x="131" y="240"/>
                        <a:pt x="132" y="236"/>
                        <a:pt x="135" y="236"/>
                      </a:cubicBezTo>
                      <a:cubicBezTo>
                        <a:pt x="138" y="236"/>
                        <a:pt x="142" y="233"/>
                        <a:pt x="145" y="229"/>
                      </a:cubicBezTo>
                      <a:cubicBezTo>
                        <a:pt x="148" y="226"/>
                        <a:pt x="153" y="222"/>
                        <a:pt x="158" y="219"/>
                      </a:cubicBezTo>
                      <a:cubicBezTo>
                        <a:pt x="160" y="217"/>
                        <a:pt x="162" y="216"/>
                        <a:pt x="163" y="215"/>
                      </a:cubicBezTo>
                      <a:cubicBezTo>
                        <a:pt x="167" y="212"/>
                        <a:pt x="177" y="202"/>
                        <a:pt x="180" y="197"/>
                      </a:cubicBezTo>
                      <a:cubicBezTo>
                        <a:pt x="183" y="194"/>
                        <a:pt x="187" y="192"/>
                        <a:pt x="191" y="190"/>
                      </a:cubicBezTo>
                      <a:cubicBezTo>
                        <a:pt x="193" y="188"/>
                        <a:pt x="196" y="187"/>
                        <a:pt x="198" y="185"/>
                      </a:cubicBezTo>
                      <a:cubicBezTo>
                        <a:pt x="200" y="183"/>
                        <a:pt x="200" y="181"/>
                        <a:pt x="200" y="179"/>
                      </a:cubicBezTo>
                      <a:cubicBezTo>
                        <a:pt x="200" y="177"/>
                        <a:pt x="201" y="176"/>
                        <a:pt x="201" y="175"/>
                      </a:cubicBezTo>
                      <a:cubicBezTo>
                        <a:pt x="202" y="167"/>
                        <a:pt x="223" y="166"/>
                        <a:pt x="223" y="166"/>
                      </a:cubicBezTo>
                      <a:cubicBezTo>
                        <a:pt x="223" y="166"/>
                        <a:pt x="223" y="166"/>
                        <a:pt x="224" y="166"/>
                      </a:cubicBezTo>
                      <a:cubicBezTo>
                        <a:pt x="224" y="166"/>
                        <a:pt x="224" y="166"/>
                        <a:pt x="224" y="165"/>
                      </a:cubicBezTo>
                      <a:cubicBezTo>
                        <a:pt x="224" y="165"/>
                        <a:pt x="224" y="165"/>
                        <a:pt x="224" y="164"/>
                      </a:cubicBezTo>
                      <a:cubicBezTo>
                        <a:pt x="223" y="164"/>
                        <a:pt x="223" y="163"/>
                        <a:pt x="223" y="163"/>
                      </a:cubicBezTo>
                      <a:cubicBezTo>
                        <a:pt x="223" y="162"/>
                        <a:pt x="223" y="162"/>
                        <a:pt x="223" y="161"/>
                      </a:cubicBezTo>
                      <a:cubicBezTo>
                        <a:pt x="223" y="161"/>
                        <a:pt x="223" y="160"/>
                        <a:pt x="223" y="160"/>
                      </a:cubicBezTo>
                      <a:cubicBezTo>
                        <a:pt x="223" y="160"/>
                        <a:pt x="223" y="159"/>
                        <a:pt x="223" y="159"/>
                      </a:cubicBezTo>
                      <a:cubicBezTo>
                        <a:pt x="223" y="158"/>
                        <a:pt x="223" y="158"/>
                        <a:pt x="222" y="157"/>
                      </a:cubicBezTo>
                      <a:cubicBezTo>
                        <a:pt x="222" y="157"/>
                        <a:pt x="222" y="156"/>
                        <a:pt x="222" y="156"/>
                      </a:cubicBezTo>
                      <a:cubicBezTo>
                        <a:pt x="222" y="156"/>
                        <a:pt x="222" y="155"/>
                        <a:pt x="222" y="155"/>
                      </a:cubicBezTo>
                      <a:cubicBezTo>
                        <a:pt x="222" y="154"/>
                        <a:pt x="222" y="154"/>
                        <a:pt x="222" y="154"/>
                      </a:cubicBezTo>
                      <a:cubicBezTo>
                        <a:pt x="222" y="153"/>
                        <a:pt x="221" y="153"/>
                        <a:pt x="221" y="152"/>
                      </a:cubicBezTo>
                      <a:cubicBezTo>
                        <a:pt x="221" y="152"/>
                        <a:pt x="221" y="152"/>
                        <a:pt x="221" y="151"/>
                      </a:cubicBezTo>
                      <a:cubicBezTo>
                        <a:pt x="221" y="151"/>
                        <a:pt x="221" y="150"/>
                        <a:pt x="221" y="150"/>
                      </a:cubicBezTo>
                      <a:cubicBezTo>
                        <a:pt x="221" y="150"/>
                        <a:pt x="221" y="150"/>
                        <a:pt x="220" y="150"/>
                      </a:cubicBezTo>
                      <a:cubicBezTo>
                        <a:pt x="220" y="149"/>
                        <a:pt x="220" y="148"/>
                        <a:pt x="220" y="148"/>
                      </a:cubicBezTo>
                      <a:cubicBezTo>
                        <a:pt x="218" y="143"/>
                        <a:pt x="216" y="134"/>
                        <a:pt x="217" y="130"/>
                      </a:cubicBezTo>
                      <a:cubicBezTo>
                        <a:pt x="218" y="127"/>
                        <a:pt x="220" y="127"/>
                        <a:pt x="221" y="126"/>
                      </a:cubicBezTo>
                      <a:cubicBezTo>
                        <a:pt x="223" y="126"/>
                        <a:pt x="223" y="126"/>
                        <a:pt x="223" y="125"/>
                      </a:cubicBezTo>
                      <a:cubicBezTo>
                        <a:pt x="223" y="125"/>
                        <a:pt x="221" y="124"/>
                        <a:pt x="220" y="124"/>
                      </a:cubicBezTo>
                      <a:cubicBezTo>
                        <a:pt x="218" y="123"/>
                        <a:pt x="216" y="121"/>
                        <a:pt x="215" y="119"/>
                      </a:cubicBezTo>
                      <a:cubicBezTo>
                        <a:pt x="215" y="118"/>
                        <a:pt x="215" y="116"/>
                        <a:pt x="216" y="115"/>
                      </a:cubicBezTo>
                      <a:cubicBezTo>
                        <a:pt x="217" y="113"/>
                        <a:pt x="219" y="112"/>
                        <a:pt x="221" y="112"/>
                      </a:cubicBezTo>
                      <a:cubicBezTo>
                        <a:pt x="222" y="112"/>
                        <a:pt x="223" y="112"/>
                        <a:pt x="224" y="113"/>
                      </a:cubicBezTo>
                      <a:cubicBezTo>
                        <a:pt x="225" y="114"/>
                        <a:pt x="226" y="114"/>
                        <a:pt x="227" y="114"/>
                      </a:cubicBezTo>
                      <a:cubicBezTo>
                        <a:pt x="233" y="114"/>
                        <a:pt x="237" y="117"/>
                        <a:pt x="237" y="122"/>
                      </a:cubicBezTo>
                      <a:cubicBezTo>
                        <a:pt x="237" y="123"/>
                        <a:pt x="239" y="125"/>
                        <a:pt x="240" y="126"/>
                      </a:cubicBezTo>
                      <a:cubicBezTo>
                        <a:pt x="242" y="125"/>
                        <a:pt x="249" y="125"/>
                        <a:pt x="253" y="125"/>
                      </a:cubicBezTo>
                      <a:cubicBezTo>
                        <a:pt x="257" y="125"/>
                        <a:pt x="263" y="125"/>
                        <a:pt x="263" y="130"/>
                      </a:cubicBezTo>
                      <a:cubicBezTo>
                        <a:pt x="263" y="133"/>
                        <a:pt x="258" y="143"/>
                        <a:pt x="252" y="143"/>
                      </a:cubicBezTo>
                      <a:cubicBezTo>
                        <a:pt x="252" y="143"/>
                        <a:pt x="251" y="144"/>
                        <a:pt x="251" y="146"/>
                      </a:cubicBezTo>
                      <a:cubicBezTo>
                        <a:pt x="251" y="149"/>
                        <a:pt x="251" y="151"/>
                        <a:pt x="252" y="151"/>
                      </a:cubicBezTo>
                      <a:cubicBezTo>
                        <a:pt x="252" y="151"/>
                        <a:pt x="254" y="149"/>
                        <a:pt x="255" y="148"/>
                      </a:cubicBezTo>
                      <a:cubicBezTo>
                        <a:pt x="255" y="147"/>
                        <a:pt x="255" y="147"/>
                        <a:pt x="255" y="147"/>
                      </a:cubicBezTo>
                      <a:cubicBezTo>
                        <a:pt x="256" y="145"/>
                        <a:pt x="258" y="142"/>
                        <a:pt x="260" y="142"/>
                      </a:cubicBezTo>
                      <a:cubicBezTo>
                        <a:pt x="262" y="142"/>
                        <a:pt x="263" y="146"/>
                        <a:pt x="265" y="157"/>
                      </a:cubicBezTo>
                      <a:cubicBezTo>
                        <a:pt x="265" y="158"/>
                        <a:pt x="265" y="160"/>
                        <a:pt x="265" y="162"/>
                      </a:cubicBezTo>
                      <a:cubicBezTo>
                        <a:pt x="265" y="162"/>
                        <a:pt x="265" y="162"/>
                        <a:pt x="265" y="162"/>
                      </a:cubicBezTo>
                      <a:cubicBezTo>
                        <a:pt x="265" y="162"/>
                        <a:pt x="265" y="162"/>
                        <a:pt x="265" y="1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1" name="Freeform 1121"/>
                <p:cNvSpPr>
                  <a:spLocks/>
                </p:cNvSpPr>
                <p:nvPr/>
              </p:nvSpPr>
              <p:spPr bwMode="auto">
                <a:xfrm>
                  <a:off x="4021" y="1823"/>
                  <a:ext cx="112" cy="46"/>
                </a:xfrm>
                <a:custGeom>
                  <a:avLst/>
                  <a:gdLst>
                    <a:gd name="T0" fmla="*/ 117 w 118"/>
                    <a:gd name="T1" fmla="*/ 12 h 48"/>
                    <a:gd name="T2" fmla="*/ 116 w 118"/>
                    <a:gd name="T3" fmla="*/ 12 h 48"/>
                    <a:gd name="T4" fmla="*/ 109 w 118"/>
                    <a:gd name="T5" fmla="*/ 9 h 48"/>
                    <a:gd name="T6" fmla="*/ 105 w 118"/>
                    <a:gd name="T7" fmla="*/ 7 h 48"/>
                    <a:gd name="T8" fmla="*/ 77 w 118"/>
                    <a:gd name="T9" fmla="*/ 4 h 48"/>
                    <a:gd name="T10" fmla="*/ 56 w 118"/>
                    <a:gd name="T11" fmla="*/ 1 h 48"/>
                    <a:gd name="T12" fmla="*/ 53 w 118"/>
                    <a:gd name="T13" fmla="*/ 0 h 48"/>
                    <a:gd name="T14" fmla="*/ 41 w 118"/>
                    <a:gd name="T15" fmla="*/ 9 h 48"/>
                    <a:gd name="T16" fmla="*/ 25 w 118"/>
                    <a:gd name="T17" fmla="*/ 5 h 48"/>
                    <a:gd name="T18" fmla="*/ 13 w 118"/>
                    <a:gd name="T19" fmla="*/ 15 h 48"/>
                    <a:gd name="T20" fmla="*/ 12 w 118"/>
                    <a:gd name="T21" fmla="*/ 16 h 48"/>
                    <a:gd name="T22" fmla="*/ 11 w 118"/>
                    <a:gd name="T23" fmla="*/ 18 h 48"/>
                    <a:gd name="T24" fmla="*/ 14 w 118"/>
                    <a:gd name="T25" fmla="*/ 22 h 48"/>
                    <a:gd name="T26" fmla="*/ 20 w 118"/>
                    <a:gd name="T27" fmla="*/ 22 h 48"/>
                    <a:gd name="T28" fmla="*/ 39 w 118"/>
                    <a:gd name="T29" fmla="*/ 28 h 48"/>
                    <a:gd name="T30" fmla="*/ 38 w 118"/>
                    <a:gd name="T31" fmla="*/ 35 h 48"/>
                    <a:gd name="T32" fmla="*/ 29 w 118"/>
                    <a:gd name="T33" fmla="*/ 39 h 48"/>
                    <a:gd name="T34" fmla="*/ 23 w 118"/>
                    <a:gd name="T35" fmla="*/ 39 h 48"/>
                    <a:gd name="T36" fmla="*/ 22 w 118"/>
                    <a:gd name="T37" fmla="*/ 40 h 48"/>
                    <a:gd name="T38" fmla="*/ 20 w 118"/>
                    <a:gd name="T39" fmla="*/ 40 h 48"/>
                    <a:gd name="T40" fmla="*/ 17 w 118"/>
                    <a:gd name="T41" fmla="*/ 41 h 48"/>
                    <a:gd name="T42" fmla="*/ 10 w 118"/>
                    <a:gd name="T43" fmla="*/ 41 h 48"/>
                    <a:gd name="T44" fmla="*/ 9 w 118"/>
                    <a:gd name="T45" fmla="*/ 41 h 48"/>
                    <a:gd name="T46" fmla="*/ 5 w 118"/>
                    <a:gd name="T47" fmla="*/ 42 h 48"/>
                    <a:gd name="T48" fmla="*/ 5 w 118"/>
                    <a:gd name="T49" fmla="*/ 41 h 48"/>
                    <a:gd name="T50" fmla="*/ 5 w 118"/>
                    <a:gd name="T51" fmla="*/ 41 h 48"/>
                    <a:gd name="T52" fmla="*/ 3 w 118"/>
                    <a:gd name="T53" fmla="*/ 45 h 48"/>
                    <a:gd name="T54" fmla="*/ 14 w 118"/>
                    <a:gd name="T55" fmla="*/ 46 h 48"/>
                    <a:gd name="T56" fmla="*/ 18 w 118"/>
                    <a:gd name="T57" fmla="*/ 46 h 48"/>
                    <a:gd name="T58" fmla="*/ 28 w 118"/>
                    <a:gd name="T59" fmla="*/ 48 h 48"/>
                    <a:gd name="T60" fmla="*/ 31 w 118"/>
                    <a:gd name="T61" fmla="*/ 47 h 48"/>
                    <a:gd name="T62" fmla="*/ 34 w 118"/>
                    <a:gd name="T63" fmla="*/ 48 h 48"/>
                    <a:gd name="T64" fmla="*/ 37 w 118"/>
                    <a:gd name="T65" fmla="*/ 48 h 48"/>
                    <a:gd name="T66" fmla="*/ 39 w 118"/>
                    <a:gd name="T67" fmla="*/ 48 h 48"/>
                    <a:gd name="T68" fmla="*/ 40 w 118"/>
                    <a:gd name="T69" fmla="*/ 48 h 48"/>
                    <a:gd name="T70" fmla="*/ 42 w 118"/>
                    <a:gd name="T71" fmla="*/ 47 h 48"/>
                    <a:gd name="T72" fmla="*/ 44 w 118"/>
                    <a:gd name="T73" fmla="*/ 47 h 48"/>
                    <a:gd name="T74" fmla="*/ 46 w 118"/>
                    <a:gd name="T75" fmla="*/ 47 h 48"/>
                    <a:gd name="T76" fmla="*/ 47 w 118"/>
                    <a:gd name="T77" fmla="*/ 47 h 48"/>
                    <a:gd name="T78" fmla="*/ 47 w 118"/>
                    <a:gd name="T79" fmla="*/ 45 h 48"/>
                    <a:gd name="T80" fmla="*/ 47 w 118"/>
                    <a:gd name="T81" fmla="*/ 44 h 48"/>
                    <a:gd name="T82" fmla="*/ 47 w 118"/>
                    <a:gd name="T83" fmla="*/ 43 h 48"/>
                    <a:gd name="T84" fmla="*/ 54 w 118"/>
                    <a:gd name="T85" fmla="*/ 38 h 48"/>
                    <a:gd name="T86" fmla="*/ 61 w 118"/>
                    <a:gd name="T87" fmla="*/ 34 h 48"/>
                    <a:gd name="T88" fmla="*/ 68 w 118"/>
                    <a:gd name="T89" fmla="*/ 32 h 48"/>
                    <a:gd name="T90" fmla="*/ 73 w 118"/>
                    <a:gd name="T91" fmla="*/ 35 h 48"/>
                    <a:gd name="T92" fmla="*/ 76 w 118"/>
                    <a:gd name="T93" fmla="*/ 33 h 48"/>
                    <a:gd name="T94" fmla="*/ 90 w 118"/>
                    <a:gd name="T95" fmla="*/ 27 h 48"/>
                    <a:gd name="T96" fmla="*/ 99 w 118"/>
                    <a:gd name="T97" fmla="*/ 23 h 48"/>
                    <a:gd name="T98" fmla="*/ 108 w 118"/>
                    <a:gd name="T99" fmla="*/ 17 h 48"/>
                    <a:gd name="T100" fmla="*/ 110 w 118"/>
                    <a:gd name="T101" fmla="*/ 16 h 48"/>
                    <a:gd name="T102" fmla="*/ 111 w 118"/>
                    <a:gd name="T103" fmla="*/ 15 h 48"/>
                    <a:gd name="T104" fmla="*/ 113 w 118"/>
                    <a:gd name="T105" fmla="*/ 14 h 48"/>
                    <a:gd name="T106" fmla="*/ 114 w 118"/>
                    <a:gd name="T107" fmla="*/ 14 h 48"/>
                    <a:gd name="T108" fmla="*/ 118 w 118"/>
                    <a:gd name="T109" fmla="*/ 1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18" h="48">
                      <a:moveTo>
                        <a:pt x="118" y="12"/>
                      </a:moveTo>
                      <a:cubicBezTo>
                        <a:pt x="117" y="12"/>
                        <a:pt x="117" y="12"/>
                        <a:pt x="117" y="12"/>
                      </a:cubicBezTo>
                      <a:cubicBezTo>
                        <a:pt x="117" y="12"/>
                        <a:pt x="117" y="12"/>
                        <a:pt x="117" y="12"/>
                      </a:cubicBezTo>
                      <a:cubicBezTo>
                        <a:pt x="117" y="12"/>
                        <a:pt x="116" y="12"/>
                        <a:pt x="116" y="12"/>
                      </a:cubicBezTo>
                      <a:cubicBezTo>
                        <a:pt x="115" y="12"/>
                        <a:pt x="115" y="12"/>
                        <a:pt x="115" y="12"/>
                      </a:cubicBezTo>
                      <a:cubicBezTo>
                        <a:pt x="113" y="12"/>
                        <a:pt x="111" y="11"/>
                        <a:pt x="109" y="9"/>
                      </a:cubicBezTo>
                      <a:cubicBezTo>
                        <a:pt x="107" y="7"/>
                        <a:pt x="106" y="7"/>
                        <a:pt x="106" y="7"/>
                      </a:cubicBezTo>
                      <a:cubicBezTo>
                        <a:pt x="105" y="7"/>
                        <a:pt x="105" y="7"/>
                        <a:pt x="105" y="7"/>
                      </a:cubicBezTo>
                      <a:cubicBezTo>
                        <a:pt x="103" y="7"/>
                        <a:pt x="101" y="7"/>
                        <a:pt x="100" y="7"/>
                      </a:cubicBezTo>
                      <a:cubicBezTo>
                        <a:pt x="96" y="6"/>
                        <a:pt x="85" y="4"/>
                        <a:pt x="77" y="4"/>
                      </a:cubicBezTo>
                      <a:cubicBezTo>
                        <a:pt x="73" y="4"/>
                        <a:pt x="72" y="5"/>
                        <a:pt x="72" y="5"/>
                      </a:cubicBezTo>
                      <a:cubicBezTo>
                        <a:pt x="68" y="6"/>
                        <a:pt x="60" y="3"/>
                        <a:pt x="56" y="1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5" y="0"/>
                        <a:pt x="54" y="0"/>
                        <a:pt x="53" y="0"/>
                      </a:cubicBezTo>
                      <a:cubicBezTo>
                        <a:pt x="50" y="0"/>
                        <a:pt x="47" y="2"/>
                        <a:pt x="46" y="3"/>
                      </a:cubicBezTo>
                      <a:cubicBezTo>
                        <a:pt x="46" y="7"/>
                        <a:pt x="44" y="9"/>
                        <a:pt x="41" y="9"/>
                      </a:cubicBezTo>
                      <a:cubicBezTo>
                        <a:pt x="39" y="9"/>
                        <a:pt x="37" y="8"/>
                        <a:pt x="34" y="7"/>
                      </a:cubicBezTo>
                      <a:cubicBezTo>
                        <a:pt x="31" y="5"/>
                        <a:pt x="28" y="5"/>
                        <a:pt x="25" y="5"/>
                      </a:cubicBezTo>
                      <a:cubicBezTo>
                        <a:pt x="22" y="5"/>
                        <a:pt x="21" y="5"/>
                        <a:pt x="21" y="6"/>
                      </a:cubicBezTo>
                      <a:cubicBezTo>
                        <a:pt x="21" y="10"/>
                        <a:pt x="15" y="14"/>
                        <a:pt x="13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15"/>
                        <a:pt x="13" y="15"/>
                        <a:pt x="12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2" y="16"/>
                        <a:pt x="12" y="17"/>
                        <a:pt x="11" y="18"/>
                      </a:cubicBezTo>
                      <a:cubicBezTo>
                        <a:pt x="12" y="19"/>
                        <a:pt x="13" y="20"/>
                        <a:pt x="14" y="21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5" y="22"/>
                        <a:pt x="16" y="23"/>
                        <a:pt x="17" y="23"/>
                      </a:cubicBezTo>
                      <a:cubicBezTo>
                        <a:pt x="19" y="23"/>
                        <a:pt x="20" y="22"/>
                        <a:pt x="20" y="22"/>
                      </a:cubicBezTo>
                      <a:cubicBezTo>
                        <a:pt x="20" y="21"/>
                        <a:pt x="21" y="20"/>
                        <a:pt x="23" y="20"/>
                      </a:cubicBezTo>
                      <a:cubicBezTo>
                        <a:pt x="27" y="20"/>
                        <a:pt x="34" y="25"/>
                        <a:pt x="39" y="28"/>
                      </a:cubicBezTo>
                      <a:cubicBezTo>
                        <a:pt x="40" y="29"/>
                        <a:pt x="41" y="31"/>
                        <a:pt x="41" y="32"/>
                      </a:cubicBezTo>
                      <a:cubicBezTo>
                        <a:pt x="41" y="34"/>
                        <a:pt x="39" y="34"/>
                        <a:pt x="38" y="35"/>
                      </a:cubicBezTo>
                      <a:cubicBezTo>
                        <a:pt x="36" y="35"/>
                        <a:pt x="35" y="35"/>
                        <a:pt x="34" y="36"/>
                      </a:cubicBezTo>
                      <a:cubicBezTo>
                        <a:pt x="34" y="38"/>
                        <a:pt x="32" y="39"/>
                        <a:pt x="29" y="39"/>
                      </a:cubicBezTo>
                      <a:cubicBezTo>
                        <a:pt x="28" y="39"/>
                        <a:pt x="26" y="39"/>
                        <a:pt x="25" y="39"/>
                      </a:cubicBezTo>
                      <a:cubicBezTo>
                        <a:pt x="24" y="39"/>
                        <a:pt x="24" y="39"/>
                        <a:pt x="23" y="39"/>
                      </a:cubicBezTo>
                      <a:cubicBezTo>
                        <a:pt x="23" y="39"/>
                        <a:pt x="22" y="39"/>
                        <a:pt x="22" y="39"/>
                      </a:cubicBezTo>
                      <a:cubicBezTo>
                        <a:pt x="22" y="40"/>
                        <a:pt x="22" y="40"/>
                        <a:pt x="22" y="40"/>
                      </a:cubicBezTo>
                      <a:cubicBezTo>
                        <a:pt x="21" y="40"/>
                        <a:pt x="21" y="40"/>
                        <a:pt x="20" y="40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19" y="40"/>
                        <a:pt x="19" y="40"/>
                        <a:pt x="18" y="41"/>
                      </a:cubicBezTo>
                      <a:cubicBezTo>
                        <a:pt x="18" y="41"/>
                        <a:pt x="18" y="41"/>
                        <a:pt x="17" y="41"/>
                      </a:cubicBezTo>
                      <a:cubicBezTo>
                        <a:pt x="17" y="41"/>
                        <a:pt x="17" y="41"/>
                        <a:pt x="16" y="41"/>
                      </a:cubicBezTo>
                      <a:cubicBezTo>
                        <a:pt x="14" y="41"/>
                        <a:pt x="11" y="41"/>
                        <a:pt x="10" y="41"/>
                      </a:cubicBezTo>
                      <a:cubicBezTo>
                        <a:pt x="10" y="41"/>
                        <a:pt x="10" y="41"/>
                        <a:pt x="10" y="41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9" y="41"/>
                        <a:pt x="9" y="41"/>
                        <a:pt x="9" y="41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5" y="41"/>
                        <a:pt x="5" y="41"/>
                        <a:pt x="5" y="41"/>
                      </a:cubicBezTo>
                      <a:cubicBezTo>
                        <a:pt x="3" y="41"/>
                        <a:pt x="1" y="43"/>
                        <a:pt x="0" y="45"/>
                      </a:cubicBezTo>
                      <a:cubicBezTo>
                        <a:pt x="1" y="45"/>
                        <a:pt x="2" y="45"/>
                        <a:pt x="3" y="45"/>
                      </a:cubicBezTo>
                      <a:cubicBezTo>
                        <a:pt x="5" y="45"/>
                        <a:pt x="6" y="44"/>
                        <a:pt x="8" y="44"/>
                      </a:cubicBezTo>
                      <a:cubicBezTo>
                        <a:pt x="11" y="44"/>
                        <a:pt x="13" y="45"/>
                        <a:pt x="14" y="46"/>
                      </a:cubicBezTo>
                      <a:cubicBezTo>
                        <a:pt x="15" y="46"/>
                        <a:pt x="16" y="46"/>
                        <a:pt x="16" y="46"/>
                      </a:cubicBezTo>
                      <a:cubicBezTo>
                        <a:pt x="17" y="46"/>
                        <a:pt x="18" y="46"/>
                        <a:pt x="18" y="46"/>
                      </a:cubicBezTo>
                      <a:cubicBezTo>
                        <a:pt x="21" y="45"/>
                        <a:pt x="24" y="45"/>
                        <a:pt x="25" y="47"/>
                      </a:cubicBezTo>
                      <a:cubicBezTo>
                        <a:pt x="25" y="47"/>
                        <a:pt x="26" y="48"/>
                        <a:pt x="28" y="48"/>
                      </a:cubicBezTo>
                      <a:cubicBezTo>
                        <a:pt x="28" y="48"/>
                        <a:pt x="29" y="48"/>
                        <a:pt x="30" y="48"/>
                      </a:cubicBezTo>
                      <a:cubicBezTo>
                        <a:pt x="30" y="47"/>
                        <a:pt x="30" y="47"/>
                        <a:pt x="31" y="47"/>
                      </a:cubicBezTo>
                      <a:cubicBezTo>
                        <a:pt x="32" y="47"/>
                        <a:pt x="33" y="48"/>
                        <a:pt x="34" y="48"/>
                      </a:cubicBezTo>
                      <a:cubicBezTo>
                        <a:pt x="34" y="48"/>
                        <a:pt x="34" y="48"/>
                        <a:pt x="34" y="48"/>
                      </a:cubicBezTo>
                      <a:cubicBezTo>
                        <a:pt x="35" y="48"/>
                        <a:pt x="35" y="48"/>
                        <a:pt x="35" y="48"/>
                      </a:cubicBezTo>
                      <a:cubicBezTo>
                        <a:pt x="36" y="48"/>
                        <a:pt x="36" y="48"/>
                        <a:pt x="37" y="48"/>
                      </a:cubicBezTo>
                      <a:cubicBezTo>
                        <a:pt x="37" y="48"/>
                        <a:pt x="37" y="48"/>
                        <a:pt x="37" y="48"/>
                      </a:cubicBezTo>
                      <a:cubicBezTo>
                        <a:pt x="38" y="48"/>
                        <a:pt x="38" y="48"/>
                        <a:pt x="39" y="48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0" y="48"/>
                        <a:pt x="40" y="48"/>
                        <a:pt x="40" y="48"/>
                      </a:cubicBezTo>
                      <a:cubicBezTo>
                        <a:pt x="41" y="48"/>
                        <a:pt x="41" y="48"/>
                        <a:pt x="41" y="48"/>
                      </a:cubicBezTo>
                      <a:cubicBezTo>
                        <a:pt x="42" y="47"/>
                        <a:pt x="42" y="47"/>
                        <a:pt x="42" y="47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4" y="47"/>
                        <a:pt x="44" y="47"/>
                        <a:pt x="44" y="47"/>
                      </a:cubicBezTo>
                      <a:cubicBezTo>
                        <a:pt x="45" y="47"/>
                        <a:pt x="45" y="47"/>
                        <a:pt x="45" y="47"/>
                      </a:cubicBezTo>
                      <a:cubicBezTo>
                        <a:pt x="45" y="47"/>
                        <a:pt x="45" y="47"/>
                        <a:pt x="46" y="47"/>
                      </a:cubicBezTo>
                      <a:cubicBezTo>
                        <a:pt x="46" y="47"/>
                        <a:pt x="46" y="47"/>
                        <a:pt x="46" y="47"/>
                      </a:cubicBezTo>
                      <a:cubicBezTo>
                        <a:pt x="46" y="47"/>
                        <a:pt x="47" y="47"/>
                        <a:pt x="47" y="47"/>
                      </a:cubicBezTo>
                      <a:cubicBezTo>
                        <a:pt x="47" y="46"/>
                        <a:pt x="47" y="46"/>
                        <a:pt x="47" y="46"/>
                      </a:cubicBezTo>
                      <a:cubicBezTo>
                        <a:pt x="47" y="46"/>
                        <a:pt x="47" y="46"/>
                        <a:pt x="47" y="45"/>
                      </a:cubicBezTo>
                      <a:cubicBezTo>
                        <a:pt x="47" y="45"/>
                        <a:pt x="47" y="45"/>
                        <a:pt x="47" y="45"/>
                      </a:cubicBezTo>
                      <a:cubicBezTo>
                        <a:pt x="47" y="45"/>
                        <a:pt x="47" y="45"/>
                        <a:pt x="47" y="44"/>
                      </a:cubicBezTo>
                      <a:cubicBezTo>
                        <a:pt x="47" y="44"/>
                        <a:pt x="47" y="44"/>
                        <a:pt x="47" y="44"/>
                      </a:cubicBezTo>
                      <a:cubicBezTo>
                        <a:pt x="47" y="44"/>
                        <a:pt x="47" y="43"/>
                        <a:pt x="47" y="43"/>
                      </a:cubicBezTo>
                      <a:cubicBezTo>
                        <a:pt x="47" y="39"/>
                        <a:pt x="51" y="39"/>
                        <a:pt x="52" y="39"/>
                      </a:cubicBezTo>
                      <a:cubicBezTo>
                        <a:pt x="53" y="38"/>
                        <a:pt x="53" y="38"/>
                        <a:pt x="54" y="38"/>
                      </a:cubicBezTo>
                      <a:cubicBezTo>
                        <a:pt x="55" y="38"/>
                        <a:pt x="55" y="37"/>
                        <a:pt x="56" y="37"/>
                      </a:cubicBezTo>
                      <a:cubicBezTo>
                        <a:pt x="57" y="35"/>
                        <a:pt x="59" y="34"/>
                        <a:pt x="61" y="34"/>
                      </a:cubicBezTo>
                      <a:cubicBezTo>
                        <a:pt x="61" y="34"/>
                        <a:pt x="62" y="34"/>
                        <a:pt x="63" y="33"/>
                      </a:cubicBezTo>
                      <a:cubicBezTo>
                        <a:pt x="64" y="32"/>
                        <a:pt x="66" y="31"/>
                        <a:pt x="68" y="32"/>
                      </a:cubicBezTo>
                      <a:cubicBezTo>
                        <a:pt x="69" y="32"/>
                        <a:pt x="70" y="33"/>
                        <a:pt x="71" y="34"/>
                      </a:cubicBezTo>
                      <a:cubicBezTo>
                        <a:pt x="71" y="34"/>
                        <a:pt x="72" y="35"/>
                        <a:pt x="73" y="35"/>
                      </a:cubicBezTo>
                      <a:cubicBezTo>
                        <a:pt x="73" y="35"/>
                        <a:pt x="73" y="35"/>
                        <a:pt x="73" y="35"/>
                      </a:cubicBezTo>
                      <a:cubicBezTo>
                        <a:pt x="74" y="34"/>
                        <a:pt x="75" y="33"/>
                        <a:pt x="76" y="33"/>
                      </a:cubicBezTo>
                      <a:cubicBezTo>
                        <a:pt x="77" y="33"/>
                        <a:pt x="78" y="33"/>
                        <a:pt x="80" y="30"/>
                      </a:cubicBezTo>
                      <a:cubicBezTo>
                        <a:pt x="83" y="27"/>
                        <a:pt x="86" y="26"/>
                        <a:pt x="90" y="27"/>
                      </a:cubicBezTo>
                      <a:cubicBezTo>
                        <a:pt x="92" y="27"/>
                        <a:pt x="92" y="27"/>
                        <a:pt x="92" y="27"/>
                      </a:cubicBezTo>
                      <a:cubicBezTo>
                        <a:pt x="96" y="27"/>
                        <a:pt x="97" y="25"/>
                        <a:pt x="99" y="23"/>
                      </a:cubicBezTo>
                      <a:cubicBezTo>
                        <a:pt x="100" y="20"/>
                        <a:pt x="102" y="19"/>
                        <a:pt x="105" y="19"/>
                      </a:cubicBezTo>
                      <a:cubicBezTo>
                        <a:pt x="106" y="18"/>
                        <a:pt x="107" y="18"/>
                        <a:pt x="108" y="17"/>
                      </a:cubicBezTo>
                      <a:cubicBezTo>
                        <a:pt x="108" y="17"/>
                        <a:pt x="109" y="17"/>
                        <a:pt x="109" y="16"/>
                      </a:cubicBezTo>
                      <a:cubicBezTo>
                        <a:pt x="109" y="16"/>
                        <a:pt x="110" y="16"/>
                        <a:pt x="110" y="16"/>
                      </a:cubicBezTo>
                      <a:cubicBezTo>
                        <a:pt x="110" y="16"/>
                        <a:pt x="110" y="16"/>
                        <a:pt x="110" y="16"/>
                      </a:cubicBezTo>
                      <a:cubicBezTo>
                        <a:pt x="111" y="15"/>
                        <a:pt x="111" y="15"/>
                        <a:pt x="111" y="15"/>
                      </a:cubicBezTo>
                      <a:cubicBezTo>
                        <a:pt x="111" y="15"/>
                        <a:pt x="112" y="15"/>
                        <a:pt x="112" y="15"/>
                      </a:cubicBezTo>
                      <a:cubicBezTo>
                        <a:pt x="112" y="15"/>
                        <a:pt x="112" y="14"/>
                        <a:pt x="113" y="14"/>
                      </a:cubicBezTo>
                      <a:cubicBezTo>
                        <a:pt x="113" y="14"/>
                        <a:pt x="113" y="14"/>
                        <a:pt x="113" y="14"/>
                      </a:cubicBezTo>
                      <a:cubicBezTo>
                        <a:pt x="113" y="14"/>
                        <a:pt x="114" y="14"/>
                        <a:pt x="114" y="14"/>
                      </a:cubicBezTo>
                      <a:cubicBezTo>
                        <a:pt x="114" y="14"/>
                        <a:pt x="114" y="14"/>
                        <a:pt x="114" y="14"/>
                      </a:cubicBezTo>
                      <a:cubicBezTo>
                        <a:pt x="116" y="13"/>
                        <a:pt x="117" y="12"/>
                        <a:pt x="118" y="12"/>
                      </a:cubicBezTo>
                      <a:cubicBezTo>
                        <a:pt x="118" y="12"/>
                        <a:pt x="118" y="12"/>
                        <a:pt x="118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2" name="Freeform 1122"/>
                <p:cNvSpPr>
                  <a:spLocks/>
                </p:cNvSpPr>
                <p:nvPr/>
              </p:nvSpPr>
              <p:spPr bwMode="auto">
                <a:xfrm>
                  <a:off x="4113" y="1917"/>
                  <a:ext cx="21" cy="19"/>
                </a:xfrm>
                <a:custGeom>
                  <a:avLst/>
                  <a:gdLst>
                    <a:gd name="T0" fmla="*/ 1 w 22"/>
                    <a:gd name="T1" fmla="*/ 6 h 20"/>
                    <a:gd name="T2" fmla="*/ 1 w 22"/>
                    <a:gd name="T3" fmla="*/ 6 h 20"/>
                    <a:gd name="T4" fmla="*/ 1 w 22"/>
                    <a:gd name="T5" fmla="*/ 8 h 20"/>
                    <a:gd name="T6" fmla="*/ 1 w 22"/>
                    <a:gd name="T7" fmla="*/ 8 h 20"/>
                    <a:gd name="T8" fmla="*/ 5 w 22"/>
                    <a:gd name="T9" fmla="*/ 13 h 20"/>
                    <a:gd name="T10" fmla="*/ 7 w 22"/>
                    <a:gd name="T11" fmla="*/ 14 h 20"/>
                    <a:gd name="T12" fmla="*/ 8 w 22"/>
                    <a:gd name="T13" fmla="*/ 15 h 20"/>
                    <a:gd name="T14" fmla="*/ 9 w 22"/>
                    <a:gd name="T15" fmla="*/ 15 h 20"/>
                    <a:gd name="T16" fmla="*/ 9 w 22"/>
                    <a:gd name="T17" fmla="*/ 17 h 20"/>
                    <a:gd name="T18" fmla="*/ 9 w 22"/>
                    <a:gd name="T19" fmla="*/ 17 h 20"/>
                    <a:gd name="T20" fmla="*/ 10 w 22"/>
                    <a:gd name="T21" fmla="*/ 18 h 20"/>
                    <a:gd name="T22" fmla="*/ 10 w 22"/>
                    <a:gd name="T23" fmla="*/ 19 h 20"/>
                    <a:gd name="T24" fmla="*/ 10 w 22"/>
                    <a:gd name="T25" fmla="*/ 20 h 20"/>
                    <a:gd name="T26" fmla="*/ 10 w 22"/>
                    <a:gd name="T27" fmla="*/ 20 h 20"/>
                    <a:gd name="T28" fmla="*/ 10 w 22"/>
                    <a:gd name="T29" fmla="*/ 20 h 20"/>
                    <a:gd name="T30" fmla="*/ 11 w 22"/>
                    <a:gd name="T31" fmla="*/ 20 h 20"/>
                    <a:gd name="T32" fmla="*/ 11 w 22"/>
                    <a:gd name="T33" fmla="*/ 20 h 20"/>
                    <a:gd name="T34" fmla="*/ 12 w 22"/>
                    <a:gd name="T35" fmla="*/ 20 h 20"/>
                    <a:gd name="T36" fmla="*/ 22 w 22"/>
                    <a:gd name="T37" fmla="*/ 8 h 20"/>
                    <a:gd name="T38" fmla="*/ 10 w 22"/>
                    <a:gd name="T39" fmla="*/ 0 h 20"/>
                    <a:gd name="T40" fmla="*/ 10 w 22"/>
                    <a:gd name="T41" fmla="*/ 0 h 20"/>
                    <a:gd name="T42" fmla="*/ 9 w 22"/>
                    <a:gd name="T43" fmla="*/ 0 h 20"/>
                    <a:gd name="T44" fmla="*/ 8 w 22"/>
                    <a:gd name="T45" fmla="*/ 0 h 20"/>
                    <a:gd name="T46" fmla="*/ 7 w 22"/>
                    <a:gd name="T47" fmla="*/ 0 h 20"/>
                    <a:gd name="T48" fmla="*/ 7 w 22"/>
                    <a:gd name="T49" fmla="*/ 0 h 20"/>
                    <a:gd name="T50" fmla="*/ 6 w 22"/>
                    <a:gd name="T51" fmla="*/ 1 h 20"/>
                    <a:gd name="T52" fmla="*/ 5 w 22"/>
                    <a:gd name="T53" fmla="*/ 1 h 20"/>
                    <a:gd name="T54" fmla="*/ 4 w 22"/>
                    <a:gd name="T55" fmla="*/ 2 h 20"/>
                    <a:gd name="T56" fmla="*/ 3 w 22"/>
                    <a:gd name="T57" fmla="*/ 2 h 20"/>
                    <a:gd name="T58" fmla="*/ 3 w 22"/>
                    <a:gd name="T59" fmla="*/ 2 h 20"/>
                    <a:gd name="T60" fmla="*/ 2 w 22"/>
                    <a:gd name="T61" fmla="*/ 3 h 20"/>
                    <a:gd name="T62" fmla="*/ 1 w 22"/>
                    <a:gd name="T63" fmla="*/ 3 h 20"/>
                    <a:gd name="T64" fmla="*/ 1 w 22"/>
                    <a:gd name="T65" fmla="*/ 4 h 20"/>
                    <a:gd name="T66" fmla="*/ 0 w 22"/>
                    <a:gd name="T67" fmla="*/ 4 h 20"/>
                    <a:gd name="T68" fmla="*/ 0 w 22"/>
                    <a:gd name="T69" fmla="*/ 5 h 20"/>
                    <a:gd name="T70" fmla="*/ 0 w 22"/>
                    <a:gd name="T71" fmla="*/ 5 h 20"/>
                    <a:gd name="T72" fmla="*/ 0 w 22"/>
                    <a:gd name="T73" fmla="*/ 5 h 20"/>
                    <a:gd name="T74" fmla="*/ 1 w 22"/>
                    <a:gd name="T75" fmla="*/ 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2" h="20">
                      <a:moveTo>
                        <a:pt x="1" y="6"/>
                      </a:move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7"/>
                        <a:pt x="1" y="7"/>
                        <a:pt x="1" y="8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2" y="9"/>
                        <a:pt x="3" y="11"/>
                        <a:pt x="5" y="13"/>
                      </a:cubicBezTo>
                      <a:cubicBezTo>
                        <a:pt x="6" y="13"/>
                        <a:pt x="6" y="14"/>
                        <a:pt x="7" y="14"/>
                      </a:cubicBezTo>
                      <a:cubicBezTo>
                        <a:pt x="8" y="14"/>
                        <a:pt x="8" y="15"/>
                        <a:pt x="8" y="15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9" y="16"/>
                        <a:pt x="9" y="16"/>
                        <a:pt x="9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0" y="17"/>
                        <a:pt x="10" y="18"/>
                        <a:pt x="10" y="18"/>
                      </a:cubicBezTo>
                      <a:cubicBezTo>
                        <a:pt x="10" y="18"/>
                        <a:pt x="10" y="18"/>
                        <a:pt x="10" y="19"/>
                      </a:cubicBezTo>
                      <a:cubicBezTo>
                        <a:pt x="10" y="19"/>
                        <a:pt x="10" y="20"/>
                        <a:pt x="10" y="2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10" y="20"/>
                        <a:pt x="10" y="20"/>
                        <a:pt x="11" y="20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1" y="20"/>
                        <a:pt x="12" y="20"/>
                        <a:pt x="12" y="20"/>
                      </a:cubicBezTo>
                      <a:cubicBezTo>
                        <a:pt x="14" y="19"/>
                        <a:pt x="21" y="11"/>
                        <a:pt x="22" y="8"/>
                      </a:cubicBezTo>
                      <a:cubicBezTo>
                        <a:pt x="21" y="6"/>
                        <a:pt x="14" y="0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0"/>
                        <a:pt x="9" y="0"/>
                        <a:pt x="9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4" y="1"/>
                        <a:pt x="4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1" y="3"/>
                        <a:pt x="1" y="4"/>
                        <a:pt x="1" y="4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1" y="6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3" name="Freeform 1123"/>
                <p:cNvSpPr>
                  <a:spLocks/>
                </p:cNvSpPr>
                <p:nvPr/>
              </p:nvSpPr>
              <p:spPr bwMode="auto">
                <a:xfrm>
                  <a:off x="4600" y="1827"/>
                  <a:ext cx="66" cy="65"/>
                </a:xfrm>
                <a:custGeom>
                  <a:avLst/>
                  <a:gdLst>
                    <a:gd name="T0" fmla="*/ 11 w 69"/>
                    <a:gd name="T1" fmla="*/ 46 h 68"/>
                    <a:gd name="T2" fmla="*/ 7 w 69"/>
                    <a:gd name="T3" fmla="*/ 58 h 68"/>
                    <a:gd name="T4" fmla="*/ 4 w 69"/>
                    <a:gd name="T5" fmla="*/ 60 h 68"/>
                    <a:gd name="T6" fmla="*/ 4 w 69"/>
                    <a:gd name="T7" fmla="*/ 61 h 68"/>
                    <a:gd name="T8" fmla="*/ 5 w 69"/>
                    <a:gd name="T9" fmla="*/ 62 h 68"/>
                    <a:gd name="T10" fmla="*/ 7 w 69"/>
                    <a:gd name="T11" fmla="*/ 66 h 68"/>
                    <a:gd name="T12" fmla="*/ 9 w 69"/>
                    <a:gd name="T13" fmla="*/ 68 h 68"/>
                    <a:gd name="T14" fmla="*/ 9 w 69"/>
                    <a:gd name="T15" fmla="*/ 68 h 68"/>
                    <a:gd name="T16" fmla="*/ 14 w 69"/>
                    <a:gd name="T17" fmla="*/ 65 h 68"/>
                    <a:gd name="T18" fmla="*/ 16 w 69"/>
                    <a:gd name="T19" fmla="*/ 65 h 68"/>
                    <a:gd name="T20" fmla="*/ 22 w 69"/>
                    <a:gd name="T21" fmla="*/ 66 h 68"/>
                    <a:gd name="T22" fmla="*/ 22 w 69"/>
                    <a:gd name="T23" fmla="*/ 66 h 68"/>
                    <a:gd name="T24" fmla="*/ 25 w 69"/>
                    <a:gd name="T25" fmla="*/ 64 h 68"/>
                    <a:gd name="T26" fmla="*/ 27 w 69"/>
                    <a:gd name="T27" fmla="*/ 62 h 68"/>
                    <a:gd name="T28" fmla="*/ 39 w 69"/>
                    <a:gd name="T29" fmla="*/ 59 h 68"/>
                    <a:gd name="T30" fmla="*/ 40 w 69"/>
                    <a:gd name="T31" fmla="*/ 59 h 68"/>
                    <a:gd name="T32" fmla="*/ 41 w 69"/>
                    <a:gd name="T33" fmla="*/ 59 h 68"/>
                    <a:gd name="T34" fmla="*/ 41 w 69"/>
                    <a:gd name="T35" fmla="*/ 59 h 68"/>
                    <a:gd name="T36" fmla="*/ 42 w 69"/>
                    <a:gd name="T37" fmla="*/ 59 h 68"/>
                    <a:gd name="T38" fmla="*/ 34 w 69"/>
                    <a:gd name="T39" fmla="*/ 51 h 68"/>
                    <a:gd name="T40" fmla="*/ 31 w 69"/>
                    <a:gd name="T41" fmla="*/ 45 h 68"/>
                    <a:gd name="T42" fmla="*/ 37 w 69"/>
                    <a:gd name="T43" fmla="*/ 38 h 68"/>
                    <a:gd name="T44" fmla="*/ 51 w 69"/>
                    <a:gd name="T45" fmla="*/ 29 h 68"/>
                    <a:gd name="T46" fmla="*/ 57 w 69"/>
                    <a:gd name="T47" fmla="*/ 26 h 68"/>
                    <a:gd name="T48" fmla="*/ 58 w 69"/>
                    <a:gd name="T49" fmla="*/ 21 h 68"/>
                    <a:gd name="T50" fmla="*/ 60 w 69"/>
                    <a:gd name="T51" fmla="*/ 13 h 68"/>
                    <a:gd name="T52" fmla="*/ 69 w 69"/>
                    <a:gd name="T53" fmla="*/ 4 h 68"/>
                    <a:gd name="T54" fmla="*/ 69 w 69"/>
                    <a:gd name="T55" fmla="*/ 3 h 68"/>
                    <a:gd name="T56" fmla="*/ 64 w 69"/>
                    <a:gd name="T57" fmla="*/ 1 h 68"/>
                    <a:gd name="T58" fmla="*/ 62 w 69"/>
                    <a:gd name="T59" fmla="*/ 0 h 68"/>
                    <a:gd name="T60" fmla="*/ 60 w 69"/>
                    <a:gd name="T61" fmla="*/ 3 h 68"/>
                    <a:gd name="T62" fmla="*/ 55 w 69"/>
                    <a:gd name="T63" fmla="*/ 8 h 68"/>
                    <a:gd name="T64" fmla="*/ 53 w 69"/>
                    <a:gd name="T65" fmla="*/ 10 h 68"/>
                    <a:gd name="T66" fmla="*/ 47 w 69"/>
                    <a:gd name="T67" fmla="*/ 14 h 68"/>
                    <a:gd name="T68" fmla="*/ 47 w 69"/>
                    <a:gd name="T69" fmla="*/ 14 h 68"/>
                    <a:gd name="T70" fmla="*/ 44 w 69"/>
                    <a:gd name="T71" fmla="*/ 15 h 68"/>
                    <a:gd name="T72" fmla="*/ 44 w 69"/>
                    <a:gd name="T73" fmla="*/ 16 h 68"/>
                    <a:gd name="T74" fmla="*/ 45 w 69"/>
                    <a:gd name="T75" fmla="*/ 19 h 68"/>
                    <a:gd name="T76" fmla="*/ 41 w 69"/>
                    <a:gd name="T77" fmla="*/ 21 h 68"/>
                    <a:gd name="T78" fmla="*/ 38 w 69"/>
                    <a:gd name="T79" fmla="*/ 21 h 68"/>
                    <a:gd name="T80" fmla="*/ 35 w 69"/>
                    <a:gd name="T81" fmla="*/ 21 h 68"/>
                    <a:gd name="T82" fmla="*/ 30 w 69"/>
                    <a:gd name="T83" fmla="*/ 19 h 68"/>
                    <a:gd name="T84" fmla="*/ 28 w 69"/>
                    <a:gd name="T85" fmla="*/ 18 h 68"/>
                    <a:gd name="T86" fmla="*/ 24 w 69"/>
                    <a:gd name="T87" fmla="*/ 22 h 68"/>
                    <a:gd name="T88" fmla="*/ 23 w 69"/>
                    <a:gd name="T89" fmla="*/ 25 h 68"/>
                    <a:gd name="T90" fmla="*/ 4 w 69"/>
                    <a:gd name="T91" fmla="*/ 36 h 68"/>
                    <a:gd name="T92" fmla="*/ 1 w 69"/>
                    <a:gd name="T93" fmla="*/ 37 h 68"/>
                    <a:gd name="T94" fmla="*/ 1 w 69"/>
                    <a:gd name="T95" fmla="*/ 37 h 68"/>
                    <a:gd name="T96" fmla="*/ 1 w 69"/>
                    <a:gd name="T97" fmla="*/ 37 h 68"/>
                    <a:gd name="T98" fmla="*/ 0 w 69"/>
                    <a:gd name="T99" fmla="*/ 38 h 68"/>
                    <a:gd name="T100" fmla="*/ 0 w 69"/>
                    <a:gd name="T101" fmla="*/ 38 h 68"/>
                    <a:gd name="T102" fmla="*/ 0 w 69"/>
                    <a:gd name="T103" fmla="*/ 38 h 68"/>
                    <a:gd name="T104" fmla="*/ 0 w 69"/>
                    <a:gd name="T105" fmla="*/ 38 h 68"/>
                    <a:gd name="T106" fmla="*/ 0 w 69"/>
                    <a:gd name="T107" fmla="*/ 39 h 68"/>
                    <a:gd name="T108" fmla="*/ 0 w 69"/>
                    <a:gd name="T109" fmla="*/ 39 h 68"/>
                    <a:gd name="T110" fmla="*/ 11 w 69"/>
                    <a:gd name="T111" fmla="*/ 4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69" h="68">
                      <a:moveTo>
                        <a:pt x="11" y="46"/>
                      </a:moveTo>
                      <a:cubicBezTo>
                        <a:pt x="15" y="50"/>
                        <a:pt x="10" y="54"/>
                        <a:pt x="7" y="58"/>
                      </a:cubicBezTo>
                      <a:cubicBezTo>
                        <a:pt x="6" y="58"/>
                        <a:pt x="5" y="59"/>
                        <a:pt x="4" y="60"/>
                      </a:cubicBezTo>
                      <a:cubicBezTo>
                        <a:pt x="4" y="61"/>
                        <a:pt x="4" y="61"/>
                        <a:pt x="4" y="61"/>
                      </a:cubicBezTo>
                      <a:cubicBezTo>
                        <a:pt x="4" y="61"/>
                        <a:pt x="4" y="61"/>
                        <a:pt x="5" y="62"/>
                      </a:cubicBezTo>
                      <a:cubicBezTo>
                        <a:pt x="5" y="62"/>
                        <a:pt x="7" y="64"/>
                        <a:pt x="7" y="66"/>
                      </a:cubicBezTo>
                      <a:cubicBezTo>
                        <a:pt x="7" y="67"/>
                        <a:pt x="8" y="68"/>
                        <a:pt x="9" y="68"/>
                      </a:cubicBezTo>
                      <a:cubicBezTo>
                        <a:pt x="9" y="68"/>
                        <a:pt x="9" y="68"/>
                        <a:pt x="9" y="68"/>
                      </a:cubicBezTo>
                      <a:cubicBezTo>
                        <a:pt x="10" y="65"/>
                        <a:pt x="12" y="65"/>
                        <a:pt x="14" y="65"/>
                      </a:cubicBezTo>
                      <a:cubicBezTo>
                        <a:pt x="15" y="65"/>
                        <a:pt x="16" y="65"/>
                        <a:pt x="16" y="65"/>
                      </a:cubicBezTo>
                      <a:cubicBezTo>
                        <a:pt x="18" y="65"/>
                        <a:pt x="21" y="65"/>
                        <a:pt x="22" y="66"/>
                      </a:cubicBezTo>
                      <a:cubicBezTo>
                        <a:pt x="22" y="66"/>
                        <a:pt x="22" y="66"/>
                        <a:pt x="22" y="66"/>
                      </a:cubicBezTo>
                      <a:cubicBezTo>
                        <a:pt x="23" y="65"/>
                        <a:pt x="24" y="64"/>
                        <a:pt x="25" y="64"/>
                      </a:cubicBezTo>
                      <a:cubicBezTo>
                        <a:pt x="26" y="63"/>
                        <a:pt x="27" y="62"/>
                        <a:pt x="27" y="62"/>
                      </a:cubicBezTo>
                      <a:cubicBezTo>
                        <a:pt x="29" y="60"/>
                        <a:pt x="33" y="59"/>
                        <a:pt x="39" y="59"/>
                      </a:cubicBezTo>
                      <a:cubicBezTo>
                        <a:pt x="39" y="59"/>
                        <a:pt x="40" y="59"/>
                        <a:pt x="40" y="59"/>
                      </a:cubicBezTo>
                      <a:cubicBezTo>
                        <a:pt x="40" y="59"/>
                        <a:pt x="40" y="59"/>
                        <a:pt x="41" y="59"/>
                      </a:cubicBezTo>
                      <a:cubicBezTo>
                        <a:pt x="41" y="59"/>
                        <a:pt x="41" y="59"/>
                        <a:pt x="41" y="59"/>
                      </a:cubicBezTo>
                      <a:cubicBezTo>
                        <a:pt x="42" y="59"/>
                        <a:pt x="42" y="59"/>
                        <a:pt x="42" y="59"/>
                      </a:cubicBezTo>
                      <a:cubicBezTo>
                        <a:pt x="38" y="55"/>
                        <a:pt x="35" y="52"/>
                        <a:pt x="34" y="51"/>
                      </a:cubicBezTo>
                      <a:cubicBezTo>
                        <a:pt x="32" y="50"/>
                        <a:pt x="30" y="48"/>
                        <a:pt x="31" y="45"/>
                      </a:cubicBezTo>
                      <a:cubicBezTo>
                        <a:pt x="31" y="41"/>
                        <a:pt x="34" y="38"/>
                        <a:pt x="37" y="38"/>
                      </a:cubicBezTo>
                      <a:cubicBezTo>
                        <a:pt x="40" y="37"/>
                        <a:pt x="47" y="32"/>
                        <a:pt x="51" y="29"/>
                      </a:cubicBezTo>
                      <a:cubicBezTo>
                        <a:pt x="54" y="28"/>
                        <a:pt x="55" y="26"/>
                        <a:pt x="57" y="26"/>
                      </a:cubicBezTo>
                      <a:cubicBezTo>
                        <a:pt x="57" y="25"/>
                        <a:pt x="58" y="24"/>
                        <a:pt x="58" y="21"/>
                      </a:cubicBezTo>
                      <a:cubicBezTo>
                        <a:pt x="58" y="19"/>
                        <a:pt x="58" y="16"/>
                        <a:pt x="60" y="13"/>
                      </a:cubicBezTo>
                      <a:cubicBezTo>
                        <a:pt x="61" y="11"/>
                        <a:pt x="65" y="7"/>
                        <a:pt x="69" y="4"/>
                      </a:cubicBezTo>
                      <a:cubicBezTo>
                        <a:pt x="69" y="4"/>
                        <a:pt x="69" y="3"/>
                        <a:pt x="69" y="3"/>
                      </a:cubicBezTo>
                      <a:cubicBezTo>
                        <a:pt x="67" y="3"/>
                        <a:pt x="65" y="2"/>
                        <a:pt x="64" y="1"/>
                      </a:cubicBezTo>
                      <a:cubicBezTo>
                        <a:pt x="63" y="0"/>
                        <a:pt x="62" y="0"/>
                        <a:pt x="62" y="0"/>
                      </a:cubicBezTo>
                      <a:cubicBezTo>
                        <a:pt x="61" y="0"/>
                        <a:pt x="61" y="2"/>
                        <a:pt x="60" y="3"/>
                      </a:cubicBezTo>
                      <a:cubicBezTo>
                        <a:pt x="59" y="5"/>
                        <a:pt x="58" y="8"/>
                        <a:pt x="55" y="8"/>
                      </a:cubicBezTo>
                      <a:cubicBezTo>
                        <a:pt x="55" y="8"/>
                        <a:pt x="54" y="9"/>
                        <a:pt x="53" y="10"/>
                      </a:cubicBezTo>
                      <a:cubicBezTo>
                        <a:pt x="52" y="11"/>
                        <a:pt x="51" y="14"/>
                        <a:pt x="47" y="14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6" y="14"/>
                        <a:pt x="45" y="15"/>
                        <a:pt x="44" y="15"/>
                      </a:cubicBezTo>
                      <a:cubicBezTo>
                        <a:pt x="44" y="15"/>
                        <a:pt x="44" y="15"/>
                        <a:pt x="44" y="16"/>
                      </a:cubicBezTo>
                      <a:cubicBezTo>
                        <a:pt x="45" y="16"/>
                        <a:pt x="46" y="18"/>
                        <a:pt x="45" y="19"/>
                      </a:cubicBezTo>
                      <a:cubicBezTo>
                        <a:pt x="44" y="21"/>
                        <a:pt x="42" y="21"/>
                        <a:pt x="41" y="21"/>
                      </a:cubicBezTo>
                      <a:cubicBezTo>
                        <a:pt x="40" y="21"/>
                        <a:pt x="39" y="21"/>
                        <a:pt x="38" y="21"/>
                      </a:cubicBezTo>
                      <a:cubicBezTo>
                        <a:pt x="37" y="21"/>
                        <a:pt x="36" y="21"/>
                        <a:pt x="35" y="21"/>
                      </a:cubicBezTo>
                      <a:cubicBezTo>
                        <a:pt x="32" y="21"/>
                        <a:pt x="31" y="20"/>
                        <a:pt x="30" y="19"/>
                      </a:cubicBezTo>
                      <a:cubicBezTo>
                        <a:pt x="29" y="18"/>
                        <a:pt x="29" y="18"/>
                        <a:pt x="28" y="18"/>
                      </a:cubicBezTo>
                      <a:cubicBezTo>
                        <a:pt x="27" y="18"/>
                        <a:pt x="25" y="21"/>
                        <a:pt x="24" y="22"/>
                      </a:cubicBezTo>
                      <a:cubicBezTo>
                        <a:pt x="24" y="23"/>
                        <a:pt x="23" y="24"/>
                        <a:pt x="23" y="25"/>
                      </a:cubicBezTo>
                      <a:cubicBezTo>
                        <a:pt x="21" y="28"/>
                        <a:pt x="13" y="32"/>
                        <a:pt x="4" y="36"/>
                      </a:cubicBezTo>
                      <a:cubicBezTo>
                        <a:pt x="3" y="36"/>
                        <a:pt x="2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" y="37"/>
                        <a:pt x="1" y="37"/>
                        <a:pt x="1" y="37"/>
                      </a:cubicBezTo>
                      <a:cubicBezTo>
                        <a:pt x="1" y="37"/>
                        <a:pt x="0" y="37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8"/>
                        <a:pt x="0" y="38"/>
                        <a:pt x="0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5" y="40"/>
                        <a:pt x="9" y="43"/>
                        <a:pt x="11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4" name="Freeform 1124"/>
                <p:cNvSpPr>
                  <a:spLocks/>
                </p:cNvSpPr>
                <p:nvPr/>
              </p:nvSpPr>
              <p:spPr bwMode="auto">
                <a:xfrm>
                  <a:off x="4256" y="2007"/>
                  <a:ext cx="85" cy="194"/>
                </a:xfrm>
                <a:custGeom>
                  <a:avLst/>
                  <a:gdLst>
                    <a:gd name="T0" fmla="*/ 84 w 89"/>
                    <a:gd name="T1" fmla="*/ 92 h 204"/>
                    <a:gd name="T2" fmla="*/ 86 w 89"/>
                    <a:gd name="T3" fmla="*/ 90 h 204"/>
                    <a:gd name="T4" fmla="*/ 87 w 89"/>
                    <a:gd name="T5" fmla="*/ 89 h 204"/>
                    <a:gd name="T6" fmla="*/ 88 w 89"/>
                    <a:gd name="T7" fmla="*/ 86 h 204"/>
                    <a:gd name="T8" fmla="*/ 89 w 89"/>
                    <a:gd name="T9" fmla="*/ 84 h 204"/>
                    <a:gd name="T10" fmla="*/ 85 w 89"/>
                    <a:gd name="T11" fmla="*/ 85 h 204"/>
                    <a:gd name="T12" fmla="*/ 83 w 89"/>
                    <a:gd name="T13" fmla="*/ 84 h 204"/>
                    <a:gd name="T14" fmla="*/ 76 w 89"/>
                    <a:gd name="T15" fmla="*/ 77 h 204"/>
                    <a:gd name="T16" fmla="*/ 74 w 89"/>
                    <a:gd name="T17" fmla="*/ 67 h 204"/>
                    <a:gd name="T18" fmla="*/ 67 w 89"/>
                    <a:gd name="T19" fmla="*/ 61 h 204"/>
                    <a:gd name="T20" fmla="*/ 59 w 89"/>
                    <a:gd name="T21" fmla="*/ 53 h 204"/>
                    <a:gd name="T22" fmla="*/ 54 w 89"/>
                    <a:gd name="T23" fmla="*/ 47 h 204"/>
                    <a:gd name="T24" fmla="*/ 66 w 89"/>
                    <a:gd name="T25" fmla="*/ 14 h 204"/>
                    <a:gd name="T26" fmla="*/ 56 w 89"/>
                    <a:gd name="T27" fmla="*/ 0 h 204"/>
                    <a:gd name="T28" fmla="*/ 54 w 89"/>
                    <a:gd name="T29" fmla="*/ 1 h 204"/>
                    <a:gd name="T30" fmla="*/ 53 w 89"/>
                    <a:gd name="T31" fmla="*/ 3 h 204"/>
                    <a:gd name="T32" fmla="*/ 51 w 89"/>
                    <a:gd name="T33" fmla="*/ 6 h 204"/>
                    <a:gd name="T34" fmla="*/ 52 w 89"/>
                    <a:gd name="T35" fmla="*/ 12 h 204"/>
                    <a:gd name="T36" fmla="*/ 43 w 89"/>
                    <a:gd name="T37" fmla="*/ 14 h 204"/>
                    <a:gd name="T38" fmla="*/ 30 w 89"/>
                    <a:gd name="T39" fmla="*/ 26 h 204"/>
                    <a:gd name="T40" fmla="*/ 24 w 89"/>
                    <a:gd name="T41" fmla="*/ 49 h 204"/>
                    <a:gd name="T42" fmla="*/ 20 w 89"/>
                    <a:gd name="T43" fmla="*/ 56 h 204"/>
                    <a:gd name="T44" fmla="*/ 13 w 89"/>
                    <a:gd name="T45" fmla="*/ 57 h 204"/>
                    <a:gd name="T46" fmla="*/ 11 w 89"/>
                    <a:gd name="T47" fmla="*/ 72 h 204"/>
                    <a:gd name="T48" fmla="*/ 10 w 89"/>
                    <a:gd name="T49" fmla="*/ 74 h 204"/>
                    <a:gd name="T50" fmla="*/ 10 w 89"/>
                    <a:gd name="T51" fmla="*/ 76 h 204"/>
                    <a:gd name="T52" fmla="*/ 9 w 89"/>
                    <a:gd name="T53" fmla="*/ 77 h 204"/>
                    <a:gd name="T54" fmla="*/ 8 w 89"/>
                    <a:gd name="T55" fmla="*/ 78 h 204"/>
                    <a:gd name="T56" fmla="*/ 7 w 89"/>
                    <a:gd name="T57" fmla="*/ 78 h 204"/>
                    <a:gd name="T58" fmla="*/ 4 w 89"/>
                    <a:gd name="T59" fmla="*/ 85 h 204"/>
                    <a:gd name="T60" fmla="*/ 4 w 89"/>
                    <a:gd name="T61" fmla="*/ 86 h 204"/>
                    <a:gd name="T62" fmla="*/ 3 w 89"/>
                    <a:gd name="T63" fmla="*/ 87 h 204"/>
                    <a:gd name="T64" fmla="*/ 1 w 89"/>
                    <a:gd name="T65" fmla="*/ 88 h 204"/>
                    <a:gd name="T66" fmla="*/ 9 w 89"/>
                    <a:gd name="T67" fmla="*/ 97 h 204"/>
                    <a:gd name="T68" fmla="*/ 21 w 89"/>
                    <a:gd name="T69" fmla="*/ 142 h 204"/>
                    <a:gd name="T70" fmla="*/ 34 w 89"/>
                    <a:gd name="T71" fmla="*/ 144 h 204"/>
                    <a:gd name="T72" fmla="*/ 46 w 89"/>
                    <a:gd name="T73" fmla="*/ 130 h 204"/>
                    <a:gd name="T74" fmla="*/ 57 w 89"/>
                    <a:gd name="T75" fmla="*/ 150 h 204"/>
                    <a:gd name="T76" fmla="*/ 67 w 89"/>
                    <a:gd name="T77" fmla="*/ 193 h 204"/>
                    <a:gd name="T78" fmla="*/ 71 w 89"/>
                    <a:gd name="T79" fmla="*/ 198 h 204"/>
                    <a:gd name="T80" fmla="*/ 73 w 89"/>
                    <a:gd name="T81" fmla="*/ 194 h 204"/>
                    <a:gd name="T82" fmla="*/ 70 w 89"/>
                    <a:gd name="T83" fmla="*/ 182 h 204"/>
                    <a:gd name="T84" fmla="*/ 62 w 89"/>
                    <a:gd name="T85" fmla="*/ 155 h 204"/>
                    <a:gd name="T86" fmla="*/ 64 w 89"/>
                    <a:gd name="T87" fmla="*/ 146 h 204"/>
                    <a:gd name="T88" fmla="*/ 65 w 89"/>
                    <a:gd name="T89" fmla="*/ 145 h 204"/>
                    <a:gd name="T90" fmla="*/ 53 w 89"/>
                    <a:gd name="T91" fmla="*/ 125 h 204"/>
                    <a:gd name="T92" fmla="*/ 64 w 89"/>
                    <a:gd name="T93" fmla="*/ 102 h 204"/>
                    <a:gd name="T94" fmla="*/ 77 w 89"/>
                    <a:gd name="T95" fmla="*/ 96 h 204"/>
                    <a:gd name="T96" fmla="*/ 81 w 89"/>
                    <a:gd name="T97" fmla="*/ 93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9" h="204">
                      <a:moveTo>
                        <a:pt x="81" y="93"/>
                      </a:moveTo>
                      <a:cubicBezTo>
                        <a:pt x="83" y="92"/>
                        <a:pt x="83" y="92"/>
                        <a:pt x="83" y="92"/>
                      </a:cubicBezTo>
                      <a:cubicBezTo>
                        <a:pt x="83" y="92"/>
                        <a:pt x="84" y="92"/>
                        <a:pt x="84" y="92"/>
                      </a:cubicBezTo>
                      <a:cubicBezTo>
                        <a:pt x="85" y="91"/>
                        <a:pt x="85" y="91"/>
                        <a:pt x="85" y="91"/>
                      </a:cubicBezTo>
                      <a:cubicBezTo>
                        <a:pt x="85" y="91"/>
                        <a:pt x="85" y="91"/>
                        <a:pt x="85" y="91"/>
                      </a:cubicBezTo>
                      <a:cubicBezTo>
                        <a:pt x="85" y="91"/>
                        <a:pt x="86" y="91"/>
                        <a:pt x="86" y="90"/>
                      </a:cubicBezTo>
                      <a:cubicBezTo>
                        <a:pt x="86" y="90"/>
                        <a:pt x="86" y="90"/>
                        <a:pt x="86" y="90"/>
                      </a:cubicBezTo>
                      <a:cubicBezTo>
                        <a:pt x="86" y="90"/>
                        <a:pt x="86" y="90"/>
                        <a:pt x="86" y="89"/>
                      </a:cubicBezTo>
                      <a:cubicBezTo>
                        <a:pt x="86" y="89"/>
                        <a:pt x="87" y="89"/>
                        <a:pt x="87" y="89"/>
                      </a:cubicBezTo>
                      <a:cubicBezTo>
                        <a:pt x="87" y="88"/>
                        <a:pt x="87" y="88"/>
                        <a:pt x="87" y="88"/>
                      </a:cubicBezTo>
                      <a:cubicBezTo>
                        <a:pt x="87" y="87"/>
                        <a:pt x="87" y="87"/>
                        <a:pt x="87" y="87"/>
                      </a:cubicBezTo>
                      <a:cubicBezTo>
                        <a:pt x="87" y="87"/>
                        <a:pt x="88" y="86"/>
                        <a:pt x="88" y="86"/>
                      </a:cubicBezTo>
                      <a:cubicBezTo>
                        <a:pt x="88" y="86"/>
                        <a:pt x="88" y="86"/>
                        <a:pt x="88" y="85"/>
                      </a:cubicBezTo>
                      <a:cubicBezTo>
                        <a:pt x="88" y="85"/>
                        <a:pt x="89" y="85"/>
                        <a:pt x="89" y="85"/>
                      </a:cubicBezTo>
                      <a:cubicBezTo>
                        <a:pt x="89" y="84"/>
                        <a:pt x="89" y="84"/>
                        <a:pt x="89" y="84"/>
                      </a:cubicBezTo>
                      <a:cubicBezTo>
                        <a:pt x="89" y="84"/>
                        <a:pt x="88" y="84"/>
                        <a:pt x="88" y="85"/>
                      </a:cubicBezTo>
                      <a:cubicBezTo>
                        <a:pt x="88" y="85"/>
                        <a:pt x="87" y="85"/>
                        <a:pt x="87" y="85"/>
                      </a:cubicBezTo>
                      <a:cubicBezTo>
                        <a:pt x="87" y="85"/>
                        <a:pt x="86" y="85"/>
                        <a:pt x="85" y="85"/>
                      </a:cubicBezTo>
                      <a:cubicBezTo>
                        <a:pt x="85" y="85"/>
                        <a:pt x="85" y="85"/>
                        <a:pt x="85" y="85"/>
                      </a:cubicBezTo>
                      <a:cubicBezTo>
                        <a:pt x="84" y="85"/>
                        <a:pt x="84" y="84"/>
                        <a:pt x="83" y="84"/>
                      </a:cubicBezTo>
                      <a:cubicBezTo>
                        <a:pt x="83" y="84"/>
                        <a:pt x="83" y="84"/>
                        <a:pt x="83" y="84"/>
                      </a:cubicBezTo>
                      <a:cubicBezTo>
                        <a:pt x="82" y="84"/>
                        <a:pt x="82" y="83"/>
                        <a:pt x="81" y="83"/>
                      </a:cubicBezTo>
                      <a:cubicBezTo>
                        <a:pt x="80" y="82"/>
                        <a:pt x="80" y="80"/>
                        <a:pt x="80" y="78"/>
                      </a:cubicBezTo>
                      <a:cubicBezTo>
                        <a:pt x="80" y="77"/>
                        <a:pt x="77" y="77"/>
                        <a:pt x="76" y="77"/>
                      </a:cubicBezTo>
                      <a:cubicBezTo>
                        <a:pt x="75" y="77"/>
                        <a:pt x="74" y="77"/>
                        <a:pt x="73" y="76"/>
                      </a:cubicBezTo>
                      <a:cubicBezTo>
                        <a:pt x="72" y="74"/>
                        <a:pt x="73" y="71"/>
                        <a:pt x="74" y="68"/>
                      </a:cubicBezTo>
                      <a:cubicBezTo>
                        <a:pt x="74" y="67"/>
                        <a:pt x="74" y="67"/>
                        <a:pt x="74" y="67"/>
                      </a:cubicBezTo>
                      <a:cubicBezTo>
                        <a:pt x="74" y="67"/>
                        <a:pt x="74" y="66"/>
                        <a:pt x="74" y="66"/>
                      </a:cubicBezTo>
                      <a:cubicBezTo>
                        <a:pt x="74" y="65"/>
                        <a:pt x="73" y="65"/>
                        <a:pt x="72" y="65"/>
                      </a:cubicBezTo>
                      <a:cubicBezTo>
                        <a:pt x="70" y="65"/>
                        <a:pt x="68" y="64"/>
                        <a:pt x="67" y="61"/>
                      </a:cubicBezTo>
                      <a:cubicBezTo>
                        <a:pt x="66" y="59"/>
                        <a:pt x="65" y="56"/>
                        <a:pt x="66" y="54"/>
                      </a:cubicBezTo>
                      <a:cubicBezTo>
                        <a:pt x="65" y="53"/>
                        <a:pt x="64" y="53"/>
                        <a:pt x="62" y="53"/>
                      </a:cubicBezTo>
                      <a:cubicBezTo>
                        <a:pt x="61" y="53"/>
                        <a:pt x="59" y="53"/>
                        <a:pt x="59" y="53"/>
                      </a:cubicBezTo>
                      <a:cubicBezTo>
                        <a:pt x="57" y="54"/>
                        <a:pt x="56" y="54"/>
                        <a:pt x="55" y="53"/>
                      </a:cubicBezTo>
                      <a:cubicBezTo>
                        <a:pt x="54" y="52"/>
                        <a:pt x="54" y="51"/>
                        <a:pt x="54" y="49"/>
                      </a:cubicBezTo>
                      <a:cubicBezTo>
                        <a:pt x="54" y="48"/>
                        <a:pt x="54" y="47"/>
                        <a:pt x="54" y="47"/>
                      </a:cubicBezTo>
                      <a:cubicBezTo>
                        <a:pt x="52" y="42"/>
                        <a:pt x="61" y="32"/>
                        <a:pt x="64" y="29"/>
                      </a:cubicBezTo>
                      <a:cubicBezTo>
                        <a:pt x="67" y="26"/>
                        <a:pt x="66" y="22"/>
                        <a:pt x="66" y="18"/>
                      </a:cubicBezTo>
                      <a:cubicBezTo>
                        <a:pt x="66" y="17"/>
                        <a:pt x="66" y="15"/>
                        <a:pt x="66" y="14"/>
                      </a:cubicBezTo>
                      <a:cubicBezTo>
                        <a:pt x="66" y="10"/>
                        <a:pt x="65" y="10"/>
                        <a:pt x="63" y="10"/>
                      </a:cubicBezTo>
                      <a:cubicBezTo>
                        <a:pt x="59" y="10"/>
                        <a:pt x="59" y="5"/>
                        <a:pt x="59" y="2"/>
                      </a:cubicBezTo>
                      <a:cubicBezTo>
                        <a:pt x="59" y="1"/>
                        <a:pt x="57" y="0"/>
                        <a:pt x="56" y="0"/>
                      </a:cubicBezTo>
                      <a:cubicBezTo>
                        <a:pt x="55" y="0"/>
                        <a:pt x="55" y="0"/>
                        <a:pt x="55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3" y="1"/>
                      </a:cubicBezTo>
                      <a:cubicBezTo>
                        <a:pt x="53" y="2"/>
                        <a:pt x="53" y="2"/>
                        <a:pt x="53" y="3"/>
                      </a:cubicBezTo>
                      <a:cubicBezTo>
                        <a:pt x="53" y="3"/>
                        <a:pt x="53" y="3"/>
                        <a:pt x="53" y="3"/>
                      </a:cubicBezTo>
                      <a:cubicBezTo>
                        <a:pt x="53" y="3"/>
                        <a:pt x="53" y="4"/>
                        <a:pt x="52" y="4"/>
                      </a:cubicBezTo>
                      <a:cubicBezTo>
                        <a:pt x="52" y="4"/>
                        <a:pt x="52" y="4"/>
                        <a:pt x="52" y="5"/>
                      </a:cubicBezTo>
                      <a:cubicBezTo>
                        <a:pt x="52" y="5"/>
                        <a:pt x="52" y="6"/>
                        <a:pt x="51" y="6"/>
                      </a:cubicBezTo>
                      <a:cubicBezTo>
                        <a:pt x="51" y="6"/>
                        <a:pt x="51" y="6"/>
                        <a:pt x="51" y="6"/>
                      </a:cubicBezTo>
                      <a:cubicBezTo>
                        <a:pt x="51" y="7"/>
                        <a:pt x="50" y="7"/>
                        <a:pt x="50" y="7"/>
                      </a:cubicBezTo>
                      <a:cubicBezTo>
                        <a:pt x="50" y="7"/>
                        <a:pt x="50" y="9"/>
                        <a:pt x="52" y="12"/>
                      </a:cubicBezTo>
                      <a:cubicBezTo>
                        <a:pt x="53" y="13"/>
                        <a:pt x="53" y="15"/>
                        <a:pt x="52" y="16"/>
                      </a:cubicBezTo>
                      <a:cubicBezTo>
                        <a:pt x="52" y="16"/>
                        <a:pt x="51" y="17"/>
                        <a:pt x="49" y="17"/>
                      </a:cubicBezTo>
                      <a:cubicBezTo>
                        <a:pt x="48" y="17"/>
                        <a:pt x="45" y="16"/>
                        <a:pt x="43" y="14"/>
                      </a:cubicBezTo>
                      <a:cubicBezTo>
                        <a:pt x="42" y="15"/>
                        <a:pt x="40" y="16"/>
                        <a:pt x="37" y="18"/>
                      </a:cubicBezTo>
                      <a:cubicBezTo>
                        <a:pt x="36" y="19"/>
                        <a:pt x="35" y="20"/>
                        <a:pt x="34" y="20"/>
                      </a:cubicBezTo>
                      <a:cubicBezTo>
                        <a:pt x="32" y="22"/>
                        <a:pt x="30" y="23"/>
                        <a:pt x="30" y="26"/>
                      </a:cubicBezTo>
                      <a:cubicBezTo>
                        <a:pt x="30" y="29"/>
                        <a:pt x="29" y="31"/>
                        <a:pt x="28" y="33"/>
                      </a:cubicBezTo>
                      <a:cubicBezTo>
                        <a:pt x="27" y="36"/>
                        <a:pt x="27" y="38"/>
                        <a:pt x="27" y="39"/>
                      </a:cubicBezTo>
                      <a:cubicBezTo>
                        <a:pt x="28" y="42"/>
                        <a:pt x="26" y="46"/>
                        <a:pt x="24" y="49"/>
                      </a:cubicBezTo>
                      <a:cubicBezTo>
                        <a:pt x="24" y="51"/>
                        <a:pt x="23" y="53"/>
                        <a:pt x="23" y="53"/>
                      </a:cubicBezTo>
                      <a:cubicBezTo>
                        <a:pt x="23" y="54"/>
                        <a:pt x="23" y="55"/>
                        <a:pt x="22" y="55"/>
                      </a:cubicBezTo>
                      <a:cubicBezTo>
                        <a:pt x="22" y="56"/>
                        <a:pt x="20" y="56"/>
                        <a:pt x="20" y="56"/>
                      </a:cubicBezTo>
                      <a:cubicBezTo>
                        <a:pt x="18" y="56"/>
                        <a:pt x="16" y="56"/>
                        <a:pt x="14" y="55"/>
                      </a:cubicBezTo>
                      <a:cubicBezTo>
                        <a:pt x="14" y="55"/>
                        <a:pt x="14" y="55"/>
                        <a:pt x="13" y="55"/>
                      </a:cubicBezTo>
                      <a:cubicBezTo>
                        <a:pt x="13" y="56"/>
                        <a:pt x="13" y="57"/>
                        <a:pt x="13" y="57"/>
                      </a:cubicBezTo>
                      <a:cubicBezTo>
                        <a:pt x="13" y="60"/>
                        <a:pt x="13" y="63"/>
                        <a:pt x="12" y="65"/>
                      </a:cubicBezTo>
                      <a:cubicBezTo>
                        <a:pt x="11" y="66"/>
                        <a:pt x="11" y="69"/>
                        <a:pt x="11" y="70"/>
                      </a:cubicBezTo>
                      <a:cubicBezTo>
                        <a:pt x="11" y="71"/>
                        <a:pt x="11" y="71"/>
                        <a:pt x="11" y="72"/>
                      </a:cubicBezTo>
                      <a:cubicBezTo>
                        <a:pt x="11" y="72"/>
                        <a:pt x="11" y="72"/>
                        <a:pt x="11" y="72"/>
                      </a:cubicBezTo>
                      <a:cubicBezTo>
                        <a:pt x="11" y="72"/>
                        <a:pt x="10" y="73"/>
                        <a:pt x="10" y="73"/>
                      </a:cubicBezTo>
                      <a:cubicBezTo>
                        <a:pt x="10" y="73"/>
                        <a:pt x="10" y="73"/>
                        <a:pt x="10" y="74"/>
                      </a:cubicBezTo>
                      <a:cubicBezTo>
                        <a:pt x="10" y="74"/>
                        <a:pt x="10" y="74"/>
                        <a:pt x="10" y="74"/>
                      </a:cubicBezTo>
                      <a:cubicBezTo>
                        <a:pt x="10" y="75"/>
                        <a:pt x="10" y="75"/>
                        <a:pt x="10" y="75"/>
                      </a:cubicBezTo>
                      <a:cubicBezTo>
                        <a:pt x="10" y="75"/>
                        <a:pt x="10" y="75"/>
                        <a:pt x="10" y="76"/>
                      </a:cubicBezTo>
                      <a:cubicBezTo>
                        <a:pt x="10" y="76"/>
                        <a:pt x="10" y="76"/>
                        <a:pt x="10" y="76"/>
                      </a:cubicBezTo>
                      <a:cubicBezTo>
                        <a:pt x="10" y="76"/>
                        <a:pt x="10" y="76"/>
                        <a:pt x="9" y="77"/>
                      </a:cubicBezTo>
                      <a:cubicBezTo>
                        <a:pt x="9" y="77"/>
                        <a:pt x="9" y="77"/>
                        <a:pt x="9" y="77"/>
                      </a:cubicBezTo>
                      <a:cubicBezTo>
                        <a:pt x="9" y="77"/>
                        <a:pt x="9" y="77"/>
                        <a:pt x="9" y="77"/>
                      </a:cubicBezTo>
                      <a:cubicBezTo>
                        <a:pt x="9" y="78"/>
                        <a:pt x="9" y="78"/>
                        <a:pt x="8" y="78"/>
                      </a:cubicBezTo>
                      <a:cubicBezTo>
                        <a:pt x="8" y="78"/>
                        <a:pt x="8" y="78"/>
                        <a:pt x="8" y="78"/>
                      </a:cubicBezTo>
                      <a:cubicBezTo>
                        <a:pt x="8" y="78"/>
                        <a:pt x="8" y="78"/>
                        <a:pt x="7" y="78"/>
                      </a:cubicBezTo>
                      <a:cubicBezTo>
                        <a:pt x="7" y="78"/>
                        <a:pt x="7" y="78"/>
                        <a:pt x="7" y="78"/>
                      </a:cubicBezTo>
                      <a:cubicBezTo>
                        <a:pt x="7" y="78"/>
                        <a:pt x="7" y="78"/>
                        <a:pt x="7" y="78"/>
                      </a:cubicBezTo>
                      <a:cubicBezTo>
                        <a:pt x="7" y="78"/>
                        <a:pt x="7" y="78"/>
                        <a:pt x="7" y="79"/>
                      </a:cubicBezTo>
                      <a:cubicBezTo>
                        <a:pt x="7" y="79"/>
                        <a:pt x="7" y="79"/>
                        <a:pt x="7" y="79"/>
                      </a:cubicBezTo>
                      <a:cubicBezTo>
                        <a:pt x="6" y="80"/>
                        <a:pt x="4" y="83"/>
                        <a:pt x="4" y="85"/>
                      </a:cubicBezTo>
                      <a:cubicBezTo>
                        <a:pt x="4" y="85"/>
                        <a:pt x="4" y="85"/>
                        <a:pt x="4" y="85"/>
                      </a:cubicBezTo>
                      <a:cubicBezTo>
                        <a:pt x="4" y="85"/>
                        <a:pt x="4" y="85"/>
                        <a:pt x="4" y="85"/>
                      </a:cubicBezTo>
                      <a:cubicBezTo>
                        <a:pt x="4" y="86"/>
                        <a:pt x="4" y="86"/>
                        <a:pt x="4" y="86"/>
                      </a:cubicBezTo>
                      <a:cubicBezTo>
                        <a:pt x="3" y="86"/>
                        <a:pt x="3" y="86"/>
                        <a:pt x="3" y="86"/>
                      </a:cubicBezTo>
                      <a:cubicBezTo>
                        <a:pt x="3" y="86"/>
                        <a:pt x="3" y="86"/>
                        <a:pt x="3" y="87"/>
                      </a:cubicBezTo>
                      <a:cubicBezTo>
                        <a:pt x="3" y="87"/>
                        <a:pt x="3" y="87"/>
                        <a:pt x="3" y="87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1" y="87"/>
                        <a:pt x="1" y="88"/>
                        <a:pt x="1" y="88"/>
                      </a:cubicBezTo>
                      <a:cubicBezTo>
                        <a:pt x="1" y="88"/>
                        <a:pt x="1" y="88"/>
                        <a:pt x="0" y="88"/>
                      </a:cubicBez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2" y="92"/>
                        <a:pt x="6" y="96"/>
                        <a:pt x="9" y="97"/>
                      </a:cubicBezTo>
                      <a:cubicBezTo>
                        <a:pt x="15" y="99"/>
                        <a:pt x="19" y="108"/>
                        <a:pt x="23" y="121"/>
                      </a:cubicBezTo>
                      <a:cubicBezTo>
                        <a:pt x="25" y="129"/>
                        <a:pt x="24" y="137"/>
                        <a:pt x="21" y="141"/>
                      </a:cubicBezTo>
                      <a:cubicBezTo>
                        <a:pt x="21" y="142"/>
                        <a:pt x="21" y="142"/>
                        <a:pt x="21" y="142"/>
                      </a:cubicBezTo>
                      <a:cubicBezTo>
                        <a:pt x="21" y="143"/>
                        <a:pt x="22" y="143"/>
                        <a:pt x="23" y="143"/>
                      </a:cubicBezTo>
                      <a:cubicBezTo>
                        <a:pt x="24" y="144"/>
                        <a:pt x="24" y="144"/>
                        <a:pt x="25" y="144"/>
                      </a:cubicBezTo>
                      <a:cubicBezTo>
                        <a:pt x="29" y="146"/>
                        <a:pt x="32" y="146"/>
                        <a:pt x="34" y="144"/>
                      </a:cubicBezTo>
                      <a:cubicBezTo>
                        <a:pt x="35" y="142"/>
                        <a:pt x="36" y="141"/>
                        <a:pt x="38" y="139"/>
                      </a:cubicBezTo>
                      <a:cubicBezTo>
                        <a:pt x="40" y="137"/>
                        <a:pt x="42" y="135"/>
                        <a:pt x="43" y="133"/>
                      </a:cubicBezTo>
                      <a:cubicBezTo>
                        <a:pt x="43" y="131"/>
                        <a:pt x="45" y="130"/>
                        <a:pt x="46" y="130"/>
                      </a:cubicBezTo>
                      <a:cubicBezTo>
                        <a:pt x="47" y="130"/>
                        <a:pt x="49" y="132"/>
                        <a:pt x="50" y="134"/>
                      </a:cubicBezTo>
                      <a:cubicBezTo>
                        <a:pt x="51" y="135"/>
                        <a:pt x="51" y="136"/>
                        <a:pt x="52" y="137"/>
                      </a:cubicBezTo>
                      <a:cubicBezTo>
                        <a:pt x="55" y="139"/>
                        <a:pt x="57" y="144"/>
                        <a:pt x="57" y="150"/>
                      </a:cubicBezTo>
                      <a:cubicBezTo>
                        <a:pt x="57" y="153"/>
                        <a:pt x="57" y="153"/>
                        <a:pt x="57" y="153"/>
                      </a:cubicBezTo>
                      <a:cubicBezTo>
                        <a:pt x="58" y="158"/>
                        <a:pt x="59" y="170"/>
                        <a:pt x="62" y="173"/>
                      </a:cubicBezTo>
                      <a:cubicBezTo>
                        <a:pt x="68" y="179"/>
                        <a:pt x="69" y="190"/>
                        <a:pt x="67" y="193"/>
                      </a:cubicBezTo>
                      <a:cubicBezTo>
                        <a:pt x="67" y="195"/>
                        <a:pt x="67" y="197"/>
                        <a:pt x="68" y="199"/>
                      </a:cubicBezTo>
                      <a:cubicBezTo>
                        <a:pt x="68" y="200"/>
                        <a:pt x="69" y="202"/>
                        <a:pt x="69" y="204"/>
                      </a:cubicBezTo>
                      <a:cubicBezTo>
                        <a:pt x="70" y="202"/>
                        <a:pt x="70" y="200"/>
                        <a:pt x="71" y="198"/>
                      </a:cubicBezTo>
                      <a:cubicBezTo>
                        <a:pt x="71" y="198"/>
                        <a:pt x="71" y="198"/>
                        <a:pt x="71" y="197"/>
                      </a:cubicBezTo>
                      <a:cubicBezTo>
                        <a:pt x="72" y="197"/>
                        <a:pt x="72" y="196"/>
                        <a:pt x="72" y="195"/>
                      </a:cubicBezTo>
                      <a:cubicBezTo>
                        <a:pt x="72" y="194"/>
                        <a:pt x="73" y="194"/>
                        <a:pt x="73" y="194"/>
                      </a:cubicBezTo>
                      <a:cubicBezTo>
                        <a:pt x="73" y="193"/>
                        <a:pt x="73" y="192"/>
                        <a:pt x="74" y="190"/>
                      </a:cubicBezTo>
                      <a:cubicBezTo>
                        <a:pt x="74" y="189"/>
                        <a:pt x="73" y="188"/>
                        <a:pt x="72" y="187"/>
                      </a:cubicBezTo>
                      <a:cubicBezTo>
                        <a:pt x="71" y="186"/>
                        <a:pt x="70" y="184"/>
                        <a:pt x="70" y="182"/>
                      </a:cubicBezTo>
                      <a:cubicBezTo>
                        <a:pt x="70" y="179"/>
                        <a:pt x="70" y="173"/>
                        <a:pt x="66" y="170"/>
                      </a:cubicBezTo>
                      <a:cubicBezTo>
                        <a:pt x="63" y="167"/>
                        <a:pt x="61" y="162"/>
                        <a:pt x="61" y="159"/>
                      </a:cubicBezTo>
                      <a:cubicBezTo>
                        <a:pt x="61" y="157"/>
                        <a:pt x="61" y="156"/>
                        <a:pt x="62" y="155"/>
                      </a:cubicBezTo>
                      <a:cubicBezTo>
                        <a:pt x="63" y="154"/>
                        <a:pt x="63" y="152"/>
                        <a:pt x="63" y="150"/>
                      </a:cubicBezTo>
                      <a:cubicBezTo>
                        <a:pt x="63" y="149"/>
                        <a:pt x="63" y="148"/>
                        <a:pt x="64" y="147"/>
                      </a:cubicBezTo>
                      <a:cubicBezTo>
                        <a:pt x="64" y="146"/>
                        <a:pt x="64" y="146"/>
                        <a:pt x="64" y="146"/>
                      </a:cubicBezTo>
                      <a:cubicBezTo>
                        <a:pt x="65" y="146"/>
                        <a:pt x="65" y="146"/>
                        <a:pt x="65" y="146"/>
                      </a:cubicBezTo>
                      <a:cubicBezTo>
                        <a:pt x="65" y="146"/>
                        <a:pt x="65" y="146"/>
                        <a:pt x="65" y="145"/>
                      </a:cubicBezTo>
                      <a:cubicBezTo>
                        <a:pt x="65" y="145"/>
                        <a:pt x="65" y="145"/>
                        <a:pt x="65" y="145"/>
                      </a:cubicBezTo>
                      <a:cubicBezTo>
                        <a:pt x="63" y="143"/>
                        <a:pt x="63" y="141"/>
                        <a:pt x="63" y="139"/>
                      </a:cubicBezTo>
                      <a:cubicBezTo>
                        <a:pt x="63" y="138"/>
                        <a:pt x="63" y="137"/>
                        <a:pt x="63" y="137"/>
                      </a:cubicBezTo>
                      <a:cubicBezTo>
                        <a:pt x="60" y="136"/>
                        <a:pt x="53" y="128"/>
                        <a:pt x="53" y="125"/>
                      </a:cubicBezTo>
                      <a:cubicBezTo>
                        <a:pt x="53" y="123"/>
                        <a:pt x="54" y="115"/>
                        <a:pt x="55" y="108"/>
                      </a:cubicBezTo>
                      <a:cubicBezTo>
                        <a:pt x="56" y="107"/>
                        <a:pt x="56" y="107"/>
                        <a:pt x="56" y="107"/>
                      </a:cubicBezTo>
                      <a:cubicBezTo>
                        <a:pt x="56" y="103"/>
                        <a:pt x="61" y="102"/>
                        <a:pt x="64" y="102"/>
                      </a:cubicBezTo>
                      <a:cubicBezTo>
                        <a:pt x="65" y="102"/>
                        <a:pt x="65" y="102"/>
                        <a:pt x="65" y="102"/>
                      </a:cubicBezTo>
                      <a:cubicBezTo>
                        <a:pt x="69" y="102"/>
                        <a:pt x="70" y="101"/>
                        <a:pt x="70" y="100"/>
                      </a:cubicBezTo>
                      <a:cubicBezTo>
                        <a:pt x="72" y="98"/>
                        <a:pt x="75" y="97"/>
                        <a:pt x="77" y="96"/>
                      </a:cubicBezTo>
                      <a:cubicBezTo>
                        <a:pt x="79" y="95"/>
                        <a:pt x="80" y="95"/>
                        <a:pt x="81" y="94"/>
                      </a:cubicBezTo>
                      <a:cubicBezTo>
                        <a:pt x="81" y="94"/>
                        <a:pt x="81" y="94"/>
                        <a:pt x="81" y="94"/>
                      </a:cubicBezTo>
                      <a:lnTo>
                        <a:pt x="81" y="9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5" name="Freeform 1125"/>
                <p:cNvSpPr>
                  <a:spLocks/>
                </p:cNvSpPr>
                <p:nvPr/>
              </p:nvSpPr>
              <p:spPr bwMode="auto">
                <a:xfrm>
                  <a:off x="4361" y="2067"/>
                  <a:ext cx="73" cy="159"/>
                </a:xfrm>
                <a:custGeom>
                  <a:avLst/>
                  <a:gdLst>
                    <a:gd name="T0" fmla="*/ 1 w 77"/>
                    <a:gd name="T1" fmla="*/ 11 h 167"/>
                    <a:gd name="T2" fmla="*/ 2 w 77"/>
                    <a:gd name="T3" fmla="*/ 12 h 167"/>
                    <a:gd name="T4" fmla="*/ 3 w 77"/>
                    <a:gd name="T5" fmla="*/ 14 h 167"/>
                    <a:gd name="T6" fmla="*/ 8 w 77"/>
                    <a:gd name="T7" fmla="*/ 23 h 167"/>
                    <a:gd name="T8" fmla="*/ 9 w 77"/>
                    <a:gd name="T9" fmla="*/ 24 h 167"/>
                    <a:gd name="T10" fmla="*/ 9 w 77"/>
                    <a:gd name="T11" fmla="*/ 24 h 167"/>
                    <a:gd name="T12" fmla="*/ 10 w 77"/>
                    <a:gd name="T13" fmla="*/ 25 h 167"/>
                    <a:gd name="T14" fmla="*/ 14 w 77"/>
                    <a:gd name="T15" fmla="*/ 26 h 167"/>
                    <a:gd name="T16" fmla="*/ 20 w 77"/>
                    <a:gd name="T17" fmla="*/ 25 h 167"/>
                    <a:gd name="T18" fmla="*/ 27 w 77"/>
                    <a:gd name="T19" fmla="*/ 34 h 167"/>
                    <a:gd name="T20" fmla="*/ 23 w 77"/>
                    <a:gd name="T21" fmla="*/ 43 h 167"/>
                    <a:gd name="T22" fmla="*/ 26 w 77"/>
                    <a:gd name="T23" fmla="*/ 48 h 167"/>
                    <a:gd name="T24" fmla="*/ 35 w 77"/>
                    <a:gd name="T25" fmla="*/ 59 h 167"/>
                    <a:gd name="T26" fmla="*/ 42 w 77"/>
                    <a:gd name="T27" fmla="*/ 68 h 167"/>
                    <a:gd name="T28" fmla="*/ 53 w 77"/>
                    <a:gd name="T29" fmla="*/ 81 h 167"/>
                    <a:gd name="T30" fmla="*/ 59 w 77"/>
                    <a:gd name="T31" fmla="*/ 97 h 167"/>
                    <a:gd name="T32" fmla="*/ 59 w 77"/>
                    <a:gd name="T33" fmla="*/ 104 h 167"/>
                    <a:gd name="T34" fmla="*/ 59 w 77"/>
                    <a:gd name="T35" fmla="*/ 107 h 167"/>
                    <a:gd name="T36" fmla="*/ 60 w 77"/>
                    <a:gd name="T37" fmla="*/ 110 h 167"/>
                    <a:gd name="T38" fmla="*/ 62 w 77"/>
                    <a:gd name="T39" fmla="*/ 114 h 167"/>
                    <a:gd name="T40" fmla="*/ 54 w 77"/>
                    <a:gd name="T41" fmla="*/ 129 h 167"/>
                    <a:gd name="T42" fmla="*/ 46 w 77"/>
                    <a:gd name="T43" fmla="*/ 137 h 167"/>
                    <a:gd name="T44" fmla="*/ 42 w 77"/>
                    <a:gd name="T45" fmla="*/ 136 h 167"/>
                    <a:gd name="T46" fmla="*/ 43 w 77"/>
                    <a:gd name="T47" fmla="*/ 139 h 167"/>
                    <a:gd name="T48" fmla="*/ 41 w 77"/>
                    <a:gd name="T49" fmla="*/ 147 h 167"/>
                    <a:gd name="T50" fmla="*/ 32 w 77"/>
                    <a:gd name="T51" fmla="*/ 146 h 167"/>
                    <a:gd name="T52" fmla="*/ 31 w 77"/>
                    <a:gd name="T53" fmla="*/ 147 h 167"/>
                    <a:gd name="T54" fmla="*/ 30 w 77"/>
                    <a:gd name="T55" fmla="*/ 148 h 167"/>
                    <a:gd name="T56" fmla="*/ 29 w 77"/>
                    <a:gd name="T57" fmla="*/ 149 h 167"/>
                    <a:gd name="T58" fmla="*/ 26 w 77"/>
                    <a:gd name="T59" fmla="*/ 150 h 167"/>
                    <a:gd name="T60" fmla="*/ 29 w 77"/>
                    <a:gd name="T61" fmla="*/ 152 h 167"/>
                    <a:gd name="T62" fmla="*/ 29 w 77"/>
                    <a:gd name="T63" fmla="*/ 158 h 167"/>
                    <a:gd name="T64" fmla="*/ 29 w 77"/>
                    <a:gd name="T65" fmla="*/ 167 h 167"/>
                    <a:gd name="T66" fmla="*/ 40 w 77"/>
                    <a:gd name="T67" fmla="*/ 158 h 167"/>
                    <a:gd name="T68" fmla="*/ 40 w 77"/>
                    <a:gd name="T69" fmla="*/ 158 h 167"/>
                    <a:gd name="T70" fmla="*/ 44 w 77"/>
                    <a:gd name="T71" fmla="*/ 152 h 167"/>
                    <a:gd name="T72" fmla="*/ 49 w 77"/>
                    <a:gd name="T73" fmla="*/ 146 h 167"/>
                    <a:gd name="T74" fmla="*/ 53 w 77"/>
                    <a:gd name="T75" fmla="*/ 147 h 167"/>
                    <a:gd name="T76" fmla="*/ 67 w 77"/>
                    <a:gd name="T77" fmla="*/ 140 h 167"/>
                    <a:gd name="T78" fmla="*/ 75 w 77"/>
                    <a:gd name="T79" fmla="*/ 126 h 167"/>
                    <a:gd name="T80" fmla="*/ 73 w 77"/>
                    <a:gd name="T81" fmla="*/ 100 h 167"/>
                    <a:gd name="T82" fmla="*/ 64 w 77"/>
                    <a:gd name="T83" fmla="*/ 84 h 167"/>
                    <a:gd name="T84" fmla="*/ 45 w 77"/>
                    <a:gd name="T85" fmla="*/ 69 h 167"/>
                    <a:gd name="T86" fmla="*/ 40 w 77"/>
                    <a:gd name="T87" fmla="*/ 60 h 167"/>
                    <a:gd name="T88" fmla="*/ 42 w 77"/>
                    <a:gd name="T89" fmla="*/ 36 h 167"/>
                    <a:gd name="T90" fmla="*/ 46 w 77"/>
                    <a:gd name="T91" fmla="*/ 26 h 167"/>
                    <a:gd name="T92" fmla="*/ 57 w 77"/>
                    <a:gd name="T93" fmla="*/ 20 h 167"/>
                    <a:gd name="T94" fmla="*/ 56 w 77"/>
                    <a:gd name="T95" fmla="*/ 20 h 167"/>
                    <a:gd name="T96" fmla="*/ 54 w 77"/>
                    <a:gd name="T97" fmla="*/ 19 h 167"/>
                    <a:gd name="T98" fmla="*/ 52 w 77"/>
                    <a:gd name="T99" fmla="*/ 17 h 167"/>
                    <a:gd name="T100" fmla="*/ 50 w 77"/>
                    <a:gd name="T101" fmla="*/ 16 h 167"/>
                    <a:gd name="T102" fmla="*/ 48 w 77"/>
                    <a:gd name="T103" fmla="*/ 14 h 167"/>
                    <a:gd name="T104" fmla="*/ 46 w 77"/>
                    <a:gd name="T105" fmla="*/ 13 h 167"/>
                    <a:gd name="T106" fmla="*/ 45 w 77"/>
                    <a:gd name="T107" fmla="*/ 11 h 167"/>
                    <a:gd name="T108" fmla="*/ 45 w 77"/>
                    <a:gd name="T109" fmla="*/ 7 h 167"/>
                    <a:gd name="T110" fmla="*/ 46 w 77"/>
                    <a:gd name="T111" fmla="*/ 6 h 167"/>
                    <a:gd name="T112" fmla="*/ 33 w 77"/>
                    <a:gd name="T113" fmla="*/ 0 h 167"/>
                    <a:gd name="T114" fmla="*/ 27 w 77"/>
                    <a:gd name="T115" fmla="*/ 5 h 167"/>
                    <a:gd name="T116" fmla="*/ 22 w 77"/>
                    <a:gd name="T117" fmla="*/ 7 h 167"/>
                    <a:gd name="T118" fmla="*/ 11 w 77"/>
                    <a:gd name="T119" fmla="*/ 7 h 167"/>
                    <a:gd name="T120" fmla="*/ 6 w 77"/>
                    <a:gd name="T121" fmla="*/ 8 h 167"/>
                    <a:gd name="T122" fmla="*/ 1 w 77"/>
                    <a:gd name="T123" fmla="*/ 7 h 167"/>
                    <a:gd name="T124" fmla="*/ 0 w 77"/>
                    <a:gd name="T125" fmla="*/ 9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7" h="167">
                      <a:moveTo>
                        <a:pt x="0" y="10"/>
                      </a:moveTo>
                      <a:cubicBezTo>
                        <a:pt x="1" y="10"/>
                        <a:pt x="1" y="10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" y="13"/>
                        <a:pt x="3" y="14"/>
                        <a:pt x="3" y="14"/>
                      </a:cubicBezTo>
                      <a:cubicBezTo>
                        <a:pt x="3" y="15"/>
                        <a:pt x="4" y="16"/>
                        <a:pt x="5" y="17"/>
                      </a:cubicBezTo>
                      <a:cubicBezTo>
                        <a:pt x="6" y="18"/>
                        <a:pt x="8" y="20"/>
                        <a:pt x="8" y="23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8" y="24"/>
                        <a:pt x="9" y="24"/>
                        <a:pt x="9" y="24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9" y="24"/>
                        <a:pt x="9" y="24"/>
                        <a:pt x="9" y="24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1" y="26"/>
                        <a:pt x="13" y="26"/>
                        <a:pt x="14" y="26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6" y="25"/>
                        <a:pt x="18" y="25"/>
                        <a:pt x="20" y="25"/>
                      </a:cubicBezTo>
                      <a:cubicBezTo>
                        <a:pt x="23" y="25"/>
                        <a:pt x="25" y="27"/>
                        <a:pt x="25" y="30"/>
                      </a:cubicBezTo>
                      <a:cubicBezTo>
                        <a:pt x="26" y="32"/>
                        <a:pt x="26" y="33"/>
                        <a:pt x="27" y="34"/>
                      </a:cubicBezTo>
                      <a:cubicBezTo>
                        <a:pt x="28" y="35"/>
                        <a:pt x="29" y="36"/>
                        <a:pt x="29" y="39"/>
                      </a:cubicBezTo>
                      <a:cubicBezTo>
                        <a:pt x="29" y="42"/>
                        <a:pt x="26" y="43"/>
                        <a:pt x="23" y="43"/>
                      </a:cubicBezTo>
                      <a:cubicBezTo>
                        <a:pt x="22" y="43"/>
                        <a:pt x="21" y="44"/>
                        <a:pt x="20" y="44"/>
                      </a:cubicBezTo>
                      <a:cubicBezTo>
                        <a:pt x="21" y="45"/>
                        <a:pt x="24" y="47"/>
                        <a:pt x="26" y="48"/>
                      </a:cubicBezTo>
                      <a:cubicBezTo>
                        <a:pt x="30" y="50"/>
                        <a:pt x="33" y="52"/>
                        <a:pt x="33" y="54"/>
                      </a:cubicBezTo>
                      <a:cubicBezTo>
                        <a:pt x="33" y="55"/>
                        <a:pt x="34" y="57"/>
                        <a:pt x="35" y="59"/>
                      </a:cubicBezTo>
                      <a:cubicBezTo>
                        <a:pt x="36" y="60"/>
                        <a:pt x="37" y="62"/>
                        <a:pt x="38" y="64"/>
                      </a:cubicBezTo>
                      <a:cubicBezTo>
                        <a:pt x="39" y="65"/>
                        <a:pt x="40" y="67"/>
                        <a:pt x="42" y="68"/>
                      </a:cubicBezTo>
                      <a:cubicBezTo>
                        <a:pt x="44" y="71"/>
                        <a:pt x="47" y="73"/>
                        <a:pt x="47" y="76"/>
                      </a:cubicBezTo>
                      <a:cubicBezTo>
                        <a:pt x="48" y="78"/>
                        <a:pt x="51" y="80"/>
                        <a:pt x="53" y="81"/>
                      </a:cubicBezTo>
                      <a:cubicBezTo>
                        <a:pt x="54" y="82"/>
                        <a:pt x="55" y="83"/>
                        <a:pt x="56" y="84"/>
                      </a:cubicBezTo>
                      <a:cubicBezTo>
                        <a:pt x="59" y="87"/>
                        <a:pt x="60" y="93"/>
                        <a:pt x="59" y="97"/>
                      </a:cubicBezTo>
                      <a:cubicBezTo>
                        <a:pt x="59" y="98"/>
                        <a:pt x="59" y="99"/>
                        <a:pt x="59" y="101"/>
                      </a:cubicBezTo>
                      <a:cubicBezTo>
                        <a:pt x="59" y="102"/>
                        <a:pt x="59" y="103"/>
                        <a:pt x="59" y="104"/>
                      </a:cubicBezTo>
                      <a:cubicBezTo>
                        <a:pt x="59" y="104"/>
                        <a:pt x="59" y="104"/>
                        <a:pt x="59" y="104"/>
                      </a:cubicBezTo>
                      <a:cubicBezTo>
                        <a:pt x="59" y="105"/>
                        <a:pt x="59" y="106"/>
                        <a:pt x="59" y="107"/>
                      </a:cubicBezTo>
                      <a:cubicBezTo>
                        <a:pt x="59" y="107"/>
                        <a:pt x="59" y="107"/>
                        <a:pt x="59" y="107"/>
                      </a:cubicBezTo>
                      <a:cubicBezTo>
                        <a:pt x="60" y="108"/>
                        <a:pt x="60" y="109"/>
                        <a:pt x="60" y="110"/>
                      </a:cubicBezTo>
                      <a:cubicBezTo>
                        <a:pt x="60" y="110"/>
                        <a:pt x="61" y="111"/>
                        <a:pt x="61" y="111"/>
                      </a:cubicBezTo>
                      <a:cubicBezTo>
                        <a:pt x="61" y="112"/>
                        <a:pt x="62" y="113"/>
                        <a:pt x="62" y="114"/>
                      </a:cubicBezTo>
                      <a:cubicBezTo>
                        <a:pt x="66" y="120"/>
                        <a:pt x="61" y="124"/>
                        <a:pt x="57" y="127"/>
                      </a:cubicBezTo>
                      <a:cubicBezTo>
                        <a:pt x="56" y="127"/>
                        <a:pt x="55" y="128"/>
                        <a:pt x="54" y="129"/>
                      </a:cubicBezTo>
                      <a:cubicBezTo>
                        <a:pt x="54" y="130"/>
                        <a:pt x="53" y="131"/>
                        <a:pt x="53" y="132"/>
                      </a:cubicBezTo>
                      <a:cubicBezTo>
                        <a:pt x="52" y="134"/>
                        <a:pt x="51" y="137"/>
                        <a:pt x="46" y="137"/>
                      </a:cubicBezTo>
                      <a:cubicBezTo>
                        <a:pt x="45" y="137"/>
                        <a:pt x="44" y="137"/>
                        <a:pt x="42" y="136"/>
                      </a:cubicBezTo>
                      <a:cubicBezTo>
                        <a:pt x="42" y="136"/>
                        <a:pt x="42" y="136"/>
                        <a:pt x="42" y="136"/>
                      </a:cubicBezTo>
                      <a:cubicBezTo>
                        <a:pt x="42" y="137"/>
                        <a:pt x="42" y="138"/>
                        <a:pt x="43" y="138"/>
                      </a:cubicBezTo>
                      <a:cubicBezTo>
                        <a:pt x="43" y="138"/>
                        <a:pt x="43" y="139"/>
                        <a:pt x="43" y="139"/>
                      </a:cubicBezTo>
                      <a:cubicBezTo>
                        <a:pt x="44" y="141"/>
                        <a:pt x="45" y="143"/>
                        <a:pt x="44" y="145"/>
                      </a:cubicBezTo>
                      <a:cubicBezTo>
                        <a:pt x="44" y="146"/>
                        <a:pt x="43" y="147"/>
                        <a:pt x="41" y="147"/>
                      </a:cubicBezTo>
                      <a:cubicBezTo>
                        <a:pt x="39" y="147"/>
                        <a:pt x="37" y="147"/>
                        <a:pt x="35" y="146"/>
                      </a:cubicBezTo>
                      <a:cubicBezTo>
                        <a:pt x="34" y="146"/>
                        <a:pt x="33" y="146"/>
                        <a:pt x="32" y="146"/>
                      </a:cubicBezTo>
                      <a:cubicBezTo>
                        <a:pt x="32" y="146"/>
                        <a:pt x="31" y="146"/>
                        <a:pt x="31" y="146"/>
                      </a:cubicBezTo>
                      <a:cubicBezTo>
                        <a:pt x="31" y="146"/>
                        <a:pt x="31" y="147"/>
                        <a:pt x="31" y="147"/>
                      </a:cubicBezTo>
                      <a:cubicBezTo>
                        <a:pt x="31" y="147"/>
                        <a:pt x="31" y="147"/>
                        <a:pt x="30" y="148"/>
                      </a:cubicBezTo>
                      <a:cubicBezTo>
                        <a:pt x="30" y="148"/>
                        <a:pt x="30" y="148"/>
                        <a:pt x="30" y="148"/>
                      </a:cubicBezTo>
                      <a:cubicBezTo>
                        <a:pt x="30" y="148"/>
                        <a:pt x="29" y="148"/>
                        <a:pt x="29" y="149"/>
                      </a:cubicBezTo>
                      <a:cubicBezTo>
                        <a:pt x="29" y="149"/>
                        <a:pt x="29" y="149"/>
                        <a:pt x="29" y="149"/>
                      </a:cubicBezTo>
                      <a:cubicBezTo>
                        <a:pt x="28" y="149"/>
                        <a:pt x="27" y="150"/>
                        <a:pt x="27" y="150"/>
                      </a:cubicBezTo>
                      <a:cubicBezTo>
                        <a:pt x="27" y="150"/>
                        <a:pt x="26" y="150"/>
                        <a:pt x="26" y="150"/>
                      </a:cubicBezTo>
                      <a:cubicBezTo>
                        <a:pt x="27" y="151"/>
                        <a:pt x="27" y="151"/>
                        <a:pt x="28" y="151"/>
                      </a:cubicBezTo>
                      <a:cubicBezTo>
                        <a:pt x="29" y="152"/>
                        <a:pt x="29" y="152"/>
                        <a:pt x="29" y="152"/>
                      </a:cubicBezTo>
                      <a:cubicBezTo>
                        <a:pt x="30" y="153"/>
                        <a:pt x="30" y="153"/>
                        <a:pt x="31" y="154"/>
                      </a:cubicBezTo>
                      <a:cubicBezTo>
                        <a:pt x="31" y="156"/>
                        <a:pt x="30" y="157"/>
                        <a:pt x="29" y="158"/>
                      </a:cubicBezTo>
                      <a:cubicBezTo>
                        <a:pt x="28" y="160"/>
                        <a:pt x="27" y="161"/>
                        <a:pt x="27" y="163"/>
                      </a:cubicBezTo>
                      <a:cubicBezTo>
                        <a:pt x="27" y="166"/>
                        <a:pt x="28" y="167"/>
                        <a:pt x="29" y="167"/>
                      </a:cubicBezTo>
                      <a:cubicBezTo>
                        <a:pt x="29" y="167"/>
                        <a:pt x="29" y="167"/>
                        <a:pt x="29" y="167"/>
                      </a:cubicBezTo>
                      <a:cubicBezTo>
                        <a:pt x="30" y="164"/>
                        <a:pt x="37" y="159"/>
                        <a:pt x="40" y="158"/>
                      </a:cubicBezTo>
                      <a:cubicBezTo>
                        <a:pt x="40" y="158"/>
                        <a:pt x="40" y="158"/>
                        <a:pt x="40" y="158"/>
                      </a:cubicBezTo>
                      <a:cubicBezTo>
                        <a:pt x="40" y="158"/>
                        <a:pt x="40" y="158"/>
                        <a:pt x="40" y="158"/>
                      </a:cubicBezTo>
                      <a:cubicBezTo>
                        <a:pt x="40" y="154"/>
                        <a:pt x="42" y="154"/>
                        <a:pt x="43" y="154"/>
                      </a:cubicBezTo>
                      <a:cubicBezTo>
                        <a:pt x="43" y="154"/>
                        <a:pt x="43" y="153"/>
                        <a:pt x="44" y="152"/>
                      </a:cubicBezTo>
                      <a:cubicBezTo>
                        <a:pt x="44" y="151"/>
                        <a:pt x="44" y="150"/>
                        <a:pt x="44" y="149"/>
                      </a:cubicBezTo>
                      <a:cubicBezTo>
                        <a:pt x="46" y="147"/>
                        <a:pt x="48" y="146"/>
                        <a:pt x="49" y="146"/>
                      </a:cubicBezTo>
                      <a:cubicBezTo>
                        <a:pt x="50" y="146"/>
                        <a:pt x="50" y="146"/>
                        <a:pt x="51" y="146"/>
                      </a:cubicBezTo>
                      <a:cubicBezTo>
                        <a:pt x="52" y="146"/>
                        <a:pt x="52" y="147"/>
                        <a:pt x="53" y="147"/>
                      </a:cubicBezTo>
                      <a:cubicBezTo>
                        <a:pt x="53" y="147"/>
                        <a:pt x="53" y="147"/>
                        <a:pt x="53" y="147"/>
                      </a:cubicBezTo>
                      <a:cubicBezTo>
                        <a:pt x="57" y="147"/>
                        <a:pt x="62" y="143"/>
                        <a:pt x="67" y="140"/>
                      </a:cubicBezTo>
                      <a:cubicBezTo>
                        <a:pt x="67" y="140"/>
                        <a:pt x="67" y="140"/>
                        <a:pt x="67" y="140"/>
                      </a:cubicBezTo>
                      <a:cubicBezTo>
                        <a:pt x="73" y="136"/>
                        <a:pt x="73" y="136"/>
                        <a:pt x="75" y="126"/>
                      </a:cubicBezTo>
                      <a:cubicBezTo>
                        <a:pt x="77" y="119"/>
                        <a:pt x="75" y="110"/>
                        <a:pt x="74" y="105"/>
                      </a:cubicBezTo>
                      <a:cubicBezTo>
                        <a:pt x="73" y="103"/>
                        <a:pt x="73" y="101"/>
                        <a:pt x="73" y="100"/>
                      </a:cubicBezTo>
                      <a:cubicBezTo>
                        <a:pt x="73" y="98"/>
                        <a:pt x="66" y="85"/>
                        <a:pt x="64" y="84"/>
                      </a:cubicBezTo>
                      <a:cubicBezTo>
                        <a:pt x="64" y="84"/>
                        <a:pt x="64" y="84"/>
                        <a:pt x="64" y="84"/>
                      </a:cubicBezTo>
                      <a:cubicBezTo>
                        <a:pt x="62" y="84"/>
                        <a:pt x="57" y="81"/>
                        <a:pt x="47" y="70"/>
                      </a:cubicBezTo>
                      <a:cubicBezTo>
                        <a:pt x="46" y="70"/>
                        <a:pt x="45" y="69"/>
                        <a:pt x="45" y="69"/>
                      </a:cubicBezTo>
                      <a:cubicBezTo>
                        <a:pt x="43" y="67"/>
                        <a:pt x="43" y="66"/>
                        <a:pt x="42" y="64"/>
                      </a:cubicBezTo>
                      <a:cubicBezTo>
                        <a:pt x="42" y="63"/>
                        <a:pt x="41" y="61"/>
                        <a:pt x="40" y="60"/>
                      </a:cubicBezTo>
                      <a:cubicBezTo>
                        <a:pt x="36" y="56"/>
                        <a:pt x="35" y="49"/>
                        <a:pt x="36" y="43"/>
                      </a:cubicBezTo>
                      <a:cubicBezTo>
                        <a:pt x="37" y="39"/>
                        <a:pt x="39" y="37"/>
                        <a:pt x="42" y="36"/>
                      </a:cubicBezTo>
                      <a:cubicBezTo>
                        <a:pt x="43" y="35"/>
                        <a:pt x="44" y="34"/>
                        <a:pt x="44" y="33"/>
                      </a:cubicBezTo>
                      <a:cubicBezTo>
                        <a:pt x="44" y="30"/>
                        <a:pt x="45" y="28"/>
                        <a:pt x="46" y="26"/>
                      </a:cubicBezTo>
                      <a:cubicBezTo>
                        <a:pt x="47" y="25"/>
                        <a:pt x="48" y="25"/>
                        <a:pt x="50" y="25"/>
                      </a:cubicBezTo>
                      <a:cubicBezTo>
                        <a:pt x="53" y="24"/>
                        <a:pt x="56" y="22"/>
                        <a:pt x="57" y="20"/>
                      </a:cubicBezTo>
                      <a:cubicBezTo>
                        <a:pt x="57" y="20"/>
                        <a:pt x="57" y="20"/>
                        <a:pt x="57" y="20"/>
                      </a:cubicBezTo>
                      <a:cubicBezTo>
                        <a:pt x="57" y="20"/>
                        <a:pt x="56" y="20"/>
                        <a:pt x="56" y="20"/>
                      </a:cubicBezTo>
                      <a:cubicBezTo>
                        <a:pt x="56" y="20"/>
                        <a:pt x="56" y="19"/>
                        <a:pt x="56" y="19"/>
                      </a:cubicBezTo>
                      <a:cubicBezTo>
                        <a:pt x="55" y="19"/>
                        <a:pt x="55" y="19"/>
                        <a:pt x="54" y="19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3" y="18"/>
                        <a:pt x="53" y="18"/>
                        <a:pt x="52" y="17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1" y="17"/>
                        <a:pt x="50" y="16"/>
                        <a:pt x="50" y="16"/>
                      </a:cubicBezTo>
                      <a:cubicBezTo>
                        <a:pt x="50" y="16"/>
                        <a:pt x="50" y="16"/>
                        <a:pt x="49" y="16"/>
                      </a:cubicBezTo>
                      <a:cubicBezTo>
                        <a:pt x="49" y="15"/>
                        <a:pt x="48" y="15"/>
                        <a:pt x="48" y="14"/>
                      </a:cubicBezTo>
                      <a:cubicBezTo>
                        <a:pt x="48" y="14"/>
                        <a:pt x="48" y="14"/>
                        <a:pt x="47" y="14"/>
                      </a:cubicBezTo>
                      <a:cubicBezTo>
                        <a:pt x="47" y="13"/>
                        <a:pt x="47" y="13"/>
                        <a:pt x="46" y="13"/>
                      </a:cubicBezTo>
                      <a:cubicBezTo>
                        <a:pt x="46" y="12"/>
                        <a:pt x="46" y="12"/>
                        <a:pt x="46" y="12"/>
                      </a:cubicBezTo>
                      <a:cubicBezTo>
                        <a:pt x="45" y="12"/>
                        <a:pt x="45" y="11"/>
                        <a:pt x="45" y="11"/>
                      </a:cubicBezTo>
                      <a:cubicBezTo>
                        <a:pt x="45" y="11"/>
                        <a:pt x="45" y="10"/>
                        <a:pt x="45" y="10"/>
                      </a:cubicBezTo>
                      <a:cubicBezTo>
                        <a:pt x="45" y="9"/>
                        <a:pt x="45" y="8"/>
                        <a:pt x="45" y="7"/>
                      </a:cubicBezTo>
                      <a:cubicBezTo>
                        <a:pt x="46" y="7"/>
                        <a:pt x="46" y="6"/>
                        <a:pt x="46" y="6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6" y="6"/>
                        <a:pt x="45" y="5"/>
                        <a:pt x="43" y="5"/>
                      </a:cubicBezTo>
                      <a:cubicBezTo>
                        <a:pt x="37" y="4"/>
                        <a:pt x="35" y="2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0"/>
                        <a:pt x="28" y="3"/>
                        <a:pt x="27" y="5"/>
                      </a:cubicBezTo>
                      <a:cubicBezTo>
                        <a:pt x="26" y="6"/>
                        <a:pt x="25" y="7"/>
                        <a:pt x="24" y="7"/>
                      </a:cubicBezTo>
                      <a:cubicBezTo>
                        <a:pt x="23" y="7"/>
                        <a:pt x="22" y="7"/>
                        <a:pt x="22" y="7"/>
                      </a:cubicBezTo>
                      <a:cubicBezTo>
                        <a:pt x="21" y="6"/>
                        <a:pt x="20" y="6"/>
                        <a:pt x="19" y="7"/>
                      </a:cubicBezTo>
                      <a:cubicBezTo>
                        <a:pt x="16" y="8"/>
                        <a:pt x="13" y="7"/>
                        <a:pt x="11" y="7"/>
                      </a:cubicBezTo>
                      <a:cubicBezTo>
                        <a:pt x="11" y="6"/>
                        <a:pt x="10" y="6"/>
                        <a:pt x="10" y="6"/>
                      </a:cubicBezTo>
                      <a:cubicBezTo>
                        <a:pt x="9" y="8"/>
                        <a:pt x="8" y="8"/>
                        <a:pt x="6" y="8"/>
                      </a:cubicBezTo>
                      <a:cubicBezTo>
                        <a:pt x="5" y="8"/>
                        <a:pt x="4" y="8"/>
                        <a:pt x="3" y="8"/>
                      </a:cubicBezTo>
                      <a:cubicBezTo>
                        <a:pt x="3" y="7"/>
                        <a:pt x="2" y="7"/>
                        <a:pt x="1" y="7"/>
                      </a:cubicBezTo>
                      <a:cubicBezTo>
                        <a:pt x="1" y="8"/>
                        <a:pt x="0" y="8"/>
                        <a:pt x="0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6" name="Freeform 1126"/>
                <p:cNvSpPr>
                  <a:spLocks/>
                </p:cNvSpPr>
                <p:nvPr/>
              </p:nvSpPr>
              <p:spPr bwMode="auto">
                <a:xfrm>
                  <a:off x="4340" y="2077"/>
                  <a:ext cx="73" cy="91"/>
                </a:xfrm>
                <a:custGeom>
                  <a:avLst/>
                  <a:gdLst>
                    <a:gd name="T0" fmla="*/ 16 w 77"/>
                    <a:gd name="T1" fmla="*/ 0 h 95"/>
                    <a:gd name="T2" fmla="*/ 14 w 77"/>
                    <a:gd name="T3" fmla="*/ 0 h 95"/>
                    <a:gd name="T4" fmla="*/ 14 w 77"/>
                    <a:gd name="T5" fmla="*/ 2 h 95"/>
                    <a:gd name="T6" fmla="*/ 11 w 77"/>
                    <a:gd name="T7" fmla="*/ 14 h 95"/>
                    <a:gd name="T8" fmla="*/ 6 w 77"/>
                    <a:gd name="T9" fmla="*/ 10 h 95"/>
                    <a:gd name="T10" fmla="*/ 5 w 77"/>
                    <a:gd name="T11" fmla="*/ 12 h 95"/>
                    <a:gd name="T12" fmla="*/ 4 w 77"/>
                    <a:gd name="T13" fmla="*/ 14 h 95"/>
                    <a:gd name="T14" fmla="*/ 3 w 77"/>
                    <a:gd name="T15" fmla="*/ 15 h 95"/>
                    <a:gd name="T16" fmla="*/ 2 w 77"/>
                    <a:gd name="T17" fmla="*/ 18 h 95"/>
                    <a:gd name="T18" fmla="*/ 2 w 77"/>
                    <a:gd name="T19" fmla="*/ 19 h 95"/>
                    <a:gd name="T20" fmla="*/ 1 w 77"/>
                    <a:gd name="T21" fmla="*/ 20 h 95"/>
                    <a:gd name="T22" fmla="*/ 0 w 77"/>
                    <a:gd name="T23" fmla="*/ 20 h 95"/>
                    <a:gd name="T24" fmla="*/ 0 w 77"/>
                    <a:gd name="T25" fmla="*/ 20 h 95"/>
                    <a:gd name="T26" fmla="*/ 1 w 77"/>
                    <a:gd name="T27" fmla="*/ 25 h 95"/>
                    <a:gd name="T28" fmla="*/ 3 w 77"/>
                    <a:gd name="T29" fmla="*/ 30 h 95"/>
                    <a:gd name="T30" fmla="*/ 6 w 77"/>
                    <a:gd name="T31" fmla="*/ 30 h 95"/>
                    <a:gd name="T32" fmla="*/ 7 w 77"/>
                    <a:gd name="T33" fmla="*/ 30 h 95"/>
                    <a:gd name="T34" fmla="*/ 8 w 77"/>
                    <a:gd name="T35" fmla="*/ 31 h 95"/>
                    <a:gd name="T36" fmla="*/ 9 w 77"/>
                    <a:gd name="T37" fmla="*/ 41 h 95"/>
                    <a:gd name="T38" fmla="*/ 8 w 77"/>
                    <a:gd name="T39" fmla="*/ 47 h 95"/>
                    <a:gd name="T40" fmla="*/ 5 w 77"/>
                    <a:gd name="T41" fmla="*/ 53 h 95"/>
                    <a:gd name="T42" fmla="*/ 5 w 77"/>
                    <a:gd name="T43" fmla="*/ 54 h 95"/>
                    <a:gd name="T44" fmla="*/ 12 w 77"/>
                    <a:gd name="T45" fmla="*/ 49 h 95"/>
                    <a:gd name="T46" fmla="*/ 24 w 77"/>
                    <a:gd name="T47" fmla="*/ 49 h 95"/>
                    <a:gd name="T48" fmla="*/ 34 w 77"/>
                    <a:gd name="T49" fmla="*/ 44 h 95"/>
                    <a:gd name="T50" fmla="*/ 41 w 77"/>
                    <a:gd name="T51" fmla="*/ 46 h 95"/>
                    <a:gd name="T52" fmla="*/ 49 w 77"/>
                    <a:gd name="T53" fmla="*/ 54 h 95"/>
                    <a:gd name="T54" fmla="*/ 49 w 77"/>
                    <a:gd name="T55" fmla="*/ 67 h 95"/>
                    <a:gd name="T56" fmla="*/ 58 w 77"/>
                    <a:gd name="T57" fmla="*/ 85 h 95"/>
                    <a:gd name="T58" fmla="*/ 59 w 77"/>
                    <a:gd name="T59" fmla="*/ 87 h 95"/>
                    <a:gd name="T60" fmla="*/ 59 w 77"/>
                    <a:gd name="T61" fmla="*/ 89 h 95"/>
                    <a:gd name="T62" fmla="*/ 59 w 77"/>
                    <a:gd name="T63" fmla="*/ 91 h 95"/>
                    <a:gd name="T64" fmla="*/ 58 w 77"/>
                    <a:gd name="T65" fmla="*/ 93 h 95"/>
                    <a:gd name="T66" fmla="*/ 58 w 77"/>
                    <a:gd name="T67" fmla="*/ 93 h 95"/>
                    <a:gd name="T68" fmla="*/ 61 w 77"/>
                    <a:gd name="T69" fmla="*/ 94 h 95"/>
                    <a:gd name="T70" fmla="*/ 71 w 77"/>
                    <a:gd name="T71" fmla="*/ 90 h 95"/>
                    <a:gd name="T72" fmla="*/ 74 w 77"/>
                    <a:gd name="T73" fmla="*/ 90 h 95"/>
                    <a:gd name="T74" fmla="*/ 75 w 77"/>
                    <a:gd name="T75" fmla="*/ 90 h 95"/>
                    <a:gd name="T76" fmla="*/ 76 w 77"/>
                    <a:gd name="T77" fmla="*/ 89 h 95"/>
                    <a:gd name="T78" fmla="*/ 77 w 77"/>
                    <a:gd name="T79" fmla="*/ 89 h 95"/>
                    <a:gd name="T80" fmla="*/ 77 w 77"/>
                    <a:gd name="T81" fmla="*/ 87 h 95"/>
                    <a:gd name="T82" fmla="*/ 77 w 77"/>
                    <a:gd name="T83" fmla="*/ 85 h 95"/>
                    <a:gd name="T84" fmla="*/ 77 w 77"/>
                    <a:gd name="T85" fmla="*/ 82 h 95"/>
                    <a:gd name="T86" fmla="*/ 75 w 77"/>
                    <a:gd name="T87" fmla="*/ 76 h 95"/>
                    <a:gd name="T88" fmla="*/ 66 w 77"/>
                    <a:gd name="T89" fmla="*/ 66 h 95"/>
                    <a:gd name="T90" fmla="*/ 56 w 77"/>
                    <a:gd name="T91" fmla="*/ 54 h 95"/>
                    <a:gd name="T92" fmla="*/ 51 w 77"/>
                    <a:gd name="T93" fmla="*/ 43 h 95"/>
                    <a:gd name="T94" fmla="*/ 39 w 77"/>
                    <a:gd name="T95" fmla="*/ 32 h 95"/>
                    <a:gd name="T96" fmla="*/ 47 w 77"/>
                    <a:gd name="T97" fmla="*/ 28 h 95"/>
                    <a:gd name="T98" fmla="*/ 43 w 77"/>
                    <a:gd name="T99" fmla="*/ 19 h 95"/>
                    <a:gd name="T100" fmla="*/ 39 w 77"/>
                    <a:gd name="T101" fmla="*/ 19 h 95"/>
                    <a:gd name="T102" fmla="*/ 37 w 77"/>
                    <a:gd name="T103" fmla="*/ 19 h 95"/>
                    <a:gd name="T104" fmla="*/ 32 w 77"/>
                    <a:gd name="T105" fmla="*/ 19 h 95"/>
                    <a:gd name="T106" fmla="*/ 30 w 77"/>
                    <a:gd name="T107" fmla="*/ 17 h 95"/>
                    <a:gd name="T108" fmla="*/ 30 w 77"/>
                    <a:gd name="T109" fmla="*/ 17 h 95"/>
                    <a:gd name="T110" fmla="*/ 28 w 77"/>
                    <a:gd name="T111" fmla="*/ 16 h 95"/>
                    <a:gd name="T112" fmla="*/ 27 w 77"/>
                    <a:gd name="T113" fmla="*/ 14 h 95"/>
                    <a:gd name="T114" fmla="*/ 26 w 77"/>
                    <a:gd name="T115" fmla="*/ 12 h 95"/>
                    <a:gd name="T116" fmla="*/ 21 w 77"/>
                    <a:gd name="T117" fmla="*/ 3 h 95"/>
                    <a:gd name="T118" fmla="*/ 20 w 77"/>
                    <a:gd name="T119" fmla="*/ 2 h 95"/>
                    <a:gd name="T120" fmla="*/ 19 w 77"/>
                    <a:gd name="T121" fmla="*/ 1 h 95"/>
                    <a:gd name="T122" fmla="*/ 18 w 77"/>
                    <a:gd name="T123" fmla="*/ 0 h 95"/>
                    <a:gd name="T124" fmla="*/ 18 w 77"/>
                    <a:gd name="T125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7" h="95">
                      <a:moveTo>
                        <a:pt x="16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14" y="1"/>
                        <a:pt x="14" y="1"/>
                        <a:pt x="14" y="2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5" y="4"/>
                        <a:pt x="17" y="9"/>
                        <a:pt x="15" y="12"/>
                      </a:cubicBezTo>
                      <a:cubicBezTo>
                        <a:pt x="15" y="14"/>
                        <a:pt x="13" y="15"/>
                        <a:pt x="11" y="14"/>
                      </a:cubicBezTo>
                      <a:cubicBezTo>
                        <a:pt x="9" y="14"/>
                        <a:pt x="7" y="12"/>
                        <a:pt x="7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0"/>
                        <a:pt x="6" y="11"/>
                      </a:cubicBezTo>
                      <a:cubicBezTo>
                        <a:pt x="5" y="11"/>
                        <a:pt x="5" y="11"/>
                        <a:pt x="5" y="12"/>
                      </a:cubicBezTo>
                      <a:cubicBezTo>
                        <a:pt x="5" y="12"/>
                        <a:pt x="4" y="12"/>
                        <a:pt x="4" y="13"/>
                      </a:cubicBezTo>
                      <a:cubicBezTo>
                        <a:pt x="4" y="13"/>
                        <a:pt x="4" y="13"/>
                        <a:pt x="4" y="14"/>
                      </a:cubicBezTo>
                      <a:cubicBezTo>
                        <a:pt x="3" y="14"/>
                        <a:pt x="3" y="14"/>
                        <a:pt x="3" y="15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7"/>
                        <a:pt x="2" y="17"/>
                        <a:pt x="2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18"/>
                        <a:pt x="2" y="18"/>
                        <a:pt x="2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20"/>
                      </a:cubicBezTo>
                      <a:cubicBezTo>
                        <a:pt x="1" y="20"/>
                        <a:pt x="1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20"/>
                        <a:pt x="0" y="21"/>
                        <a:pt x="0" y="21"/>
                      </a:cubicBezTo>
                      <a:cubicBezTo>
                        <a:pt x="1" y="22"/>
                        <a:pt x="1" y="23"/>
                        <a:pt x="1" y="25"/>
                      </a:cubicBezTo>
                      <a:cubicBezTo>
                        <a:pt x="1" y="27"/>
                        <a:pt x="1" y="28"/>
                        <a:pt x="1" y="30"/>
                      </a:cubicBezTo>
                      <a:cubicBezTo>
                        <a:pt x="2" y="30"/>
                        <a:pt x="2" y="30"/>
                        <a:pt x="3" y="30"/>
                      </a:cubicBezTo>
                      <a:cubicBezTo>
                        <a:pt x="3" y="29"/>
                        <a:pt x="4" y="29"/>
                        <a:pt x="5" y="29"/>
                      </a:cubicBezTo>
                      <a:cubicBezTo>
                        <a:pt x="5" y="29"/>
                        <a:pt x="6" y="29"/>
                        <a:pt x="6" y="30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7" y="30"/>
                        <a:pt x="8" y="30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9" y="32"/>
                        <a:pt x="9" y="32"/>
                        <a:pt x="9" y="33"/>
                      </a:cubicBezTo>
                      <a:cubicBezTo>
                        <a:pt x="10" y="36"/>
                        <a:pt x="9" y="39"/>
                        <a:pt x="9" y="41"/>
                      </a:cubicBezTo>
                      <a:cubicBezTo>
                        <a:pt x="9" y="42"/>
                        <a:pt x="8" y="44"/>
                        <a:pt x="8" y="45"/>
                      </a:cubicBezTo>
                      <a:cubicBezTo>
                        <a:pt x="8" y="46"/>
                        <a:pt x="8" y="47"/>
                        <a:pt x="8" y="47"/>
                      </a:cubicBezTo>
                      <a:cubicBezTo>
                        <a:pt x="8" y="49"/>
                        <a:pt x="7" y="50"/>
                        <a:pt x="6" y="51"/>
                      </a:cubicBezTo>
                      <a:cubicBezTo>
                        <a:pt x="5" y="52"/>
                        <a:pt x="5" y="52"/>
                        <a:pt x="5" y="53"/>
                      </a:cubicBezTo>
                      <a:cubicBezTo>
                        <a:pt x="5" y="53"/>
                        <a:pt x="5" y="53"/>
                        <a:pt x="5" y="54"/>
                      </a:cubicBezTo>
                      <a:cubicBezTo>
                        <a:pt x="5" y="54"/>
                        <a:pt x="5" y="54"/>
                        <a:pt x="5" y="54"/>
                      </a:cubicBezTo>
                      <a:cubicBezTo>
                        <a:pt x="6" y="53"/>
                        <a:pt x="9" y="51"/>
                        <a:pt x="10" y="50"/>
                      </a:cubicBezTo>
                      <a:cubicBezTo>
                        <a:pt x="11" y="50"/>
                        <a:pt x="12" y="49"/>
                        <a:pt x="12" y="49"/>
                      </a:cubicBezTo>
                      <a:cubicBezTo>
                        <a:pt x="17" y="45"/>
                        <a:pt x="21" y="46"/>
                        <a:pt x="23" y="49"/>
                      </a:cubicBezTo>
                      <a:cubicBezTo>
                        <a:pt x="23" y="49"/>
                        <a:pt x="23" y="49"/>
                        <a:pt x="24" y="49"/>
                      </a:cubicBezTo>
                      <a:cubicBezTo>
                        <a:pt x="25" y="49"/>
                        <a:pt x="27" y="48"/>
                        <a:pt x="27" y="47"/>
                      </a:cubicBezTo>
                      <a:cubicBezTo>
                        <a:pt x="28" y="45"/>
                        <a:pt x="31" y="44"/>
                        <a:pt x="34" y="44"/>
                      </a:cubicBezTo>
                      <a:cubicBezTo>
                        <a:pt x="35" y="44"/>
                        <a:pt x="36" y="44"/>
                        <a:pt x="36" y="44"/>
                      </a:cubicBezTo>
                      <a:cubicBezTo>
                        <a:pt x="38" y="44"/>
                        <a:pt x="40" y="45"/>
                        <a:pt x="41" y="46"/>
                      </a:cubicBezTo>
                      <a:cubicBezTo>
                        <a:pt x="42" y="48"/>
                        <a:pt x="42" y="48"/>
                        <a:pt x="42" y="48"/>
                      </a:cubicBezTo>
                      <a:cubicBezTo>
                        <a:pt x="44" y="50"/>
                        <a:pt x="46" y="52"/>
                        <a:pt x="49" y="54"/>
                      </a:cubicBezTo>
                      <a:cubicBezTo>
                        <a:pt x="52" y="56"/>
                        <a:pt x="51" y="60"/>
                        <a:pt x="50" y="63"/>
                      </a:cubicBezTo>
                      <a:cubicBezTo>
                        <a:pt x="50" y="64"/>
                        <a:pt x="49" y="66"/>
                        <a:pt x="49" y="67"/>
                      </a:cubicBezTo>
                      <a:cubicBezTo>
                        <a:pt x="53" y="69"/>
                        <a:pt x="59" y="75"/>
                        <a:pt x="58" y="81"/>
                      </a:cubicBezTo>
                      <a:cubicBezTo>
                        <a:pt x="58" y="83"/>
                        <a:pt x="58" y="84"/>
                        <a:pt x="58" y="85"/>
                      </a:cubicBezTo>
                      <a:cubicBezTo>
                        <a:pt x="59" y="86"/>
                        <a:pt x="59" y="86"/>
                        <a:pt x="59" y="87"/>
                      </a:cubicBezTo>
                      <a:cubicBezTo>
                        <a:pt x="59" y="87"/>
                        <a:pt x="59" y="87"/>
                        <a:pt x="59" y="87"/>
                      </a:cubicBezTo>
                      <a:cubicBezTo>
                        <a:pt x="59" y="88"/>
                        <a:pt x="59" y="88"/>
                        <a:pt x="59" y="89"/>
                      </a:cubicBezTo>
                      <a:cubicBezTo>
                        <a:pt x="59" y="89"/>
                        <a:pt x="59" y="89"/>
                        <a:pt x="59" y="89"/>
                      </a:cubicBezTo>
                      <a:cubicBezTo>
                        <a:pt x="59" y="90"/>
                        <a:pt x="59" y="90"/>
                        <a:pt x="59" y="91"/>
                      </a:cubicBezTo>
                      <a:cubicBezTo>
                        <a:pt x="59" y="91"/>
                        <a:pt x="59" y="91"/>
                        <a:pt x="59" y="91"/>
                      </a:cubicBezTo>
                      <a:cubicBezTo>
                        <a:pt x="58" y="92"/>
                        <a:pt x="58" y="92"/>
                        <a:pt x="58" y="93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9" y="94"/>
                        <a:pt x="60" y="94"/>
                        <a:pt x="61" y="95"/>
                      </a:cubicBezTo>
                      <a:cubicBezTo>
                        <a:pt x="61" y="95"/>
                        <a:pt x="61" y="94"/>
                        <a:pt x="61" y="94"/>
                      </a:cubicBezTo>
                      <a:cubicBezTo>
                        <a:pt x="61" y="91"/>
                        <a:pt x="63" y="89"/>
                        <a:pt x="67" y="89"/>
                      </a:cubicBezTo>
                      <a:cubicBezTo>
                        <a:pt x="68" y="89"/>
                        <a:pt x="70" y="89"/>
                        <a:pt x="71" y="90"/>
                      </a:cubicBezTo>
                      <a:cubicBezTo>
                        <a:pt x="72" y="90"/>
                        <a:pt x="72" y="90"/>
                        <a:pt x="73" y="90"/>
                      </a:cubicBezTo>
                      <a:cubicBezTo>
                        <a:pt x="73" y="90"/>
                        <a:pt x="73" y="90"/>
                        <a:pt x="74" y="90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4" y="90"/>
                        <a:pt x="74" y="90"/>
                        <a:pt x="75" y="90"/>
                      </a:cubicBezTo>
                      <a:cubicBezTo>
                        <a:pt x="75" y="90"/>
                        <a:pt x="75" y="90"/>
                        <a:pt x="75" y="90"/>
                      </a:cubicBezTo>
                      <a:cubicBezTo>
                        <a:pt x="75" y="90"/>
                        <a:pt x="76" y="90"/>
                        <a:pt x="76" y="89"/>
                      </a:cubicBezTo>
                      <a:cubicBezTo>
                        <a:pt x="76" y="89"/>
                        <a:pt x="76" y="89"/>
                        <a:pt x="76" y="89"/>
                      </a:cubicBezTo>
                      <a:cubicBezTo>
                        <a:pt x="76" y="89"/>
                        <a:pt x="77" y="89"/>
                        <a:pt x="77" y="89"/>
                      </a:cubicBezTo>
                      <a:cubicBezTo>
                        <a:pt x="77" y="89"/>
                        <a:pt x="77" y="89"/>
                        <a:pt x="77" y="89"/>
                      </a:cubicBezTo>
                      <a:cubicBezTo>
                        <a:pt x="77" y="88"/>
                        <a:pt x="77" y="88"/>
                        <a:pt x="77" y="87"/>
                      </a:cubicBezTo>
                      <a:cubicBezTo>
                        <a:pt x="77" y="87"/>
                        <a:pt x="77" y="87"/>
                        <a:pt x="77" y="87"/>
                      </a:cubicBezTo>
                      <a:cubicBezTo>
                        <a:pt x="77" y="86"/>
                        <a:pt x="77" y="86"/>
                        <a:pt x="77" y="85"/>
                      </a:cubicBezTo>
                      <a:cubicBezTo>
                        <a:pt x="77" y="85"/>
                        <a:pt x="77" y="85"/>
                        <a:pt x="77" y="85"/>
                      </a:cubicBezTo>
                      <a:cubicBezTo>
                        <a:pt x="77" y="84"/>
                        <a:pt x="77" y="83"/>
                        <a:pt x="77" y="82"/>
                      </a:cubicBezTo>
                      <a:cubicBezTo>
                        <a:pt x="77" y="80"/>
                        <a:pt x="77" y="78"/>
                        <a:pt x="76" y="77"/>
                      </a:cubicBezTo>
                      <a:cubicBezTo>
                        <a:pt x="76" y="76"/>
                        <a:pt x="76" y="76"/>
                        <a:pt x="75" y="76"/>
                      </a:cubicBezTo>
                      <a:cubicBezTo>
                        <a:pt x="75" y="75"/>
                        <a:pt x="74" y="74"/>
                        <a:pt x="73" y="74"/>
                      </a:cubicBezTo>
                      <a:cubicBezTo>
                        <a:pt x="70" y="72"/>
                        <a:pt x="67" y="70"/>
                        <a:pt x="66" y="66"/>
                      </a:cubicBezTo>
                      <a:cubicBezTo>
                        <a:pt x="65" y="64"/>
                        <a:pt x="63" y="62"/>
                        <a:pt x="61" y="60"/>
                      </a:cubicBezTo>
                      <a:cubicBezTo>
                        <a:pt x="59" y="58"/>
                        <a:pt x="57" y="56"/>
                        <a:pt x="56" y="54"/>
                      </a:cubicBezTo>
                      <a:cubicBezTo>
                        <a:pt x="56" y="53"/>
                        <a:pt x="55" y="51"/>
                        <a:pt x="54" y="50"/>
                      </a:cubicBezTo>
                      <a:cubicBezTo>
                        <a:pt x="52" y="48"/>
                        <a:pt x="51" y="46"/>
                        <a:pt x="51" y="43"/>
                      </a:cubicBezTo>
                      <a:cubicBezTo>
                        <a:pt x="50" y="43"/>
                        <a:pt x="48" y="42"/>
                        <a:pt x="46" y="41"/>
                      </a:cubicBezTo>
                      <a:cubicBezTo>
                        <a:pt x="42" y="38"/>
                        <a:pt x="37" y="36"/>
                        <a:pt x="39" y="32"/>
                      </a:cubicBezTo>
                      <a:cubicBezTo>
                        <a:pt x="40" y="29"/>
                        <a:pt x="43" y="29"/>
                        <a:pt x="45" y="28"/>
                      </a:cubicBezTo>
                      <a:cubicBezTo>
                        <a:pt x="46" y="28"/>
                        <a:pt x="47" y="28"/>
                        <a:pt x="47" y="28"/>
                      </a:cubicBezTo>
                      <a:cubicBezTo>
                        <a:pt x="47" y="27"/>
                        <a:pt x="47" y="26"/>
                        <a:pt x="46" y="25"/>
                      </a:cubicBezTo>
                      <a:cubicBezTo>
                        <a:pt x="45" y="24"/>
                        <a:pt x="44" y="22"/>
                        <a:pt x="43" y="19"/>
                      </a:cubicBezTo>
                      <a:cubicBezTo>
                        <a:pt x="43" y="18"/>
                        <a:pt x="43" y="18"/>
                        <a:pt x="42" y="18"/>
                      </a:cubicBezTo>
                      <a:cubicBezTo>
                        <a:pt x="41" y="18"/>
                        <a:pt x="39" y="18"/>
                        <a:pt x="39" y="19"/>
                      </a:cubicBezTo>
                      <a:cubicBezTo>
                        <a:pt x="38" y="19"/>
                        <a:pt x="38" y="19"/>
                        <a:pt x="37" y="19"/>
                      </a:cubicBezTo>
                      <a:cubicBezTo>
                        <a:pt x="37" y="19"/>
                        <a:pt x="37" y="19"/>
                        <a:pt x="37" y="19"/>
                      </a:cubicBezTo>
                      <a:cubicBezTo>
                        <a:pt x="37" y="19"/>
                        <a:pt x="36" y="19"/>
                        <a:pt x="36" y="19"/>
                      </a:cubicBezTo>
                      <a:cubicBezTo>
                        <a:pt x="35" y="19"/>
                        <a:pt x="34" y="19"/>
                        <a:pt x="32" y="19"/>
                      </a:cubicBezTo>
                      <a:cubicBezTo>
                        <a:pt x="32" y="19"/>
                        <a:pt x="32" y="19"/>
                        <a:pt x="32" y="19"/>
                      </a:cubicBezTo>
                      <a:cubicBezTo>
                        <a:pt x="32" y="18"/>
                        <a:pt x="31" y="18"/>
                        <a:pt x="30" y="17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29" y="17"/>
                        <a:pt x="29" y="17"/>
                        <a:pt x="29" y="16"/>
                      </a:cubicBezTo>
                      <a:cubicBezTo>
                        <a:pt x="29" y="16"/>
                        <a:pt x="28" y="16"/>
                        <a:pt x="28" y="16"/>
                      </a:cubicBezTo>
                      <a:cubicBezTo>
                        <a:pt x="28" y="16"/>
                        <a:pt x="28" y="15"/>
                        <a:pt x="27" y="15"/>
                      </a:cubicBezTo>
                      <a:cubicBezTo>
                        <a:pt x="27" y="15"/>
                        <a:pt x="27" y="14"/>
                        <a:pt x="27" y="14"/>
                      </a:cubicBezTo>
                      <a:cubicBezTo>
                        <a:pt x="27" y="14"/>
                        <a:pt x="27" y="14"/>
                        <a:pt x="27" y="13"/>
                      </a:cubicBezTo>
                      <a:cubicBezTo>
                        <a:pt x="26" y="13"/>
                        <a:pt x="26" y="12"/>
                        <a:pt x="26" y="12"/>
                      </a:cubicBezTo>
                      <a:cubicBezTo>
                        <a:pt x="26" y="11"/>
                        <a:pt x="25" y="10"/>
                        <a:pt x="24" y="9"/>
                      </a:cubicBezTo>
                      <a:cubicBezTo>
                        <a:pt x="22" y="7"/>
                        <a:pt x="21" y="6"/>
                        <a:pt x="21" y="3"/>
                      </a:cubicBezTo>
                      <a:cubicBezTo>
                        <a:pt x="21" y="3"/>
                        <a:pt x="20" y="3"/>
                        <a:pt x="20" y="3"/>
                      </a:cubicBezTo>
                      <a:cubicBezTo>
                        <a:pt x="20" y="3"/>
                        <a:pt x="20" y="2"/>
                        <a:pt x="20" y="2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9" y="2"/>
                        <a:pt x="19" y="1"/>
                        <a:pt x="19" y="1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7" y="0"/>
                        <a:pt x="17" y="0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7" name="Freeform 1127"/>
                <p:cNvSpPr>
                  <a:spLocks/>
                </p:cNvSpPr>
                <p:nvPr/>
              </p:nvSpPr>
              <p:spPr bwMode="auto">
                <a:xfrm>
                  <a:off x="4310" y="2098"/>
                  <a:ext cx="82" cy="159"/>
                </a:xfrm>
                <a:custGeom>
                  <a:avLst/>
                  <a:gdLst>
                    <a:gd name="T0" fmla="*/ 86 w 86"/>
                    <a:gd name="T1" fmla="*/ 67 h 166"/>
                    <a:gd name="T2" fmla="*/ 86 w 86"/>
                    <a:gd name="T3" fmla="*/ 66 h 166"/>
                    <a:gd name="T4" fmla="*/ 85 w 86"/>
                    <a:gd name="T5" fmla="*/ 59 h 166"/>
                    <a:gd name="T6" fmla="*/ 77 w 86"/>
                    <a:gd name="T7" fmla="*/ 40 h 166"/>
                    <a:gd name="T8" fmla="*/ 70 w 86"/>
                    <a:gd name="T9" fmla="*/ 28 h 166"/>
                    <a:gd name="T10" fmla="*/ 65 w 86"/>
                    <a:gd name="T11" fmla="*/ 26 h 166"/>
                    <a:gd name="T12" fmla="*/ 55 w 86"/>
                    <a:gd name="T13" fmla="*/ 31 h 166"/>
                    <a:gd name="T14" fmla="*/ 49 w 86"/>
                    <a:gd name="T15" fmla="*/ 28 h 166"/>
                    <a:gd name="T16" fmla="*/ 44 w 86"/>
                    <a:gd name="T17" fmla="*/ 31 h 166"/>
                    <a:gd name="T18" fmla="*/ 32 w 86"/>
                    <a:gd name="T19" fmla="*/ 33 h 166"/>
                    <a:gd name="T20" fmla="*/ 34 w 86"/>
                    <a:gd name="T21" fmla="*/ 27 h 166"/>
                    <a:gd name="T22" fmla="*/ 35 w 86"/>
                    <a:gd name="T23" fmla="*/ 23 h 166"/>
                    <a:gd name="T24" fmla="*/ 36 w 86"/>
                    <a:gd name="T25" fmla="*/ 12 h 166"/>
                    <a:gd name="T26" fmla="*/ 34 w 86"/>
                    <a:gd name="T27" fmla="*/ 11 h 166"/>
                    <a:gd name="T28" fmla="*/ 28 w 86"/>
                    <a:gd name="T29" fmla="*/ 3 h 166"/>
                    <a:gd name="T30" fmla="*/ 28 w 86"/>
                    <a:gd name="T31" fmla="*/ 1 h 166"/>
                    <a:gd name="T32" fmla="*/ 27 w 86"/>
                    <a:gd name="T33" fmla="*/ 0 h 166"/>
                    <a:gd name="T34" fmla="*/ 26 w 86"/>
                    <a:gd name="T35" fmla="*/ 1 h 166"/>
                    <a:gd name="T36" fmla="*/ 25 w 86"/>
                    <a:gd name="T37" fmla="*/ 2 h 166"/>
                    <a:gd name="T38" fmla="*/ 24 w 86"/>
                    <a:gd name="T39" fmla="*/ 3 h 166"/>
                    <a:gd name="T40" fmla="*/ 17 w 86"/>
                    <a:gd name="T41" fmla="*/ 6 h 166"/>
                    <a:gd name="T42" fmla="*/ 7 w 86"/>
                    <a:gd name="T43" fmla="*/ 10 h 166"/>
                    <a:gd name="T44" fmla="*/ 2 w 86"/>
                    <a:gd name="T45" fmla="*/ 12 h 166"/>
                    <a:gd name="T46" fmla="*/ 7 w 86"/>
                    <a:gd name="T47" fmla="*/ 38 h 166"/>
                    <a:gd name="T48" fmla="*/ 10 w 86"/>
                    <a:gd name="T49" fmla="*/ 45 h 166"/>
                    <a:gd name="T50" fmla="*/ 10 w 86"/>
                    <a:gd name="T51" fmla="*/ 54 h 166"/>
                    <a:gd name="T52" fmla="*/ 8 w 86"/>
                    <a:gd name="T53" fmla="*/ 62 h 166"/>
                    <a:gd name="T54" fmla="*/ 12 w 86"/>
                    <a:gd name="T55" fmla="*/ 71 h 166"/>
                    <a:gd name="T56" fmla="*/ 18 w 86"/>
                    <a:gd name="T57" fmla="*/ 89 h 166"/>
                    <a:gd name="T58" fmla="*/ 21 w 86"/>
                    <a:gd name="T59" fmla="*/ 95 h 166"/>
                    <a:gd name="T60" fmla="*/ 20 w 86"/>
                    <a:gd name="T61" fmla="*/ 98 h 166"/>
                    <a:gd name="T62" fmla="*/ 19 w 86"/>
                    <a:gd name="T63" fmla="*/ 101 h 166"/>
                    <a:gd name="T64" fmla="*/ 18 w 86"/>
                    <a:gd name="T65" fmla="*/ 104 h 166"/>
                    <a:gd name="T66" fmla="*/ 17 w 86"/>
                    <a:gd name="T67" fmla="*/ 107 h 166"/>
                    <a:gd name="T68" fmla="*/ 14 w 86"/>
                    <a:gd name="T69" fmla="*/ 112 h 166"/>
                    <a:gd name="T70" fmla="*/ 12 w 86"/>
                    <a:gd name="T71" fmla="*/ 114 h 166"/>
                    <a:gd name="T72" fmla="*/ 11 w 86"/>
                    <a:gd name="T73" fmla="*/ 115 h 166"/>
                    <a:gd name="T74" fmla="*/ 8 w 86"/>
                    <a:gd name="T75" fmla="*/ 130 h 166"/>
                    <a:gd name="T76" fmla="*/ 23 w 86"/>
                    <a:gd name="T77" fmla="*/ 153 h 166"/>
                    <a:gd name="T78" fmla="*/ 32 w 86"/>
                    <a:gd name="T79" fmla="*/ 158 h 166"/>
                    <a:gd name="T80" fmla="*/ 36 w 86"/>
                    <a:gd name="T81" fmla="*/ 160 h 166"/>
                    <a:gd name="T82" fmla="*/ 41 w 86"/>
                    <a:gd name="T83" fmla="*/ 166 h 166"/>
                    <a:gd name="T84" fmla="*/ 45 w 86"/>
                    <a:gd name="T85" fmla="*/ 165 h 166"/>
                    <a:gd name="T86" fmla="*/ 45 w 86"/>
                    <a:gd name="T87" fmla="*/ 164 h 166"/>
                    <a:gd name="T88" fmla="*/ 46 w 86"/>
                    <a:gd name="T89" fmla="*/ 163 h 166"/>
                    <a:gd name="T90" fmla="*/ 30 w 86"/>
                    <a:gd name="T91" fmla="*/ 154 h 166"/>
                    <a:gd name="T92" fmla="*/ 25 w 86"/>
                    <a:gd name="T93" fmla="*/ 138 h 166"/>
                    <a:gd name="T94" fmla="*/ 19 w 86"/>
                    <a:gd name="T95" fmla="*/ 130 h 166"/>
                    <a:gd name="T96" fmla="*/ 15 w 86"/>
                    <a:gd name="T97" fmla="*/ 114 h 166"/>
                    <a:gd name="T98" fmla="*/ 19 w 86"/>
                    <a:gd name="T99" fmla="*/ 100 h 166"/>
                    <a:gd name="T100" fmla="*/ 23 w 86"/>
                    <a:gd name="T101" fmla="*/ 83 h 166"/>
                    <a:gd name="T102" fmla="*/ 36 w 86"/>
                    <a:gd name="T103" fmla="*/ 83 h 166"/>
                    <a:gd name="T104" fmla="*/ 43 w 86"/>
                    <a:gd name="T105" fmla="*/ 88 h 166"/>
                    <a:gd name="T106" fmla="*/ 54 w 86"/>
                    <a:gd name="T107" fmla="*/ 94 h 166"/>
                    <a:gd name="T108" fmla="*/ 53 w 86"/>
                    <a:gd name="T109" fmla="*/ 93 h 166"/>
                    <a:gd name="T110" fmla="*/ 51 w 86"/>
                    <a:gd name="T111" fmla="*/ 85 h 166"/>
                    <a:gd name="T112" fmla="*/ 70 w 86"/>
                    <a:gd name="T113" fmla="*/ 68 h 166"/>
                    <a:gd name="T114" fmla="*/ 76 w 86"/>
                    <a:gd name="T115" fmla="*/ 68 h 166"/>
                    <a:gd name="T116" fmla="*/ 82 w 86"/>
                    <a:gd name="T117" fmla="*/ 68 h 166"/>
                    <a:gd name="T118" fmla="*/ 83 w 86"/>
                    <a:gd name="T119" fmla="*/ 68 h 166"/>
                    <a:gd name="T120" fmla="*/ 84 w 86"/>
                    <a:gd name="T121" fmla="*/ 68 h 166"/>
                    <a:gd name="T122" fmla="*/ 85 w 86"/>
                    <a:gd name="T123" fmla="*/ 69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6" h="166">
                      <a:moveTo>
                        <a:pt x="86" y="68"/>
                      </a:moveTo>
                      <a:cubicBezTo>
                        <a:pt x="86" y="67"/>
                        <a:pt x="86" y="67"/>
                        <a:pt x="86" y="67"/>
                      </a:cubicBezTo>
                      <a:cubicBezTo>
                        <a:pt x="86" y="67"/>
                        <a:pt x="86" y="66"/>
                        <a:pt x="86" y="66"/>
                      </a:cubicBezTo>
                      <a:cubicBezTo>
                        <a:pt x="86" y="66"/>
                        <a:pt x="86" y="66"/>
                        <a:pt x="86" y="66"/>
                      </a:cubicBezTo>
                      <a:cubicBezTo>
                        <a:pt x="86" y="65"/>
                        <a:pt x="86" y="65"/>
                        <a:pt x="86" y="64"/>
                      </a:cubicBezTo>
                      <a:cubicBezTo>
                        <a:pt x="85" y="62"/>
                        <a:pt x="85" y="61"/>
                        <a:pt x="85" y="59"/>
                      </a:cubicBezTo>
                      <a:cubicBezTo>
                        <a:pt x="86" y="54"/>
                        <a:pt x="81" y="50"/>
                        <a:pt x="79" y="49"/>
                      </a:cubicBezTo>
                      <a:cubicBezTo>
                        <a:pt x="76" y="48"/>
                        <a:pt x="76" y="44"/>
                        <a:pt x="77" y="40"/>
                      </a:cubicBezTo>
                      <a:cubicBezTo>
                        <a:pt x="77" y="39"/>
                        <a:pt x="78" y="36"/>
                        <a:pt x="78" y="35"/>
                      </a:cubicBezTo>
                      <a:cubicBezTo>
                        <a:pt x="74" y="33"/>
                        <a:pt x="72" y="31"/>
                        <a:pt x="70" y="28"/>
                      </a:cubicBezTo>
                      <a:cubicBezTo>
                        <a:pt x="69" y="27"/>
                        <a:pt x="69" y="27"/>
                        <a:pt x="69" y="27"/>
                      </a:cubicBezTo>
                      <a:cubicBezTo>
                        <a:pt x="68" y="26"/>
                        <a:pt x="67" y="26"/>
                        <a:pt x="65" y="26"/>
                      </a:cubicBezTo>
                      <a:cubicBezTo>
                        <a:pt x="63" y="26"/>
                        <a:pt x="62" y="26"/>
                        <a:pt x="62" y="27"/>
                      </a:cubicBezTo>
                      <a:cubicBezTo>
                        <a:pt x="61" y="29"/>
                        <a:pt x="57" y="31"/>
                        <a:pt x="55" y="31"/>
                      </a:cubicBezTo>
                      <a:cubicBezTo>
                        <a:pt x="53" y="31"/>
                        <a:pt x="52" y="30"/>
                        <a:pt x="51" y="29"/>
                      </a:cubicBezTo>
                      <a:cubicBezTo>
                        <a:pt x="51" y="28"/>
                        <a:pt x="50" y="28"/>
                        <a:pt x="49" y="28"/>
                      </a:cubicBezTo>
                      <a:cubicBezTo>
                        <a:pt x="49" y="28"/>
                        <a:pt x="47" y="29"/>
                        <a:pt x="46" y="30"/>
                      </a:cubicBezTo>
                      <a:cubicBezTo>
                        <a:pt x="45" y="30"/>
                        <a:pt x="44" y="31"/>
                        <a:pt x="44" y="31"/>
                      </a:cubicBezTo>
                      <a:cubicBezTo>
                        <a:pt x="41" y="34"/>
                        <a:pt x="38" y="36"/>
                        <a:pt x="36" y="36"/>
                      </a:cubicBezTo>
                      <a:cubicBezTo>
                        <a:pt x="35" y="36"/>
                        <a:pt x="33" y="36"/>
                        <a:pt x="32" y="33"/>
                      </a:cubicBezTo>
                      <a:cubicBezTo>
                        <a:pt x="32" y="32"/>
                        <a:pt x="32" y="31"/>
                        <a:pt x="32" y="30"/>
                      </a:cubicBezTo>
                      <a:cubicBezTo>
                        <a:pt x="32" y="29"/>
                        <a:pt x="33" y="27"/>
                        <a:pt x="34" y="27"/>
                      </a:cubicBezTo>
                      <a:cubicBezTo>
                        <a:pt x="34" y="26"/>
                        <a:pt x="35" y="25"/>
                        <a:pt x="35" y="25"/>
                      </a:cubicBezTo>
                      <a:cubicBezTo>
                        <a:pt x="35" y="24"/>
                        <a:pt x="35" y="24"/>
                        <a:pt x="35" y="23"/>
                      </a:cubicBezTo>
                      <a:cubicBezTo>
                        <a:pt x="35" y="21"/>
                        <a:pt x="36" y="20"/>
                        <a:pt x="36" y="18"/>
                      </a:cubicBezTo>
                      <a:cubicBezTo>
                        <a:pt x="37" y="16"/>
                        <a:pt x="37" y="14"/>
                        <a:pt x="36" y="12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5" y="11"/>
                        <a:pt x="35" y="11"/>
                        <a:pt x="34" y="11"/>
                      </a:cubicBezTo>
                      <a:cubicBezTo>
                        <a:pt x="32" y="12"/>
                        <a:pt x="30" y="11"/>
                        <a:pt x="29" y="9"/>
                      </a:cubicBezTo>
                      <a:cubicBezTo>
                        <a:pt x="28" y="7"/>
                        <a:pt x="28" y="5"/>
                        <a:pt x="28" y="3"/>
                      </a:cubicBezTo>
                      <a:cubicBezTo>
                        <a:pt x="28" y="2"/>
                        <a:pt x="28" y="1"/>
                        <a:pt x="28" y="1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8" y="1"/>
                        <a:pt x="27" y="1"/>
                        <a:pt x="27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7" y="1"/>
                        <a:pt x="27" y="1"/>
                        <a:pt x="26" y="1"/>
                      </a:cubicBezTo>
                      <a:cubicBezTo>
                        <a:pt x="26" y="2"/>
                        <a:pt x="26" y="2"/>
                        <a:pt x="26" y="2"/>
                      </a:cubicBezTo>
                      <a:cubicBezTo>
                        <a:pt x="25" y="2"/>
                        <a:pt x="25" y="2"/>
                        <a:pt x="25" y="2"/>
                      </a:cubicBezTo>
                      <a:cubicBezTo>
                        <a:pt x="25" y="2"/>
                        <a:pt x="24" y="3"/>
                        <a:pt x="24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3" y="3"/>
                        <a:pt x="22" y="3"/>
                        <a:pt x="22" y="4"/>
                      </a:cubicBezTo>
                      <a:cubicBezTo>
                        <a:pt x="20" y="4"/>
                        <a:pt x="18" y="5"/>
                        <a:pt x="17" y="6"/>
                      </a:cubicBezTo>
                      <a:cubicBezTo>
                        <a:pt x="16" y="9"/>
                        <a:pt x="13" y="10"/>
                        <a:pt x="8" y="10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0"/>
                        <a:pt x="3" y="10"/>
                        <a:pt x="2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22"/>
                        <a:pt x="0" y="28"/>
                        <a:pt x="0" y="29"/>
                      </a:cubicBezTo>
                      <a:cubicBezTo>
                        <a:pt x="1" y="31"/>
                        <a:pt x="6" y="37"/>
                        <a:pt x="7" y="38"/>
                      </a:cubicBezTo>
                      <a:cubicBezTo>
                        <a:pt x="10" y="38"/>
                        <a:pt x="10" y="41"/>
                        <a:pt x="10" y="43"/>
                      </a:cubicBezTo>
                      <a:cubicBezTo>
                        <a:pt x="10" y="43"/>
                        <a:pt x="10" y="45"/>
                        <a:pt x="10" y="45"/>
                      </a:cubicBezTo>
                      <a:cubicBezTo>
                        <a:pt x="12" y="46"/>
                        <a:pt x="13" y="48"/>
                        <a:pt x="12" y="51"/>
                      </a:cubicBezTo>
                      <a:cubicBezTo>
                        <a:pt x="12" y="52"/>
                        <a:pt x="11" y="53"/>
                        <a:pt x="10" y="54"/>
                      </a:cubicBezTo>
                      <a:cubicBezTo>
                        <a:pt x="10" y="54"/>
                        <a:pt x="10" y="54"/>
                        <a:pt x="10" y="54"/>
                      </a:cubicBezTo>
                      <a:cubicBezTo>
                        <a:pt x="10" y="56"/>
                        <a:pt x="10" y="60"/>
                        <a:pt x="8" y="62"/>
                      </a:cubicBezTo>
                      <a:cubicBezTo>
                        <a:pt x="8" y="62"/>
                        <a:pt x="8" y="62"/>
                        <a:pt x="8" y="63"/>
                      </a:cubicBezTo>
                      <a:cubicBezTo>
                        <a:pt x="8" y="65"/>
                        <a:pt x="9" y="68"/>
                        <a:pt x="12" y="71"/>
                      </a:cubicBezTo>
                      <a:cubicBezTo>
                        <a:pt x="17" y="75"/>
                        <a:pt x="17" y="82"/>
                        <a:pt x="17" y="86"/>
                      </a:cubicBezTo>
                      <a:cubicBezTo>
                        <a:pt x="17" y="87"/>
                        <a:pt x="18" y="88"/>
                        <a:pt x="18" y="89"/>
                      </a:cubicBezTo>
                      <a:cubicBezTo>
                        <a:pt x="19" y="90"/>
                        <a:pt x="21" y="92"/>
                        <a:pt x="21" y="95"/>
                      </a:cubicBezTo>
                      <a:cubicBezTo>
                        <a:pt x="21" y="95"/>
                        <a:pt x="21" y="95"/>
                        <a:pt x="21" y="95"/>
                      </a:cubicBezTo>
                      <a:cubicBezTo>
                        <a:pt x="20" y="96"/>
                        <a:pt x="20" y="97"/>
                        <a:pt x="20" y="98"/>
                      </a:cubicBezTo>
                      <a:cubicBezTo>
                        <a:pt x="20" y="98"/>
                        <a:pt x="20" y="98"/>
                        <a:pt x="20" y="98"/>
                      </a:cubicBezTo>
                      <a:cubicBezTo>
                        <a:pt x="20" y="99"/>
                        <a:pt x="19" y="100"/>
                        <a:pt x="19" y="100"/>
                      </a:cubicBezTo>
                      <a:cubicBezTo>
                        <a:pt x="19" y="101"/>
                        <a:pt x="19" y="101"/>
                        <a:pt x="19" y="101"/>
                      </a:cubicBezTo>
                      <a:cubicBezTo>
                        <a:pt x="19" y="102"/>
                        <a:pt x="18" y="103"/>
                        <a:pt x="18" y="104"/>
                      </a:cubicBezTo>
                      <a:cubicBezTo>
                        <a:pt x="18" y="104"/>
                        <a:pt x="18" y="104"/>
                        <a:pt x="18" y="104"/>
                      </a:cubicBezTo>
                      <a:cubicBezTo>
                        <a:pt x="17" y="105"/>
                        <a:pt x="17" y="106"/>
                        <a:pt x="17" y="107"/>
                      </a:cubicBezTo>
                      <a:cubicBezTo>
                        <a:pt x="17" y="107"/>
                        <a:pt x="17" y="107"/>
                        <a:pt x="17" y="107"/>
                      </a:cubicBezTo>
                      <a:cubicBezTo>
                        <a:pt x="16" y="109"/>
                        <a:pt x="15" y="110"/>
                        <a:pt x="14" y="112"/>
                      </a:cubicBezTo>
                      <a:cubicBezTo>
                        <a:pt x="14" y="112"/>
                        <a:pt x="14" y="112"/>
                        <a:pt x="14" y="112"/>
                      </a:cubicBezTo>
                      <a:cubicBezTo>
                        <a:pt x="13" y="113"/>
                        <a:pt x="13" y="113"/>
                        <a:pt x="13" y="114"/>
                      </a:cubicBezTo>
                      <a:cubicBezTo>
                        <a:pt x="12" y="114"/>
                        <a:pt x="12" y="114"/>
                        <a:pt x="12" y="114"/>
                      </a:cubicBezTo>
                      <a:cubicBezTo>
                        <a:pt x="12" y="114"/>
                        <a:pt x="11" y="115"/>
                        <a:pt x="11" y="115"/>
                      </a:cubicBezTo>
                      <a:cubicBezTo>
                        <a:pt x="11" y="115"/>
                        <a:pt x="11" y="115"/>
                        <a:pt x="11" y="115"/>
                      </a:cubicBezTo>
                      <a:cubicBezTo>
                        <a:pt x="11" y="116"/>
                        <a:pt x="10" y="118"/>
                        <a:pt x="10" y="119"/>
                      </a:cubicBezTo>
                      <a:cubicBezTo>
                        <a:pt x="9" y="123"/>
                        <a:pt x="9" y="127"/>
                        <a:pt x="8" y="130"/>
                      </a:cubicBezTo>
                      <a:cubicBezTo>
                        <a:pt x="7" y="132"/>
                        <a:pt x="6" y="137"/>
                        <a:pt x="7" y="138"/>
                      </a:cubicBezTo>
                      <a:cubicBezTo>
                        <a:pt x="10" y="138"/>
                        <a:pt x="15" y="143"/>
                        <a:pt x="23" y="153"/>
                      </a:cubicBezTo>
                      <a:cubicBezTo>
                        <a:pt x="24" y="154"/>
                        <a:pt x="25" y="156"/>
                        <a:pt x="26" y="158"/>
                      </a:cubicBezTo>
                      <a:cubicBezTo>
                        <a:pt x="28" y="158"/>
                        <a:pt x="30" y="158"/>
                        <a:pt x="32" y="158"/>
                      </a:cubicBezTo>
                      <a:cubicBezTo>
                        <a:pt x="32" y="158"/>
                        <a:pt x="33" y="159"/>
                        <a:pt x="33" y="159"/>
                      </a:cubicBezTo>
                      <a:cubicBezTo>
                        <a:pt x="34" y="159"/>
                        <a:pt x="35" y="160"/>
                        <a:pt x="36" y="160"/>
                      </a:cubicBezTo>
                      <a:cubicBezTo>
                        <a:pt x="38" y="162"/>
                        <a:pt x="39" y="164"/>
                        <a:pt x="39" y="166"/>
                      </a:cubicBezTo>
                      <a:cubicBezTo>
                        <a:pt x="39" y="166"/>
                        <a:pt x="40" y="166"/>
                        <a:pt x="41" y="166"/>
                      </a:cubicBezTo>
                      <a:cubicBezTo>
                        <a:pt x="42" y="166"/>
                        <a:pt x="44" y="166"/>
                        <a:pt x="44" y="166"/>
                      </a:cubicBezTo>
                      <a:cubicBezTo>
                        <a:pt x="44" y="166"/>
                        <a:pt x="45" y="166"/>
                        <a:pt x="45" y="165"/>
                      </a:cubicBezTo>
                      <a:cubicBezTo>
                        <a:pt x="45" y="165"/>
                        <a:pt x="45" y="165"/>
                        <a:pt x="45" y="165"/>
                      </a:cubicBezTo>
                      <a:cubicBezTo>
                        <a:pt x="45" y="164"/>
                        <a:pt x="45" y="164"/>
                        <a:pt x="45" y="164"/>
                      </a:cubicBezTo>
                      <a:cubicBezTo>
                        <a:pt x="45" y="164"/>
                        <a:pt x="46" y="164"/>
                        <a:pt x="46" y="164"/>
                      </a:cubicBezTo>
                      <a:cubicBezTo>
                        <a:pt x="46" y="163"/>
                        <a:pt x="46" y="163"/>
                        <a:pt x="46" y="163"/>
                      </a:cubicBezTo>
                      <a:cubicBezTo>
                        <a:pt x="44" y="161"/>
                        <a:pt x="39" y="158"/>
                        <a:pt x="36" y="158"/>
                      </a:cubicBezTo>
                      <a:cubicBezTo>
                        <a:pt x="34" y="158"/>
                        <a:pt x="32" y="156"/>
                        <a:pt x="30" y="154"/>
                      </a:cubicBezTo>
                      <a:cubicBezTo>
                        <a:pt x="27" y="151"/>
                        <a:pt x="26" y="146"/>
                        <a:pt x="26" y="143"/>
                      </a:cubicBezTo>
                      <a:cubicBezTo>
                        <a:pt x="27" y="141"/>
                        <a:pt x="26" y="140"/>
                        <a:pt x="25" y="138"/>
                      </a:cubicBezTo>
                      <a:cubicBezTo>
                        <a:pt x="23" y="137"/>
                        <a:pt x="22" y="135"/>
                        <a:pt x="22" y="133"/>
                      </a:cubicBezTo>
                      <a:cubicBezTo>
                        <a:pt x="22" y="132"/>
                        <a:pt x="22" y="131"/>
                        <a:pt x="19" y="130"/>
                      </a:cubicBezTo>
                      <a:cubicBezTo>
                        <a:pt x="18" y="130"/>
                        <a:pt x="17" y="130"/>
                        <a:pt x="16" y="129"/>
                      </a:cubicBezTo>
                      <a:cubicBezTo>
                        <a:pt x="12" y="127"/>
                        <a:pt x="14" y="120"/>
                        <a:pt x="15" y="114"/>
                      </a:cubicBezTo>
                      <a:cubicBezTo>
                        <a:pt x="16" y="112"/>
                        <a:pt x="16" y="110"/>
                        <a:pt x="16" y="109"/>
                      </a:cubicBezTo>
                      <a:cubicBezTo>
                        <a:pt x="17" y="107"/>
                        <a:pt x="18" y="104"/>
                        <a:pt x="19" y="100"/>
                      </a:cubicBezTo>
                      <a:cubicBezTo>
                        <a:pt x="21" y="96"/>
                        <a:pt x="24" y="89"/>
                        <a:pt x="23" y="87"/>
                      </a:cubicBezTo>
                      <a:cubicBezTo>
                        <a:pt x="22" y="86"/>
                        <a:pt x="22" y="84"/>
                        <a:pt x="23" y="83"/>
                      </a:cubicBezTo>
                      <a:cubicBezTo>
                        <a:pt x="24" y="80"/>
                        <a:pt x="28" y="79"/>
                        <a:pt x="30" y="79"/>
                      </a:cubicBezTo>
                      <a:cubicBezTo>
                        <a:pt x="33" y="79"/>
                        <a:pt x="35" y="80"/>
                        <a:pt x="36" y="83"/>
                      </a:cubicBezTo>
                      <a:cubicBezTo>
                        <a:pt x="37" y="88"/>
                        <a:pt x="38" y="88"/>
                        <a:pt x="42" y="88"/>
                      </a:cubicBezTo>
                      <a:cubicBezTo>
                        <a:pt x="43" y="88"/>
                        <a:pt x="43" y="88"/>
                        <a:pt x="43" y="88"/>
                      </a:cubicBezTo>
                      <a:cubicBezTo>
                        <a:pt x="47" y="88"/>
                        <a:pt x="49" y="90"/>
                        <a:pt x="51" y="92"/>
                      </a:cubicBezTo>
                      <a:cubicBezTo>
                        <a:pt x="52" y="93"/>
                        <a:pt x="53" y="94"/>
                        <a:pt x="54" y="94"/>
                      </a:cubicBezTo>
                      <a:cubicBezTo>
                        <a:pt x="54" y="94"/>
                        <a:pt x="54" y="94"/>
                        <a:pt x="54" y="94"/>
                      </a:cubicBezTo>
                      <a:cubicBezTo>
                        <a:pt x="54" y="94"/>
                        <a:pt x="54" y="94"/>
                        <a:pt x="53" y="93"/>
                      </a:cubicBezTo>
                      <a:cubicBezTo>
                        <a:pt x="53" y="92"/>
                        <a:pt x="52" y="91"/>
                        <a:pt x="52" y="88"/>
                      </a:cubicBezTo>
                      <a:cubicBezTo>
                        <a:pt x="52" y="87"/>
                        <a:pt x="52" y="86"/>
                        <a:pt x="51" y="85"/>
                      </a:cubicBezTo>
                      <a:cubicBezTo>
                        <a:pt x="50" y="83"/>
                        <a:pt x="49" y="81"/>
                        <a:pt x="52" y="77"/>
                      </a:cubicBezTo>
                      <a:cubicBezTo>
                        <a:pt x="57" y="70"/>
                        <a:pt x="65" y="67"/>
                        <a:pt x="70" y="68"/>
                      </a:cubicBezTo>
                      <a:cubicBezTo>
                        <a:pt x="70" y="68"/>
                        <a:pt x="70" y="68"/>
                        <a:pt x="71" y="68"/>
                      </a:cubicBezTo>
                      <a:cubicBezTo>
                        <a:pt x="72" y="69"/>
                        <a:pt x="74" y="68"/>
                        <a:pt x="76" y="68"/>
                      </a:cubicBezTo>
                      <a:cubicBezTo>
                        <a:pt x="78" y="68"/>
                        <a:pt x="79" y="68"/>
                        <a:pt x="81" y="68"/>
                      </a:cubicBezTo>
                      <a:cubicBezTo>
                        <a:pt x="81" y="68"/>
                        <a:pt x="81" y="68"/>
                        <a:pt x="82" y="68"/>
                      </a:cubicBezTo>
                      <a:cubicBezTo>
                        <a:pt x="82" y="68"/>
                        <a:pt x="82" y="68"/>
                        <a:pt x="82" y="68"/>
                      </a:cubicBezTo>
                      <a:cubicBezTo>
                        <a:pt x="82" y="68"/>
                        <a:pt x="83" y="68"/>
                        <a:pt x="83" y="68"/>
                      </a:cubicBezTo>
                      <a:cubicBezTo>
                        <a:pt x="83" y="68"/>
                        <a:pt x="83" y="68"/>
                        <a:pt x="83" y="68"/>
                      </a:cubicBezTo>
                      <a:cubicBezTo>
                        <a:pt x="84" y="68"/>
                        <a:pt x="84" y="68"/>
                        <a:pt x="84" y="68"/>
                      </a:cubicBezTo>
                      <a:cubicBezTo>
                        <a:pt x="85" y="68"/>
                        <a:pt x="85" y="68"/>
                        <a:pt x="85" y="69"/>
                      </a:cubicBezTo>
                      <a:cubicBezTo>
                        <a:pt x="85" y="69"/>
                        <a:pt x="85" y="69"/>
                        <a:pt x="85" y="69"/>
                      </a:cubicBezTo>
                      <a:cubicBezTo>
                        <a:pt x="86" y="68"/>
                        <a:pt x="86" y="68"/>
                        <a:pt x="86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8" name="Freeform 1128"/>
                <p:cNvSpPr>
                  <a:spLocks/>
                </p:cNvSpPr>
                <p:nvPr/>
              </p:nvSpPr>
              <p:spPr bwMode="auto">
                <a:xfrm>
                  <a:off x="4440" y="2251"/>
                  <a:ext cx="100" cy="60"/>
                </a:xfrm>
                <a:custGeom>
                  <a:avLst/>
                  <a:gdLst>
                    <a:gd name="T0" fmla="*/ 94 w 105"/>
                    <a:gd name="T1" fmla="*/ 19 h 63"/>
                    <a:gd name="T2" fmla="*/ 105 w 105"/>
                    <a:gd name="T3" fmla="*/ 16 h 63"/>
                    <a:gd name="T4" fmla="*/ 99 w 105"/>
                    <a:gd name="T5" fmla="*/ 12 h 63"/>
                    <a:gd name="T6" fmla="*/ 90 w 105"/>
                    <a:gd name="T7" fmla="*/ 11 h 63"/>
                    <a:gd name="T8" fmla="*/ 78 w 105"/>
                    <a:gd name="T9" fmla="*/ 0 h 63"/>
                    <a:gd name="T10" fmla="*/ 68 w 105"/>
                    <a:gd name="T11" fmla="*/ 14 h 63"/>
                    <a:gd name="T12" fmla="*/ 63 w 105"/>
                    <a:gd name="T13" fmla="*/ 21 h 63"/>
                    <a:gd name="T14" fmla="*/ 64 w 105"/>
                    <a:gd name="T15" fmla="*/ 24 h 63"/>
                    <a:gd name="T16" fmla="*/ 64 w 105"/>
                    <a:gd name="T17" fmla="*/ 25 h 63"/>
                    <a:gd name="T18" fmla="*/ 64 w 105"/>
                    <a:gd name="T19" fmla="*/ 27 h 63"/>
                    <a:gd name="T20" fmla="*/ 63 w 105"/>
                    <a:gd name="T21" fmla="*/ 28 h 63"/>
                    <a:gd name="T22" fmla="*/ 61 w 105"/>
                    <a:gd name="T23" fmla="*/ 29 h 63"/>
                    <a:gd name="T24" fmla="*/ 54 w 105"/>
                    <a:gd name="T25" fmla="*/ 32 h 63"/>
                    <a:gd name="T26" fmla="*/ 53 w 105"/>
                    <a:gd name="T27" fmla="*/ 31 h 63"/>
                    <a:gd name="T28" fmla="*/ 52 w 105"/>
                    <a:gd name="T29" fmla="*/ 31 h 63"/>
                    <a:gd name="T30" fmla="*/ 51 w 105"/>
                    <a:gd name="T31" fmla="*/ 30 h 63"/>
                    <a:gd name="T32" fmla="*/ 50 w 105"/>
                    <a:gd name="T33" fmla="*/ 30 h 63"/>
                    <a:gd name="T34" fmla="*/ 49 w 105"/>
                    <a:gd name="T35" fmla="*/ 28 h 63"/>
                    <a:gd name="T36" fmla="*/ 48 w 105"/>
                    <a:gd name="T37" fmla="*/ 27 h 63"/>
                    <a:gd name="T38" fmla="*/ 47 w 105"/>
                    <a:gd name="T39" fmla="*/ 25 h 63"/>
                    <a:gd name="T40" fmla="*/ 39 w 105"/>
                    <a:gd name="T41" fmla="*/ 38 h 63"/>
                    <a:gd name="T42" fmla="*/ 21 w 105"/>
                    <a:gd name="T43" fmla="*/ 44 h 63"/>
                    <a:gd name="T44" fmla="*/ 16 w 105"/>
                    <a:gd name="T45" fmla="*/ 57 h 63"/>
                    <a:gd name="T46" fmla="*/ 3 w 105"/>
                    <a:gd name="T47" fmla="*/ 57 h 63"/>
                    <a:gd name="T48" fmla="*/ 0 w 105"/>
                    <a:gd name="T49" fmla="*/ 56 h 63"/>
                    <a:gd name="T50" fmla="*/ 0 w 105"/>
                    <a:gd name="T51" fmla="*/ 56 h 63"/>
                    <a:gd name="T52" fmla="*/ 1 w 105"/>
                    <a:gd name="T53" fmla="*/ 57 h 63"/>
                    <a:gd name="T54" fmla="*/ 1 w 105"/>
                    <a:gd name="T55" fmla="*/ 57 h 63"/>
                    <a:gd name="T56" fmla="*/ 6 w 105"/>
                    <a:gd name="T57" fmla="*/ 60 h 63"/>
                    <a:gd name="T58" fmla="*/ 7 w 105"/>
                    <a:gd name="T59" fmla="*/ 62 h 63"/>
                    <a:gd name="T60" fmla="*/ 8 w 105"/>
                    <a:gd name="T61" fmla="*/ 62 h 63"/>
                    <a:gd name="T62" fmla="*/ 10 w 105"/>
                    <a:gd name="T63" fmla="*/ 62 h 63"/>
                    <a:gd name="T64" fmla="*/ 17 w 105"/>
                    <a:gd name="T65" fmla="*/ 61 h 63"/>
                    <a:gd name="T66" fmla="*/ 24 w 105"/>
                    <a:gd name="T67" fmla="*/ 61 h 63"/>
                    <a:gd name="T68" fmla="*/ 36 w 105"/>
                    <a:gd name="T69" fmla="*/ 56 h 63"/>
                    <a:gd name="T70" fmla="*/ 43 w 105"/>
                    <a:gd name="T71" fmla="*/ 59 h 63"/>
                    <a:gd name="T72" fmla="*/ 43 w 105"/>
                    <a:gd name="T73" fmla="*/ 59 h 63"/>
                    <a:gd name="T74" fmla="*/ 52 w 105"/>
                    <a:gd name="T75" fmla="*/ 56 h 63"/>
                    <a:gd name="T76" fmla="*/ 57 w 105"/>
                    <a:gd name="T77" fmla="*/ 46 h 63"/>
                    <a:gd name="T78" fmla="*/ 62 w 105"/>
                    <a:gd name="T79" fmla="*/ 38 h 63"/>
                    <a:gd name="T80" fmla="*/ 66 w 105"/>
                    <a:gd name="T81" fmla="*/ 27 h 63"/>
                    <a:gd name="T82" fmla="*/ 84 w 105"/>
                    <a:gd name="T83" fmla="*/ 24 h 63"/>
                    <a:gd name="T84" fmla="*/ 85 w 105"/>
                    <a:gd name="T85" fmla="*/ 24 h 63"/>
                    <a:gd name="T86" fmla="*/ 87 w 105"/>
                    <a:gd name="T87" fmla="*/ 24 h 63"/>
                    <a:gd name="T88" fmla="*/ 89 w 105"/>
                    <a:gd name="T89" fmla="*/ 25 h 63"/>
                    <a:gd name="T90" fmla="*/ 95 w 105"/>
                    <a:gd name="T91" fmla="*/ 2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5" h="63">
                      <a:moveTo>
                        <a:pt x="95" y="22"/>
                      </a:moveTo>
                      <a:cubicBezTo>
                        <a:pt x="93" y="21"/>
                        <a:pt x="94" y="20"/>
                        <a:pt x="94" y="19"/>
                      </a:cubicBezTo>
                      <a:cubicBezTo>
                        <a:pt x="94" y="17"/>
                        <a:pt x="96" y="17"/>
                        <a:pt x="99" y="17"/>
                      </a:cubicBezTo>
                      <a:cubicBezTo>
                        <a:pt x="100" y="17"/>
                        <a:pt x="104" y="17"/>
                        <a:pt x="105" y="16"/>
                      </a:cubicBezTo>
                      <a:cubicBezTo>
                        <a:pt x="105" y="15"/>
                        <a:pt x="105" y="15"/>
                        <a:pt x="104" y="14"/>
                      </a:cubicBezTo>
                      <a:cubicBezTo>
                        <a:pt x="103" y="12"/>
                        <a:pt x="100" y="11"/>
                        <a:pt x="99" y="12"/>
                      </a:cubicBezTo>
                      <a:cubicBezTo>
                        <a:pt x="98" y="12"/>
                        <a:pt x="97" y="12"/>
                        <a:pt x="96" y="12"/>
                      </a:cubicBezTo>
                      <a:cubicBezTo>
                        <a:pt x="94" y="12"/>
                        <a:pt x="92" y="12"/>
                        <a:pt x="90" y="11"/>
                      </a:cubicBezTo>
                      <a:cubicBezTo>
                        <a:pt x="87" y="10"/>
                        <a:pt x="87" y="8"/>
                        <a:pt x="87" y="7"/>
                      </a:cubicBezTo>
                      <a:cubicBezTo>
                        <a:pt x="87" y="5"/>
                        <a:pt x="81" y="0"/>
                        <a:pt x="78" y="0"/>
                      </a:cubicBezTo>
                      <a:cubicBezTo>
                        <a:pt x="76" y="0"/>
                        <a:pt x="72" y="7"/>
                        <a:pt x="71" y="10"/>
                      </a:cubicBezTo>
                      <a:cubicBezTo>
                        <a:pt x="71" y="12"/>
                        <a:pt x="69" y="13"/>
                        <a:pt x="68" y="14"/>
                      </a:cubicBezTo>
                      <a:cubicBezTo>
                        <a:pt x="66" y="15"/>
                        <a:pt x="65" y="16"/>
                        <a:pt x="65" y="17"/>
                      </a:cubicBezTo>
                      <a:cubicBezTo>
                        <a:pt x="66" y="18"/>
                        <a:pt x="65" y="20"/>
                        <a:pt x="63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3" y="22"/>
                        <a:pt x="64" y="23"/>
                        <a:pt x="64" y="24"/>
                      </a:cubicBezTo>
                      <a:cubicBezTo>
                        <a:pt x="64" y="24"/>
                        <a:pt x="64" y="24"/>
                        <a:pt x="64" y="24"/>
                      </a:cubicBezTo>
                      <a:cubicBezTo>
                        <a:pt x="64" y="24"/>
                        <a:pt x="64" y="25"/>
                        <a:pt x="64" y="25"/>
                      </a:cubicBezTo>
                      <a:cubicBezTo>
                        <a:pt x="64" y="26"/>
                        <a:pt x="64" y="26"/>
                        <a:pt x="64" y="26"/>
                      </a:cubicBezTo>
                      <a:cubicBezTo>
                        <a:pt x="64" y="26"/>
                        <a:pt x="64" y="27"/>
                        <a:pt x="64" y="27"/>
                      </a:cubicBezTo>
                      <a:cubicBezTo>
                        <a:pt x="64" y="27"/>
                        <a:pt x="64" y="27"/>
                        <a:pt x="64" y="27"/>
                      </a:cubicBezTo>
                      <a:cubicBezTo>
                        <a:pt x="64" y="27"/>
                        <a:pt x="64" y="28"/>
                        <a:pt x="63" y="28"/>
                      </a:cubicBezTo>
                      <a:cubicBezTo>
                        <a:pt x="63" y="29"/>
                        <a:pt x="62" y="29"/>
                        <a:pt x="61" y="29"/>
                      </a:cubicBezTo>
                      <a:cubicBezTo>
                        <a:pt x="61" y="29"/>
                        <a:pt x="61" y="29"/>
                        <a:pt x="61" y="29"/>
                      </a:cubicBezTo>
                      <a:cubicBezTo>
                        <a:pt x="60" y="29"/>
                        <a:pt x="60" y="29"/>
                        <a:pt x="59" y="30"/>
                      </a:cubicBezTo>
                      <a:cubicBezTo>
                        <a:pt x="58" y="30"/>
                        <a:pt x="56" y="32"/>
                        <a:pt x="54" y="32"/>
                      </a:cubicBezTo>
                      <a:cubicBezTo>
                        <a:pt x="54" y="32"/>
                        <a:pt x="53" y="32"/>
                        <a:pt x="53" y="32"/>
                      </a:cubicBezTo>
                      <a:cubicBezTo>
                        <a:pt x="53" y="31"/>
                        <a:pt x="53" y="31"/>
                        <a:pt x="53" y="31"/>
                      </a:cubicBezTo>
                      <a:cubicBezTo>
                        <a:pt x="53" y="31"/>
                        <a:pt x="53" y="31"/>
                        <a:pt x="52" y="31"/>
                      </a:cubicBezTo>
                      <a:cubicBezTo>
                        <a:pt x="52" y="31"/>
                        <a:pt x="52" y="31"/>
                        <a:pt x="52" y="31"/>
                      </a:cubicBezTo>
                      <a:cubicBezTo>
                        <a:pt x="52" y="31"/>
                        <a:pt x="52" y="31"/>
                        <a:pt x="52" y="31"/>
                      </a:cubicBezTo>
                      <a:cubicBezTo>
                        <a:pt x="51" y="31"/>
                        <a:pt x="51" y="31"/>
                        <a:pt x="51" y="30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30"/>
                        <a:pt x="50" y="30"/>
                        <a:pt x="50" y="30"/>
                      </a:cubicBezTo>
                      <a:cubicBezTo>
                        <a:pt x="50" y="29"/>
                        <a:pt x="50" y="29"/>
                        <a:pt x="50" y="29"/>
                      </a:cubicBezTo>
                      <a:cubicBezTo>
                        <a:pt x="50" y="29"/>
                        <a:pt x="50" y="29"/>
                        <a:pt x="49" y="28"/>
                      </a:cubicBezTo>
                      <a:cubicBezTo>
                        <a:pt x="49" y="28"/>
                        <a:pt x="49" y="28"/>
                        <a:pt x="49" y="27"/>
                      </a:cubicBezTo>
                      <a:cubicBezTo>
                        <a:pt x="49" y="27"/>
                        <a:pt x="48" y="27"/>
                        <a:pt x="48" y="27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47" y="25"/>
                        <a:pt x="47" y="25"/>
                        <a:pt x="47" y="25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5" y="26"/>
                        <a:pt x="40" y="32"/>
                        <a:pt x="39" y="38"/>
                      </a:cubicBezTo>
                      <a:cubicBezTo>
                        <a:pt x="38" y="44"/>
                        <a:pt x="33" y="44"/>
                        <a:pt x="27" y="44"/>
                      </a:cubicBezTo>
                      <a:cubicBezTo>
                        <a:pt x="25" y="44"/>
                        <a:pt x="23" y="44"/>
                        <a:pt x="21" y="44"/>
                      </a:cubicBezTo>
                      <a:cubicBezTo>
                        <a:pt x="17" y="45"/>
                        <a:pt x="17" y="47"/>
                        <a:pt x="17" y="52"/>
                      </a:cubicBezTo>
                      <a:cubicBezTo>
                        <a:pt x="16" y="54"/>
                        <a:pt x="16" y="56"/>
                        <a:pt x="16" y="57"/>
                      </a:cubicBezTo>
                      <a:cubicBezTo>
                        <a:pt x="15" y="58"/>
                        <a:pt x="14" y="60"/>
                        <a:pt x="12" y="60"/>
                      </a:cubicBezTo>
                      <a:cubicBezTo>
                        <a:pt x="9" y="60"/>
                        <a:pt x="6" y="58"/>
                        <a:pt x="3" y="57"/>
                      </a:cubicBezTo>
                      <a:cubicBezTo>
                        <a:pt x="2" y="56"/>
                        <a:pt x="1" y="56"/>
                        <a:pt x="0" y="5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57"/>
                        <a:pt x="0" y="57"/>
                        <a:pt x="1" y="57"/>
                      </a:cubicBezTo>
                      <a:cubicBezTo>
                        <a:pt x="1" y="57"/>
                        <a:pt x="1" y="57"/>
                        <a:pt x="1" y="57"/>
                      </a:cubicBezTo>
                      <a:cubicBezTo>
                        <a:pt x="1" y="57"/>
                        <a:pt x="1" y="57"/>
                        <a:pt x="1" y="57"/>
                      </a:cubicBezTo>
                      <a:cubicBezTo>
                        <a:pt x="1" y="57"/>
                        <a:pt x="1" y="57"/>
                        <a:pt x="1" y="57"/>
                      </a:cubicBezTo>
                      <a:cubicBezTo>
                        <a:pt x="1" y="57"/>
                        <a:pt x="1" y="58"/>
                        <a:pt x="1" y="58"/>
                      </a:cubicBezTo>
                      <a:cubicBezTo>
                        <a:pt x="3" y="58"/>
                        <a:pt x="4" y="59"/>
                        <a:pt x="6" y="60"/>
                      </a:cubicBezTo>
                      <a:cubicBezTo>
                        <a:pt x="6" y="61"/>
                        <a:pt x="7" y="61"/>
                        <a:pt x="7" y="62"/>
                      </a:cubicBezTo>
                      <a:cubicBezTo>
                        <a:pt x="7" y="62"/>
                        <a:pt x="7" y="62"/>
                        <a:pt x="7" y="62"/>
                      </a:cubicBezTo>
                      <a:cubicBezTo>
                        <a:pt x="8" y="62"/>
                        <a:pt x="8" y="62"/>
                        <a:pt x="8" y="62"/>
                      </a:cubicBezTo>
                      <a:cubicBezTo>
                        <a:pt x="8" y="62"/>
                        <a:pt x="8" y="62"/>
                        <a:pt x="8" y="62"/>
                      </a:cubicBezTo>
                      <a:cubicBezTo>
                        <a:pt x="8" y="63"/>
                        <a:pt x="9" y="63"/>
                        <a:pt x="9" y="63"/>
                      </a:cubicBezTo>
                      <a:cubicBezTo>
                        <a:pt x="9" y="62"/>
                        <a:pt x="10" y="62"/>
                        <a:pt x="10" y="62"/>
                      </a:cubicBezTo>
                      <a:cubicBezTo>
                        <a:pt x="10" y="62"/>
                        <a:pt x="10" y="62"/>
                        <a:pt x="10" y="62"/>
                      </a:cubicBezTo>
                      <a:cubicBezTo>
                        <a:pt x="12" y="61"/>
                        <a:pt x="15" y="61"/>
                        <a:pt x="17" y="61"/>
                      </a:cubicBezTo>
                      <a:cubicBezTo>
                        <a:pt x="18" y="61"/>
                        <a:pt x="19" y="61"/>
                        <a:pt x="20" y="61"/>
                      </a:cubicBezTo>
                      <a:cubicBezTo>
                        <a:pt x="21" y="61"/>
                        <a:pt x="23" y="61"/>
                        <a:pt x="24" y="61"/>
                      </a:cubicBezTo>
                      <a:cubicBezTo>
                        <a:pt x="25" y="61"/>
                        <a:pt x="26" y="60"/>
                        <a:pt x="27" y="59"/>
                      </a:cubicBezTo>
                      <a:cubicBezTo>
                        <a:pt x="29" y="58"/>
                        <a:pt x="31" y="56"/>
                        <a:pt x="36" y="56"/>
                      </a:cubicBezTo>
                      <a:cubicBezTo>
                        <a:pt x="40" y="56"/>
                        <a:pt x="41" y="58"/>
                        <a:pt x="42" y="59"/>
                      </a:cubicBezTo>
                      <a:cubicBezTo>
                        <a:pt x="42" y="59"/>
                        <a:pt x="43" y="59"/>
                        <a:pt x="43" y="59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3" y="59"/>
                        <a:pt x="44" y="59"/>
                        <a:pt x="46" y="58"/>
                      </a:cubicBezTo>
                      <a:cubicBezTo>
                        <a:pt x="48" y="57"/>
                        <a:pt x="50" y="57"/>
                        <a:pt x="52" y="56"/>
                      </a:cubicBezTo>
                      <a:cubicBezTo>
                        <a:pt x="55" y="56"/>
                        <a:pt x="55" y="56"/>
                        <a:pt x="54" y="54"/>
                      </a:cubicBezTo>
                      <a:cubicBezTo>
                        <a:pt x="54" y="50"/>
                        <a:pt x="56" y="48"/>
                        <a:pt x="57" y="46"/>
                      </a:cubicBezTo>
                      <a:cubicBezTo>
                        <a:pt x="57" y="45"/>
                        <a:pt x="58" y="45"/>
                        <a:pt x="58" y="43"/>
                      </a:cubicBezTo>
                      <a:cubicBezTo>
                        <a:pt x="57" y="40"/>
                        <a:pt x="60" y="39"/>
                        <a:pt x="62" y="38"/>
                      </a:cubicBezTo>
                      <a:cubicBezTo>
                        <a:pt x="63" y="37"/>
                        <a:pt x="65" y="37"/>
                        <a:pt x="64" y="33"/>
                      </a:cubicBezTo>
                      <a:cubicBezTo>
                        <a:pt x="64" y="31"/>
                        <a:pt x="65" y="29"/>
                        <a:pt x="66" y="27"/>
                      </a:cubicBezTo>
                      <a:cubicBezTo>
                        <a:pt x="70" y="23"/>
                        <a:pt x="77" y="23"/>
                        <a:pt x="82" y="24"/>
                      </a:cubicBezTo>
                      <a:cubicBezTo>
                        <a:pt x="83" y="24"/>
                        <a:pt x="83" y="24"/>
                        <a:pt x="84" y="24"/>
                      </a:cubicBezTo>
                      <a:cubicBezTo>
                        <a:pt x="84" y="24"/>
                        <a:pt x="84" y="24"/>
                        <a:pt x="85" y="24"/>
                      </a:cubicBezTo>
                      <a:cubicBezTo>
                        <a:pt x="85" y="24"/>
                        <a:pt x="85" y="24"/>
                        <a:pt x="85" y="24"/>
                      </a:cubicBezTo>
                      <a:cubicBezTo>
                        <a:pt x="86" y="24"/>
                        <a:pt x="86" y="24"/>
                        <a:pt x="86" y="24"/>
                      </a:cubicBezTo>
                      <a:cubicBezTo>
                        <a:pt x="86" y="24"/>
                        <a:pt x="87" y="24"/>
                        <a:pt x="87" y="24"/>
                      </a:cubicBezTo>
                      <a:cubicBezTo>
                        <a:pt x="87" y="24"/>
                        <a:pt x="87" y="24"/>
                        <a:pt x="88" y="25"/>
                      </a:cubicBezTo>
                      <a:cubicBezTo>
                        <a:pt x="88" y="25"/>
                        <a:pt x="88" y="25"/>
                        <a:pt x="89" y="25"/>
                      </a:cubicBezTo>
                      <a:cubicBezTo>
                        <a:pt x="89" y="25"/>
                        <a:pt x="89" y="25"/>
                        <a:pt x="89" y="25"/>
                      </a:cubicBezTo>
                      <a:cubicBezTo>
                        <a:pt x="91" y="24"/>
                        <a:pt x="94" y="23"/>
                        <a:pt x="95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79" name="Freeform 1129"/>
                <p:cNvSpPr>
                  <a:spLocks/>
                </p:cNvSpPr>
                <p:nvPr/>
              </p:nvSpPr>
              <p:spPr bwMode="auto">
                <a:xfrm>
                  <a:off x="4337" y="2253"/>
                  <a:ext cx="40" cy="53"/>
                </a:xfrm>
                <a:custGeom>
                  <a:avLst/>
                  <a:gdLst>
                    <a:gd name="T0" fmla="*/ 9 w 42"/>
                    <a:gd name="T1" fmla="*/ 29 h 56"/>
                    <a:gd name="T2" fmla="*/ 13 w 42"/>
                    <a:gd name="T3" fmla="*/ 36 h 56"/>
                    <a:gd name="T4" fmla="*/ 20 w 42"/>
                    <a:gd name="T5" fmla="*/ 43 h 56"/>
                    <a:gd name="T6" fmla="*/ 23 w 42"/>
                    <a:gd name="T7" fmla="*/ 45 h 56"/>
                    <a:gd name="T8" fmla="*/ 42 w 42"/>
                    <a:gd name="T9" fmla="*/ 56 h 56"/>
                    <a:gd name="T10" fmla="*/ 35 w 42"/>
                    <a:gd name="T11" fmla="*/ 43 h 56"/>
                    <a:gd name="T12" fmla="*/ 33 w 42"/>
                    <a:gd name="T13" fmla="*/ 28 h 56"/>
                    <a:gd name="T14" fmla="*/ 34 w 42"/>
                    <a:gd name="T15" fmla="*/ 20 h 56"/>
                    <a:gd name="T16" fmla="*/ 31 w 42"/>
                    <a:gd name="T17" fmla="*/ 15 h 56"/>
                    <a:gd name="T18" fmla="*/ 26 w 42"/>
                    <a:gd name="T19" fmla="*/ 9 h 56"/>
                    <a:gd name="T20" fmla="*/ 24 w 42"/>
                    <a:gd name="T21" fmla="*/ 7 h 56"/>
                    <a:gd name="T22" fmla="*/ 20 w 42"/>
                    <a:gd name="T23" fmla="*/ 4 h 56"/>
                    <a:gd name="T24" fmla="*/ 20 w 42"/>
                    <a:gd name="T25" fmla="*/ 5 h 56"/>
                    <a:gd name="T26" fmla="*/ 20 w 42"/>
                    <a:gd name="T27" fmla="*/ 5 h 56"/>
                    <a:gd name="T28" fmla="*/ 18 w 42"/>
                    <a:gd name="T29" fmla="*/ 8 h 56"/>
                    <a:gd name="T30" fmla="*/ 13 w 42"/>
                    <a:gd name="T31" fmla="*/ 8 h 56"/>
                    <a:gd name="T32" fmla="*/ 11 w 42"/>
                    <a:gd name="T33" fmla="*/ 8 h 56"/>
                    <a:gd name="T34" fmla="*/ 10 w 42"/>
                    <a:gd name="T35" fmla="*/ 8 h 56"/>
                    <a:gd name="T36" fmla="*/ 10 w 42"/>
                    <a:gd name="T37" fmla="*/ 8 h 56"/>
                    <a:gd name="T38" fmla="*/ 9 w 42"/>
                    <a:gd name="T39" fmla="*/ 8 h 56"/>
                    <a:gd name="T40" fmla="*/ 8 w 42"/>
                    <a:gd name="T41" fmla="*/ 7 h 56"/>
                    <a:gd name="T42" fmla="*/ 7 w 42"/>
                    <a:gd name="T43" fmla="*/ 7 h 56"/>
                    <a:gd name="T44" fmla="*/ 7 w 42"/>
                    <a:gd name="T45" fmla="*/ 6 h 56"/>
                    <a:gd name="T46" fmla="*/ 7 w 42"/>
                    <a:gd name="T47" fmla="*/ 5 h 56"/>
                    <a:gd name="T48" fmla="*/ 3 w 42"/>
                    <a:gd name="T49" fmla="*/ 0 h 56"/>
                    <a:gd name="T50" fmla="*/ 0 w 42"/>
                    <a:gd name="T51" fmla="*/ 0 h 56"/>
                    <a:gd name="T52" fmla="*/ 0 w 42"/>
                    <a:gd name="T53" fmla="*/ 0 h 56"/>
                    <a:gd name="T54" fmla="*/ 2 w 42"/>
                    <a:gd name="T55" fmla="*/ 15 h 56"/>
                    <a:gd name="T56" fmla="*/ 9 w 42"/>
                    <a:gd name="T57" fmla="*/ 29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2" h="56">
                      <a:moveTo>
                        <a:pt x="9" y="29"/>
                      </a:moveTo>
                      <a:cubicBezTo>
                        <a:pt x="11" y="32"/>
                        <a:pt x="13" y="34"/>
                        <a:pt x="13" y="36"/>
                      </a:cubicBezTo>
                      <a:cubicBezTo>
                        <a:pt x="14" y="39"/>
                        <a:pt x="16" y="40"/>
                        <a:pt x="20" y="43"/>
                      </a:cubicBezTo>
                      <a:cubicBezTo>
                        <a:pt x="21" y="44"/>
                        <a:pt x="22" y="45"/>
                        <a:pt x="23" y="45"/>
                      </a:cubicBezTo>
                      <a:cubicBezTo>
                        <a:pt x="30" y="50"/>
                        <a:pt x="39" y="55"/>
                        <a:pt x="42" y="56"/>
                      </a:cubicBezTo>
                      <a:cubicBezTo>
                        <a:pt x="42" y="53"/>
                        <a:pt x="38" y="47"/>
                        <a:pt x="35" y="43"/>
                      </a:cubicBezTo>
                      <a:cubicBezTo>
                        <a:pt x="32" y="40"/>
                        <a:pt x="33" y="34"/>
                        <a:pt x="33" y="28"/>
                      </a:cubicBezTo>
                      <a:cubicBezTo>
                        <a:pt x="34" y="25"/>
                        <a:pt x="34" y="23"/>
                        <a:pt x="34" y="20"/>
                      </a:cubicBezTo>
                      <a:cubicBezTo>
                        <a:pt x="34" y="17"/>
                        <a:pt x="33" y="16"/>
                        <a:pt x="31" y="15"/>
                      </a:cubicBezTo>
                      <a:cubicBezTo>
                        <a:pt x="29" y="13"/>
                        <a:pt x="27" y="12"/>
                        <a:pt x="26" y="9"/>
                      </a:cubicBezTo>
                      <a:cubicBezTo>
                        <a:pt x="25" y="7"/>
                        <a:pt x="25" y="7"/>
                        <a:pt x="24" y="7"/>
                      </a:cubicBezTo>
                      <a:cubicBezTo>
                        <a:pt x="23" y="7"/>
                        <a:pt x="21" y="6"/>
                        <a:pt x="20" y="4"/>
                      </a:cubicBezTo>
                      <a:cubicBezTo>
                        <a:pt x="20" y="4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6"/>
                        <a:pt x="20" y="8"/>
                        <a:pt x="18" y="8"/>
                      </a:cubicBezTo>
                      <a:cubicBezTo>
                        <a:pt x="17" y="8"/>
                        <a:pt x="15" y="8"/>
                        <a:pt x="13" y="8"/>
                      </a:cubicBezTo>
                      <a:cubicBezTo>
                        <a:pt x="12" y="8"/>
                        <a:pt x="11" y="8"/>
                        <a:pt x="1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9" y="8"/>
                        <a:pt x="8" y="8"/>
                        <a:pt x="8" y="7"/>
                      </a:cubicBezTo>
                      <a:cubicBezTo>
                        <a:pt x="8" y="7"/>
                        <a:pt x="8" y="7"/>
                        <a:pt x="7" y="7"/>
                      </a:cubicBezTo>
                      <a:cubicBezTo>
                        <a:pt x="7" y="7"/>
                        <a:pt x="7" y="6"/>
                        <a:pt x="7" y="6"/>
                      </a:cubicBezTo>
                      <a:cubicBezTo>
                        <a:pt x="7" y="6"/>
                        <a:pt x="7" y="5"/>
                        <a:pt x="7" y="5"/>
                      </a:cubicBezTo>
                      <a:cubicBezTo>
                        <a:pt x="7" y="4"/>
                        <a:pt x="7" y="1"/>
                        <a:pt x="3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5"/>
                        <a:pt x="2" y="10"/>
                        <a:pt x="2" y="15"/>
                      </a:cubicBezTo>
                      <a:cubicBezTo>
                        <a:pt x="2" y="19"/>
                        <a:pt x="6" y="24"/>
                        <a:pt x="9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0" name="Freeform 1130"/>
                <p:cNvSpPr>
                  <a:spLocks/>
                </p:cNvSpPr>
                <p:nvPr/>
              </p:nvSpPr>
              <p:spPr bwMode="auto">
                <a:xfrm>
                  <a:off x="4658" y="1944"/>
                  <a:ext cx="23" cy="28"/>
                </a:xfrm>
                <a:custGeom>
                  <a:avLst/>
                  <a:gdLst>
                    <a:gd name="T0" fmla="*/ 1 w 24"/>
                    <a:gd name="T1" fmla="*/ 10 h 30"/>
                    <a:gd name="T2" fmla="*/ 4 w 24"/>
                    <a:gd name="T3" fmla="*/ 6 h 30"/>
                    <a:gd name="T4" fmla="*/ 6 w 24"/>
                    <a:gd name="T5" fmla="*/ 4 h 30"/>
                    <a:gd name="T6" fmla="*/ 9 w 24"/>
                    <a:gd name="T7" fmla="*/ 6 h 30"/>
                    <a:gd name="T8" fmla="*/ 9 w 24"/>
                    <a:gd name="T9" fmla="*/ 19 h 30"/>
                    <a:gd name="T10" fmla="*/ 9 w 24"/>
                    <a:gd name="T11" fmla="*/ 29 h 30"/>
                    <a:gd name="T12" fmla="*/ 11 w 24"/>
                    <a:gd name="T13" fmla="*/ 30 h 30"/>
                    <a:gd name="T14" fmla="*/ 11 w 24"/>
                    <a:gd name="T15" fmla="*/ 30 h 30"/>
                    <a:gd name="T16" fmla="*/ 16 w 24"/>
                    <a:gd name="T17" fmla="*/ 22 h 30"/>
                    <a:gd name="T18" fmla="*/ 23 w 24"/>
                    <a:gd name="T19" fmla="*/ 12 h 30"/>
                    <a:gd name="T20" fmla="*/ 24 w 24"/>
                    <a:gd name="T21" fmla="*/ 10 h 30"/>
                    <a:gd name="T22" fmla="*/ 23 w 24"/>
                    <a:gd name="T23" fmla="*/ 10 h 30"/>
                    <a:gd name="T24" fmla="*/ 20 w 24"/>
                    <a:gd name="T25" fmla="*/ 6 h 30"/>
                    <a:gd name="T26" fmla="*/ 17 w 24"/>
                    <a:gd name="T27" fmla="*/ 4 h 30"/>
                    <a:gd name="T28" fmla="*/ 12 w 24"/>
                    <a:gd name="T29" fmla="*/ 0 h 30"/>
                    <a:gd name="T30" fmla="*/ 5 w 24"/>
                    <a:gd name="T31" fmla="*/ 4 h 30"/>
                    <a:gd name="T32" fmla="*/ 4 w 24"/>
                    <a:gd name="T33" fmla="*/ 5 h 30"/>
                    <a:gd name="T34" fmla="*/ 1 w 24"/>
                    <a:gd name="T35" fmla="*/ 9 h 30"/>
                    <a:gd name="T36" fmla="*/ 1 w 24"/>
                    <a:gd name="T37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30">
                      <a:moveTo>
                        <a:pt x="1" y="10"/>
                      </a:moveTo>
                      <a:cubicBezTo>
                        <a:pt x="2" y="10"/>
                        <a:pt x="3" y="8"/>
                        <a:pt x="4" y="6"/>
                      </a:cubicBezTo>
                      <a:cubicBezTo>
                        <a:pt x="4" y="4"/>
                        <a:pt x="6" y="4"/>
                        <a:pt x="6" y="4"/>
                      </a:cubicBezTo>
                      <a:cubicBezTo>
                        <a:pt x="7" y="4"/>
                        <a:pt x="8" y="4"/>
                        <a:pt x="9" y="6"/>
                      </a:cubicBezTo>
                      <a:cubicBezTo>
                        <a:pt x="10" y="8"/>
                        <a:pt x="11" y="14"/>
                        <a:pt x="9" y="19"/>
                      </a:cubicBezTo>
                      <a:cubicBezTo>
                        <a:pt x="7" y="22"/>
                        <a:pt x="8" y="26"/>
                        <a:pt x="9" y="29"/>
                      </a:cubicBezTo>
                      <a:cubicBezTo>
                        <a:pt x="10" y="29"/>
                        <a:pt x="10" y="30"/>
                        <a:pt x="11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2" y="30"/>
                        <a:pt x="15" y="25"/>
                        <a:pt x="16" y="22"/>
                      </a:cubicBezTo>
                      <a:cubicBezTo>
                        <a:pt x="18" y="18"/>
                        <a:pt x="20" y="14"/>
                        <a:pt x="23" y="12"/>
                      </a:cubicBezTo>
                      <a:cubicBezTo>
                        <a:pt x="23" y="11"/>
                        <a:pt x="24" y="10"/>
                        <a:pt x="24" y="10"/>
                      </a:cubicBezTo>
                      <a:cubicBezTo>
                        <a:pt x="24" y="10"/>
                        <a:pt x="23" y="10"/>
                        <a:pt x="23" y="10"/>
                      </a:cubicBezTo>
                      <a:cubicBezTo>
                        <a:pt x="22" y="9"/>
                        <a:pt x="20" y="8"/>
                        <a:pt x="20" y="6"/>
                      </a:cubicBezTo>
                      <a:cubicBezTo>
                        <a:pt x="20" y="5"/>
                        <a:pt x="18" y="5"/>
                        <a:pt x="17" y="4"/>
                      </a:cubicBezTo>
                      <a:cubicBezTo>
                        <a:pt x="15" y="4"/>
                        <a:pt x="13" y="3"/>
                        <a:pt x="12" y="0"/>
                      </a:cubicBezTo>
                      <a:cubicBezTo>
                        <a:pt x="11" y="0"/>
                        <a:pt x="8" y="2"/>
                        <a:pt x="5" y="4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0" y="8"/>
                        <a:pt x="0" y="8"/>
                        <a:pt x="1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1" name="Freeform 1131"/>
                <p:cNvSpPr>
                  <a:spLocks/>
                </p:cNvSpPr>
                <p:nvPr/>
              </p:nvSpPr>
              <p:spPr bwMode="auto">
                <a:xfrm>
                  <a:off x="4672" y="1850"/>
                  <a:ext cx="118" cy="92"/>
                </a:xfrm>
                <a:custGeom>
                  <a:avLst/>
                  <a:gdLst>
                    <a:gd name="T0" fmla="*/ 7 w 123"/>
                    <a:gd name="T1" fmla="*/ 91 h 96"/>
                    <a:gd name="T2" fmla="*/ 11 w 123"/>
                    <a:gd name="T3" fmla="*/ 90 h 96"/>
                    <a:gd name="T4" fmla="*/ 41 w 123"/>
                    <a:gd name="T5" fmla="*/ 82 h 96"/>
                    <a:gd name="T6" fmla="*/ 42 w 123"/>
                    <a:gd name="T7" fmla="*/ 82 h 96"/>
                    <a:gd name="T8" fmla="*/ 48 w 123"/>
                    <a:gd name="T9" fmla="*/ 84 h 96"/>
                    <a:gd name="T10" fmla="*/ 49 w 123"/>
                    <a:gd name="T11" fmla="*/ 90 h 96"/>
                    <a:gd name="T12" fmla="*/ 48 w 123"/>
                    <a:gd name="T13" fmla="*/ 94 h 96"/>
                    <a:gd name="T14" fmla="*/ 51 w 123"/>
                    <a:gd name="T15" fmla="*/ 96 h 96"/>
                    <a:gd name="T16" fmla="*/ 58 w 123"/>
                    <a:gd name="T17" fmla="*/ 92 h 96"/>
                    <a:gd name="T18" fmla="*/ 62 w 123"/>
                    <a:gd name="T19" fmla="*/ 88 h 96"/>
                    <a:gd name="T20" fmla="*/ 63 w 123"/>
                    <a:gd name="T21" fmla="*/ 88 h 96"/>
                    <a:gd name="T22" fmla="*/ 62 w 123"/>
                    <a:gd name="T23" fmla="*/ 87 h 96"/>
                    <a:gd name="T24" fmla="*/ 60 w 123"/>
                    <a:gd name="T25" fmla="*/ 83 h 96"/>
                    <a:gd name="T26" fmla="*/ 64 w 123"/>
                    <a:gd name="T27" fmla="*/ 80 h 96"/>
                    <a:gd name="T28" fmla="*/ 68 w 123"/>
                    <a:gd name="T29" fmla="*/ 83 h 96"/>
                    <a:gd name="T30" fmla="*/ 73 w 123"/>
                    <a:gd name="T31" fmla="*/ 85 h 96"/>
                    <a:gd name="T32" fmla="*/ 79 w 123"/>
                    <a:gd name="T33" fmla="*/ 82 h 96"/>
                    <a:gd name="T34" fmla="*/ 84 w 123"/>
                    <a:gd name="T35" fmla="*/ 79 h 96"/>
                    <a:gd name="T36" fmla="*/ 87 w 123"/>
                    <a:gd name="T37" fmla="*/ 81 h 96"/>
                    <a:gd name="T38" fmla="*/ 89 w 123"/>
                    <a:gd name="T39" fmla="*/ 82 h 96"/>
                    <a:gd name="T40" fmla="*/ 93 w 123"/>
                    <a:gd name="T41" fmla="*/ 77 h 96"/>
                    <a:gd name="T42" fmla="*/ 96 w 123"/>
                    <a:gd name="T43" fmla="*/ 74 h 96"/>
                    <a:gd name="T44" fmla="*/ 98 w 123"/>
                    <a:gd name="T45" fmla="*/ 77 h 96"/>
                    <a:gd name="T46" fmla="*/ 99 w 123"/>
                    <a:gd name="T47" fmla="*/ 77 h 96"/>
                    <a:gd name="T48" fmla="*/ 105 w 123"/>
                    <a:gd name="T49" fmla="*/ 74 h 96"/>
                    <a:gd name="T50" fmla="*/ 107 w 123"/>
                    <a:gd name="T51" fmla="*/ 67 h 96"/>
                    <a:gd name="T52" fmla="*/ 108 w 123"/>
                    <a:gd name="T53" fmla="*/ 58 h 96"/>
                    <a:gd name="T54" fmla="*/ 111 w 123"/>
                    <a:gd name="T55" fmla="*/ 43 h 96"/>
                    <a:gd name="T56" fmla="*/ 117 w 123"/>
                    <a:gd name="T57" fmla="*/ 31 h 96"/>
                    <a:gd name="T58" fmla="*/ 121 w 123"/>
                    <a:gd name="T59" fmla="*/ 28 h 96"/>
                    <a:gd name="T60" fmla="*/ 118 w 123"/>
                    <a:gd name="T61" fmla="*/ 11 h 96"/>
                    <a:gd name="T62" fmla="*/ 115 w 123"/>
                    <a:gd name="T63" fmla="*/ 0 h 96"/>
                    <a:gd name="T64" fmla="*/ 115 w 123"/>
                    <a:gd name="T65" fmla="*/ 0 h 96"/>
                    <a:gd name="T66" fmla="*/ 107 w 123"/>
                    <a:gd name="T67" fmla="*/ 4 h 96"/>
                    <a:gd name="T68" fmla="*/ 104 w 123"/>
                    <a:gd name="T69" fmla="*/ 6 h 96"/>
                    <a:gd name="T70" fmla="*/ 101 w 123"/>
                    <a:gd name="T71" fmla="*/ 12 h 96"/>
                    <a:gd name="T72" fmla="*/ 102 w 123"/>
                    <a:gd name="T73" fmla="*/ 17 h 96"/>
                    <a:gd name="T74" fmla="*/ 101 w 123"/>
                    <a:gd name="T75" fmla="*/ 27 h 96"/>
                    <a:gd name="T76" fmla="*/ 97 w 123"/>
                    <a:gd name="T77" fmla="*/ 34 h 96"/>
                    <a:gd name="T78" fmla="*/ 93 w 123"/>
                    <a:gd name="T79" fmla="*/ 42 h 96"/>
                    <a:gd name="T80" fmla="*/ 90 w 123"/>
                    <a:gd name="T81" fmla="*/ 45 h 96"/>
                    <a:gd name="T82" fmla="*/ 85 w 123"/>
                    <a:gd name="T83" fmla="*/ 51 h 96"/>
                    <a:gd name="T84" fmla="*/ 79 w 123"/>
                    <a:gd name="T85" fmla="*/ 55 h 96"/>
                    <a:gd name="T86" fmla="*/ 69 w 123"/>
                    <a:gd name="T87" fmla="*/ 54 h 96"/>
                    <a:gd name="T88" fmla="*/ 68 w 123"/>
                    <a:gd name="T89" fmla="*/ 51 h 96"/>
                    <a:gd name="T90" fmla="*/ 64 w 123"/>
                    <a:gd name="T91" fmla="*/ 58 h 96"/>
                    <a:gd name="T92" fmla="*/ 59 w 123"/>
                    <a:gd name="T93" fmla="*/ 68 h 96"/>
                    <a:gd name="T94" fmla="*/ 57 w 123"/>
                    <a:gd name="T95" fmla="*/ 69 h 96"/>
                    <a:gd name="T96" fmla="*/ 57 w 123"/>
                    <a:gd name="T97" fmla="*/ 72 h 96"/>
                    <a:gd name="T98" fmla="*/ 51 w 123"/>
                    <a:gd name="T99" fmla="*/ 75 h 96"/>
                    <a:gd name="T100" fmla="*/ 47 w 123"/>
                    <a:gd name="T101" fmla="*/ 74 h 96"/>
                    <a:gd name="T102" fmla="*/ 46 w 123"/>
                    <a:gd name="T103" fmla="*/ 72 h 96"/>
                    <a:gd name="T104" fmla="*/ 35 w 123"/>
                    <a:gd name="T105" fmla="*/ 75 h 96"/>
                    <a:gd name="T106" fmla="*/ 25 w 123"/>
                    <a:gd name="T107" fmla="*/ 76 h 96"/>
                    <a:gd name="T108" fmla="*/ 19 w 123"/>
                    <a:gd name="T109" fmla="*/ 76 h 96"/>
                    <a:gd name="T110" fmla="*/ 19 w 123"/>
                    <a:gd name="T111" fmla="*/ 77 h 96"/>
                    <a:gd name="T112" fmla="*/ 1 w 123"/>
                    <a:gd name="T113" fmla="*/ 90 h 96"/>
                    <a:gd name="T114" fmla="*/ 0 w 123"/>
                    <a:gd name="T115" fmla="*/ 91 h 96"/>
                    <a:gd name="T116" fmla="*/ 0 w 123"/>
                    <a:gd name="T117" fmla="*/ 92 h 96"/>
                    <a:gd name="T118" fmla="*/ 7 w 123"/>
                    <a:gd name="T119" fmla="*/ 9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3" h="96">
                      <a:moveTo>
                        <a:pt x="7" y="91"/>
                      </a:moveTo>
                      <a:cubicBezTo>
                        <a:pt x="9" y="91"/>
                        <a:pt x="11" y="91"/>
                        <a:pt x="11" y="90"/>
                      </a:cubicBezTo>
                      <a:cubicBezTo>
                        <a:pt x="14" y="86"/>
                        <a:pt x="33" y="83"/>
                        <a:pt x="41" y="82"/>
                      </a:cubicBezTo>
                      <a:cubicBezTo>
                        <a:pt x="42" y="82"/>
                        <a:pt x="42" y="82"/>
                        <a:pt x="42" y="82"/>
                      </a:cubicBezTo>
                      <a:cubicBezTo>
                        <a:pt x="44" y="82"/>
                        <a:pt x="47" y="82"/>
                        <a:pt x="48" y="84"/>
                      </a:cubicBezTo>
                      <a:cubicBezTo>
                        <a:pt x="50" y="86"/>
                        <a:pt x="49" y="88"/>
                        <a:pt x="49" y="90"/>
                      </a:cubicBezTo>
                      <a:cubicBezTo>
                        <a:pt x="48" y="91"/>
                        <a:pt x="48" y="93"/>
                        <a:pt x="48" y="94"/>
                      </a:cubicBezTo>
                      <a:cubicBezTo>
                        <a:pt x="48" y="94"/>
                        <a:pt x="48" y="96"/>
                        <a:pt x="51" y="96"/>
                      </a:cubicBezTo>
                      <a:cubicBezTo>
                        <a:pt x="53" y="96"/>
                        <a:pt x="56" y="95"/>
                        <a:pt x="58" y="92"/>
                      </a:cubicBezTo>
                      <a:cubicBezTo>
                        <a:pt x="59" y="90"/>
                        <a:pt x="61" y="89"/>
                        <a:pt x="62" y="88"/>
                      </a:cubicBezTo>
                      <a:cubicBezTo>
                        <a:pt x="62" y="88"/>
                        <a:pt x="62" y="88"/>
                        <a:pt x="63" y="88"/>
                      </a:cubicBezTo>
                      <a:cubicBezTo>
                        <a:pt x="63" y="88"/>
                        <a:pt x="62" y="88"/>
                        <a:pt x="62" y="87"/>
                      </a:cubicBezTo>
                      <a:cubicBezTo>
                        <a:pt x="60" y="86"/>
                        <a:pt x="60" y="84"/>
                        <a:pt x="60" y="83"/>
                      </a:cubicBezTo>
                      <a:cubicBezTo>
                        <a:pt x="61" y="81"/>
                        <a:pt x="62" y="80"/>
                        <a:pt x="64" y="80"/>
                      </a:cubicBezTo>
                      <a:cubicBezTo>
                        <a:pt x="65" y="80"/>
                        <a:pt x="67" y="81"/>
                        <a:pt x="68" y="83"/>
                      </a:cubicBezTo>
                      <a:cubicBezTo>
                        <a:pt x="69" y="84"/>
                        <a:pt x="71" y="85"/>
                        <a:pt x="73" y="85"/>
                      </a:cubicBezTo>
                      <a:cubicBezTo>
                        <a:pt x="76" y="85"/>
                        <a:pt x="78" y="84"/>
                        <a:pt x="79" y="82"/>
                      </a:cubicBezTo>
                      <a:cubicBezTo>
                        <a:pt x="80" y="81"/>
                        <a:pt x="82" y="79"/>
                        <a:pt x="84" y="79"/>
                      </a:cubicBezTo>
                      <a:cubicBezTo>
                        <a:pt x="85" y="79"/>
                        <a:pt x="86" y="80"/>
                        <a:pt x="87" y="81"/>
                      </a:cubicBezTo>
                      <a:cubicBezTo>
                        <a:pt x="88" y="81"/>
                        <a:pt x="88" y="82"/>
                        <a:pt x="89" y="82"/>
                      </a:cubicBezTo>
                      <a:cubicBezTo>
                        <a:pt x="90" y="82"/>
                        <a:pt x="92" y="79"/>
                        <a:pt x="93" y="77"/>
                      </a:cubicBezTo>
                      <a:cubicBezTo>
                        <a:pt x="94" y="76"/>
                        <a:pt x="94" y="74"/>
                        <a:pt x="96" y="74"/>
                      </a:cubicBezTo>
                      <a:cubicBezTo>
                        <a:pt x="96" y="74"/>
                        <a:pt x="98" y="75"/>
                        <a:pt x="98" y="77"/>
                      </a:cubicBezTo>
                      <a:cubicBezTo>
                        <a:pt x="98" y="77"/>
                        <a:pt x="98" y="77"/>
                        <a:pt x="99" y="77"/>
                      </a:cubicBezTo>
                      <a:cubicBezTo>
                        <a:pt x="101" y="77"/>
                        <a:pt x="103" y="76"/>
                        <a:pt x="105" y="74"/>
                      </a:cubicBezTo>
                      <a:cubicBezTo>
                        <a:pt x="107" y="72"/>
                        <a:pt x="107" y="70"/>
                        <a:pt x="107" y="67"/>
                      </a:cubicBezTo>
                      <a:cubicBezTo>
                        <a:pt x="107" y="64"/>
                        <a:pt x="107" y="61"/>
                        <a:pt x="108" y="58"/>
                      </a:cubicBezTo>
                      <a:cubicBezTo>
                        <a:pt x="111" y="55"/>
                        <a:pt x="113" y="47"/>
                        <a:pt x="111" y="43"/>
                      </a:cubicBezTo>
                      <a:cubicBezTo>
                        <a:pt x="108" y="38"/>
                        <a:pt x="113" y="34"/>
                        <a:pt x="117" y="31"/>
                      </a:cubicBezTo>
                      <a:cubicBezTo>
                        <a:pt x="119" y="30"/>
                        <a:pt x="120" y="29"/>
                        <a:pt x="121" y="28"/>
                      </a:cubicBezTo>
                      <a:cubicBezTo>
                        <a:pt x="123" y="27"/>
                        <a:pt x="120" y="16"/>
                        <a:pt x="118" y="11"/>
                      </a:cubicBezTo>
                      <a:cubicBezTo>
                        <a:pt x="117" y="6"/>
                        <a:pt x="116" y="2"/>
                        <a:pt x="115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4" y="0"/>
                        <a:pt x="109" y="2"/>
                        <a:pt x="107" y="4"/>
                      </a:cubicBezTo>
                      <a:cubicBezTo>
                        <a:pt x="106" y="5"/>
                        <a:pt x="105" y="5"/>
                        <a:pt x="104" y="6"/>
                      </a:cubicBezTo>
                      <a:cubicBezTo>
                        <a:pt x="103" y="6"/>
                        <a:pt x="102" y="9"/>
                        <a:pt x="101" y="12"/>
                      </a:cubicBezTo>
                      <a:cubicBezTo>
                        <a:pt x="101" y="15"/>
                        <a:pt x="101" y="17"/>
                        <a:pt x="102" y="17"/>
                      </a:cubicBezTo>
                      <a:cubicBezTo>
                        <a:pt x="106" y="20"/>
                        <a:pt x="103" y="24"/>
                        <a:pt x="101" y="27"/>
                      </a:cubicBezTo>
                      <a:cubicBezTo>
                        <a:pt x="99" y="29"/>
                        <a:pt x="97" y="31"/>
                        <a:pt x="97" y="34"/>
                      </a:cubicBezTo>
                      <a:cubicBezTo>
                        <a:pt x="98" y="38"/>
                        <a:pt x="95" y="41"/>
                        <a:pt x="93" y="42"/>
                      </a:cubicBezTo>
                      <a:cubicBezTo>
                        <a:pt x="92" y="43"/>
                        <a:pt x="91" y="44"/>
                        <a:pt x="90" y="45"/>
                      </a:cubicBezTo>
                      <a:cubicBezTo>
                        <a:pt x="90" y="49"/>
                        <a:pt x="87" y="50"/>
                        <a:pt x="85" y="51"/>
                      </a:cubicBezTo>
                      <a:cubicBezTo>
                        <a:pt x="83" y="52"/>
                        <a:pt x="81" y="53"/>
                        <a:pt x="79" y="55"/>
                      </a:cubicBezTo>
                      <a:cubicBezTo>
                        <a:pt x="75" y="57"/>
                        <a:pt x="71" y="57"/>
                        <a:pt x="69" y="54"/>
                      </a:cubicBezTo>
                      <a:cubicBezTo>
                        <a:pt x="69" y="53"/>
                        <a:pt x="69" y="52"/>
                        <a:pt x="68" y="51"/>
                      </a:cubicBezTo>
                      <a:cubicBezTo>
                        <a:pt x="67" y="53"/>
                        <a:pt x="64" y="55"/>
                        <a:pt x="64" y="58"/>
                      </a:cubicBezTo>
                      <a:cubicBezTo>
                        <a:pt x="65" y="63"/>
                        <a:pt x="61" y="66"/>
                        <a:pt x="59" y="68"/>
                      </a:cubicBezTo>
                      <a:cubicBezTo>
                        <a:pt x="58" y="68"/>
                        <a:pt x="58" y="68"/>
                        <a:pt x="57" y="69"/>
                      </a:cubicBezTo>
                      <a:cubicBezTo>
                        <a:pt x="58" y="70"/>
                        <a:pt x="58" y="71"/>
                        <a:pt x="57" y="72"/>
                      </a:cubicBezTo>
                      <a:cubicBezTo>
                        <a:pt x="56" y="75"/>
                        <a:pt x="53" y="75"/>
                        <a:pt x="51" y="75"/>
                      </a:cubicBezTo>
                      <a:cubicBezTo>
                        <a:pt x="49" y="75"/>
                        <a:pt x="48" y="75"/>
                        <a:pt x="47" y="74"/>
                      </a:cubicBezTo>
                      <a:cubicBezTo>
                        <a:pt x="47" y="74"/>
                        <a:pt x="46" y="73"/>
                        <a:pt x="46" y="72"/>
                      </a:cubicBezTo>
                      <a:cubicBezTo>
                        <a:pt x="45" y="72"/>
                        <a:pt x="42" y="73"/>
                        <a:pt x="35" y="75"/>
                      </a:cubicBezTo>
                      <a:cubicBezTo>
                        <a:pt x="32" y="77"/>
                        <a:pt x="28" y="76"/>
                        <a:pt x="25" y="76"/>
                      </a:cubicBezTo>
                      <a:cubicBezTo>
                        <a:pt x="22" y="75"/>
                        <a:pt x="21" y="75"/>
                        <a:pt x="19" y="76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4" y="81"/>
                        <a:pt x="7" y="89"/>
                        <a:pt x="1" y="90"/>
                      </a:cubicBezTo>
                      <a:cubicBezTo>
                        <a:pt x="0" y="90"/>
                        <a:pt x="0" y="90"/>
                        <a:pt x="0" y="91"/>
                      </a:cubicBezTo>
                      <a:cubicBezTo>
                        <a:pt x="0" y="91"/>
                        <a:pt x="0" y="92"/>
                        <a:pt x="0" y="92"/>
                      </a:cubicBezTo>
                      <a:cubicBezTo>
                        <a:pt x="2" y="91"/>
                        <a:pt x="5" y="91"/>
                        <a:pt x="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2" name="Freeform 1132"/>
                <p:cNvSpPr>
                  <a:spLocks/>
                </p:cNvSpPr>
                <p:nvPr/>
              </p:nvSpPr>
              <p:spPr bwMode="auto">
                <a:xfrm>
                  <a:off x="4774" y="1795"/>
                  <a:ext cx="58" cy="41"/>
                </a:xfrm>
                <a:custGeom>
                  <a:avLst/>
                  <a:gdLst>
                    <a:gd name="T0" fmla="*/ 1 w 60"/>
                    <a:gd name="T1" fmla="*/ 33 h 43"/>
                    <a:gd name="T2" fmla="*/ 0 w 60"/>
                    <a:gd name="T3" fmla="*/ 37 h 43"/>
                    <a:gd name="T4" fmla="*/ 3 w 60"/>
                    <a:gd name="T5" fmla="*/ 37 h 43"/>
                    <a:gd name="T6" fmla="*/ 8 w 60"/>
                    <a:gd name="T7" fmla="*/ 37 h 43"/>
                    <a:gd name="T8" fmla="*/ 13 w 60"/>
                    <a:gd name="T9" fmla="*/ 36 h 43"/>
                    <a:gd name="T10" fmla="*/ 27 w 60"/>
                    <a:gd name="T11" fmla="*/ 41 h 43"/>
                    <a:gd name="T12" fmla="*/ 30 w 60"/>
                    <a:gd name="T13" fmla="*/ 43 h 43"/>
                    <a:gd name="T14" fmla="*/ 31 w 60"/>
                    <a:gd name="T15" fmla="*/ 40 h 43"/>
                    <a:gd name="T16" fmla="*/ 49 w 60"/>
                    <a:gd name="T17" fmla="*/ 31 h 43"/>
                    <a:gd name="T18" fmla="*/ 55 w 60"/>
                    <a:gd name="T19" fmla="*/ 29 h 43"/>
                    <a:gd name="T20" fmla="*/ 54 w 60"/>
                    <a:gd name="T21" fmla="*/ 29 h 43"/>
                    <a:gd name="T22" fmla="*/ 53 w 60"/>
                    <a:gd name="T23" fmla="*/ 27 h 43"/>
                    <a:gd name="T24" fmla="*/ 60 w 60"/>
                    <a:gd name="T25" fmla="*/ 19 h 43"/>
                    <a:gd name="T26" fmla="*/ 56 w 60"/>
                    <a:gd name="T27" fmla="*/ 17 h 43"/>
                    <a:gd name="T28" fmla="*/ 55 w 60"/>
                    <a:gd name="T29" fmla="*/ 17 h 43"/>
                    <a:gd name="T30" fmla="*/ 52 w 60"/>
                    <a:gd name="T31" fmla="*/ 19 h 43"/>
                    <a:gd name="T32" fmla="*/ 46 w 60"/>
                    <a:gd name="T33" fmla="*/ 21 h 43"/>
                    <a:gd name="T34" fmla="*/ 45 w 60"/>
                    <a:gd name="T35" fmla="*/ 21 h 43"/>
                    <a:gd name="T36" fmla="*/ 20 w 60"/>
                    <a:gd name="T37" fmla="*/ 2 h 43"/>
                    <a:gd name="T38" fmla="*/ 15 w 60"/>
                    <a:gd name="T39" fmla="*/ 1 h 43"/>
                    <a:gd name="T40" fmla="*/ 16 w 60"/>
                    <a:gd name="T41" fmla="*/ 3 h 43"/>
                    <a:gd name="T42" fmla="*/ 16 w 60"/>
                    <a:gd name="T43" fmla="*/ 11 h 43"/>
                    <a:gd name="T44" fmla="*/ 15 w 60"/>
                    <a:gd name="T45" fmla="*/ 16 h 43"/>
                    <a:gd name="T46" fmla="*/ 13 w 60"/>
                    <a:gd name="T47" fmla="*/ 23 h 43"/>
                    <a:gd name="T48" fmla="*/ 12 w 60"/>
                    <a:gd name="T49" fmla="*/ 26 h 43"/>
                    <a:gd name="T50" fmla="*/ 11 w 60"/>
                    <a:gd name="T51" fmla="*/ 29 h 43"/>
                    <a:gd name="T52" fmla="*/ 4 w 60"/>
                    <a:gd name="T53" fmla="*/ 32 h 43"/>
                    <a:gd name="T54" fmla="*/ 1 w 60"/>
                    <a:gd name="T55" fmla="*/ 32 h 43"/>
                    <a:gd name="T56" fmla="*/ 1 w 60"/>
                    <a:gd name="T57" fmla="*/ 32 h 43"/>
                    <a:gd name="T58" fmla="*/ 1 w 60"/>
                    <a:gd name="T59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0" h="43">
                      <a:moveTo>
                        <a:pt x="1" y="33"/>
                      </a:moveTo>
                      <a:cubicBezTo>
                        <a:pt x="1" y="34"/>
                        <a:pt x="1" y="35"/>
                        <a:pt x="0" y="37"/>
                      </a:cubicBezTo>
                      <a:cubicBezTo>
                        <a:pt x="1" y="36"/>
                        <a:pt x="2" y="37"/>
                        <a:pt x="3" y="37"/>
                      </a:cubicBezTo>
                      <a:cubicBezTo>
                        <a:pt x="5" y="37"/>
                        <a:pt x="7" y="38"/>
                        <a:pt x="8" y="37"/>
                      </a:cubicBezTo>
                      <a:cubicBezTo>
                        <a:pt x="9" y="36"/>
                        <a:pt x="11" y="36"/>
                        <a:pt x="13" y="36"/>
                      </a:cubicBezTo>
                      <a:cubicBezTo>
                        <a:pt x="18" y="36"/>
                        <a:pt x="23" y="38"/>
                        <a:pt x="27" y="41"/>
                      </a:cubicBezTo>
                      <a:cubicBezTo>
                        <a:pt x="29" y="43"/>
                        <a:pt x="30" y="43"/>
                        <a:pt x="30" y="43"/>
                      </a:cubicBezTo>
                      <a:cubicBezTo>
                        <a:pt x="30" y="43"/>
                        <a:pt x="31" y="43"/>
                        <a:pt x="31" y="40"/>
                      </a:cubicBezTo>
                      <a:cubicBezTo>
                        <a:pt x="32" y="33"/>
                        <a:pt x="41" y="31"/>
                        <a:pt x="49" y="31"/>
                      </a:cubicBezTo>
                      <a:cubicBezTo>
                        <a:pt x="53" y="31"/>
                        <a:pt x="55" y="29"/>
                        <a:pt x="55" y="29"/>
                      </a:cubicBezTo>
                      <a:cubicBezTo>
                        <a:pt x="55" y="29"/>
                        <a:pt x="55" y="29"/>
                        <a:pt x="54" y="29"/>
                      </a:cubicBezTo>
                      <a:cubicBezTo>
                        <a:pt x="54" y="28"/>
                        <a:pt x="53" y="28"/>
                        <a:pt x="53" y="27"/>
                      </a:cubicBezTo>
                      <a:cubicBezTo>
                        <a:pt x="53" y="25"/>
                        <a:pt x="55" y="23"/>
                        <a:pt x="60" y="19"/>
                      </a:cubicBezTo>
                      <a:cubicBezTo>
                        <a:pt x="58" y="19"/>
                        <a:pt x="57" y="19"/>
                        <a:pt x="56" y="17"/>
                      </a:cubicBezTo>
                      <a:cubicBezTo>
                        <a:pt x="56" y="17"/>
                        <a:pt x="56" y="17"/>
                        <a:pt x="55" y="17"/>
                      </a:cubicBezTo>
                      <a:cubicBezTo>
                        <a:pt x="55" y="17"/>
                        <a:pt x="53" y="18"/>
                        <a:pt x="52" y="19"/>
                      </a:cubicBezTo>
                      <a:cubicBezTo>
                        <a:pt x="51" y="19"/>
                        <a:pt x="49" y="20"/>
                        <a:pt x="46" y="21"/>
                      </a:cubicBezTo>
                      <a:cubicBezTo>
                        <a:pt x="46" y="21"/>
                        <a:pt x="46" y="21"/>
                        <a:pt x="45" y="21"/>
                      </a:cubicBezTo>
                      <a:cubicBezTo>
                        <a:pt x="39" y="21"/>
                        <a:pt x="24" y="8"/>
                        <a:pt x="20" y="2"/>
                      </a:cubicBezTo>
                      <a:cubicBezTo>
                        <a:pt x="18" y="0"/>
                        <a:pt x="16" y="0"/>
                        <a:pt x="15" y="1"/>
                      </a:cubicBezTo>
                      <a:cubicBezTo>
                        <a:pt x="15" y="2"/>
                        <a:pt x="15" y="2"/>
                        <a:pt x="16" y="3"/>
                      </a:cubicBezTo>
                      <a:cubicBezTo>
                        <a:pt x="18" y="7"/>
                        <a:pt x="17" y="9"/>
                        <a:pt x="16" y="11"/>
                      </a:cubicBezTo>
                      <a:cubicBezTo>
                        <a:pt x="16" y="12"/>
                        <a:pt x="15" y="14"/>
                        <a:pt x="15" y="16"/>
                      </a:cubicBezTo>
                      <a:cubicBezTo>
                        <a:pt x="15" y="20"/>
                        <a:pt x="14" y="22"/>
                        <a:pt x="13" y="23"/>
                      </a:cubicBezTo>
                      <a:cubicBezTo>
                        <a:pt x="12" y="24"/>
                        <a:pt x="12" y="25"/>
                        <a:pt x="12" y="26"/>
                      </a:cubicBezTo>
                      <a:cubicBezTo>
                        <a:pt x="12" y="27"/>
                        <a:pt x="12" y="28"/>
                        <a:pt x="11" y="29"/>
                      </a:cubicBezTo>
                      <a:cubicBezTo>
                        <a:pt x="10" y="31"/>
                        <a:pt x="7" y="31"/>
                        <a:pt x="4" y="32"/>
                      </a:cubicBezTo>
                      <a:cubicBezTo>
                        <a:pt x="3" y="32"/>
                        <a:pt x="2" y="32"/>
                        <a:pt x="1" y="32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1" y="32"/>
                        <a:pt x="1" y="32"/>
                        <a:pt x="1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3" name="Freeform 1133"/>
                <p:cNvSpPr>
                  <a:spLocks/>
                </p:cNvSpPr>
                <p:nvPr/>
              </p:nvSpPr>
              <p:spPr bwMode="auto">
                <a:xfrm>
                  <a:off x="4688" y="1936"/>
                  <a:ext cx="21" cy="16"/>
                </a:xfrm>
                <a:custGeom>
                  <a:avLst/>
                  <a:gdLst>
                    <a:gd name="T0" fmla="*/ 15 w 22"/>
                    <a:gd name="T1" fmla="*/ 1 h 17"/>
                    <a:gd name="T2" fmla="*/ 7 w 22"/>
                    <a:gd name="T3" fmla="*/ 5 h 17"/>
                    <a:gd name="T4" fmla="*/ 2 w 22"/>
                    <a:gd name="T5" fmla="*/ 6 h 17"/>
                    <a:gd name="T6" fmla="*/ 0 w 22"/>
                    <a:gd name="T7" fmla="*/ 11 h 17"/>
                    <a:gd name="T8" fmla="*/ 1 w 22"/>
                    <a:gd name="T9" fmla="*/ 17 h 17"/>
                    <a:gd name="T10" fmla="*/ 3 w 22"/>
                    <a:gd name="T11" fmla="*/ 17 h 17"/>
                    <a:gd name="T12" fmla="*/ 5 w 22"/>
                    <a:gd name="T13" fmla="*/ 15 h 17"/>
                    <a:gd name="T14" fmla="*/ 13 w 22"/>
                    <a:gd name="T15" fmla="*/ 9 h 17"/>
                    <a:gd name="T16" fmla="*/ 17 w 22"/>
                    <a:gd name="T17" fmla="*/ 10 h 17"/>
                    <a:gd name="T18" fmla="*/ 20 w 22"/>
                    <a:gd name="T19" fmla="*/ 8 h 17"/>
                    <a:gd name="T20" fmla="*/ 22 w 22"/>
                    <a:gd name="T21" fmla="*/ 2 h 17"/>
                    <a:gd name="T22" fmla="*/ 18 w 22"/>
                    <a:gd name="T23" fmla="*/ 0 h 17"/>
                    <a:gd name="T24" fmla="*/ 15 w 22"/>
                    <a:gd name="T25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2" h="17">
                      <a:moveTo>
                        <a:pt x="15" y="1"/>
                      </a:moveTo>
                      <a:cubicBezTo>
                        <a:pt x="13" y="5"/>
                        <a:pt x="10" y="5"/>
                        <a:pt x="7" y="5"/>
                      </a:cubicBezTo>
                      <a:cubicBezTo>
                        <a:pt x="6" y="5"/>
                        <a:pt x="4" y="5"/>
                        <a:pt x="2" y="6"/>
                      </a:cubicBezTo>
                      <a:cubicBezTo>
                        <a:pt x="1" y="6"/>
                        <a:pt x="0" y="8"/>
                        <a:pt x="0" y="11"/>
                      </a:cubicBezTo>
                      <a:cubicBezTo>
                        <a:pt x="0" y="14"/>
                        <a:pt x="1" y="17"/>
                        <a:pt x="1" y="17"/>
                      </a:cubicBezTo>
                      <a:cubicBezTo>
                        <a:pt x="2" y="17"/>
                        <a:pt x="3" y="17"/>
                        <a:pt x="3" y="17"/>
                      </a:cubicBezTo>
                      <a:cubicBezTo>
                        <a:pt x="4" y="17"/>
                        <a:pt x="4" y="17"/>
                        <a:pt x="5" y="15"/>
                      </a:cubicBezTo>
                      <a:cubicBezTo>
                        <a:pt x="6" y="12"/>
                        <a:pt x="9" y="9"/>
                        <a:pt x="13" y="9"/>
                      </a:cubicBezTo>
                      <a:cubicBezTo>
                        <a:pt x="15" y="9"/>
                        <a:pt x="16" y="10"/>
                        <a:pt x="17" y="10"/>
                      </a:cubicBezTo>
                      <a:cubicBezTo>
                        <a:pt x="18" y="10"/>
                        <a:pt x="19" y="10"/>
                        <a:pt x="20" y="8"/>
                      </a:cubicBezTo>
                      <a:cubicBezTo>
                        <a:pt x="21" y="6"/>
                        <a:pt x="22" y="4"/>
                        <a:pt x="22" y="2"/>
                      </a:cubicBezTo>
                      <a:cubicBezTo>
                        <a:pt x="22" y="0"/>
                        <a:pt x="20" y="0"/>
                        <a:pt x="18" y="0"/>
                      </a:cubicBezTo>
                      <a:cubicBezTo>
                        <a:pt x="16" y="0"/>
                        <a:pt x="15" y="1"/>
                        <a:pt x="1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4" name="Freeform 1134"/>
                <p:cNvSpPr>
                  <a:spLocks/>
                </p:cNvSpPr>
                <p:nvPr/>
              </p:nvSpPr>
              <p:spPr bwMode="auto">
                <a:xfrm>
                  <a:off x="4068" y="1681"/>
                  <a:ext cx="641" cy="415"/>
                </a:xfrm>
                <a:custGeom>
                  <a:avLst/>
                  <a:gdLst>
                    <a:gd name="T0" fmla="*/ 478 w 671"/>
                    <a:gd name="T1" fmla="*/ 83 h 435"/>
                    <a:gd name="T2" fmla="*/ 464 w 671"/>
                    <a:gd name="T3" fmla="*/ 113 h 435"/>
                    <a:gd name="T4" fmla="*/ 408 w 671"/>
                    <a:gd name="T5" fmla="*/ 147 h 435"/>
                    <a:gd name="T6" fmla="*/ 338 w 671"/>
                    <a:gd name="T7" fmla="*/ 171 h 435"/>
                    <a:gd name="T8" fmla="*/ 299 w 671"/>
                    <a:gd name="T9" fmla="*/ 162 h 435"/>
                    <a:gd name="T10" fmla="*/ 242 w 671"/>
                    <a:gd name="T11" fmla="*/ 157 h 435"/>
                    <a:gd name="T12" fmla="*/ 237 w 671"/>
                    <a:gd name="T13" fmla="*/ 155 h 435"/>
                    <a:gd name="T14" fmla="*/ 206 w 671"/>
                    <a:gd name="T15" fmla="*/ 124 h 435"/>
                    <a:gd name="T16" fmla="*/ 155 w 671"/>
                    <a:gd name="T17" fmla="*/ 73 h 435"/>
                    <a:gd name="T18" fmla="*/ 151 w 671"/>
                    <a:gd name="T19" fmla="*/ 68 h 435"/>
                    <a:gd name="T20" fmla="*/ 145 w 671"/>
                    <a:gd name="T21" fmla="*/ 63 h 435"/>
                    <a:gd name="T22" fmla="*/ 113 w 671"/>
                    <a:gd name="T23" fmla="*/ 96 h 435"/>
                    <a:gd name="T24" fmla="*/ 82 w 671"/>
                    <a:gd name="T25" fmla="*/ 121 h 435"/>
                    <a:gd name="T26" fmla="*/ 72 w 671"/>
                    <a:gd name="T27" fmla="*/ 159 h 435"/>
                    <a:gd name="T28" fmla="*/ 56 w 671"/>
                    <a:gd name="T29" fmla="*/ 171 h 435"/>
                    <a:gd name="T30" fmla="*/ 43 w 671"/>
                    <a:gd name="T31" fmla="*/ 180 h 435"/>
                    <a:gd name="T32" fmla="*/ 17 w 671"/>
                    <a:gd name="T33" fmla="*/ 185 h 435"/>
                    <a:gd name="T34" fmla="*/ 0 w 671"/>
                    <a:gd name="T35" fmla="*/ 198 h 435"/>
                    <a:gd name="T36" fmla="*/ 15 w 671"/>
                    <a:gd name="T37" fmla="*/ 229 h 435"/>
                    <a:gd name="T38" fmla="*/ 43 w 671"/>
                    <a:gd name="T39" fmla="*/ 248 h 435"/>
                    <a:gd name="T40" fmla="*/ 51 w 671"/>
                    <a:gd name="T41" fmla="*/ 244 h 435"/>
                    <a:gd name="T42" fmla="*/ 60 w 671"/>
                    <a:gd name="T43" fmla="*/ 271 h 435"/>
                    <a:gd name="T44" fmla="*/ 52 w 671"/>
                    <a:gd name="T45" fmla="*/ 291 h 435"/>
                    <a:gd name="T46" fmla="*/ 76 w 671"/>
                    <a:gd name="T47" fmla="*/ 315 h 435"/>
                    <a:gd name="T48" fmla="*/ 80 w 671"/>
                    <a:gd name="T49" fmla="*/ 316 h 435"/>
                    <a:gd name="T50" fmla="*/ 153 w 671"/>
                    <a:gd name="T51" fmla="*/ 345 h 435"/>
                    <a:gd name="T52" fmla="*/ 163 w 671"/>
                    <a:gd name="T53" fmla="*/ 348 h 435"/>
                    <a:gd name="T54" fmla="*/ 185 w 671"/>
                    <a:gd name="T55" fmla="*/ 343 h 435"/>
                    <a:gd name="T56" fmla="*/ 196 w 671"/>
                    <a:gd name="T57" fmla="*/ 345 h 435"/>
                    <a:gd name="T58" fmla="*/ 216 w 671"/>
                    <a:gd name="T59" fmla="*/ 330 h 435"/>
                    <a:gd name="T60" fmla="*/ 245 w 671"/>
                    <a:gd name="T61" fmla="*/ 338 h 435"/>
                    <a:gd name="T62" fmla="*/ 266 w 671"/>
                    <a:gd name="T63" fmla="*/ 359 h 435"/>
                    <a:gd name="T64" fmla="*/ 274 w 671"/>
                    <a:gd name="T65" fmla="*/ 410 h 435"/>
                    <a:gd name="T66" fmla="*/ 289 w 671"/>
                    <a:gd name="T67" fmla="*/ 420 h 435"/>
                    <a:gd name="T68" fmla="*/ 299 w 671"/>
                    <a:gd name="T69" fmla="*/ 411 h 435"/>
                    <a:gd name="T70" fmla="*/ 310 w 671"/>
                    <a:gd name="T71" fmla="*/ 408 h 435"/>
                    <a:gd name="T72" fmla="*/ 343 w 671"/>
                    <a:gd name="T73" fmla="*/ 402 h 435"/>
                    <a:gd name="T74" fmla="*/ 369 w 671"/>
                    <a:gd name="T75" fmla="*/ 422 h 435"/>
                    <a:gd name="T76" fmla="*/ 390 w 671"/>
                    <a:gd name="T77" fmla="*/ 429 h 435"/>
                    <a:gd name="T78" fmla="*/ 465 w 671"/>
                    <a:gd name="T79" fmla="*/ 403 h 435"/>
                    <a:gd name="T80" fmla="*/ 499 w 671"/>
                    <a:gd name="T81" fmla="*/ 373 h 435"/>
                    <a:gd name="T82" fmla="*/ 521 w 671"/>
                    <a:gd name="T83" fmla="*/ 333 h 435"/>
                    <a:gd name="T84" fmla="*/ 525 w 671"/>
                    <a:gd name="T85" fmla="*/ 308 h 435"/>
                    <a:gd name="T86" fmla="*/ 513 w 671"/>
                    <a:gd name="T87" fmla="*/ 283 h 435"/>
                    <a:gd name="T88" fmla="*/ 509 w 671"/>
                    <a:gd name="T89" fmla="*/ 241 h 435"/>
                    <a:gd name="T90" fmla="*/ 510 w 671"/>
                    <a:gd name="T91" fmla="*/ 226 h 435"/>
                    <a:gd name="T92" fmla="*/ 487 w 671"/>
                    <a:gd name="T93" fmla="*/ 201 h 435"/>
                    <a:gd name="T94" fmla="*/ 523 w 671"/>
                    <a:gd name="T95" fmla="*/ 201 h 435"/>
                    <a:gd name="T96" fmla="*/ 555 w 671"/>
                    <a:gd name="T97" fmla="*/ 187 h 435"/>
                    <a:gd name="T98" fmla="*/ 597 w 671"/>
                    <a:gd name="T99" fmla="*/ 166 h 435"/>
                    <a:gd name="T100" fmla="*/ 630 w 671"/>
                    <a:gd name="T101" fmla="*/ 152 h 435"/>
                    <a:gd name="T102" fmla="*/ 636 w 671"/>
                    <a:gd name="T103" fmla="*/ 121 h 435"/>
                    <a:gd name="T104" fmla="*/ 664 w 671"/>
                    <a:gd name="T105" fmla="*/ 102 h 435"/>
                    <a:gd name="T106" fmla="*/ 658 w 671"/>
                    <a:gd name="T107" fmla="*/ 81 h 435"/>
                    <a:gd name="T108" fmla="*/ 626 w 671"/>
                    <a:gd name="T109" fmla="*/ 70 h 435"/>
                    <a:gd name="T110" fmla="*/ 591 w 671"/>
                    <a:gd name="T111" fmla="*/ 49 h 435"/>
                    <a:gd name="T112" fmla="*/ 553 w 671"/>
                    <a:gd name="T113" fmla="*/ 2 h 435"/>
                    <a:gd name="T114" fmla="*/ 511 w 671"/>
                    <a:gd name="T115" fmla="*/ 8 h 435"/>
                    <a:gd name="T116" fmla="*/ 493 w 671"/>
                    <a:gd name="T117" fmla="*/ 53 h 435"/>
                    <a:gd name="T118" fmla="*/ 476 w 671"/>
                    <a:gd name="T119" fmla="*/ 59 h 435"/>
                    <a:gd name="T120" fmla="*/ 461 w 671"/>
                    <a:gd name="T121" fmla="*/ 71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71" h="435">
                      <a:moveTo>
                        <a:pt x="461" y="71"/>
                      </a:moveTo>
                      <a:cubicBezTo>
                        <a:pt x="461" y="77"/>
                        <a:pt x="461" y="77"/>
                        <a:pt x="461" y="77"/>
                      </a:cubicBezTo>
                      <a:cubicBezTo>
                        <a:pt x="459" y="78"/>
                        <a:pt x="459" y="78"/>
                        <a:pt x="459" y="78"/>
                      </a:cubicBezTo>
                      <a:cubicBezTo>
                        <a:pt x="459" y="78"/>
                        <a:pt x="458" y="78"/>
                        <a:pt x="458" y="79"/>
                      </a:cubicBezTo>
                      <a:cubicBezTo>
                        <a:pt x="458" y="79"/>
                        <a:pt x="458" y="79"/>
                        <a:pt x="459" y="80"/>
                      </a:cubicBezTo>
                      <a:cubicBezTo>
                        <a:pt x="460" y="82"/>
                        <a:pt x="461" y="82"/>
                        <a:pt x="461" y="82"/>
                      </a:cubicBezTo>
                      <a:cubicBezTo>
                        <a:pt x="462" y="82"/>
                        <a:pt x="462" y="82"/>
                        <a:pt x="463" y="81"/>
                      </a:cubicBezTo>
                      <a:cubicBezTo>
                        <a:pt x="464" y="81"/>
                        <a:pt x="466" y="80"/>
                        <a:pt x="469" y="80"/>
                      </a:cubicBezTo>
                      <a:cubicBezTo>
                        <a:pt x="472" y="80"/>
                        <a:pt x="475" y="82"/>
                        <a:pt x="477" y="82"/>
                      </a:cubicBezTo>
                      <a:cubicBezTo>
                        <a:pt x="477" y="83"/>
                        <a:pt x="478" y="83"/>
                        <a:pt x="478" y="83"/>
                      </a:cubicBezTo>
                      <a:cubicBezTo>
                        <a:pt x="479" y="80"/>
                        <a:pt x="483" y="78"/>
                        <a:pt x="486" y="78"/>
                      </a:cubicBezTo>
                      <a:cubicBezTo>
                        <a:pt x="488" y="78"/>
                        <a:pt x="491" y="79"/>
                        <a:pt x="492" y="81"/>
                      </a:cubicBezTo>
                      <a:cubicBezTo>
                        <a:pt x="493" y="83"/>
                        <a:pt x="496" y="85"/>
                        <a:pt x="498" y="86"/>
                      </a:cubicBezTo>
                      <a:cubicBezTo>
                        <a:pt x="503" y="91"/>
                        <a:pt x="508" y="95"/>
                        <a:pt x="507" y="98"/>
                      </a:cubicBezTo>
                      <a:cubicBezTo>
                        <a:pt x="507" y="100"/>
                        <a:pt x="506" y="102"/>
                        <a:pt x="500" y="102"/>
                      </a:cubicBezTo>
                      <a:cubicBezTo>
                        <a:pt x="498" y="102"/>
                        <a:pt x="496" y="102"/>
                        <a:pt x="493" y="101"/>
                      </a:cubicBezTo>
                      <a:cubicBezTo>
                        <a:pt x="491" y="100"/>
                        <a:pt x="489" y="101"/>
                        <a:pt x="486" y="102"/>
                      </a:cubicBezTo>
                      <a:cubicBezTo>
                        <a:pt x="484" y="103"/>
                        <a:pt x="481" y="104"/>
                        <a:pt x="479" y="104"/>
                      </a:cubicBezTo>
                      <a:cubicBezTo>
                        <a:pt x="476" y="104"/>
                        <a:pt x="471" y="105"/>
                        <a:pt x="467" y="109"/>
                      </a:cubicBezTo>
                      <a:cubicBezTo>
                        <a:pt x="465" y="111"/>
                        <a:pt x="465" y="112"/>
                        <a:pt x="464" y="113"/>
                      </a:cubicBezTo>
                      <a:cubicBezTo>
                        <a:pt x="462" y="116"/>
                        <a:pt x="461" y="119"/>
                        <a:pt x="455" y="119"/>
                      </a:cubicBezTo>
                      <a:cubicBezTo>
                        <a:pt x="454" y="119"/>
                        <a:pt x="453" y="119"/>
                        <a:pt x="452" y="120"/>
                      </a:cubicBezTo>
                      <a:cubicBezTo>
                        <a:pt x="448" y="120"/>
                        <a:pt x="445" y="120"/>
                        <a:pt x="440" y="124"/>
                      </a:cubicBezTo>
                      <a:cubicBezTo>
                        <a:pt x="436" y="126"/>
                        <a:pt x="432" y="128"/>
                        <a:pt x="428" y="128"/>
                      </a:cubicBezTo>
                      <a:cubicBezTo>
                        <a:pt x="424" y="128"/>
                        <a:pt x="420" y="126"/>
                        <a:pt x="419" y="126"/>
                      </a:cubicBezTo>
                      <a:cubicBezTo>
                        <a:pt x="419" y="125"/>
                        <a:pt x="417" y="125"/>
                        <a:pt x="416" y="125"/>
                      </a:cubicBezTo>
                      <a:cubicBezTo>
                        <a:pt x="414" y="125"/>
                        <a:pt x="412" y="126"/>
                        <a:pt x="411" y="128"/>
                      </a:cubicBezTo>
                      <a:cubicBezTo>
                        <a:pt x="410" y="129"/>
                        <a:pt x="411" y="130"/>
                        <a:pt x="412" y="132"/>
                      </a:cubicBezTo>
                      <a:cubicBezTo>
                        <a:pt x="413" y="134"/>
                        <a:pt x="415" y="137"/>
                        <a:pt x="414" y="140"/>
                      </a:cubicBezTo>
                      <a:cubicBezTo>
                        <a:pt x="414" y="144"/>
                        <a:pt x="411" y="146"/>
                        <a:pt x="408" y="147"/>
                      </a:cubicBezTo>
                      <a:cubicBezTo>
                        <a:pt x="405" y="148"/>
                        <a:pt x="402" y="149"/>
                        <a:pt x="400" y="152"/>
                      </a:cubicBezTo>
                      <a:cubicBezTo>
                        <a:pt x="394" y="159"/>
                        <a:pt x="383" y="162"/>
                        <a:pt x="378" y="161"/>
                      </a:cubicBezTo>
                      <a:cubicBezTo>
                        <a:pt x="377" y="161"/>
                        <a:pt x="376" y="161"/>
                        <a:pt x="375" y="161"/>
                      </a:cubicBezTo>
                      <a:cubicBezTo>
                        <a:pt x="373" y="160"/>
                        <a:pt x="369" y="160"/>
                        <a:pt x="365" y="160"/>
                      </a:cubicBezTo>
                      <a:cubicBezTo>
                        <a:pt x="360" y="160"/>
                        <a:pt x="357" y="160"/>
                        <a:pt x="354" y="162"/>
                      </a:cubicBezTo>
                      <a:cubicBezTo>
                        <a:pt x="350" y="164"/>
                        <a:pt x="346" y="166"/>
                        <a:pt x="343" y="168"/>
                      </a:cubicBezTo>
                      <a:cubicBezTo>
                        <a:pt x="343" y="168"/>
                        <a:pt x="342" y="169"/>
                        <a:pt x="341" y="169"/>
                      </a:cubicBezTo>
                      <a:cubicBezTo>
                        <a:pt x="341" y="170"/>
                        <a:pt x="340" y="170"/>
                        <a:pt x="339" y="170"/>
                      </a:cubicBezTo>
                      <a:cubicBezTo>
                        <a:pt x="339" y="170"/>
                        <a:pt x="339" y="171"/>
                        <a:pt x="339" y="171"/>
                      </a:cubicBezTo>
                      <a:cubicBezTo>
                        <a:pt x="338" y="171"/>
                        <a:pt x="338" y="171"/>
                        <a:pt x="338" y="171"/>
                      </a:cubicBezTo>
                      <a:cubicBezTo>
                        <a:pt x="337" y="172"/>
                        <a:pt x="337" y="172"/>
                        <a:pt x="336" y="172"/>
                      </a:cubicBezTo>
                      <a:cubicBezTo>
                        <a:pt x="336" y="172"/>
                        <a:pt x="336" y="172"/>
                        <a:pt x="335" y="172"/>
                      </a:cubicBezTo>
                      <a:cubicBezTo>
                        <a:pt x="335" y="172"/>
                        <a:pt x="334" y="172"/>
                        <a:pt x="334" y="172"/>
                      </a:cubicBezTo>
                      <a:cubicBezTo>
                        <a:pt x="334" y="172"/>
                        <a:pt x="334" y="172"/>
                        <a:pt x="334" y="172"/>
                      </a:cubicBezTo>
                      <a:cubicBezTo>
                        <a:pt x="333" y="172"/>
                        <a:pt x="333" y="172"/>
                        <a:pt x="333" y="172"/>
                      </a:cubicBezTo>
                      <a:cubicBezTo>
                        <a:pt x="331" y="172"/>
                        <a:pt x="329" y="171"/>
                        <a:pt x="328" y="169"/>
                      </a:cubicBezTo>
                      <a:cubicBezTo>
                        <a:pt x="327" y="168"/>
                        <a:pt x="327" y="168"/>
                        <a:pt x="325" y="168"/>
                      </a:cubicBezTo>
                      <a:cubicBezTo>
                        <a:pt x="319" y="169"/>
                        <a:pt x="316" y="167"/>
                        <a:pt x="312" y="165"/>
                      </a:cubicBezTo>
                      <a:cubicBezTo>
                        <a:pt x="311" y="164"/>
                        <a:pt x="310" y="164"/>
                        <a:pt x="309" y="164"/>
                      </a:cubicBezTo>
                      <a:cubicBezTo>
                        <a:pt x="306" y="164"/>
                        <a:pt x="304" y="165"/>
                        <a:pt x="299" y="162"/>
                      </a:cubicBezTo>
                      <a:cubicBezTo>
                        <a:pt x="295" y="159"/>
                        <a:pt x="289" y="158"/>
                        <a:pt x="284" y="158"/>
                      </a:cubicBezTo>
                      <a:cubicBezTo>
                        <a:pt x="283" y="158"/>
                        <a:pt x="281" y="158"/>
                        <a:pt x="280" y="158"/>
                      </a:cubicBezTo>
                      <a:cubicBezTo>
                        <a:pt x="278" y="157"/>
                        <a:pt x="272" y="157"/>
                        <a:pt x="267" y="157"/>
                      </a:cubicBezTo>
                      <a:cubicBezTo>
                        <a:pt x="262" y="157"/>
                        <a:pt x="256" y="157"/>
                        <a:pt x="253" y="157"/>
                      </a:cubicBezTo>
                      <a:cubicBezTo>
                        <a:pt x="251" y="157"/>
                        <a:pt x="249" y="157"/>
                        <a:pt x="246" y="157"/>
                      </a:cubicBezTo>
                      <a:cubicBezTo>
                        <a:pt x="245" y="157"/>
                        <a:pt x="244" y="157"/>
                        <a:pt x="243" y="157"/>
                      </a:cubicBezTo>
                      <a:cubicBezTo>
                        <a:pt x="243" y="157"/>
                        <a:pt x="243" y="157"/>
                        <a:pt x="243" y="157"/>
                      </a:cubicBezTo>
                      <a:cubicBezTo>
                        <a:pt x="243" y="157"/>
                        <a:pt x="243" y="157"/>
                        <a:pt x="243" y="157"/>
                      </a:cubicBezTo>
                      <a:cubicBezTo>
                        <a:pt x="243" y="157"/>
                        <a:pt x="242" y="157"/>
                        <a:pt x="242" y="157"/>
                      </a:cubicBezTo>
                      <a:cubicBezTo>
                        <a:pt x="242" y="157"/>
                        <a:pt x="242" y="157"/>
                        <a:pt x="242" y="157"/>
                      </a:cubicBezTo>
                      <a:cubicBezTo>
                        <a:pt x="242" y="157"/>
                        <a:pt x="242" y="157"/>
                        <a:pt x="241" y="157"/>
                      </a:cubicBezTo>
                      <a:cubicBezTo>
                        <a:pt x="241" y="157"/>
                        <a:pt x="241" y="157"/>
                        <a:pt x="241" y="157"/>
                      </a:cubicBezTo>
                      <a:cubicBezTo>
                        <a:pt x="241" y="157"/>
                        <a:pt x="241" y="157"/>
                        <a:pt x="241" y="157"/>
                      </a:cubicBezTo>
                      <a:cubicBezTo>
                        <a:pt x="240" y="157"/>
                        <a:pt x="240" y="157"/>
                        <a:pt x="240" y="157"/>
                      </a:cubicBezTo>
                      <a:cubicBezTo>
                        <a:pt x="240" y="157"/>
                        <a:pt x="240" y="157"/>
                        <a:pt x="240" y="157"/>
                      </a:cubicBezTo>
                      <a:cubicBezTo>
                        <a:pt x="239" y="157"/>
                        <a:pt x="239" y="157"/>
                        <a:pt x="239" y="157"/>
                      </a:cubicBezTo>
                      <a:cubicBezTo>
                        <a:pt x="239" y="156"/>
                        <a:pt x="239" y="156"/>
                        <a:pt x="239" y="156"/>
                      </a:cubicBezTo>
                      <a:cubicBezTo>
                        <a:pt x="239" y="156"/>
                        <a:pt x="238" y="156"/>
                        <a:pt x="238" y="156"/>
                      </a:cubicBezTo>
                      <a:cubicBezTo>
                        <a:pt x="238" y="156"/>
                        <a:pt x="238" y="156"/>
                        <a:pt x="238" y="156"/>
                      </a:cubicBezTo>
                      <a:cubicBezTo>
                        <a:pt x="238" y="156"/>
                        <a:pt x="238" y="156"/>
                        <a:pt x="237" y="155"/>
                      </a:cubicBezTo>
                      <a:cubicBezTo>
                        <a:pt x="237" y="155"/>
                        <a:pt x="237" y="155"/>
                        <a:pt x="237" y="155"/>
                      </a:cubicBezTo>
                      <a:cubicBezTo>
                        <a:pt x="237" y="155"/>
                        <a:pt x="237" y="154"/>
                        <a:pt x="237" y="154"/>
                      </a:cubicBezTo>
                      <a:cubicBezTo>
                        <a:pt x="237" y="153"/>
                        <a:pt x="236" y="152"/>
                        <a:pt x="235" y="151"/>
                      </a:cubicBezTo>
                      <a:cubicBezTo>
                        <a:pt x="233" y="149"/>
                        <a:pt x="231" y="147"/>
                        <a:pt x="230" y="142"/>
                      </a:cubicBezTo>
                      <a:cubicBezTo>
                        <a:pt x="229" y="136"/>
                        <a:pt x="226" y="135"/>
                        <a:pt x="223" y="134"/>
                      </a:cubicBezTo>
                      <a:cubicBezTo>
                        <a:pt x="221" y="134"/>
                        <a:pt x="219" y="132"/>
                        <a:pt x="218" y="131"/>
                      </a:cubicBezTo>
                      <a:cubicBezTo>
                        <a:pt x="217" y="130"/>
                        <a:pt x="217" y="130"/>
                        <a:pt x="216" y="129"/>
                      </a:cubicBezTo>
                      <a:cubicBezTo>
                        <a:pt x="215" y="129"/>
                        <a:pt x="214" y="128"/>
                        <a:pt x="213" y="127"/>
                      </a:cubicBezTo>
                      <a:cubicBezTo>
                        <a:pt x="212" y="126"/>
                        <a:pt x="210" y="124"/>
                        <a:pt x="208" y="124"/>
                      </a:cubicBezTo>
                      <a:cubicBezTo>
                        <a:pt x="207" y="124"/>
                        <a:pt x="207" y="124"/>
                        <a:pt x="206" y="124"/>
                      </a:cubicBezTo>
                      <a:cubicBezTo>
                        <a:pt x="200" y="124"/>
                        <a:pt x="184" y="122"/>
                        <a:pt x="181" y="117"/>
                      </a:cubicBezTo>
                      <a:cubicBezTo>
                        <a:pt x="179" y="114"/>
                        <a:pt x="180" y="111"/>
                        <a:pt x="182" y="110"/>
                      </a:cubicBezTo>
                      <a:cubicBezTo>
                        <a:pt x="182" y="109"/>
                        <a:pt x="183" y="108"/>
                        <a:pt x="183" y="107"/>
                      </a:cubicBezTo>
                      <a:cubicBezTo>
                        <a:pt x="183" y="105"/>
                        <a:pt x="183" y="103"/>
                        <a:pt x="184" y="101"/>
                      </a:cubicBezTo>
                      <a:cubicBezTo>
                        <a:pt x="184" y="100"/>
                        <a:pt x="185" y="98"/>
                        <a:pt x="184" y="97"/>
                      </a:cubicBezTo>
                      <a:cubicBezTo>
                        <a:pt x="182" y="96"/>
                        <a:pt x="178" y="91"/>
                        <a:pt x="178" y="87"/>
                      </a:cubicBezTo>
                      <a:cubicBezTo>
                        <a:pt x="177" y="85"/>
                        <a:pt x="173" y="81"/>
                        <a:pt x="170" y="81"/>
                      </a:cubicBezTo>
                      <a:cubicBezTo>
                        <a:pt x="165" y="81"/>
                        <a:pt x="162" y="78"/>
                        <a:pt x="159" y="75"/>
                      </a:cubicBezTo>
                      <a:cubicBezTo>
                        <a:pt x="158" y="74"/>
                        <a:pt x="157" y="74"/>
                        <a:pt x="156" y="74"/>
                      </a:cubicBezTo>
                      <a:cubicBezTo>
                        <a:pt x="156" y="73"/>
                        <a:pt x="156" y="73"/>
                        <a:pt x="155" y="73"/>
                      </a:cubicBezTo>
                      <a:cubicBezTo>
                        <a:pt x="155" y="73"/>
                        <a:pt x="155" y="73"/>
                        <a:pt x="155" y="73"/>
                      </a:cubicBezTo>
                      <a:cubicBezTo>
                        <a:pt x="155" y="73"/>
                        <a:pt x="155" y="72"/>
                        <a:pt x="154" y="72"/>
                      </a:cubicBezTo>
                      <a:cubicBezTo>
                        <a:pt x="154" y="72"/>
                        <a:pt x="154" y="72"/>
                        <a:pt x="154" y="72"/>
                      </a:cubicBezTo>
                      <a:cubicBezTo>
                        <a:pt x="154" y="72"/>
                        <a:pt x="154" y="72"/>
                        <a:pt x="153" y="71"/>
                      </a:cubicBezTo>
                      <a:cubicBezTo>
                        <a:pt x="153" y="71"/>
                        <a:pt x="153" y="71"/>
                        <a:pt x="153" y="71"/>
                      </a:cubicBezTo>
                      <a:cubicBezTo>
                        <a:pt x="153" y="71"/>
                        <a:pt x="153" y="71"/>
                        <a:pt x="152" y="70"/>
                      </a:cubicBezTo>
                      <a:cubicBezTo>
                        <a:pt x="152" y="70"/>
                        <a:pt x="152" y="70"/>
                        <a:pt x="152" y="70"/>
                      </a:cubicBezTo>
                      <a:cubicBezTo>
                        <a:pt x="152" y="70"/>
                        <a:pt x="152" y="69"/>
                        <a:pt x="152" y="69"/>
                      </a:cubicBezTo>
                      <a:cubicBezTo>
                        <a:pt x="152" y="69"/>
                        <a:pt x="151" y="69"/>
                        <a:pt x="151" y="69"/>
                      </a:cubicBezTo>
                      <a:cubicBezTo>
                        <a:pt x="151" y="68"/>
                        <a:pt x="151" y="68"/>
                        <a:pt x="151" y="68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1" y="67"/>
                        <a:pt x="150" y="66"/>
                        <a:pt x="150" y="66"/>
                      </a:cubicBezTo>
                      <a:cubicBezTo>
                        <a:pt x="150" y="66"/>
                        <a:pt x="150" y="65"/>
                        <a:pt x="150" y="65"/>
                      </a:cubicBezTo>
                      <a:cubicBezTo>
                        <a:pt x="150" y="65"/>
                        <a:pt x="150" y="64"/>
                        <a:pt x="150" y="64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49" y="64"/>
                        <a:pt x="149" y="64"/>
                        <a:pt x="149" y="64"/>
                      </a:cubicBezTo>
                      <a:cubicBezTo>
                        <a:pt x="149" y="64"/>
                        <a:pt x="149" y="64"/>
                        <a:pt x="149" y="64"/>
                      </a:cubicBezTo>
                      <a:cubicBezTo>
                        <a:pt x="148" y="63"/>
                        <a:pt x="148" y="63"/>
                        <a:pt x="147" y="63"/>
                      </a:cubicBezTo>
                      <a:cubicBezTo>
                        <a:pt x="147" y="63"/>
                        <a:pt x="147" y="63"/>
                        <a:pt x="147" y="63"/>
                      </a:cubicBezTo>
                      <a:cubicBezTo>
                        <a:pt x="146" y="63"/>
                        <a:pt x="146" y="63"/>
                        <a:pt x="145" y="63"/>
                      </a:cubicBezTo>
                      <a:cubicBezTo>
                        <a:pt x="145" y="63"/>
                        <a:pt x="145" y="63"/>
                        <a:pt x="145" y="63"/>
                      </a:cubicBezTo>
                      <a:cubicBezTo>
                        <a:pt x="144" y="63"/>
                        <a:pt x="144" y="64"/>
                        <a:pt x="144" y="64"/>
                      </a:cubicBezTo>
                      <a:cubicBezTo>
                        <a:pt x="143" y="65"/>
                        <a:pt x="142" y="66"/>
                        <a:pt x="142" y="67"/>
                      </a:cubicBezTo>
                      <a:cubicBezTo>
                        <a:pt x="142" y="71"/>
                        <a:pt x="140" y="75"/>
                        <a:pt x="135" y="75"/>
                      </a:cubicBezTo>
                      <a:cubicBezTo>
                        <a:pt x="133" y="75"/>
                        <a:pt x="130" y="77"/>
                        <a:pt x="130" y="82"/>
                      </a:cubicBezTo>
                      <a:cubicBezTo>
                        <a:pt x="130" y="84"/>
                        <a:pt x="131" y="85"/>
                        <a:pt x="131" y="86"/>
                      </a:cubicBezTo>
                      <a:cubicBezTo>
                        <a:pt x="132" y="88"/>
                        <a:pt x="133" y="89"/>
                        <a:pt x="131" y="92"/>
                      </a:cubicBezTo>
                      <a:cubicBezTo>
                        <a:pt x="129" y="94"/>
                        <a:pt x="124" y="97"/>
                        <a:pt x="120" y="97"/>
                      </a:cubicBezTo>
                      <a:cubicBezTo>
                        <a:pt x="120" y="97"/>
                        <a:pt x="119" y="97"/>
                        <a:pt x="118" y="96"/>
                      </a:cubicBezTo>
                      <a:cubicBezTo>
                        <a:pt x="117" y="96"/>
                        <a:pt x="115" y="96"/>
                        <a:pt x="113" y="96"/>
                      </a:cubicBezTo>
                      <a:cubicBezTo>
                        <a:pt x="111" y="96"/>
                        <a:pt x="110" y="96"/>
                        <a:pt x="108" y="95"/>
                      </a:cubicBezTo>
                      <a:cubicBezTo>
                        <a:pt x="107" y="95"/>
                        <a:pt x="105" y="94"/>
                        <a:pt x="104" y="94"/>
                      </a:cubicBezTo>
                      <a:cubicBezTo>
                        <a:pt x="104" y="94"/>
                        <a:pt x="103" y="93"/>
                        <a:pt x="103" y="93"/>
                      </a:cubicBezTo>
                      <a:cubicBezTo>
                        <a:pt x="103" y="93"/>
                        <a:pt x="103" y="94"/>
                        <a:pt x="103" y="94"/>
                      </a:cubicBezTo>
                      <a:cubicBezTo>
                        <a:pt x="102" y="96"/>
                        <a:pt x="101" y="99"/>
                        <a:pt x="100" y="103"/>
                      </a:cubicBezTo>
                      <a:cubicBezTo>
                        <a:pt x="98" y="106"/>
                        <a:pt x="96" y="112"/>
                        <a:pt x="96" y="114"/>
                      </a:cubicBezTo>
                      <a:cubicBezTo>
                        <a:pt x="97" y="116"/>
                        <a:pt x="99" y="118"/>
                        <a:pt x="98" y="120"/>
                      </a:cubicBezTo>
                      <a:cubicBezTo>
                        <a:pt x="98" y="121"/>
                        <a:pt x="97" y="122"/>
                        <a:pt x="94" y="122"/>
                      </a:cubicBezTo>
                      <a:cubicBezTo>
                        <a:pt x="89" y="122"/>
                        <a:pt x="86" y="122"/>
                        <a:pt x="85" y="120"/>
                      </a:cubicBezTo>
                      <a:cubicBezTo>
                        <a:pt x="84" y="120"/>
                        <a:pt x="83" y="121"/>
                        <a:pt x="82" y="121"/>
                      </a:cubicBezTo>
                      <a:cubicBezTo>
                        <a:pt x="80" y="122"/>
                        <a:pt x="78" y="123"/>
                        <a:pt x="76" y="123"/>
                      </a:cubicBezTo>
                      <a:cubicBezTo>
                        <a:pt x="75" y="123"/>
                        <a:pt x="72" y="123"/>
                        <a:pt x="71" y="124"/>
                      </a:cubicBezTo>
                      <a:cubicBezTo>
                        <a:pt x="73" y="126"/>
                        <a:pt x="73" y="130"/>
                        <a:pt x="73" y="135"/>
                      </a:cubicBezTo>
                      <a:cubicBezTo>
                        <a:pt x="73" y="135"/>
                        <a:pt x="75" y="137"/>
                        <a:pt x="75" y="139"/>
                      </a:cubicBezTo>
                      <a:cubicBezTo>
                        <a:pt x="77" y="143"/>
                        <a:pt x="79" y="146"/>
                        <a:pt x="78" y="148"/>
                      </a:cubicBezTo>
                      <a:cubicBezTo>
                        <a:pt x="77" y="149"/>
                        <a:pt x="76" y="150"/>
                        <a:pt x="75" y="152"/>
                      </a:cubicBezTo>
                      <a:cubicBezTo>
                        <a:pt x="73" y="153"/>
                        <a:pt x="72" y="155"/>
                        <a:pt x="72" y="156"/>
                      </a:cubicBezTo>
                      <a:cubicBezTo>
                        <a:pt x="72" y="157"/>
                        <a:pt x="72" y="157"/>
                        <a:pt x="72" y="158"/>
                      </a:cubicBezTo>
                      <a:cubicBezTo>
                        <a:pt x="72" y="159"/>
                        <a:pt x="72" y="159"/>
                        <a:pt x="72" y="159"/>
                      </a:cubicBezTo>
                      <a:cubicBezTo>
                        <a:pt x="72" y="159"/>
                        <a:pt x="72" y="159"/>
                        <a:pt x="72" y="159"/>
                      </a:cubicBezTo>
                      <a:cubicBezTo>
                        <a:pt x="72" y="160"/>
                        <a:pt x="72" y="160"/>
                        <a:pt x="72" y="160"/>
                      </a:cubicBezTo>
                      <a:cubicBezTo>
                        <a:pt x="72" y="160"/>
                        <a:pt x="72" y="160"/>
                        <a:pt x="72" y="160"/>
                      </a:cubicBezTo>
                      <a:cubicBezTo>
                        <a:pt x="72" y="164"/>
                        <a:pt x="72" y="164"/>
                        <a:pt x="72" y="164"/>
                      </a:cubicBezTo>
                      <a:cubicBezTo>
                        <a:pt x="71" y="164"/>
                        <a:pt x="71" y="164"/>
                        <a:pt x="71" y="164"/>
                      </a:cubicBezTo>
                      <a:cubicBezTo>
                        <a:pt x="71" y="164"/>
                        <a:pt x="70" y="164"/>
                        <a:pt x="70" y="165"/>
                      </a:cubicBezTo>
                      <a:cubicBezTo>
                        <a:pt x="70" y="165"/>
                        <a:pt x="70" y="165"/>
                        <a:pt x="70" y="165"/>
                      </a:cubicBezTo>
                      <a:cubicBezTo>
                        <a:pt x="70" y="165"/>
                        <a:pt x="70" y="165"/>
                        <a:pt x="70" y="165"/>
                      </a:cubicBezTo>
                      <a:cubicBezTo>
                        <a:pt x="69" y="165"/>
                        <a:pt x="69" y="165"/>
                        <a:pt x="69" y="165"/>
                      </a:cubicBezTo>
                      <a:cubicBezTo>
                        <a:pt x="67" y="166"/>
                        <a:pt x="63" y="168"/>
                        <a:pt x="60" y="169"/>
                      </a:cubicBezTo>
                      <a:cubicBezTo>
                        <a:pt x="59" y="170"/>
                        <a:pt x="58" y="171"/>
                        <a:pt x="56" y="171"/>
                      </a:cubicBezTo>
                      <a:cubicBezTo>
                        <a:pt x="54" y="172"/>
                        <a:pt x="53" y="172"/>
                        <a:pt x="52" y="174"/>
                      </a:cubicBezTo>
                      <a:cubicBezTo>
                        <a:pt x="52" y="175"/>
                        <a:pt x="51" y="176"/>
                        <a:pt x="49" y="178"/>
                      </a:cubicBezTo>
                      <a:cubicBezTo>
                        <a:pt x="49" y="178"/>
                        <a:pt x="49" y="178"/>
                        <a:pt x="49" y="178"/>
                      </a:cubicBezTo>
                      <a:cubicBezTo>
                        <a:pt x="49" y="178"/>
                        <a:pt x="48" y="178"/>
                        <a:pt x="48" y="178"/>
                      </a:cubicBezTo>
                      <a:cubicBezTo>
                        <a:pt x="48" y="178"/>
                        <a:pt x="48" y="178"/>
                        <a:pt x="48" y="179"/>
                      </a:cubicBezTo>
                      <a:cubicBezTo>
                        <a:pt x="47" y="179"/>
                        <a:pt x="47" y="179"/>
                        <a:pt x="47" y="179"/>
                      </a:cubicBezTo>
                      <a:cubicBezTo>
                        <a:pt x="47" y="179"/>
                        <a:pt x="46" y="179"/>
                        <a:pt x="46" y="179"/>
                      </a:cubicBezTo>
                      <a:cubicBezTo>
                        <a:pt x="46" y="179"/>
                        <a:pt x="46" y="179"/>
                        <a:pt x="45" y="180"/>
                      </a:cubicBezTo>
                      <a:cubicBezTo>
                        <a:pt x="45" y="180"/>
                        <a:pt x="45" y="180"/>
                        <a:pt x="44" y="180"/>
                      </a:cubicBezTo>
                      <a:cubicBezTo>
                        <a:pt x="44" y="180"/>
                        <a:pt x="44" y="180"/>
                        <a:pt x="43" y="180"/>
                      </a:cubicBezTo>
                      <a:cubicBezTo>
                        <a:pt x="43" y="180"/>
                        <a:pt x="43" y="180"/>
                        <a:pt x="43" y="180"/>
                      </a:cubicBezTo>
                      <a:cubicBezTo>
                        <a:pt x="42" y="180"/>
                        <a:pt x="42" y="180"/>
                        <a:pt x="41" y="180"/>
                      </a:cubicBezTo>
                      <a:cubicBezTo>
                        <a:pt x="40" y="180"/>
                        <a:pt x="40" y="180"/>
                        <a:pt x="40" y="180"/>
                      </a:cubicBezTo>
                      <a:cubicBezTo>
                        <a:pt x="39" y="179"/>
                        <a:pt x="38" y="179"/>
                        <a:pt x="37" y="179"/>
                      </a:cubicBezTo>
                      <a:cubicBezTo>
                        <a:pt x="36" y="179"/>
                        <a:pt x="35" y="179"/>
                        <a:pt x="33" y="182"/>
                      </a:cubicBezTo>
                      <a:cubicBezTo>
                        <a:pt x="30" y="185"/>
                        <a:pt x="29" y="185"/>
                        <a:pt x="27" y="186"/>
                      </a:cubicBezTo>
                      <a:cubicBezTo>
                        <a:pt x="27" y="186"/>
                        <a:pt x="26" y="186"/>
                        <a:pt x="26" y="187"/>
                      </a:cubicBezTo>
                      <a:cubicBezTo>
                        <a:pt x="25" y="187"/>
                        <a:pt x="24" y="188"/>
                        <a:pt x="23" y="188"/>
                      </a:cubicBezTo>
                      <a:cubicBezTo>
                        <a:pt x="21" y="188"/>
                        <a:pt x="19" y="187"/>
                        <a:pt x="18" y="186"/>
                      </a:cubicBezTo>
                      <a:cubicBezTo>
                        <a:pt x="18" y="185"/>
                        <a:pt x="17" y="185"/>
                        <a:pt x="17" y="185"/>
                      </a:cubicBezTo>
                      <a:cubicBezTo>
                        <a:pt x="16" y="185"/>
                        <a:pt x="15" y="185"/>
                        <a:pt x="15" y="186"/>
                      </a:cubicBezTo>
                      <a:cubicBezTo>
                        <a:pt x="13" y="186"/>
                        <a:pt x="12" y="187"/>
                        <a:pt x="11" y="187"/>
                      </a:cubicBezTo>
                      <a:cubicBezTo>
                        <a:pt x="10" y="187"/>
                        <a:pt x="9" y="188"/>
                        <a:pt x="9" y="188"/>
                      </a:cubicBezTo>
                      <a:cubicBezTo>
                        <a:pt x="8" y="189"/>
                        <a:pt x="7" y="191"/>
                        <a:pt x="5" y="191"/>
                      </a:cubicBezTo>
                      <a:cubicBezTo>
                        <a:pt x="4" y="191"/>
                        <a:pt x="3" y="191"/>
                        <a:pt x="3" y="192"/>
                      </a:cubicBezTo>
                      <a:cubicBezTo>
                        <a:pt x="2" y="192"/>
                        <a:pt x="2" y="192"/>
                        <a:pt x="1" y="192"/>
                      </a:cubicBezTo>
                      <a:cubicBezTo>
                        <a:pt x="1" y="192"/>
                        <a:pt x="1" y="192"/>
                        <a:pt x="1" y="192"/>
                      </a:cubicBezTo>
                      <a:cubicBezTo>
                        <a:pt x="1" y="193"/>
                        <a:pt x="1" y="194"/>
                        <a:pt x="1" y="195"/>
                      </a:cubicBezTo>
                      <a:cubicBezTo>
                        <a:pt x="1" y="195"/>
                        <a:pt x="1" y="195"/>
                        <a:pt x="1" y="196"/>
                      </a:cubicBezTo>
                      <a:cubicBezTo>
                        <a:pt x="1" y="196"/>
                        <a:pt x="0" y="197"/>
                        <a:pt x="0" y="198"/>
                      </a:cubicBezTo>
                      <a:cubicBezTo>
                        <a:pt x="0" y="198"/>
                        <a:pt x="0" y="198"/>
                        <a:pt x="0" y="198"/>
                      </a:cubicBezTo>
                      <a:cubicBezTo>
                        <a:pt x="1" y="206"/>
                        <a:pt x="1" y="206"/>
                        <a:pt x="1" y="206"/>
                      </a:cubicBezTo>
                      <a:cubicBezTo>
                        <a:pt x="5" y="207"/>
                        <a:pt x="10" y="210"/>
                        <a:pt x="12" y="213"/>
                      </a:cubicBezTo>
                      <a:cubicBezTo>
                        <a:pt x="12" y="213"/>
                        <a:pt x="12" y="214"/>
                        <a:pt x="12" y="214"/>
                      </a:cubicBezTo>
                      <a:cubicBezTo>
                        <a:pt x="13" y="215"/>
                        <a:pt x="13" y="215"/>
                        <a:pt x="13" y="216"/>
                      </a:cubicBezTo>
                      <a:cubicBezTo>
                        <a:pt x="13" y="216"/>
                        <a:pt x="13" y="216"/>
                        <a:pt x="13" y="216"/>
                      </a:cubicBezTo>
                      <a:cubicBezTo>
                        <a:pt x="13" y="216"/>
                        <a:pt x="13" y="217"/>
                        <a:pt x="13" y="217"/>
                      </a:cubicBezTo>
                      <a:cubicBezTo>
                        <a:pt x="13" y="221"/>
                        <a:pt x="14" y="226"/>
                        <a:pt x="14" y="228"/>
                      </a:cubicBezTo>
                      <a:cubicBezTo>
                        <a:pt x="15" y="229"/>
                        <a:pt x="15" y="229"/>
                        <a:pt x="15" y="229"/>
                      </a:cubicBezTo>
                      <a:cubicBezTo>
                        <a:pt x="15" y="229"/>
                        <a:pt x="15" y="229"/>
                        <a:pt x="15" y="229"/>
                      </a:cubicBezTo>
                      <a:cubicBezTo>
                        <a:pt x="16" y="230"/>
                        <a:pt x="17" y="231"/>
                        <a:pt x="18" y="232"/>
                      </a:cubicBezTo>
                      <a:cubicBezTo>
                        <a:pt x="23" y="235"/>
                        <a:pt x="25" y="236"/>
                        <a:pt x="25" y="238"/>
                      </a:cubicBezTo>
                      <a:cubicBezTo>
                        <a:pt x="25" y="239"/>
                        <a:pt x="25" y="243"/>
                        <a:pt x="29" y="245"/>
                      </a:cubicBezTo>
                      <a:cubicBezTo>
                        <a:pt x="30" y="245"/>
                        <a:pt x="32" y="246"/>
                        <a:pt x="33" y="246"/>
                      </a:cubicBezTo>
                      <a:cubicBezTo>
                        <a:pt x="33" y="247"/>
                        <a:pt x="33" y="247"/>
                        <a:pt x="34" y="247"/>
                      </a:cubicBezTo>
                      <a:cubicBezTo>
                        <a:pt x="34" y="247"/>
                        <a:pt x="35" y="248"/>
                        <a:pt x="36" y="248"/>
                      </a:cubicBezTo>
                      <a:cubicBezTo>
                        <a:pt x="36" y="248"/>
                        <a:pt x="36" y="248"/>
                        <a:pt x="36" y="248"/>
                      </a:cubicBezTo>
                      <a:cubicBezTo>
                        <a:pt x="43" y="248"/>
                        <a:pt x="43" y="248"/>
                        <a:pt x="43" y="248"/>
                      </a:cubicBezTo>
                      <a:cubicBezTo>
                        <a:pt x="43" y="248"/>
                        <a:pt x="43" y="248"/>
                        <a:pt x="43" y="248"/>
                      </a:cubicBezTo>
                      <a:cubicBezTo>
                        <a:pt x="43" y="248"/>
                        <a:pt x="43" y="248"/>
                        <a:pt x="43" y="248"/>
                      </a:cubicBezTo>
                      <a:cubicBezTo>
                        <a:pt x="43" y="248"/>
                        <a:pt x="43" y="248"/>
                        <a:pt x="43" y="248"/>
                      </a:cubicBezTo>
                      <a:cubicBezTo>
                        <a:pt x="43" y="248"/>
                        <a:pt x="43" y="248"/>
                        <a:pt x="43" y="248"/>
                      </a:cubicBezTo>
                      <a:cubicBezTo>
                        <a:pt x="43" y="248"/>
                        <a:pt x="44" y="249"/>
                        <a:pt x="44" y="249"/>
                      </a:cubicBezTo>
                      <a:cubicBezTo>
                        <a:pt x="44" y="249"/>
                        <a:pt x="45" y="249"/>
                        <a:pt x="45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6" y="247"/>
                        <a:pt x="46" y="247"/>
                        <a:pt x="46" y="247"/>
                      </a:cubicBezTo>
                      <a:cubicBezTo>
                        <a:pt x="47" y="247"/>
                        <a:pt x="47" y="247"/>
                        <a:pt x="47" y="246"/>
                      </a:cubicBezTo>
                      <a:cubicBezTo>
                        <a:pt x="47" y="246"/>
                        <a:pt x="48" y="246"/>
                        <a:pt x="49" y="245"/>
                      </a:cubicBezTo>
                      <a:cubicBezTo>
                        <a:pt x="49" y="245"/>
                        <a:pt x="49" y="245"/>
                        <a:pt x="49" y="245"/>
                      </a:cubicBezTo>
                      <a:cubicBezTo>
                        <a:pt x="50" y="245"/>
                        <a:pt x="50" y="245"/>
                        <a:pt x="51" y="244"/>
                      </a:cubicBezTo>
                      <a:cubicBezTo>
                        <a:pt x="51" y="244"/>
                        <a:pt x="51" y="244"/>
                        <a:pt x="51" y="244"/>
                      </a:cubicBezTo>
                      <a:cubicBezTo>
                        <a:pt x="52" y="244"/>
                        <a:pt x="52" y="244"/>
                        <a:pt x="53" y="243"/>
                      </a:cubicBezTo>
                      <a:cubicBezTo>
                        <a:pt x="53" y="243"/>
                        <a:pt x="53" y="243"/>
                        <a:pt x="53" y="243"/>
                      </a:cubicBezTo>
                      <a:cubicBezTo>
                        <a:pt x="54" y="243"/>
                        <a:pt x="54" y="243"/>
                        <a:pt x="55" y="243"/>
                      </a:cubicBezTo>
                      <a:cubicBezTo>
                        <a:pt x="55" y="243"/>
                        <a:pt x="55" y="243"/>
                        <a:pt x="55" y="243"/>
                      </a:cubicBezTo>
                      <a:cubicBezTo>
                        <a:pt x="56" y="243"/>
                        <a:pt x="57" y="243"/>
                        <a:pt x="57" y="243"/>
                      </a:cubicBezTo>
                      <a:cubicBezTo>
                        <a:pt x="58" y="243"/>
                        <a:pt x="58" y="243"/>
                        <a:pt x="58" y="243"/>
                      </a:cubicBezTo>
                      <a:cubicBezTo>
                        <a:pt x="62" y="243"/>
                        <a:pt x="69" y="248"/>
                        <a:pt x="71" y="252"/>
                      </a:cubicBezTo>
                      <a:cubicBezTo>
                        <a:pt x="72" y="254"/>
                        <a:pt x="73" y="255"/>
                        <a:pt x="72" y="256"/>
                      </a:cubicBezTo>
                      <a:cubicBezTo>
                        <a:pt x="71" y="259"/>
                        <a:pt x="64" y="270"/>
                        <a:pt x="60" y="271"/>
                      </a:cubicBezTo>
                      <a:cubicBezTo>
                        <a:pt x="59" y="271"/>
                        <a:pt x="58" y="271"/>
                        <a:pt x="58" y="271"/>
                      </a:cubicBezTo>
                      <a:cubicBezTo>
                        <a:pt x="57" y="271"/>
                        <a:pt x="57" y="271"/>
                        <a:pt x="57" y="271"/>
                      </a:cubicBezTo>
                      <a:cubicBezTo>
                        <a:pt x="57" y="271"/>
                        <a:pt x="56" y="271"/>
                        <a:pt x="56" y="271"/>
                      </a:cubicBezTo>
                      <a:cubicBezTo>
                        <a:pt x="56" y="272"/>
                        <a:pt x="56" y="273"/>
                        <a:pt x="56" y="273"/>
                      </a:cubicBezTo>
                      <a:cubicBezTo>
                        <a:pt x="56" y="274"/>
                        <a:pt x="57" y="276"/>
                        <a:pt x="58" y="277"/>
                      </a:cubicBezTo>
                      <a:cubicBezTo>
                        <a:pt x="59" y="279"/>
                        <a:pt x="61" y="280"/>
                        <a:pt x="62" y="282"/>
                      </a:cubicBezTo>
                      <a:cubicBezTo>
                        <a:pt x="63" y="284"/>
                        <a:pt x="63" y="286"/>
                        <a:pt x="62" y="287"/>
                      </a:cubicBezTo>
                      <a:cubicBezTo>
                        <a:pt x="60" y="290"/>
                        <a:pt x="55" y="291"/>
                        <a:pt x="52" y="289"/>
                      </a:cubicBezTo>
                      <a:cubicBezTo>
                        <a:pt x="52" y="289"/>
                        <a:pt x="52" y="289"/>
                        <a:pt x="52" y="289"/>
                      </a:cubicBezTo>
                      <a:cubicBezTo>
                        <a:pt x="52" y="289"/>
                        <a:pt x="52" y="290"/>
                        <a:pt x="52" y="291"/>
                      </a:cubicBezTo>
                      <a:cubicBezTo>
                        <a:pt x="53" y="292"/>
                        <a:pt x="53" y="294"/>
                        <a:pt x="54" y="296"/>
                      </a:cubicBezTo>
                      <a:cubicBezTo>
                        <a:pt x="54" y="297"/>
                        <a:pt x="54" y="299"/>
                        <a:pt x="55" y="299"/>
                      </a:cubicBezTo>
                      <a:cubicBezTo>
                        <a:pt x="57" y="299"/>
                        <a:pt x="59" y="301"/>
                        <a:pt x="60" y="303"/>
                      </a:cubicBezTo>
                      <a:cubicBezTo>
                        <a:pt x="61" y="304"/>
                        <a:pt x="63" y="306"/>
                        <a:pt x="64" y="306"/>
                      </a:cubicBezTo>
                      <a:cubicBezTo>
                        <a:pt x="68" y="306"/>
                        <a:pt x="71" y="310"/>
                        <a:pt x="72" y="312"/>
                      </a:cubicBezTo>
                      <a:cubicBezTo>
                        <a:pt x="73" y="312"/>
                        <a:pt x="73" y="313"/>
                        <a:pt x="73" y="313"/>
                      </a:cubicBezTo>
                      <a:cubicBezTo>
                        <a:pt x="73" y="313"/>
                        <a:pt x="74" y="313"/>
                        <a:pt x="74" y="313"/>
                      </a:cubicBezTo>
                      <a:cubicBezTo>
                        <a:pt x="74" y="314"/>
                        <a:pt x="75" y="314"/>
                        <a:pt x="75" y="314"/>
                      </a:cubicBezTo>
                      <a:cubicBezTo>
                        <a:pt x="75" y="314"/>
                        <a:pt x="75" y="314"/>
                        <a:pt x="75" y="314"/>
                      </a:cubicBezTo>
                      <a:cubicBezTo>
                        <a:pt x="75" y="315"/>
                        <a:pt x="76" y="315"/>
                        <a:pt x="76" y="315"/>
                      </a:cubicBezTo>
                      <a:cubicBezTo>
                        <a:pt x="76" y="315"/>
                        <a:pt x="76" y="316"/>
                        <a:pt x="76" y="316"/>
                      </a:cubicBezTo>
                      <a:cubicBezTo>
                        <a:pt x="77" y="316"/>
                        <a:pt x="77" y="316"/>
                        <a:pt x="77" y="317"/>
                      </a:cubicBezTo>
                      <a:cubicBezTo>
                        <a:pt x="77" y="317"/>
                        <a:pt x="77" y="317"/>
                        <a:pt x="77" y="317"/>
                      </a:cubicBezTo>
                      <a:cubicBezTo>
                        <a:pt x="77" y="317"/>
                        <a:pt x="77" y="317"/>
                        <a:pt x="77" y="317"/>
                      </a:cubicBezTo>
                      <a:cubicBezTo>
                        <a:pt x="77" y="317"/>
                        <a:pt x="77" y="317"/>
                        <a:pt x="77" y="317"/>
                      </a:cubicBezTo>
                      <a:cubicBezTo>
                        <a:pt x="78" y="317"/>
                        <a:pt x="78" y="317"/>
                        <a:pt x="78" y="317"/>
                      </a:cubicBezTo>
                      <a:cubicBezTo>
                        <a:pt x="79" y="317"/>
                        <a:pt x="79" y="317"/>
                        <a:pt x="79" y="317"/>
                      </a:cubicBezTo>
                      <a:cubicBezTo>
                        <a:pt x="79" y="317"/>
                        <a:pt x="79" y="317"/>
                        <a:pt x="79" y="317"/>
                      </a:cubicBezTo>
                      <a:cubicBezTo>
                        <a:pt x="80" y="316"/>
                        <a:pt x="80" y="316"/>
                        <a:pt x="80" y="316"/>
                      </a:cubicBezTo>
                      <a:cubicBezTo>
                        <a:pt x="80" y="316"/>
                        <a:pt x="80" y="316"/>
                        <a:pt x="80" y="316"/>
                      </a:cubicBezTo>
                      <a:cubicBezTo>
                        <a:pt x="81" y="315"/>
                        <a:pt x="82" y="314"/>
                        <a:pt x="85" y="314"/>
                      </a:cubicBezTo>
                      <a:cubicBezTo>
                        <a:pt x="87" y="314"/>
                        <a:pt x="90" y="315"/>
                        <a:pt x="93" y="317"/>
                      </a:cubicBezTo>
                      <a:cubicBezTo>
                        <a:pt x="94" y="319"/>
                        <a:pt x="100" y="323"/>
                        <a:pt x="105" y="326"/>
                      </a:cubicBezTo>
                      <a:cubicBezTo>
                        <a:pt x="109" y="329"/>
                        <a:pt x="113" y="332"/>
                        <a:pt x="115" y="334"/>
                      </a:cubicBezTo>
                      <a:cubicBezTo>
                        <a:pt x="120" y="338"/>
                        <a:pt x="132" y="342"/>
                        <a:pt x="136" y="342"/>
                      </a:cubicBezTo>
                      <a:cubicBezTo>
                        <a:pt x="136" y="342"/>
                        <a:pt x="136" y="342"/>
                        <a:pt x="136" y="342"/>
                      </a:cubicBezTo>
                      <a:cubicBezTo>
                        <a:pt x="138" y="342"/>
                        <a:pt x="140" y="343"/>
                        <a:pt x="142" y="343"/>
                      </a:cubicBezTo>
                      <a:cubicBezTo>
                        <a:pt x="145" y="344"/>
                        <a:pt x="147" y="345"/>
                        <a:pt x="150" y="345"/>
                      </a:cubicBezTo>
                      <a:cubicBezTo>
                        <a:pt x="151" y="345"/>
                        <a:pt x="151" y="345"/>
                        <a:pt x="151" y="345"/>
                      </a:cubicBezTo>
                      <a:cubicBezTo>
                        <a:pt x="152" y="345"/>
                        <a:pt x="152" y="345"/>
                        <a:pt x="153" y="345"/>
                      </a:cubicBezTo>
                      <a:cubicBezTo>
                        <a:pt x="153" y="345"/>
                        <a:pt x="153" y="344"/>
                        <a:pt x="154" y="344"/>
                      </a:cubicBezTo>
                      <a:cubicBezTo>
                        <a:pt x="154" y="344"/>
                        <a:pt x="155" y="344"/>
                        <a:pt x="155" y="343"/>
                      </a:cubicBezTo>
                      <a:cubicBezTo>
                        <a:pt x="156" y="342"/>
                        <a:pt x="157" y="341"/>
                        <a:pt x="158" y="341"/>
                      </a:cubicBezTo>
                      <a:cubicBezTo>
                        <a:pt x="159" y="341"/>
                        <a:pt x="160" y="342"/>
                        <a:pt x="161" y="343"/>
                      </a:cubicBezTo>
                      <a:cubicBezTo>
                        <a:pt x="161" y="343"/>
                        <a:pt x="161" y="344"/>
                        <a:pt x="162" y="344"/>
                      </a:cubicBezTo>
                      <a:cubicBezTo>
                        <a:pt x="162" y="344"/>
                        <a:pt x="162" y="345"/>
                        <a:pt x="162" y="345"/>
                      </a:cubicBezTo>
                      <a:cubicBezTo>
                        <a:pt x="162" y="345"/>
                        <a:pt x="162" y="346"/>
                        <a:pt x="162" y="346"/>
                      </a:cubicBezTo>
                      <a:cubicBezTo>
                        <a:pt x="162" y="346"/>
                        <a:pt x="162" y="346"/>
                        <a:pt x="162" y="346"/>
                      </a:cubicBezTo>
                      <a:cubicBezTo>
                        <a:pt x="163" y="347"/>
                        <a:pt x="163" y="347"/>
                        <a:pt x="163" y="348"/>
                      </a:cubicBezTo>
                      <a:cubicBezTo>
                        <a:pt x="163" y="348"/>
                        <a:pt x="163" y="348"/>
                        <a:pt x="163" y="348"/>
                      </a:cubicBezTo>
                      <a:cubicBezTo>
                        <a:pt x="163" y="347"/>
                        <a:pt x="164" y="346"/>
                        <a:pt x="164" y="346"/>
                      </a:cubicBezTo>
                      <a:cubicBezTo>
                        <a:pt x="164" y="346"/>
                        <a:pt x="164" y="346"/>
                        <a:pt x="164" y="346"/>
                      </a:cubicBezTo>
                      <a:cubicBezTo>
                        <a:pt x="165" y="345"/>
                        <a:pt x="165" y="345"/>
                        <a:pt x="166" y="344"/>
                      </a:cubicBezTo>
                      <a:cubicBezTo>
                        <a:pt x="166" y="344"/>
                        <a:pt x="166" y="344"/>
                        <a:pt x="166" y="344"/>
                      </a:cubicBezTo>
                      <a:cubicBezTo>
                        <a:pt x="166" y="344"/>
                        <a:pt x="167" y="343"/>
                        <a:pt x="167" y="343"/>
                      </a:cubicBezTo>
                      <a:cubicBezTo>
                        <a:pt x="167" y="343"/>
                        <a:pt x="167" y="343"/>
                        <a:pt x="167" y="343"/>
                      </a:cubicBezTo>
                      <a:cubicBezTo>
                        <a:pt x="168" y="343"/>
                        <a:pt x="168" y="343"/>
                        <a:pt x="169" y="343"/>
                      </a:cubicBezTo>
                      <a:cubicBezTo>
                        <a:pt x="169" y="342"/>
                        <a:pt x="170" y="342"/>
                        <a:pt x="170" y="342"/>
                      </a:cubicBezTo>
                      <a:cubicBezTo>
                        <a:pt x="173" y="339"/>
                        <a:pt x="176" y="340"/>
                        <a:pt x="182" y="343"/>
                      </a:cubicBezTo>
                      <a:cubicBezTo>
                        <a:pt x="183" y="343"/>
                        <a:pt x="184" y="343"/>
                        <a:pt x="185" y="343"/>
                      </a:cubicBezTo>
                      <a:cubicBezTo>
                        <a:pt x="186" y="343"/>
                        <a:pt x="187" y="343"/>
                        <a:pt x="187" y="343"/>
                      </a:cubicBezTo>
                      <a:cubicBezTo>
                        <a:pt x="188" y="343"/>
                        <a:pt x="189" y="343"/>
                        <a:pt x="189" y="343"/>
                      </a:cubicBezTo>
                      <a:cubicBezTo>
                        <a:pt x="189" y="343"/>
                        <a:pt x="190" y="343"/>
                        <a:pt x="190" y="343"/>
                      </a:cubicBezTo>
                      <a:cubicBezTo>
                        <a:pt x="190" y="343"/>
                        <a:pt x="191" y="344"/>
                        <a:pt x="191" y="344"/>
                      </a:cubicBezTo>
                      <a:cubicBezTo>
                        <a:pt x="191" y="344"/>
                        <a:pt x="192" y="344"/>
                        <a:pt x="192" y="344"/>
                      </a:cubicBezTo>
                      <a:cubicBezTo>
                        <a:pt x="192" y="344"/>
                        <a:pt x="193" y="345"/>
                        <a:pt x="193" y="345"/>
                      </a:cubicBezTo>
                      <a:cubicBezTo>
                        <a:pt x="193" y="345"/>
                        <a:pt x="193" y="345"/>
                        <a:pt x="194" y="345"/>
                      </a:cubicBezTo>
                      <a:cubicBezTo>
                        <a:pt x="194" y="346"/>
                        <a:pt x="194" y="346"/>
                        <a:pt x="194" y="346"/>
                      </a:cubicBezTo>
                      <a:cubicBezTo>
                        <a:pt x="195" y="346"/>
                        <a:pt x="195" y="346"/>
                        <a:pt x="195" y="346"/>
                      </a:cubicBezTo>
                      <a:cubicBezTo>
                        <a:pt x="196" y="345"/>
                        <a:pt x="196" y="345"/>
                        <a:pt x="196" y="345"/>
                      </a:cubicBezTo>
                      <a:cubicBezTo>
                        <a:pt x="196" y="345"/>
                        <a:pt x="196" y="345"/>
                        <a:pt x="196" y="345"/>
                      </a:cubicBezTo>
                      <a:cubicBezTo>
                        <a:pt x="197" y="345"/>
                        <a:pt x="198" y="345"/>
                        <a:pt x="198" y="345"/>
                      </a:cubicBezTo>
                      <a:cubicBezTo>
                        <a:pt x="198" y="345"/>
                        <a:pt x="199" y="343"/>
                        <a:pt x="200" y="343"/>
                      </a:cubicBezTo>
                      <a:cubicBezTo>
                        <a:pt x="200" y="342"/>
                        <a:pt x="201" y="341"/>
                        <a:pt x="202" y="341"/>
                      </a:cubicBezTo>
                      <a:cubicBezTo>
                        <a:pt x="202" y="340"/>
                        <a:pt x="203" y="339"/>
                        <a:pt x="203" y="339"/>
                      </a:cubicBezTo>
                      <a:cubicBezTo>
                        <a:pt x="204" y="337"/>
                        <a:pt x="205" y="335"/>
                        <a:pt x="208" y="336"/>
                      </a:cubicBezTo>
                      <a:cubicBezTo>
                        <a:pt x="208" y="336"/>
                        <a:pt x="208" y="335"/>
                        <a:pt x="208" y="335"/>
                      </a:cubicBezTo>
                      <a:cubicBezTo>
                        <a:pt x="209" y="335"/>
                        <a:pt x="210" y="335"/>
                        <a:pt x="210" y="334"/>
                      </a:cubicBezTo>
                      <a:cubicBezTo>
                        <a:pt x="211" y="333"/>
                        <a:pt x="213" y="332"/>
                        <a:pt x="215" y="331"/>
                      </a:cubicBezTo>
                      <a:cubicBezTo>
                        <a:pt x="215" y="330"/>
                        <a:pt x="216" y="330"/>
                        <a:pt x="216" y="330"/>
                      </a:cubicBezTo>
                      <a:cubicBezTo>
                        <a:pt x="220" y="328"/>
                        <a:pt x="224" y="328"/>
                        <a:pt x="227" y="329"/>
                      </a:cubicBezTo>
                      <a:cubicBezTo>
                        <a:pt x="228" y="329"/>
                        <a:pt x="229" y="329"/>
                        <a:pt x="230" y="329"/>
                      </a:cubicBezTo>
                      <a:cubicBezTo>
                        <a:pt x="232" y="328"/>
                        <a:pt x="234" y="327"/>
                        <a:pt x="235" y="327"/>
                      </a:cubicBezTo>
                      <a:cubicBezTo>
                        <a:pt x="237" y="327"/>
                        <a:pt x="239" y="328"/>
                        <a:pt x="239" y="330"/>
                      </a:cubicBezTo>
                      <a:cubicBezTo>
                        <a:pt x="239" y="330"/>
                        <a:pt x="240" y="332"/>
                        <a:pt x="240" y="333"/>
                      </a:cubicBezTo>
                      <a:cubicBezTo>
                        <a:pt x="241" y="334"/>
                        <a:pt x="242" y="335"/>
                        <a:pt x="243" y="337"/>
                      </a:cubicBezTo>
                      <a:cubicBezTo>
                        <a:pt x="243" y="337"/>
                        <a:pt x="243" y="337"/>
                        <a:pt x="243" y="337"/>
                      </a:cubicBezTo>
                      <a:cubicBezTo>
                        <a:pt x="244" y="338"/>
                        <a:pt x="244" y="338"/>
                        <a:pt x="244" y="338"/>
                      </a:cubicBezTo>
                      <a:cubicBezTo>
                        <a:pt x="244" y="338"/>
                        <a:pt x="244" y="338"/>
                        <a:pt x="245" y="338"/>
                      </a:cubicBezTo>
                      <a:cubicBezTo>
                        <a:pt x="245" y="338"/>
                        <a:pt x="245" y="338"/>
                        <a:pt x="245" y="338"/>
                      </a:cubicBezTo>
                      <a:cubicBezTo>
                        <a:pt x="245" y="338"/>
                        <a:pt x="246" y="338"/>
                        <a:pt x="246" y="339"/>
                      </a:cubicBezTo>
                      <a:cubicBezTo>
                        <a:pt x="246" y="339"/>
                        <a:pt x="246" y="339"/>
                        <a:pt x="247" y="339"/>
                      </a:cubicBezTo>
                      <a:cubicBezTo>
                        <a:pt x="247" y="339"/>
                        <a:pt x="247" y="339"/>
                        <a:pt x="247" y="339"/>
                      </a:cubicBezTo>
                      <a:cubicBezTo>
                        <a:pt x="247" y="339"/>
                        <a:pt x="247" y="339"/>
                        <a:pt x="247" y="339"/>
                      </a:cubicBezTo>
                      <a:cubicBezTo>
                        <a:pt x="248" y="339"/>
                        <a:pt x="248" y="338"/>
                        <a:pt x="248" y="338"/>
                      </a:cubicBezTo>
                      <a:cubicBezTo>
                        <a:pt x="249" y="338"/>
                        <a:pt x="251" y="337"/>
                        <a:pt x="252" y="337"/>
                      </a:cubicBezTo>
                      <a:cubicBezTo>
                        <a:pt x="255" y="337"/>
                        <a:pt x="259" y="340"/>
                        <a:pt x="259" y="343"/>
                      </a:cubicBezTo>
                      <a:cubicBezTo>
                        <a:pt x="259" y="347"/>
                        <a:pt x="259" y="347"/>
                        <a:pt x="260" y="347"/>
                      </a:cubicBezTo>
                      <a:cubicBezTo>
                        <a:pt x="263" y="347"/>
                        <a:pt x="266" y="348"/>
                        <a:pt x="266" y="355"/>
                      </a:cubicBezTo>
                      <a:cubicBezTo>
                        <a:pt x="266" y="356"/>
                        <a:pt x="266" y="357"/>
                        <a:pt x="266" y="359"/>
                      </a:cubicBezTo>
                      <a:cubicBezTo>
                        <a:pt x="266" y="363"/>
                        <a:pt x="267" y="368"/>
                        <a:pt x="263" y="373"/>
                      </a:cubicBezTo>
                      <a:cubicBezTo>
                        <a:pt x="258" y="378"/>
                        <a:pt x="254" y="385"/>
                        <a:pt x="254" y="387"/>
                      </a:cubicBezTo>
                      <a:cubicBezTo>
                        <a:pt x="254" y="388"/>
                        <a:pt x="254" y="389"/>
                        <a:pt x="254" y="390"/>
                      </a:cubicBezTo>
                      <a:cubicBezTo>
                        <a:pt x="255" y="390"/>
                        <a:pt x="257" y="390"/>
                        <a:pt x="258" y="390"/>
                      </a:cubicBezTo>
                      <a:cubicBezTo>
                        <a:pt x="260" y="390"/>
                        <a:pt x="265" y="391"/>
                        <a:pt x="266" y="393"/>
                      </a:cubicBezTo>
                      <a:cubicBezTo>
                        <a:pt x="266" y="394"/>
                        <a:pt x="266" y="395"/>
                        <a:pt x="266" y="396"/>
                      </a:cubicBezTo>
                      <a:cubicBezTo>
                        <a:pt x="266" y="396"/>
                        <a:pt x="266" y="399"/>
                        <a:pt x="267" y="401"/>
                      </a:cubicBezTo>
                      <a:cubicBezTo>
                        <a:pt x="267" y="402"/>
                        <a:pt x="268" y="402"/>
                        <a:pt x="268" y="402"/>
                      </a:cubicBezTo>
                      <a:cubicBezTo>
                        <a:pt x="270" y="402"/>
                        <a:pt x="272" y="403"/>
                        <a:pt x="273" y="405"/>
                      </a:cubicBezTo>
                      <a:cubicBezTo>
                        <a:pt x="274" y="406"/>
                        <a:pt x="275" y="407"/>
                        <a:pt x="274" y="410"/>
                      </a:cubicBezTo>
                      <a:cubicBezTo>
                        <a:pt x="274" y="410"/>
                        <a:pt x="274" y="410"/>
                        <a:pt x="274" y="410"/>
                      </a:cubicBezTo>
                      <a:cubicBezTo>
                        <a:pt x="273" y="411"/>
                        <a:pt x="273" y="411"/>
                        <a:pt x="273" y="411"/>
                      </a:cubicBezTo>
                      <a:cubicBezTo>
                        <a:pt x="273" y="412"/>
                        <a:pt x="272" y="414"/>
                        <a:pt x="272" y="414"/>
                      </a:cubicBezTo>
                      <a:cubicBezTo>
                        <a:pt x="275" y="414"/>
                        <a:pt x="278" y="415"/>
                        <a:pt x="279" y="416"/>
                      </a:cubicBezTo>
                      <a:cubicBezTo>
                        <a:pt x="280" y="417"/>
                        <a:pt x="280" y="418"/>
                        <a:pt x="280" y="420"/>
                      </a:cubicBezTo>
                      <a:cubicBezTo>
                        <a:pt x="280" y="420"/>
                        <a:pt x="280" y="421"/>
                        <a:pt x="280" y="421"/>
                      </a:cubicBezTo>
                      <a:cubicBezTo>
                        <a:pt x="281" y="422"/>
                        <a:pt x="282" y="422"/>
                        <a:pt x="282" y="422"/>
                      </a:cubicBezTo>
                      <a:cubicBezTo>
                        <a:pt x="283" y="422"/>
                        <a:pt x="284" y="422"/>
                        <a:pt x="284" y="421"/>
                      </a:cubicBezTo>
                      <a:cubicBezTo>
                        <a:pt x="285" y="421"/>
                        <a:pt x="286" y="421"/>
                        <a:pt x="286" y="421"/>
                      </a:cubicBezTo>
                      <a:cubicBezTo>
                        <a:pt x="287" y="420"/>
                        <a:pt x="288" y="420"/>
                        <a:pt x="289" y="420"/>
                      </a:cubicBezTo>
                      <a:cubicBezTo>
                        <a:pt x="290" y="420"/>
                        <a:pt x="290" y="420"/>
                        <a:pt x="290" y="420"/>
                      </a:cubicBezTo>
                      <a:cubicBezTo>
                        <a:pt x="290" y="420"/>
                        <a:pt x="290" y="420"/>
                        <a:pt x="291" y="420"/>
                      </a:cubicBezTo>
                      <a:cubicBezTo>
                        <a:pt x="291" y="420"/>
                        <a:pt x="291" y="420"/>
                        <a:pt x="291" y="420"/>
                      </a:cubicBezTo>
                      <a:cubicBezTo>
                        <a:pt x="291" y="420"/>
                        <a:pt x="291" y="420"/>
                        <a:pt x="291" y="420"/>
                      </a:cubicBezTo>
                      <a:cubicBezTo>
                        <a:pt x="293" y="421"/>
                        <a:pt x="293" y="422"/>
                        <a:pt x="294" y="423"/>
                      </a:cubicBezTo>
                      <a:cubicBezTo>
                        <a:pt x="295" y="424"/>
                        <a:pt x="295" y="425"/>
                        <a:pt x="296" y="425"/>
                      </a:cubicBezTo>
                      <a:cubicBezTo>
                        <a:pt x="296" y="424"/>
                        <a:pt x="295" y="421"/>
                        <a:pt x="295" y="420"/>
                      </a:cubicBezTo>
                      <a:cubicBezTo>
                        <a:pt x="293" y="418"/>
                        <a:pt x="294" y="415"/>
                        <a:pt x="295" y="413"/>
                      </a:cubicBezTo>
                      <a:cubicBezTo>
                        <a:pt x="295" y="411"/>
                        <a:pt x="297" y="411"/>
                        <a:pt x="298" y="411"/>
                      </a:cubicBezTo>
                      <a:cubicBezTo>
                        <a:pt x="298" y="411"/>
                        <a:pt x="299" y="411"/>
                        <a:pt x="299" y="411"/>
                      </a:cubicBezTo>
                      <a:cubicBezTo>
                        <a:pt x="300" y="411"/>
                        <a:pt x="301" y="411"/>
                        <a:pt x="301" y="411"/>
                      </a:cubicBezTo>
                      <a:cubicBezTo>
                        <a:pt x="301" y="411"/>
                        <a:pt x="301" y="411"/>
                        <a:pt x="302" y="411"/>
                      </a:cubicBezTo>
                      <a:cubicBezTo>
                        <a:pt x="302" y="410"/>
                        <a:pt x="302" y="410"/>
                        <a:pt x="303" y="410"/>
                      </a:cubicBezTo>
                      <a:cubicBezTo>
                        <a:pt x="303" y="410"/>
                        <a:pt x="303" y="410"/>
                        <a:pt x="303" y="410"/>
                      </a:cubicBezTo>
                      <a:cubicBezTo>
                        <a:pt x="303" y="410"/>
                        <a:pt x="304" y="409"/>
                        <a:pt x="304" y="409"/>
                      </a:cubicBezTo>
                      <a:cubicBezTo>
                        <a:pt x="304" y="409"/>
                        <a:pt x="304" y="409"/>
                        <a:pt x="304" y="409"/>
                      </a:cubicBezTo>
                      <a:cubicBezTo>
                        <a:pt x="304" y="409"/>
                        <a:pt x="304" y="408"/>
                        <a:pt x="305" y="408"/>
                      </a:cubicBezTo>
                      <a:cubicBezTo>
                        <a:pt x="305" y="408"/>
                        <a:pt x="305" y="408"/>
                        <a:pt x="306" y="407"/>
                      </a:cubicBezTo>
                      <a:cubicBezTo>
                        <a:pt x="306" y="407"/>
                        <a:pt x="307" y="407"/>
                        <a:pt x="307" y="407"/>
                      </a:cubicBezTo>
                      <a:cubicBezTo>
                        <a:pt x="308" y="407"/>
                        <a:pt x="310" y="408"/>
                        <a:pt x="310" y="408"/>
                      </a:cubicBezTo>
                      <a:cubicBezTo>
                        <a:pt x="311" y="408"/>
                        <a:pt x="312" y="408"/>
                        <a:pt x="312" y="408"/>
                      </a:cubicBezTo>
                      <a:cubicBezTo>
                        <a:pt x="313" y="407"/>
                        <a:pt x="314" y="406"/>
                        <a:pt x="316" y="406"/>
                      </a:cubicBezTo>
                      <a:cubicBezTo>
                        <a:pt x="317" y="406"/>
                        <a:pt x="318" y="407"/>
                        <a:pt x="319" y="407"/>
                      </a:cubicBezTo>
                      <a:cubicBezTo>
                        <a:pt x="320" y="408"/>
                        <a:pt x="322" y="408"/>
                        <a:pt x="323" y="407"/>
                      </a:cubicBezTo>
                      <a:cubicBezTo>
                        <a:pt x="325" y="406"/>
                        <a:pt x="328" y="406"/>
                        <a:pt x="329" y="407"/>
                      </a:cubicBezTo>
                      <a:cubicBezTo>
                        <a:pt x="329" y="407"/>
                        <a:pt x="329" y="407"/>
                        <a:pt x="330" y="407"/>
                      </a:cubicBezTo>
                      <a:cubicBezTo>
                        <a:pt x="330" y="407"/>
                        <a:pt x="330" y="407"/>
                        <a:pt x="330" y="407"/>
                      </a:cubicBezTo>
                      <a:cubicBezTo>
                        <a:pt x="331" y="404"/>
                        <a:pt x="337" y="400"/>
                        <a:pt x="340" y="400"/>
                      </a:cubicBezTo>
                      <a:cubicBezTo>
                        <a:pt x="341" y="400"/>
                        <a:pt x="341" y="400"/>
                        <a:pt x="342" y="401"/>
                      </a:cubicBezTo>
                      <a:cubicBezTo>
                        <a:pt x="342" y="401"/>
                        <a:pt x="342" y="401"/>
                        <a:pt x="343" y="402"/>
                      </a:cubicBezTo>
                      <a:cubicBezTo>
                        <a:pt x="344" y="403"/>
                        <a:pt x="345" y="404"/>
                        <a:pt x="350" y="405"/>
                      </a:cubicBezTo>
                      <a:cubicBezTo>
                        <a:pt x="352" y="405"/>
                        <a:pt x="354" y="406"/>
                        <a:pt x="355" y="408"/>
                      </a:cubicBezTo>
                      <a:cubicBezTo>
                        <a:pt x="356" y="409"/>
                        <a:pt x="356" y="411"/>
                        <a:pt x="355" y="412"/>
                      </a:cubicBezTo>
                      <a:cubicBezTo>
                        <a:pt x="355" y="413"/>
                        <a:pt x="355" y="413"/>
                        <a:pt x="355" y="414"/>
                      </a:cubicBezTo>
                      <a:cubicBezTo>
                        <a:pt x="355" y="415"/>
                        <a:pt x="362" y="420"/>
                        <a:pt x="364" y="420"/>
                      </a:cubicBezTo>
                      <a:cubicBezTo>
                        <a:pt x="365" y="420"/>
                        <a:pt x="365" y="420"/>
                        <a:pt x="365" y="421"/>
                      </a:cubicBezTo>
                      <a:cubicBezTo>
                        <a:pt x="365" y="421"/>
                        <a:pt x="365" y="421"/>
                        <a:pt x="366" y="421"/>
                      </a:cubicBezTo>
                      <a:cubicBezTo>
                        <a:pt x="366" y="421"/>
                        <a:pt x="366" y="421"/>
                        <a:pt x="367" y="422"/>
                      </a:cubicBezTo>
                      <a:cubicBezTo>
                        <a:pt x="367" y="422"/>
                        <a:pt x="367" y="422"/>
                        <a:pt x="367" y="422"/>
                      </a:cubicBezTo>
                      <a:cubicBezTo>
                        <a:pt x="367" y="422"/>
                        <a:pt x="368" y="422"/>
                        <a:pt x="369" y="422"/>
                      </a:cubicBezTo>
                      <a:cubicBezTo>
                        <a:pt x="370" y="422"/>
                        <a:pt x="370" y="422"/>
                        <a:pt x="370" y="422"/>
                      </a:cubicBezTo>
                      <a:cubicBezTo>
                        <a:pt x="371" y="422"/>
                        <a:pt x="371" y="421"/>
                        <a:pt x="371" y="421"/>
                      </a:cubicBezTo>
                      <a:cubicBezTo>
                        <a:pt x="372" y="419"/>
                        <a:pt x="374" y="418"/>
                        <a:pt x="376" y="418"/>
                      </a:cubicBezTo>
                      <a:cubicBezTo>
                        <a:pt x="378" y="418"/>
                        <a:pt x="380" y="419"/>
                        <a:pt x="381" y="421"/>
                      </a:cubicBezTo>
                      <a:cubicBezTo>
                        <a:pt x="381" y="422"/>
                        <a:pt x="382" y="422"/>
                        <a:pt x="382" y="422"/>
                      </a:cubicBezTo>
                      <a:cubicBezTo>
                        <a:pt x="382" y="422"/>
                        <a:pt x="383" y="422"/>
                        <a:pt x="384" y="421"/>
                      </a:cubicBezTo>
                      <a:cubicBezTo>
                        <a:pt x="385" y="420"/>
                        <a:pt x="386" y="420"/>
                        <a:pt x="387" y="420"/>
                      </a:cubicBezTo>
                      <a:cubicBezTo>
                        <a:pt x="389" y="420"/>
                        <a:pt x="391" y="421"/>
                        <a:pt x="391" y="423"/>
                      </a:cubicBezTo>
                      <a:cubicBezTo>
                        <a:pt x="392" y="424"/>
                        <a:pt x="392" y="427"/>
                        <a:pt x="390" y="429"/>
                      </a:cubicBezTo>
                      <a:cubicBezTo>
                        <a:pt x="390" y="429"/>
                        <a:pt x="390" y="429"/>
                        <a:pt x="390" y="429"/>
                      </a:cubicBezTo>
                      <a:cubicBezTo>
                        <a:pt x="390" y="431"/>
                        <a:pt x="391" y="434"/>
                        <a:pt x="392" y="435"/>
                      </a:cubicBezTo>
                      <a:cubicBezTo>
                        <a:pt x="393" y="435"/>
                        <a:pt x="393" y="434"/>
                        <a:pt x="392" y="433"/>
                      </a:cubicBezTo>
                      <a:cubicBezTo>
                        <a:pt x="391" y="428"/>
                        <a:pt x="398" y="424"/>
                        <a:pt x="409" y="421"/>
                      </a:cubicBezTo>
                      <a:cubicBezTo>
                        <a:pt x="419" y="417"/>
                        <a:pt x="429" y="411"/>
                        <a:pt x="430" y="409"/>
                      </a:cubicBezTo>
                      <a:cubicBezTo>
                        <a:pt x="430" y="408"/>
                        <a:pt x="431" y="407"/>
                        <a:pt x="433" y="407"/>
                      </a:cubicBezTo>
                      <a:cubicBezTo>
                        <a:pt x="433" y="407"/>
                        <a:pt x="434" y="408"/>
                        <a:pt x="436" y="408"/>
                      </a:cubicBezTo>
                      <a:cubicBezTo>
                        <a:pt x="438" y="409"/>
                        <a:pt x="441" y="409"/>
                        <a:pt x="442" y="408"/>
                      </a:cubicBezTo>
                      <a:cubicBezTo>
                        <a:pt x="445" y="406"/>
                        <a:pt x="454" y="405"/>
                        <a:pt x="461" y="405"/>
                      </a:cubicBezTo>
                      <a:cubicBezTo>
                        <a:pt x="462" y="405"/>
                        <a:pt x="462" y="405"/>
                        <a:pt x="462" y="405"/>
                      </a:cubicBezTo>
                      <a:cubicBezTo>
                        <a:pt x="463" y="405"/>
                        <a:pt x="464" y="405"/>
                        <a:pt x="465" y="403"/>
                      </a:cubicBezTo>
                      <a:cubicBezTo>
                        <a:pt x="465" y="402"/>
                        <a:pt x="466" y="401"/>
                        <a:pt x="468" y="400"/>
                      </a:cubicBezTo>
                      <a:cubicBezTo>
                        <a:pt x="469" y="399"/>
                        <a:pt x="470" y="398"/>
                        <a:pt x="470" y="397"/>
                      </a:cubicBezTo>
                      <a:cubicBezTo>
                        <a:pt x="472" y="396"/>
                        <a:pt x="472" y="395"/>
                        <a:pt x="475" y="394"/>
                      </a:cubicBezTo>
                      <a:cubicBezTo>
                        <a:pt x="479" y="393"/>
                        <a:pt x="480" y="390"/>
                        <a:pt x="480" y="389"/>
                      </a:cubicBezTo>
                      <a:cubicBezTo>
                        <a:pt x="480" y="387"/>
                        <a:pt x="483" y="386"/>
                        <a:pt x="485" y="385"/>
                      </a:cubicBezTo>
                      <a:cubicBezTo>
                        <a:pt x="486" y="384"/>
                        <a:pt x="488" y="384"/>
                        <a:pt x="488" y="384"/>
                      </a:cubicBezTo>
                      <a:cubicBezTo>
                        <a:pt x="488" y="382"/>
                        <a:pt x="490" y="381"/>
                        <a:pt x="492" y="380"/>
                      </a:cubicBezTo>
                      <a:cubicBezTo>
                        <a:pt x="492" y="380"/>
                        <a:pt x="494" y="379"/>
                        <a:pt x="494" y="379"/>
                      </a:cubicBezTo>
                      <a:cubicBezTo>
                        <a:pt x="494" y="376"/>
                        <a:pt x="496" y="375"/>
                        <a:pt x="497" y="374"/>
                      </a:cubicBezTo>
                      <a:cubicBezTo>
                        <a:pt x="498" y="374"/>
                        <a:pt x="499" y="374"/>
                        <a:pt x="499" y="373"/>
                      </a:cubicBezTo>
                      <a:cubicBezTo>
                        <a:pt x="499" y="373"/>
                        <a:pt x="499" y="371"/>
                        <a:pt x="499" y="370"/>
                      </a:cubicBezTo>
                      <a:cubicBezTo>
                        <a:pt x="499" y="368"/>
                        <a:pt x="498" y="365"/>
                        <a:pt x="501" y="364"/>
                      </a:cubicBezTo>
                      <a:cubicBezTo>
                        <a:pt x="500" y="364"/>
                        <a:pt x="500" y="363"/>
                        <a:pt x="500" y="363"/>
                      </a:cubicBezTo>
                      <a:cubicBezTo>
                        <a:pt x="499" y="362"/>
                        <a:pt x="499" y="362"/>
                        <a:pt x="499" y="361"/>
                      </a:cubicBezTo>
                      <a:cubicBezTo>
                        <a:pt x="498" y="360"/>
                        <a:pt x="499" y="359"/>
                        <a:pt x="499" y="359"/>
                      </a:cubicBezTo>
                      <a:cubicBezTo>
                        <a:pt x="500" y="358"/>
                        <a:pt x="501" y="357"/>
                        <a:pt x="503" y="356"/>
                      </a:cubicBezTo>
                      <a:cubicBezTo>
                        <a:pt x="505" y="356"/>
                        <a:pt x="506" y="356"/>
                        <a:pt x="507" y="355"/>
                      </a:cubicBezTo>
                      <a:cubicBezTo>
                        <a:pt x="510" y="353"/>
                        <a:pt x="511" y="351"/>
                        <a:pt x="512" y="348"/>
                      </a:cubicBezTo>
                      <a:cubicBezTo>
                        <a:pt x="512" y="344"/>
                        <a:pt x="518" y="341"/>
                        <a:pt x="520" y="340"/>
                      </a:cubicBezTo>
                      <a:cubicBezTo>
                        <a:pt x="521" y="340"/>
                        <a:pt x="522" y="337"/>
                        <a:pt x="521" y="333"/>
                      </a:cubicBezTo>
                      <a:cubicBezTo>
                        <a:pt x="521" y="331"/>
                        <a:pt x="522" y="329"/>
                        <a:pt x="523" y="329"/>
                      </a:cubicBezTo>
                      <a:cubicBezTo>
                        <a:pt x="522" y="328"/>
                        <a:pt x="522" y="327"/>
                        <a:pt x="522" y="326"/>
                      </a:cubicBezTo>
                      <a:cubicBezTo>
                        <a:pt x="523" y="325"/>
                        <a:pt x="523" y="324"/>
                        <a:pt x="525" y="323"/>
                      </a:cubicBezTo>
                      <a:cubicBezTo>
                        <a:pt x="523" y="323"/>
                        <a:pt x="522" y="321"/>
                        <a:pt x="521" y="320"/>
                      </a:cubicBezTo>
                      <a:cubicBezTo>
                        <a:pt x="520" y="320"/>
                        <a:pt x="520" y="320"/>
                        <a:pt x="520" y="320"/>
                      </a:cubicBezTo>
                      <a:cubicBezTo>
                        <a:pt x="519" y="320"/>
                        <a:pt x="518" y="321"/>
                        <a:pt x="517" y="321"/>
                      </a:cubicBezTo>
                      <a:cubicBezTo>
                        <a:pt x="515" y="321"/>
                        <a:pt x="512" y="319"/>
                        <a:pt x="512" y="317"/>
                      </a:cubicBezTo>
                      <a:cubicBezTo>
                        <a:pt x="511" y="316"/>
                        <a:pt x="512" y="314"/>
                        <a:pt x="514" y="314"/>
                      </a:cubicBezTo>
                      <a:cubicBezTo>
                        <a:pt x="516" y="313"/>
                        <a:pt x="519" y="312"/>
                        <a:pt x="521" y="310"/>
                      </a:cubicBezTo>
                      <a:cubicBezTo>
                        <a:pt x="523" y="310"/>
                        <a:pt x="524" y="309"/>
                        <a:pt x="525" y="308"/>
                      </a:cubicBezTo>
                      <a:cubicBezTo>
                        <a:pt x="524" y="307"/>
                        <a:pt x="521" y="306"/>
                        <a:pt x="520" y="306"/>
                      </a:cubicBezTo>
                      <a:cubicBezTo>
                        <a:pt x="520" y="306"/>
                        <a:pt x="520" y="306"/>
                        <a:pt x="520" y="306"/>
                      </a:cubicBezTo>
                      <a:cubicBezTo>
                        <a:pt x="517" y="306"/>
                        <a:pt x="515" y="303"/>
                        <a:pt x="513" y="301"/>
                      </a:cubicBezTo>
                      <a:cubicBezTo>
                        <a:pt x="512" y="300"/>
                        <a:pt x="511" y="298"/>
                        <a:pt x="510" y="298"/>
                      </a:cubicBezTo>
                      <a:cubicBezTo>
                        <a:pt x="507" y="298"/>
                        <a:pt x="507" y="297"/>
                        <a:pt x="507" y="296"/>
                      </a:cubicBezTo>
                      <a:cubicBezTo>
                        <a:pt x="507" y="293"/>
                        <a:pt x="511" y="293"/>
                        <a:pt x="512" y="293"/>
                      </a:cubicBezTo>
                      <a:cubicBezTo>
                        <a:pt x="514" y="293"/>
                        <a:pt x="516" y="293"/>
                        <a:pt x="517" y="294"/>
                      </a:cubicBezTo>
                      <a:cubicBezTo>
                        <a:pt x="520" y="296"/>
                        <a:pt x="522" y="297"/>
                        <a:pt x="524" y="297"/>
                      </a:cubicBezTo>
                      <a:cubicBezTo>
                        <a:pt x="523" y="295"/>
                        <a:pt x="520" y="292"/>
                        <a:pt x="515" y="289"/>
                      </a:cubicBezTo>
                      <a:cubicBezTo>
                        <a:pt x="513" y="287"/>
                        <a:pt x="513" y="284"/>
                        <a:pt x="513" y="283"/>
                      </a:cubicBezTo>
                      <a:cubicBezTo>
                        <a:pt x="513" y="282"/>
                        <a:pt x="513" y="282"/>
                        <a:pt x="513" y="282"/>
                      </a:cubicBezTo>
                      <a:cubicBezTo>
                        <a:pt x="511" y="280"/>
                        <a:pt x="507" y="270"/>
                        <a:pt x="506" y="267"/>
                      </a:cubicBezTo>
                      <a:cubicBezTo>
                        <a:pt x="505" y="266"/>
                        <a:pt x="503" y="265"/>
                        <a:pt x="501" y="264"/>
                      </a:cubicBezTo>
                      <a:cubicBezTo>
                        <a:pt x="499" y="263"/>
                        <a:pt x="497" y="262"/>
                        <a:pt x="496" y="261"/>
                      </a:cubicBezTo>
                      <a:cubicBezTo>
                        <a:pt x="495" y="259"/>
                        <a:pt x="495" y="257"/>
                        <a:pt x="495" y="255"/>
                      </a:cubicBezTo>
                      <a:cubicBezTo>
                        <a:pt x="496" y="252"/>
                        <a:pt x="499" y="249"/>
                        <a:pt x="502" y="247"/>
                      </a:cubicBezTo>
                      <a:cubicBezTo>
                        <a:pt x="504" y="247"/>
                        <a:pt x="504" y="245"/>
                        <a:pt x="505" y="244"/>
                      </a:cubicBezTo>
                      <a:cubicBezTo>
                        <a:pt x="505" y="243"/>
                        <a:pt x="506" y="241"/>
                        <a:pt x="508" y="241"/>
                      </a:cubicBezTo>
                      <a:cubicBezTo>
                        <a:pt x="508" y="241"/>
                        <a:pt x="508" y="241"/>
                        <a:pt x="508" y="241"/>
                      </a:cubicBezTo>
                      <a:cubicBezTo>
                        <a:pt x="509" y="241"/>
                        <a:pt x="509" y="241"/>
                        <a:pt x="509" y="241"/>
                      </a:cubicBezTo>
                      <a:cubicBezTo>
                        <a:pt x="510" y="241"/>
                        <a:pt x="511" y="241"/>
                        <a:pt x="512" y="238"/>
                      </a:cubicBezTo>
                      <a:cubicBezTo>
                        <a:pt x="514" y="235"/>
                        <a:pt x="517" y="235"/>
                        <a:pt x="518" y="234"/>
                      </a:cubicBezTo>
                      <a:cubicBezTo>
                        <a:pt x="519" y="234"/>
                        <a:pt x="519" y="234"/>
                        <a:pt x="520" y="234"/>
                      </a:cubicBezTo>
                      <a:cubicBezTo>
                        <a:pt x="521" y="233"/>
                        <a:pt x="524" y="232"/>
                        <a:pt x="527" y="231"/>
                      </a:cubicBezTo>
                      <a:cubicBezTo>
                        <a:pt x="529" y="231"/>
                        <a:pt x="532" y="231"/>
                        <a:pt x="533" y="230"/>
                      </a:cubicBezTo>
                      <a:cubicBezTo>
                        <a:pt x="533" y="230"/>
                        <a:pt x="533" y="229"/>
                        <a:pt x="532" y="228"/>
                      </a:cubicBezTo>
                      <a:cubicBezTo>
                        <a:pt x="531" y="227"/>
                        <a:pt x="529" y="226"/>
                        <a:pt x="528" y="226"/>
                      </a:cubicBezTo>
                      <a:cubicBezTo>
                        <a:pt x="527" y="227"/>
                        <a:pt x="526" y="227"/>
                        <a:pt x="525" y="227"/>
                      </a:cubicBezTo>
                      <a:cubicBezTo>
                        <a:pt x="521" y="227"/>
                        <a:pt x="517" y="225"/>
                        <a:pt x="515" y="221"/>
                      </a:cubicBezTo>
                      <a:cubicBezTo>
                        <a:pt x="514" y="221"/>
                        <a:pt x="511" y="224"/>
                        <a:pt x="510" y="226"/>
                      </a:cubicBezTo>
                      <a:cubicBezTo>
                        <a:pt x="507" y="228"/>
                        <a:pt x="505" y="230"/>
                        <a:pt x="502" y="232"/>
                      </a:cubicBezTo>
                      <a:cubicBezTo>
                        <a:pt x="499" y="233"/>
                        <a:pt x="496" y="232"/>
                        <a:pt x="494" y="229"/>
                      </a:cubicBezTo>
                      <a:cubicBezTo>
                        <a:pt x="492" y="226"/>
                        <a:pt x="491" y="223"/>
                        <a:pt x="493" y="220"/>
                      </a:cubicBezTo>
                      <a:cubicBezTo>
                        <a:pt x="493" y="219"/>
                        <a:pt x="493" y="219"/>
                        <a:pt x="493" y="219"/>
                      </a:cubicBezTo>
                      <a:cubicBezTo>
                        <a:pt x="493" y="219"/>
                        <a:pt x="492" y="219"/>
                        <a:pt x="488" y="219"/>
                      </a:cubicBezTo>
                      <a:cubicBezTo>
                        <a:pt x="486" y="219"/>
                        <a:pt x="485" y="219"/>
                        <a:pt x="483" y="219"/>
                      </a:cubicBezTo>
                      <a:cubicBezTo>
                        <a:pt x="483" y="219"/>
                        <a:pt x="483" y="219"/>
                        <a:pt x="483" y="219"/>
                      </a:cubicBezTo>
                      <a:cubicBezTo>
                        <a:pt x="479" y="219"/>
                        <a:pt x="476" y="216"/>
                        <a:pt x="476" y="212"/>
                      </a:cubicBezTo>
                      <a:cubicBezTo>
                        <a:pt x="476" y="208"/>
                        <a:pt x="478" y="201"/>
                        <a:pt x="482" y="201"/>
                      </a:cubicBezTo>
                      <a:cubicBezTo>
                        <a:pt x="484" y="201"/>
                        <a:pt x="486" y="201"/>
                        <a:pt x="487" y="201"/>
                      </a:cubicBezTo>
                      <a:cubicBezTo>
                        <a:pt x="488" y="201"/>
                        <a:pt x="490" y="202"/>
                        <a:pt x="491" y="202"/>
                      </a:cubicBezTo>
                      <a:cubicBezTo>
                        <a:pt x="492" y="202"/>
                        <a:pt x="494" y="201"/>
                        <a:pt x="495" y="198"/>
                      </a:cubicBezTo>
                      <a:cubicBezTo>
                        <a:pt x="496" y="193"/>
                        <a:pt x="499" y="192"/>
                        <a:pt x="502" y="192"/>
                      </a:cubicBezTo>
                      <a:cubicBezTo>
                        <a:pt x="504" y="191"/>
                        <a:pt x="506" y="191"/>
                        <a:pt x="508" y="188"/>
                      </a:cubicBezTo>
                      <a:cubicBezTo>
                        <a:pt x="512" y="184"/>
                        <a:pt x="518" y="178"/>
                        <a:pt x="524" y="178"/>
                      </a:cubicBezTo>
                      <a:cubicBezTo>
                        <a:pt x="526" y="178"/>
                        <a:pt x="528" y="179"/>
                        <a:pt x="530" y="180"/>
                      </a:cubicBezTo>
                      <a:cubicBezTo>
                        <a:pt x="532" y="182"/>
                        <a:pt x="532" y="183"/>
                        <a:pt x="532" y="184"/>
                      </a:cubicBezTo>
                      <a:cubicBezTo>
                        <a:pt x="533" y="188"/>
                        <a:pt x="530" y="191"/>
                        <a:pt x="527" y="194"/>
                      </a:cubicBezTo>
                      <a:cubicBezTo>
                        <a:pt x="525" y="195"/>
                        <a:pt x="524" y="197"/>
                        <a:pt x="523" y="198"/>
                      </a:cubicBezTo>
                      <a:cubicBezTo>
                        <a:pt x="523" y="199"/>
                        <a:pt x="523" y="200"/>
                        <a:pt x="523" y="201"/>
                      </a:cubicBezTo>
                      <a:cubicBezTo>
                        <a:pt x="523" y="202"/>
                        <a:pt x="523" y="204"/>
                        <a:pt x="522" y="206"/>
                      </a:cubicBezTo>
                      <a:cubicBezTo>
                        <a:pt x="523" y="206"/>
                        <a:pt x="525" y="205"/>
                        <a:pt x="526" y="204"/>
                      </a:cubicBezTo>
                      <a:cubicBezTo>
                        <a:pt x="534" y="199"/>
                        <a:pt x="541" y="195"/>
                        <a:pt x="548" y="192"/>
                      </a:cubicBezTo>
                      <a:cubicBezTo>
                        <a:pt x="549" y="192"/>
                        <a:pt x="551" y="191"/>
                        <a:pt x="552" y="191"/>
                      </a:cubicBezTo>
                      <a:cubicBezTo>
                        <a:pt x="552" y="191"/>
                        <a:pt x="552" y="191"/>
                        <a:pt x="553" y="191"/>
                      </a:cubicBezTo>
                      <a:cubicBezTo>
                        <a:pt x="553" y="191"/>
                        <a:pt x="553" y="190"/>
                        <a:pt x="553" y="190"/>
                      </a:cubicBezTo>
                      <a:cubicBezTo>
                        <a:pt x="553" y="190"/>
                        <a:pt x="553" y="189"/>
                        <a:pt x="554" y="189"/>
                      </a:cubicBezTo>
                      <a:cubicBezTo>
                        <a:pt x="554" y="189"/>
                        <a:pt x="554" y="189"/>
                        <a:pt x="554" y="189"/>
                      </a:cubicBezTo>
                      <a:cubicBezTo>
                        <a:pt x="554" y="188"/>
                        <a:pt x="554" y="188"/>
                        <a:pt x="555" y="188"/>
                      </a:cubicBezTo>
                      <a:cubicBezTo>
                        <a:pt x="555" y="188"/>
                        <a:pt x="555" y="188"/>
                        <a:pt x="555" y="187"/>
                      </a:cubicBezTo>
                      <a:cubicBezTo>
                        <a:pt x="555" y="187"/>
                        <a:pt x="556" y="187"/>
                        <a:pt x="556" y="187"/>
                      </a:cubicBezTo>
                      <a:cubicBezTo>
                        <a:pt x="557" y="186"/>
                        <a:pt x="558" y="186"/>
                        <a:pt x="559" y="185"/>
                      </a:cubicBezTo>
                      <a:cubicBezTo>
                        <a:pt x="564" y="183"/>
                        <a:pt x="575" y="178"/>
                        <a:pt x="576" y="176"/>
                      </a:cubicBezTo>
                      <a:cubicBezTo>
                        <a:pt x="577" y="175"/>
                        <a:pt x="577" y="174"/>
                        <a:pt x="578" y="173"/>
                      </a:cubicBezTo>
                      <a:cubicBezTo>
                        <a:pt x="580" y="170"/>
                        <a:pt x="582" y="167"/>
                        <a:pt x="585" y="167"/>
                      </a:cubicBezTo>
                      <a:cubicBezTo>
                        <a:pt x="587" y="167"/>
                        <a:pt x="588" y="168"/>
                        <a:pt x="589" y="169"/>
                      </a:cubicBezTo>
                      <a:cubicBezTo>
                        <a:pt x="590" y="169"/>
                        <a:pt x="591" y="170"/>
                        <a:pt x="592" y="170"/>
                      </a:cubicBezTo>
                      <a:cubicBezTo>
                        <a:pt x="594" y="170"/>
                        <a:pt x="595" y="170"/>
                        <a:pt x="596" y="170"/>
                      </a:cubicBezTo>
                      <a:cubicBezTo>
                        <a:pt x="596" y="170"/>
                        <a:pt x="597" y="170"/>
                        <a:pt x="598" y="170"/>
                      </a:cubicBezTo>
                      <a:cubicBezTo>
                        <a:pt x="597" y="169"/>
                        <a:pt x="596" y="167"/>
                        <a:pt x="597" y="166"/>
                      </a:cubicBezTo>
                      <a:cubicBezTo>
                        <a:pt x="598" y="164"/>
                        <a:pt x="600" y="164"/>
                        <a:pt x="603" y="163"/>
                      </a:cubicBezTo>
                      <a:cubicBezTo>
                        <a:pt x="604" y="163"/>
                        <a:pt x="604" y="163"/>
                        <a:pt x="604" y="163"/>
                      </a:cubicBezTo>
                      <a:cubicBezTo>
                        <a:pt x="606" y="163"/>
                        <a:pt x="606" y="162"/>
                        <a:pt x="607" y="161"/>
                      </a:cubicBezTo>
                      <a:cubicBezTo>
                        <a:pt x="608" y="159"/>
                        <a:pt x="609" y="157"/>
                        <a:pt x="612" y="157"/>
                      </a:cubicBezTo>
                      <a:cubicBezTo>
                        <a:pt x="612" y="157"/>
                        <a:pt x="613" y="155"/>
                        <a:pt x="613" y="154"/>
                      </a:cubicBezTo>
                      <a:cubicBezTo>
                        <a:pt x="614" y="152"/>
                        <a:pt x="615" y="149"/>
                        <a:pt x="619" y="149"/>
                      </a:cubicBezTo>
                      <a:cubicBezTo>
                        <a:pt x="621" y="149"/>
                        <a:pt x="622" y="150"/>
                        <a:pt x="624" y="151"/>
                      </a:cubicBezTo>
                      <a:cubicBezTo>
                        <a:pt x="625" y="152"/>
                        <a:pt x="626" y="153"/>
                        <a:pt x="627" y="152"/>
                      </a:cubicBezTo>
                      <a:cubicBezTo>
                        <a:pt x="628" y="152"/>
                        <a:pt x="629" y="152"/>
                        <a:pt x="629" y="152"/>
                      </a:cubicBezTo>
                      <a:cubicBezTo>
                        <a:pt x="629" y="152"/>
                        <a:pt x="630" y="152"/>
                        <a:pt x="630" y="152"/>
                      </a:cubicBezTo>
                      <a:cubicBezTo>
                        <a:pt x="630" y="152"/>
                        <a:pt x="630" y="152"/>
                        <a:pt x="631" y="153"/>
                      </a:cubicBezTo>
                      <a:cubicBezTo>
                        <a:pt x="631" y="152"/>
                        <a:pt x="631" y="152"/>
                        <a:pt x="632" y="152"/>
                      </a:cubicBezTo>
                      <a:cubicBezTo>
                        <a:pt x="632" y="152"/>
                        <a:pt x="632" y="152"/>
                        <a:pt x="632" y="151"/>
                      </a:cubicBezTo>
                      <a:cubicBezTo>
                        <a:pt x="632" y="150"/>
                        <a:pt x="632" y="149"/>
                        <a:pt x="632" y="148"/>
                      </a:cubicBezTo>
                      <a:cubicBezTo>
                        <a:pt x="632" y="146"/>
                        <a:pt x="632" y="144"/>
                        <a:pt x="631" y="143"/>
                      </a:cubicBezTo>
                      <a:cubicBezTo>
                        <a:pt x="630" y="140"/>
                        <a:pt x="630" y="137"/>
                        <a:pt x="630" y="136"/>
                      </a:cubicBezTo>
                      <a:cubicBezTo>
                        <a:pt x="631" y="135"/>
                        <a:pt x="631" y="134"/>
                        <a:pt x="630" y="133"/>
                      </a:cubicBezTo>
                      <a:cubicBezTo>
                        <a:pt x="630" y="132"/>
                        <a:pt x="629" y="127"/>
                        <a:pt x="631" y="124"/>
                      </a:cubicBezTo>
                      <a:cubicBezTo>
                        <a:pt x="632" y="123"/>
                        <a:pt x="633" y="123"/>
                        <a:pt x="634" y="123"/>
                      </a:cubicBezTo>
                      <a:cubicBezTo>
                        <a:pt x="634" y="123"/>
                        <a:pt x="636" y="121"/>
                        <a:pt x="636" y="121"/>
                      </a:cubicBezTo>
                      <a:cubicBezTo>
                        <a:pt x="638" y="119"/>
                        <a:pt x="640" y="118"/>
                        <a:pt x="642" y="118"/>
                      </a:cubicBezTo>
                      <a:cubicBezTo>
                        <a:pt x="643" y="118"/>
                        <a:pt x="644" y="118"/>
                        <a:pt x="645" y="119"/>
                      </a:cubicBezTo>
                      <a:cubicBezTo>
                        <a:pt x="646" y="120"/>
                        <a:pt x="648" y="120"/>
                        <a:pt x="650" y="120"/>
                      </a:cubicBezTo>
                      <a:cubicBezTo>
                        <a:pt x="650" y="120"/>
                        <a:pt x="650" y="120"/>
                        <a:pt x="650" y="120"/>
                      </a:cubicBezTo>
                      <a:cubicBezTo>
                        <a:pt x="651" y="120"/>
                        <a:pt x="651" y="120"/>
                        <a:pt x="652" y="120"/>
                      </a:cubicBezTo>
                      <a:cubicBezTo>
                        <a:pt x="651" y="118"/>
                        <a:pt x="653" y="117"/>
                        <a:pt x="654" y="115"/>
                      </a:cubicBezTo>
                      <a:cubicBezTo>
                        <a:pt x="656" y="114"/>
                        <a:pt x="657" y="114"/>
                        <a:pt x="657" y="113"/>
                      </a:cubicBezTo>
                      <a:cubicBezTo>
                        <a:pt x="657" y="110"/>
                        <a:pt x="659" y="108"/>
                        <a:pt x="661" y="107"/>
                      </a:cubicBezTo>
                      <a:cubicBezTo>
                        <a:pt x="662" y="106"/>
                        <a:pt x="663" y="105"/>
                        <a:pt x="663" y="104"/>
                      </a:cubicBezTo>
                      <a:cubicBezTo>
                        <a:pt x="664" y="103"/>
                        <a:pt x="664" y="103"/>
                        <a:pt x="664" y="102"/>
                      </a:cubicBezTo>
                      <a:cubicBezTo>
                        <a:pt x="665" y="97"/>
                        <a:pt x="666" y="93"/>
                        <a:pt x="668" y="90"/>
                      </a:cubicBezTo>
                      <a:cubicBezTo>
                        <a:pt x="669" y="89"/>
                        <a:pt x="670" y="89"/>
                        <a:pt x="670" y="88"/>
                      </a:cubicBezTo>
                      <a:cubicBezTo>
                        <a:pt x="671" y="88"/>
                        <a:pt x="671" y="88"/>
                        <a:pt x="671" y="88"/>
                      </a:cubicBezTo>
                      <a:cubicBezTo>
                        <a:pt x="671" y="88"/>
                        <a:pt x="671" y="88"/>
                        <a:pt x="671" y="88"/>
                      </a:cubicBezTo>
                      <a:cubicBezTo>
                        <a:pt x="671" y="88"/>
                        <a:pt x="670" y="87"/>
                        <a:pt x="670" y="87"/>
                      </a:cubicBezTo>
                      <a:cubicBezTo>
                        <a:pt x="670" y="86"/>
                        <a:pt x="669" y="84"/>
                        <a:pt x="669" y="80"/>
                      </a:cubicBezTo>
                      <a:cubicBezTo>
                        <a:pt x="669" y="80"/>
                        <a:pt x="669" y="79"/>
                        <a:pt x="669" y="79"/>
                      </a:cubicBezTo>
                      <a:cubicBezTo>
                        <a:pt x="668" y="79"/>
                        <a:pt x="668" y="79"/>
                        <a:pt x="667" y="79"/>
                      </a:cubicBezTo>
                      <a:cubicBezTo>
                        <a:pt x="666" y="79"/>
                        <a:pt x="664" y="79"/>
                        <a:pt x="663" y="80"/>
                      </a:cubicBezTo>
                      <a:cubicBezTo>
                        <a:pt x="662" y="81"/>
                        <a:pt x="660" y="81"/>
                        <a:pt x="658" y="81"/>
                      </a:cubicBezTo>
                      <a:cubicBezTo>
                        <a:pt x="656" y="81"/>
                        <a:pt x="654" y="82"/>
                        <a:pt x="653" y="83"/>
                      </a:cubicBezTo>
                      <a:cubicBezTo>
                        <a:pt x="651" y="86"/>
                        <a:pt x="649" y="87"/>
                        <a:pt x="647" y="87"/>
                      </a:cubicBezTo>
                      <a:cubicBezTo>
                        <a:pt x="646" y="87"/>
                        <a:pt x="646" y="87"/>
                        <a:pt x="645" y="87"/>
                      </a:cubicBezTo>
                      <a:cubicBezTo>
                        <a:pt x="644" y="86"/>
                        <a:pt x="643" y="86"/>
                        <a:pt x="641" y="87"/>
                      </a:cubicBezTo>
                      <a:cubicBezTo>
                        <a:pt x="641" y="87"/>
                        <a:pt x="640" y="87"/>
                        <a:pt x="639" y="87"/>
                      </a:cubicBezTo>
                      <a:cubicBezTo>
                        <a:pt x="636" y="87"/>
                        <a:pt x="631" y="86"/>
                        <a:pt x="629" y="83"/>
                      </a:cubicBezTo>
                      <a:cubicBezTo>
                        <a:pt x="628" y="82"/>
                        <a:pt x="628" y="81"/>
                        <a:pt x="628" y="80"/>
                      </a:cubicBezTo>
                      <a:cubicBezTo>
                        <a:pt x="628" y="79"/>
                        <a:pt x="628" y="78"/>
                        <a:pt x="627" y="77"/>
                      </a:cubicBezTo>
                      <a:cubicBezTo>
                        <a:pt x="627" y="76"/>
                        <a:pt x="627" y="76"/>
                        <a:pt x="627" y="75"/>
                      </a:cubicBezTo>
                      <a:cubicBezTo>
                        <a:pt x="626" y="74"/>
                        <a:pt x="626" y="72"/>
                        <a:pt x="626" y="70"/>
                      </a:cubicBezTo>
                      <a:cubicBezTo>
                        <a:pt x="626" y="70"/>
                        <a:pt x="625" y="70"/>
                        <a:pt x="624" y="70"/>
                      </a:cubicBezTo>
                      <a:cubicBezTo>
                        <a:pt x="622" y="69"/>
                        <a:pt x="620" y="69"/>
                        <a:pt x="618" y="67"/>
                      </a:cubicBezTo>
                      <a:cubicBezTo>
                        <a:pt x="618" y="66"/>
                        <a:pt x="617" y="65"/>
                        <a:pt x="616" y="65"/>
                      </a:cubicBezTo>
                      <a:cubicBezTo>
                        <a:pt x="613" y="63"/>
                        <a:pt x="610" y="62"/>
                        <a:pt x="609" y="62"/>
                      </a:cubicBezTo>
                      <a:cubicBezTo>
                        <a:pt x="609" y="62"/>
                        <a:pt x="609" y="62"/>
                        <a:pt x="609" y="62"/>
                      </a:cubicBezTo>
                      <a:cubicBezTo>
                        <a:pt x="608" y="62"/>
                        <a:pt x="608" y="62"/>
                        <a:pt x="608" y="62"/>
                      </a:cubicBezTo>
                      <a:cubicBezTo>
                        <a:pt x="607" y="62"/>
                        <a:pt x="606" y="62"/>
                        <a:pt x="604" y="61"/>
                      </a:cubicBezTo>
                      <a:cubicBezTo>
                        <a:pt x="603" y="60"/>
                        <a:pt x="600" y="58"/>
                        <a:pt x="597" y="58"/>
                      </a:cubicBezTo>
                      <a:cubicBezTo>
                        <a:pt x="595" y="58"/>
                        <a:pt x="593" y="57"/>
                        <a:pt x="592" y="56"/>
                      </a:cubicBezTo>
                      <a:cubicBezTo>
                        <a:pt x="590" y="54"/>
                        <a:pt x="591" y="51"/>
                        <a:pt x="591" y="49"/>
                      </a:cubicBezTo>
                      <a:cubicBezTo>
                        <a:pt x="591" y="49"/>
                        <a:pt x="590" y="45"/>
                        <a:pt x="589" y="44"/>
                      </a:cubicBezTo>
                      <a:cubicBezTo>
                        <a:pt x="587" y="41"/>
                        <a:pt x="586" y="39"/>
                        <a:pt x="585" y="37"/>
                      </a:cubicBezTo>
                      <a:cubicBezTo>
                        <a:pt x="585" y="36"/>
                        <a:pt x="585" y="35"/>
                        <a:pt x="584" y="34"/>
                      </a:cubicBezTo>
                      <a:cubicBezTo>
                        <a:pt x="582" y="32"/>
                        <a:pt x="580" y="29"/>
                        <a:pt x="579" y="23"/>
                      </a:cubicBezTo>
                      <a:cubicBezTo>
                        <a:pt x="578" y="19"/>
                        <a:pt x="577" y="18"/>
                        <a:pt x="575" y="17"/>
                      </a:cubicBezTo>
                      <a:cubicBezTo>
                        <a:pt x="574" y="16"/>
                        <a:pt x="573" y="15"/>
                        <a:pt x="573" y="12"/>
                      </a:cubicBezTo>
                      <a:cubicBezTo>
                        <a:pt x="574" y="11"/>
                        <a:pt x="572" y="10"/>
                        <a:pt x="570" y="8"/>
                      </a:cubicBezTo>
                      <a:cubicBezTo>
                        <a:pt x="569" y="7"/>
                        <a:pt x="567" y="7"/>
                        <a:pt x="566" y="5"/>
                      </a:cubicBezTo>
                      <a:cubicBezTo>
                        <a:pt x="566" y="5"/>
                        <a:pt x="564" y="5"/>
                        <a:pt x="562" y="4"/>
                      </a:cubicBezTo>
                      <a:cubicBezTo>
                        <a:pt x="559" y="4"/>
                        <a:pt x="556" y="3"/>
                        <a:pt x="553" y="2"/>
                      </a:cubicBezTo>
                      <a:cubicBezTo>
                        <a:pt x="551" y="1"/>
                        <a:pt x="550" y="1"/>
                        <a:pt x="548" y="1"/>
                      </a:cubicBezTo>
                      <a:cubicBezTo>
                        <a:pt x="546" y="1"/>
                        <a:pt x="546" y="1"/>
                        <a:pt x="546" y="1"/>
                      </a:cubicBezTo>
                      <a:cubicBezTo>
                        <a:pt x="545" y="1"/>
                        <a:pt x="543" y="1"/>
                        <a:pt x="541" y="0"/>
                      </a:cubicBezTo>
                      <a:cubicBezTo>
                        <a:pt x="539" y="0"/>
                        <a:pt x="534" y="0"/>
                        <a:pt x="530" y="1"/>
                      </a:cubicBezTo>
                      <a:cubicBezTo>
                        <a:pt x="529" y="1"/>
                        <a:pt x="529" y="1"/>
                        <a:pt x="528" y="1"/>
                      </a:cubicBezTo>
                      <a:cubicBezTo>
                        <a:pt x="527" y="1"/>
                        <a:pt x="525" y="2"/>
                        <a:pt x="525" y="2"/>
                      </a:cubicBezTo>
                      <a:cubicBezTo>
                        <a:pt x="525" y="2"/>
                        <a:pt x="525" y="2"/>
                        <a:pt x="524" y="2"/>
                      </a:cubicBezTo>
                      <a:cubicBezTo>
                        <a:pt x="524" y="1"/>
                        <a:pt x="523" y="1"/>
                        <a:pt x="522" y="1"/>
                      </a:cubicBezTo>
                      <a:cubicBezTo>
                        <a:pt x="517" y="1"/>
                        <a:pt x="514" y="3"/>
                        <a:pt x="512" y="5"/>
                      </a:cubicBezTo>
                      <a:cubicBezTo>
                        <a:pt x="511" y="7"/>
                        <a:pt x="511" y="8"/>
                        <a:pt x="511" y="8"/>
                      </a:cubicBezTo>
                      <a:cubicBezTo>
                        <a:pt x="511" y="8"/>
                        <a:pt x="511" y="8"/>
                        <a:pt x="511" y="8"/>
                      </a:cubicBezTo>
                      <a:cubicBezTo>
                        <a:pt x="512" y="8"/>
                        <a:pt x="512" y="8"/>
                        <a:pt x="512" y="8"/>
                      </a:cubicBezTo>
                      <a:cubicBezTo>
                        <a:pt x="512" y="8"/>
                        <a:pt x="513" y="8"/>
                        <a:pt x="513" y="8"/>
                      </a:cubicBezTo>
                      <a:cubicBezTo>
                        <a:pt x="515" y="9"/>
                        <a:pt x="516" y="14"/>
                        <a:pt x="517" y="18"/>
                      </a:cubicBezTo>
                      <a:cubicBezTo>
                        <a:pt x="518" y="21"/>
                        <a:pt x="513" y="25"/>
                        <a:pt x="511" y="26"/>
                      </a:cubicBezTo>
                      <a:cubicBezTo>
                        <a:pt x="510" y="26"/>
                        <a:pt x="506" y="33"/>
                        <a:pt x="505" y="35"/>
                      </a:cubicBezTo>
                      <a:cubicBezTo>
                        <a:pt x="505" y="36"/>
                        <a:pt x="504" y="38"/>
                        <a:pt x="502" y="40"/>
                      </a:cubicBezTo>
                      <a:cubicBezTo>
                        <a:pt x="501" y="42"/>
                        <a:pt x="500" y="45"/>
                        <a:pt x="500" y="46"/>
                      </a:cubicBezTo>
                      <a:cubicBezTo>
                        <a:pt x="500" y="47"/>
                        <a:pt x="500" y="48"/>
                        <a:pt x="499" y="50"/>
                      </a:cubicBezTo>
                      <a:cubicBezTo>
                        <a:pt x="498" y="52"/>
                        <a:pt x="495" y="53"/>
                        <a:pt x="493" y="53"/>
                      </a:cubicBezTo>
                      <a:cubicBezTo>
                        <a:pt x="492" y="53"/>
                        <a:pt x="489" y="55"/>
                        <a:pt x="487" y="56"/>
                      </a:cubicBezTo>
                      <a:cubicBezTo>
                        <a:pt x="487" y="57"/>
                        <a:pt x="487" y="57"/>
                        <a:pt x="486" y="57"/>
                      </a:cubicBezTo>
                      <a:cubicBezTo>
                        <a:pt x="485" y="58"/>
                        <a:pt x="484" y="59"/>
                        <a:pt x="483" y="59"/>
                      </a:cubicBezTo>
                      <a:cubicBezTo>
                        <a:pt x="482" y="59"/>
                        <a:pt x="481" y="59"/>
                        <a:pt x="481" y="59"/>
                      </a:cubicBezTo>
                      <a:cubicBezTo>
                        <a:pt x="480" y="59"/>
                        <a:pt x="480" y="59"/>
                        <a:pt x="480" y="59"/>
                      </a:cubicBezTo>
                      <a:cubicBezTo>
                        <a:pt x="479" y="59"/>
                        <a:pt x="479" y="59"/>
                        <a:pt x="479" y="59"/>
                      </a:cubicBezTo>
                      <a:cubicBezTo>
                        <a:pt x="479" y="59"/>
                        <a:pt x="479" y="59"/>
                        <a:pt x="478" y="59"/>
                      </a:cubicBezTo>
                      <a:cubicBezTo>
                        <a:pt x="478" y="59"/>
                        <a:pt x="478" y="59"/>
                        <a:pt x="478" y="59"/>
                      </a:cubicBezTo>
                      <a:cubicBezTo>
                        <a:pt x="477" y="59"/>
                        <a:pt x="477" y="59"/>
                        <a:pt x="477" y="59"/>
                      </a:cubicBezTo>
                      <a:cubicBezTo>
                        <a:pt x="476" y="59"/>
                        <a:pt x="476" y="59"/>
                        <a:pt x="476" y="59"/>
                      </a:cubicBezTo>
                      <a:cubicBezTo>
                        <a:pt x="476" y="58"/>
                        <a:pt x="475" y="58"/>
                        <a:pt x="475" y="58"/>
                      </a:cubicBezTo>
                      <a:cubicBezTo>
                        <a:pt x="475" y="58"/>
                        <a:pt x="474" y="58"/>
                        <a:pt x="474" y="58"/>
                      </a:cubicBezTo>
                      <a:cubicBezTo>
                        <a:pt x="474" y="58"/>
                        <a:pt x="473" y="58"/>
                        <a:pt x="473" y="58"/>
                      </a:cubicBezTo>
                      <a:cubicBezTo>
                        <a:pt x="473" y="58"/>
                        <a:pt x="473" y="57"/>
                        <a:pt x="472" y="57"/>
                      </a:cubicBezTo>
                      <a:cubicBezTo>
                        <a:pt x="472" y="57"/>
                        <a:pt x="472" y="57"/>
                        <a:pt x="472" y="57"/>
                      </a:cubicBezTo>
                      <a:cubicBezTo>
                        <a:pt x="471" y="57"/>
                        <a:pt x="471" y="57"/>
                        <a:pt x="471" y="57"/>
                      </a:cubicBezTo>
                      <a:cubicBezTo>
                        <a:pt x="471" y="56"/>
                        <a:pt x="470" y="56"/>
                        <a:pt x="470" y="56"/>
                      </a:cubicBezTo>
                      <a:cubicBezTo>
                        <a:pt x="470" y="56"/>
                        <a:pt x="470" y="56"/>
                        <a:pt x="470" y="55"/>
                      </a:cubicBezTo>
                      <a:cubicBezTo>
                        <a:pt x="470" y="55"/>
                        <a:pt x="469" y="55"/>
                        <a:pt x="469" y="55"/>
                      </a:cubicBezTo>
                      <a:lnTo>
                        <a:pt x="461" y="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5" name="Freeform 1135"/>
                <p:cNvSpPr>
                  <a:spLocks/>
                </p:cNvSpPr>
                <p:nvPr/>
              </p:nvSpPr>
              <p:spPr bwMode="auto">
                <a:xfrm>
                  <a:off x="4429" y="2104"/>
                  <a:ext cx="22" cy="16"/>
                </a:xfrm>
                <a:custGeom>
                  <a:avLst/>
                  <a:gdLst>
                    <a:gd name="T0" fmla="*/ 2 w 23"/>
                    <a:gd name="T1" fmla="*/ 6 h 17"/>
                    <a:gd name="T2" fmla="*/ 2 w 23"/>
                    <a:gd name="T3" fmla="*/ 13 h 17"/>
                    <a:gd name="T4" fmla="*/ 8 w 23"/>
                    <a:gd name="T5" fmla="*/ 17 h 17"/>
                    <a:gd name="T6" fmla="*/ 17 w 23"/>
                    <a:gd name="T7" fmla="*/ 13 h 17"/>
                    <a:gd name="T8" fmla="*/ 20 w 23"/>
                    <a:gd name="T9" fmla="*/ 5 h 17"/>
                    <a:gd name="T10" fmla="*/ 23 w 23"/>
                    <a:gd name="T11" fmla="*/ 0 h 17"/>
                    <a:gd name="T12" fmla="*/ 20 w 23"/>
                    <a:gd name="T13" fmla="*/ 0 h 17"/>
                    <a:gd name="T14" fmla="*/ 15 w 23"/>
                    <a:gd name="T15" fmla="*/ 0 h 17"/>
                    <a:gd name="T16" fmla="*/ 11 w 23"/>
                    <a:gd name="T17" fmla="*/ 1 h 17"/>
                    <a:gd name="T18" fmla="*/ 2 w 23"/>
                    <a:gd name="T19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17">
                      <a:moveTo>
                        <a:pt x="2" y="6"/>
                      </a:moveTo>
                      <a:cubicBezTo>
                        <a:pt x="0" y="8"/>
                        <a:pt x="0" y="11"/>
                        <a:pt x="2" y="13"/>
                      </a:cubicBezTo>
                      <a:cubicBezTo>
                        <a:pt x="3" y="15"/>
                        <a:pt x="5" y="17"/>
                        <a:pt x="8" y="17"/>
                      </a:cubicBezTo>
                      <a:cubicBezTo>
                        <a:pt x="12" y="17"/>
                        <a:pt x="17" y="14"/>
                        <a:pt x="17" y="13"/>
                      </a:cubicBezTo>
                      <a:cubicBezTo>
                        <a:pt x="17" y="10"/>
                        <a:pt x="19" y="8"/>
                        <a:pt x="20" y="5"/>
                      </a:cubicBezTo>
                      <a:cubicBezTo>
                        <a:pt x="21" y="4"/>
                        <a:pt x="23" y="2"/>
                        <a:pt x="23" y="0"/>
                      </a:cubicBezTo>
                      <a:cubicBezTo>
                        <a:pt x="22" y="0"/>
                        <a:pt x="22" y="0"/>
                        <a:pt x="20" y="0"/>
                      </a:cubicBezTo>
                      <a:cubicBezTo>
                        <a:pt x="18" y="0"/>
                        <a:pt x="16" y="0"/>
                        <a:pt x="15" y="0"/>
                      </a:cubicBezTo>
                      <a:cubicBezTo>
                        <a:pt x="13" y="0"/>
                        <a:pt x="12" y="1"/>
                        <a:pt x="11" y="1"/>
                      </a:cubicBezTo>
                      <a:cubicBezTo>
                        <a:pt x="9" y="1"/>
                        <a:pt x="4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6" name="Freeform 1136"/>
                <p:cNvSpPr>
                  <a:spLocks/>
                </p:cNvSpPr>
                <p:nvPr/>
              </p:nvSpPr>
              <p:spPr bwMode="auto">
                <a:xfrm>
                  <a:off x="4553" y="2045"/>
                  <a:ext cx="20" cy="30"/>
                </a:xfrm>
                <a:custGeom>
                  <a:avLst/>
                  <a:gdLst>
                    <a:gd name="T0" fmla="*/ 6 w 21"/>
                    <a:gd name="T1" fmla="*/ 32 h 32"/>
                    <a:gd name="T2" fmla="*/ 19 w 21"/>
                    <a:gd name="T3" fmla="*/ 1 h 32"/>
                    <a:gd name="T4" fmla="*/ 18 w 21"/>
                    <a:gd name="T5" fmla="*/ 0 h 32"/>
                    <a:gd name="T6" fmla="*/ 3 w 21"/>
                    <a:gd name="T7" fmla="*/ 16 h 32"/>
                    <a:gd name="T8" fmla="*/ 6 w 21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32">
                      <a:moveTo>
                        <a:pt x="6" y="32"/>
                      </a:moveTo>
                      <a:cubicBezTo>
                        <a:pt x="10" y="28"/>
                        <a:pt x="21" y="4"/>
                        <a:pt x="19" y="1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14" y="0"/>
                        <a:pt x="5" y="6"/>
                        <a:pt x="3" y="16"/>
                      </a:cubicBezTo>
                      <a:cubicBezTo>
                        <a:pt x="0" y="26"/>
                        <a:pt x="4" y="31"/>
                        <a:pt x="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7" name="Freeform 1137"/>
                <p:cNvSpPr>
                  <a:spLocks/>
                </p:cNvSpPr>
                <p:nvPr/>
              </p:nvSpPr>
              <p:spPr bwMode="auto">
                <a:xfrm>
                  <a:off x="4573" y="2218"/>
                  <a:ext cx="48" cy="44"/>
                </a:xfrm>
                <a:custGeom>
                  <a:avLst/>
                  <a:gdLst>
                    <a:gd name="T0" fmla="*/ 43 w 51"/>
                    <a:gd name="T1" fmla="*/ 0 h 46"/>
                    <a:gd name="T2" fmla="*/ 41 w 51"/>
                    <a:gd name="T3" fmla="*/ 1 h 46"/>
                    <a:gd name="T4" fmla="*/ 41 w 51"/>
                    <a:gd name="T5" fmla="*/ 2 h 46"/>
                    <a:gd name="T6" fmla="*/ 42 w 51"/>
                    <a:gd name="T7" fmla="*/ 6 h 46"/>
                    <a:gd name="T8" fmla="*/ 38 w 51"/>
                    <a:gd name="T9" fmla="*/ 8 h 46"/>
                    <a:gd name="T10" fmla="*/ 35 w 51"/>
                    <a:gd name="T11" fmla="*/ 9 h 46"/>
                    <a:gd name="T12" fmla="*/ 30 w 51"/>
                    <a:gd name="T13" fmla="*/ 14 h 46"/>
                    <a:gd name="T14" fmla="*/ 29 w 51"/>
                    <a:gd name="T15" fmla="*/ 14 h 46"/>
                    <a:gd name="T16" fmla="*/ 28 w 51"/>
                    <a:gd name="T17" fmla="*/ 17 h 46"/>
                    <a:gd name="T18" fmla="*/ 25 w 51"/>
                    <a:gd name="T19" fmla="*/ 18 h 46"/>
                    <a:gd name="T20" fmla="*/ 16 w 51"/>
                    <a:gd name="T21" fmla="*/ 13 h 46"/>
                    <a:gd name="T22" fmla="*/ 11 w 51"/>
                    <a:gd name="T23" fmla="*/ 16 h 46"/>
                    <a:gd name="T24" fmla="*/ 4 w 51"/>
                    <a:gd name="T25" fmla="*/ 21 h 46"/>
                    <a:gd name="T26" fmla="*/ 1 w 51"/>
                    <a:gd name="T27" fmla="*/ 25 h 46"/>
                    <a:gd name="T28" fmla="*/ 0 w 51"/>
                    <a:gd name="T29" fmla="*/ 29 h 46"/>
                    <a:gd name="T30" fmla="*/ 3 w 51"/>
                    <a:gd name="T31" fmla="*/ 27 h 46"/>
                    <a:gd name="T32" fmla="*/ 9 w 51"/>
                    <a:gd name="T33" fmla="*/ 24 h 46"/>
                    <a:gd name="T34" fmla="*/ 10 w 51"/>
                    <a:gd name="T35" fmla="*/ 24 h 46"/>
                    <a:gd name="T36" fmla="*/ 11 w 51"/>
                    <a:gd name="T37" fmla="*/ 23 h 46"/>
                    <a:gd name="T38" fmla="*/ 16 w 51"/>
                    <a:gd name="T39" fmla="*/ 20 h 46"/>
                    <a:gd name="T40" fmla="*/ 18 w 51"/>
                    <a:gd name="T41" fmla="*/ 21 h 46"/>
                    <a:gd name="T42" fmla="*/ 23 w 51"/>
                    <a:gd name="T43" fmla="*/ 31 h 46"/>
                    <a:gd name="T44" fmla="*/ 27 w 51"/>
                    <a:gd name="T45" fmla="*/ 40 h 46"/>
                    <a:gd name="T46" fmla="*/ 36 w 51"/>
                    <a:gd name="T47" fmla="*/ 44 h 46"/>
                    <a:gd name="T48" fmla="*/ 38 w 51"/>
                    <a:gd name="T49" fmla="*/ 46 h 46"/>
                    <a:gd name="T50" fmla="*/ 37 w 51"/>
                    <a:gd name="T51" fmla="*/ 40 h 46"/>
                    <a:gd name="T52" fmla="*/ 36 w 51"/>
                    <a:gd name="T53" fmla="*/ 33 h 46"/>
                    <a:gd name="T54" fmla="*/ 43 w 51"/>
                    <a:gd name="T55" fmla="*/ 29 h 46"/>
                    <a:gd name="T56" fmla="*/ 49 w 51"/>
                    <a:gd name="T57" fmla="*/ 27 h 46"/>
                    <a:gd name="T58" fmla="*/ 48 w 51"/>
                    <a:gd name="T59" fmla="*/ 15 h 46"/>
                    <a:gd name="T60" fmla="*/ 46 w 51"/>
                    <a:gd name="T61" fmla="*/ 4 h 46"/>
                    <a:gd name="T62" fmla="*/ 43 w 51"/>
                    <a:gd name="T6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1" h="46">
                      <a:moveTo>
                        <a:pt x="43" y="0"/>
                      </a:moveTo>
                      <a:cubicBezTo>
                        <a:pt x="42" y="0"/>
                        <a:pt x="41" y="1"/>
                        <a:pt x="41" y="1"/>
                      </a:cubicBezTo>
                      <a:cubicBezTo>
                        <a:pt x="41" y="1"/>
                        <a:pt x="41" y="2"/>
                        <a:pt x="41" y="2"/>
                      </a:cubicBezTo>
                      <a:cubicBezTo>
                        <a:pt x="42" y="3"/>
                        <a:pt x="43" y="4"/>
                        <a:pt x="42" y="6"/>
                      </a:cubicBezTo>
                      <a:cubicBezTo>
                        <a:pt x="41" y="7"/>
                        <a:pt x="40" y="8"/>
                        <a:pt x="38" y="8"/>
                      </a:cubicBezTo>
                      <a:cubicBezTo>
                        <a:pt x="36" y="8"/>
                        <a:pt x="35" y="8"/>
                        <a:pt x="35" y="9"/>
                      </a:cubicBezTo>
                      <a:cubicBezTo>
                        <a:pt x="35" y="13"/>
                        <a:pt x="31" y="14"/>
                        <a:pt x="30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5"/>
                        <a:pt x="28" y="16"/>
                        <a:pt x="28" y="17"/>
                      </a:cubicBezTo>
                      <a:cubicBezTo>
                        <a:pt x="27" y="17"/>
                        <a:pt x="27" y="18"/>
                        <a:pt x="25" y="18"/>
                      </a:cubicBezTo>
                      <a:cubicBezTo>
                        <a:pt x="22" y="18"/>
                        <a:pt x="17" y="14"/>
                        <a:pt x="16" y="13"/>
                      </a:cubicBezTo>
                      <a:cubicBezTo>
                        <a:pt x="15" y="13"/>
                        <a:pt x="13" y="15"/>
                        <a:pt x="11" y="16"/>
                      </a:cubicBezTo>
                      <a:cubicBezTo>
                        <a:pt x="9" y="18"/>
                        <a:pt x="7" y="20"/>
                        <a:pt x="4" y="21"/>
                      </a:cubicBezTo>
                      <a:cubicBezTo>
                        <a:pt x="3" y="21"/>
                        <a:pt x="2" y="23"/>
                        <a:pt x="1" y="25"/>
                      </a:cubicBezTo>
                      <a:cubicBezTo>
                        <a:pt x="0" y="26"/>
                        <a:pt x="0" y="28"/>
                        <a:pt x="0" y="29"/>
                      </a:cubicBezTo>
                      <a:cubicBezTo>
                        <a:pt x="1" y="28"/>
                        <a:pt x="2" y="28"/>
                        <a:pt x="3" y="27"/>
                      </a:cubicBezTo>
                      <a:cubicBezTo>
                        <a:pt x="5" y="25"/>
                        <a:pt x="6" y="24"/>
                        <a:pt x="9" y="24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0" y="24"/>
                        <a:pt x="11" y="23"/>
                        <a:pt x="11" y="23"/>
                      </a:cubicBezTo>
                      <a:cubicBezTo>
                        <a:pt x="12" y="22"/>
                        <a:pt x="13" y="20"/>
                        <a:pt x="16" y="20"/>
                      </a:cubicBezTo>
                      <a:cubicBezTo>
                        <a:pt x="17" y="20"/>
                        <a:pt x="17" y="20"/>
                        <a:pt x="18" y="21"/>
                      </a:cubicBezTo>
                      <a:cubicBezTo>
                        <a:pt x="22" y="21"/>
                        <a:pt x="23" y="26"/>
                        <a:pt x="23" y="31"/>
                      </a:cubicBezTo>
                      <a:cubicBezTo>
                        <a:pt x="24" y="36"/>
                        <a:pt x="25" y="40"/>
                        <a:pt x="27" y="40"/>
                      </a:cubicBezTo>
                      <a:cubicBezTo>
                        <a:pt x="32" y="41"/>
                        <a:pt x="35" y="43"/>
                        <a:pt x="36" y="44"/>
                      </a:cubicBezTo>
                      <a:cubicBezTo>
                        <a:pt x="37" y="45"/>
                        <a:pt x="38" y="46"/>
                        <a:pt x="38" y="46"/>
                      </a:cubicBezTo>
                      <a:cubicBezTo>
                        <a:pt x="38" y="45"/>
                        <a:pt x="38" y="42"/>
                        <a:pt x="37" y="40"/>
                      </a:cubicBezTo>
                      <a:cubicBezTo>
                        <a:pt x="37" y="37"/>
                        <a:pt x="36" y="35"/>
                        <a:pt x="36" y="33"/>
                      </a:cubicBezTo>
                      <a:cubicBezTo>
                        <a:pt x="37" y="30"/>
                        <a:pt x="40" y="30"/>
                        <a:pt x="43" y="29"/>
                      </a:cubicBezTo>
                      <a:cubicBezTo>
                        <a:pt x="45" y="29"/>
                        <a:pt x="47" y="29"/>
                        <a:pt x="49" y="27"/>
                      </a:cubicBezTo>
                      <a:cubicBezTo>
                        <a:pt x="51" y="25"/>
                        <a:pt x="49" y="20"/>
                        <a:pt x="48" y="15"/>
                      </a:cubicBezTo>
                      <a:cubicBezTo>
                        <a:pt x="47" y="11"/>
                        <a:pt x="46" y="7"/>
                        <a:pt x="46" y="4"/>
                      </a:cubicBezTo>
                      <a:cubicBezTo>
                        <a:pt x="46" y="1"/>
                        <a:pt x="44" y="0"/>
                        <a:pt x="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8" name="Freeform 1138"/>
                <p:cNvSpPr>
                  <a:spLocks/>
                </p:cNvSpPr>
                <p:nvPr/>
              </p:nvSpPr>
              <p:spPr bwMode="auto">
                <a:xfrm>
                  <a:off x="4551" y="2121"/>
                  <a:ext cx="25" cy="49"/>
                </a:xfrm>
                <a:custGeom>
                  <a:avLst/>
                  <a:gdLst>
                    <a:gd name="T0" fmla="*/ 6 w 26"/>
                    <a:gd name="T1" fmla="*/ 40 h 51"/>
                    <a:gd name="T2" fmla="*/ 6 w 26"/>
                    <a:gd name="T3" fmla="*/ 49 h 51"/>
                    <a:gd name="T4" fmla="*/ 6 w 26"/>
                    <a:gd name="T5" fmla="*/ 50 h 51"/>
                    <a:gd name="T6" fmla="*/ 9 w 26"/>
                    <a:gd name="T7" fmla="*/ 51 h 51"/>
                    <a:gd name="T8" fmla="*/ 15 w 26"/>
                    <a:gd name="T9" fmla="*/ 50 h 51"/>
                    <a:gd name="T10" fmla="*/ 18 w 26"/>
                    <a:gd name="T11" fmla="*/ 49 h 51"/>
                    <a:gd name="T12" fmla="*/ 18 w 26"/>
                    <a:gd name="T13" fmla="*/ 46 h 51"/>
                    <a:gd name="T14" fmla="*/ 16 w 26"/>
                    <a:gd name="T15" fmla="*/ 40 h 51"/>
                    <a:gd name="T16" fmla="*/ 22 w 26"/>
                    <a:gd name="T17" fmla="*/ 24 h 51"/>
                    <a:gd name="T18" fmla="*/ 24 w 26"/>
                    <a:gd name="T19" fmla="*/ 22 h 51"/>
                    <a:gd name="T20" fmla="*/ 24 w 26"/>
                    <a:gd name="T21" fmla="*/ 11 h 51"/>
                    <a:gd name="T22" fmla="*/ 22 w 26"/>
                    <a:gd name="T23" fmla="*/ 4 h 51"/>
                    <a:gd name="T24" fmla="*/ 23 w 26"/>
                    <a:gd name="T25" fmla="*/ 3 h 51"/>
                    <a:gd name="T26" fmla="*/ 16 w 26"/>
                    <a:gd name="T27" fmla="*/ 2 h 51"/>
                    <a:gd name="T28" fmla="*/ 7 w 26"/>
                    <a:gd name="T29" fmla="*/ 1 h 51"/>
                    <a:gd name="T30" fmla="*/ 6 w 26"/>
                    <a:gd name="T31" fmla="*/ 16 h 51"/>
                    <a:gd name="T32" fmla="*/ 5 w 26"/>
                    <a:gd name="T33" fmla="*/ 27 h 51"/>
                    <a:gd name="T34" fmla="*/ 0 w 26"/>
                    <a:gd name="T35" fmla="*/ 27 h 51"/>
                    <a:gd name="T36" fmla="*/ 2 w 26"/>
                    <a:gd name="T37" fmla="*/ 38 h 51"/>
                    <a:gd name="T38" fmla="*/ 6 w 26"/>
                    <a:gd name="T39" fmla="*/ 4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6" h="51">
                      <a:moveTo>
                        <a:pt x="6" y="40"/>
                      </a:moveTo>
                      <a:cubicBezTo>
                        <a:pt x="7" y="42"/>
                        <a:pt x="7" y="45"/>
                        <a:pt x="6" y="49"/>
                      </a:cubicBezTo>
                      <a:cubicBezTo>
                        <a:pt x="6" y="49"/>
                        <a:pt x="6" y="50"/>
                        <a:pt x="6" y="50"/>
                      </a:cubicBezTo>
                      <a:cubicBezTo>
                        <a:pt x="7" y="51"/>
                        <a:pt x="8" y="51"/>
                        <a:pt x="9" y="51"/>
                      </a:cubicBezTo>
                      <a:cubicBezTo>
                        <a:pt x="11" y="51"/>
                        <a:pt x="13" y="51"/>
                        <a:pt x="15" y="50"/>
                      </a:cubicBezTo>
                      <a:cubicBezTo>
                        <a:pt x="16" y="50"/>
                        <a:pt x="17" y="49"/>
                        <a:pt x="18" y="49"/>
                      </a:cubicBezTo>
                      <a:cubicBezTo>
                        <a:pt x="18" y="48"/>
                        <a:pt x="18" y="47"/>
                        <a:pt x="18" y="46"/>
                      </a:cubicBezTo>
                      <a:cubicBezTo>
                        <a:pt x="17" y="44"/>
                        <a:pt x="17" y="42"/>
                        <a:pt x="16" y="40"/>
                      </a:cubicBezTo>
                      <a:cubicBezTo>
                        <a:pt x="11" y="35"/>
                        <a:pt x="17" y="29"/>
                        <a:pt x="22" y="24"/>
                      </a:cubicBezTo>
                      <a:cubicBezTo>
                        <a:pt x="22" y="23"/>
                        <a:pt x="23" y="22"/>
                        <a:pt x="24" y="22"/>
                      </a:cubicBezTo>
                      <a:cubicBezTo>
                        <a:pt x="26" y="19"/>
                        <a:pt x="25" y="15"/>
                        <a:pt x="24" y="11"/>
                      </a:cubicBezTo>
                      <a:cubicBezTo>
                        <a:pt x="23" y="8"/>
                        <a:pt x="22" y="6"/>
                        <a:pt x="22" y="4"/>
                      </a:cubicBezTo>
                      <a:cubicBezTo>
                        <a:pt x="23" y="4"/>
                        <a:pt x="23" y="3"/>
                        <a:pt x="23" y="3"/>
                      </a:cubicBezTo>
                      <a:cubicBezTo>
                        <a:pt x="21" y="3"/>
                        <a:pt x="19" y="3"/>
                        <a:pt x="16" y="2"/>
                      </a:cubicBezTo>
                      <a:cubicBezTo>
                        <a:pt x="13" y="1"/>
                        <a:pt x="9" y="0"/>
                        <a:pt x="7" y="1"/>
                      </a:cubicBezTo>
                      <a:cubicBezTo>
                        <a:pt x="6" y="2"/>
                        <a:pt x="6" y="12"/>
                        <a:pt x="6" y="16"/>
                      </a:cubicBezTo>
                      <a:cubicBezTo>
                        <a:pt x="6" y="23"/>
                        <a:pt x="7" y="26"/>
                        <a:pt x="5" y="27"/>
                      </a:cubicBezTo>
                      <a:cubicBezTo>
                        <a:pt x="4" y="28"/>
                        <a:pt x="1" y="28"/>
                        <a:pt x="0" y="27"/>
                      </a:cubicBezTo>
                      <a:cubicBezTo>
                        <a:pt x="0" y="30"/>
                        <a:pt x="1" y="36"/>
                        <a:pt x="2" y="38"/>
                      </a:cubicBezTo>
                      <a:cubicBezTo>
                        <a:pt x="3" y="38"/>
                        <a:pt x="5" y="39"/>
                        <a:pt x="6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9" name="Freeform 1139"/>
                <p:cNvSpPr>
                  <a:spLocks/>
                </p:cNvSpPr>
                <p:nvPr/>
              </p:nvSpPr>
              <p:spPr bwMode="auto">
                <a:xfrm>
                  <a:off x="4572" y="2169"/>
                  <a:ext cx="38" cy="41"/>
                </a:xfrm>
                <a:custGeom>
                  <a:avLst/>
                  <a:gdLst>
                    <a:gd name="T0" fmla="*/ 4 w 40"/>
                    <a:gd name="T1" fmla="*/ 3 h 43"/>
                    <a:gd name="T2" fmla="*/ 19 w 40"/>
                    <a:gd name="T3" fmla="*/ 11 h 43"/>
                    <a:gd name="T4" fmla="*/ 20 w 40"/>
                    <a:gd name="T5" fmla="*/ 16 h 43"/>
                    <a:gd name="T6" fmla="*/ 20 w 40"/>
                    <a:gd name="T7" fmla="*/ 23 h 43"/>
                    <a:gd name="T8" fmla="*/ 23 w 40"/>
                    <a:gd name="T9" fmla="*/ 22 h 43"/>
                    <a:gd name="T10" fmla="*/ 28 w 40"/>
                    <a:gd name="T11" fmla="*/ 25 h 43"/>
                    <a:gd name="T12" fmla="*/ 27 w 40"/>
                    <a:gd name="T13" fmla="*/ 31 h 43"/>
                    <a:gd name="T14" fmla="*/ 30 w 40"/>
                    <a:gd name="T15" fmla="*/ 37 h 43"/>
                    <a:gd name="T16" fmla="*/ 33 w 40"/>
                    <a:gd name="T17" fmla="*/ 43 h 43"/>
                    <a:gd name="T18" fmla="*/ 33 w 40"/>
                    <a:gd name="T19" fmla="*/ 42 h 43"/>
                    <a:gd name="T20" fmla="*/ 37 w 40"/>
                    <a:gd name="T21" fmla="*/ 34 h 43"/>
                    <a:gd name="T22" fmla="*/ 39 w 40"/>
                    <a:gd name="T23" fmla="*/ 33 h 43"/>
                    <a:gd name="T24" fmla="*/ 37 w 40"/>
                    <a:gd name="T25" fmla="*/ 26 h 43"/>
                    <a:gd name="T26" fmla="*/ 35 w 40"/>
                    <a:gd name="T27" fmla="*/ 22 h 43"/>
                    <a:gd name="T28" fmla="*/ 29 w 40"/>
                    <a:gd name="T29" fmla="*/ 18 h 43"/>
                    <a:gd name="T30" fmla="*/ 22 w 40"/>
                    <a:gd name="T31" fmla="*/ 12 h 43"/>
                    <a:gd name="T32" fmla="*/ 19 w 40"/>
                    <a:gd name="T33" fmla="*/ 7 h 43"/>
                    <a:gd name="T34" fmla="*/ 15 w 40"/>
                    <a:gd name="T35" fmla="*/ 2 h 43"/>
                    <a:gd name="T36" fmla="*/ 7 w 40"/>
                    <a:gd name="T37" fmla="*/ 0 h 43"/>
                    <a:gd name="T38" fmla="*/ 2 w 40"/>
                    <a:gd name="T39" fmla="*/ 1 h 43"/>
                    <a:gd name="T40" fmla="*/ 0 w 40"/>
                    <a:gd name="T41" fmla="*/ 2 h 43"/>
                    <a:gd name="T42" fmla="*/ 1 w 40"/>
                    <a:gd name="T43" fmla="*/ 2 h 43"/>
                    <a:gd name="T44" fmla="*/ 4 w 40"/>
                    <a:gd name="T45" fmla="*/ 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0" h="43">
                      <a:moveTo>
                        <a:pt x="4" y="3"/>
                      </a:moveTo>
                      <a:cubicBezTo>
                        <a:pt x="9" y="2"/>
                        <a:pt x="16" y="7"/>
                        <a:pt x="19" y="11"/>
                      </a:cubicBezTo>
                      <a:cubicBezTo>
                        <a:pt x="20" y="13"/>
                        <a:pt x="20" y="15"/>
                        <a:pt x="20" y="16"/>
                      </a:cubicBezTo>
                      <a:cubicBezTo>
                        <a:pt x="19" y="18"/>
                        <a:pt x="19" y="22"/>
                        <a:pt x="20" y="23"/>
                      </a:cubicBezTo>
                      <a:cubicBezTo>
                        <a:pt x="21" y="23"/>
                        <a:pt x="22" y="22"/>
                        <a:pt x="23" y="22"/>
                      </a:cubicBezTo>
                      <a:cubicBezTo>
                        <a:pt x="25" y="22"/>
                        <a:pt x="27" y="23"/>
                        <a:pt x="28" y="25"/>
                      </a:cubicBezTo>
                      <a:cubicBezTo>
                        <a:pt x="29" y="27"/>
                        <a:pt x="29" y="29"/>
                        <a:pt x="27" y="31"/>
                      </a:cubicBezTo>
                      <a:cubicBezTo>
                        <a:pt x="27" y="33"/>
                        <a:pt x="27" y="34"/>
                        <a:pt x="30" y="37"/>
                      </a:cubicBezTo>
                      <a:cubicBezTo>
                        <a:pt x="31" y="39"/>
                        <a:pt x="32" y="41"/>
                        <a:pt x="33" y="43"/>
                      </a:cubicBezTo>
                      <a:cubicBezTo>
                        <a:pt x="33" y="42"/>
                        <a:pt x="33" y="42"/>
                        <a:pt x="33" y="42"/>
                      </a:cubicBezTo>
                      <a:cubicBezTo>
                        <a:pt x="32" y="37"/>
                        <a:pt x="34" y="36"/>
                        <a:pt x="37" y="34"/>
                      </a:cubicBezTo>
                      <a:cubicBezTo>
                        <a:pt x="37" y="34"/>
                        <a:pt x="38" y="34"/>
                        <a:pt x="39" y="33"/>
                      </a:cubicBezTo>
                      <a:cubicBezTo>
                        <a:pt x="40" y="32"/>
                        <a:pt x="40" y="31"/>
                        <a:pt x="37" y="26"/>
                      </a:cubicBezTo>
                      <a:cubicBezTo>
                        <a:pt x="37" y="24"/>
                        <a:pt x="36" y="23"/>
                        <a:pt x="35" y="22"/>
                      </a:cubicBezTo>
                      <a:cubicBezTo>
                        <a:pt x="34" y="20"/>
                        <a:pt x="32" y="19"/>
                        <a:pt x="29" y="18"/>
                      </a:cubicBezTo>
                      <a:cubicBezTo>
                        <a:pt x="26" y="17"/>
                        <a:pt x="22" y="16"/>
                        <a:pt x="22" y="12"/>
                      </a:cubicBezTo>
                      <a:cubicBezTo>
                        <a:pt x="22" y="10"/>
                        <a:pt x="21" y="9"/>
                        <a:pt x="19" y="7"/>
                      </a:cubicBezTo>
                      <a:cubicBezTo>
                        <a:pt x="17" y="6"/>
                        <a:pt x="15" y="4"/>
                        <a:pt x="15" y="2"/>
                      </a:cubicBezTo>
                      <a:cubicBezTo>
                        <a:pt x="14" y="2"/>
                        <a:pt x="11" y="0"/>
                        <a:pt x="7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1" y="1"/>
                        <a:pt x="1" y="2"/>
                        <a:pt x="0" y="2"/>
                      </a:cubicBezTo>
                      <a:cubicBezTo>
                        <a:pt x="0" y="2"/>
                        <a:pt x="1" y="2"/>
                        <a:pt x="1" y="2"/>
                      </a:cubicBezTo>
                      <a:cubicBezTo>
                        <a:pt x="1" y="3"/>
                        <a:pt x="2" y="4"/>
                        <a:pt x="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0" name="Freeform 1140"/>
                <p:cNvSpPr>
                  <a:spLocks/>
                </p:cNvSpPr>
                <p:nvPr/>
              </p:nvSpPr>
              <p:spPr bwMode="auto">
                <a:xfrm>
                  <a:off x="4571" y="2195"/>
                  <a:ext cx="20" cy="28"/>
                </a:xfrm>
                <a:custGeom>
                  <a:avLst/>
                  <a:gdLst>
                    <a:gd name="T0" fmla="*/ 19 w 21"/>
                    <a:gd name="T1" fmla="*/ 15 h 30"/>
                    <a:gd name="T2" fmla="*/ 18 w 21"/>
                    <a:gd name="T3" fmla="*/ 15 h 30"/>
                    <a:gd name="T4" fmla="*/ 17 w 21"/>
                    <a:gd name="T5" fmla="*/ 14 h 30"/>
                    <a:gd name="T6" fmla="*/ 17 w 21"/>
                    <a:gd name="T7" fmla="*/ 11 h 30"/>
                    <a:gd name="T8" fmla="*/ 15 w 21"/>
                    <a:gd name="T9" fmla="*/ 8 h 30"/>
                    <a:gd name="T10" fmla="*/ 2 w 21"/>
                    <a:gd name="T11" fmla="*/ 0 h 30"/>
                    <a:gd name="T12" fmla="*/ 1 w 21"/>
                    <a:gd name="T13" fmla="*/ 3 h 30"/>
                    <a:gd name="T14" fmla="*/ 2 w 21"/>
                    <a:gd name="T15" fmla="*/ 12 h 30"/>
                    <a:gd name="T16" fmla="*/ 3 w 21"/>
                    <a:gd name="T17" fmla="*/ 11 h 30"/>
                    <a:gd name="T18" fmla="*/ 6 w 21"/>
                    <a:gd name="T19" fmla="*/ 10 h 30"/>
                    <a:gd name="T20" fmla="*/ 9 w 21"/>
                    <a:gd name="T21" fmla="*/ 8 h 30"/>
                    <a:gd name="T22" fmla="*/ 11 w 21"/>
                    <a:gd name="T23" fmla="*/ 10 h 30"/>
                    <a:gd name="T24" fmla="*/ 11 w 21"/>
                    <a:gd name="T25" fmla="*/ 21 h 30"/>
                    <a:gd name="T26" fmla="*/ 10 w 21"/>
                    <a:gd name="T27" fmla="*/ 27 h 30"/>
                    <a:gd name="T28" fmla="*/ 11 w 21"/>
                    <a:gd name="T29" fmla="*/ 30 h 30"/>
                    <a:gd name="T30" fmla="*/ 12 w 21"/>
                    <a:gd name="T31" fmla="*/ 30 h 30"/>
                    <a:gd name="T32" fmla="*/ 15 w 21"/>
                    <a:gd name="T33" fmla="*/ 27 h 30"/>
                    <a:gd name="T34" fmla="*/ 21 w 21"/>
                    <a:gd name="T35" fmla="*/ 15 h 30"/>
                    <a:gd name="T36" fmla="*/ 21 w 21"/>
                    <a:gd name="T37" fmla="*/ 15 h 30"/>
                    <a:gd name="T38" fmla="*/ 19 w 21"/>
                    <a:gd name="T39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1" h="30">
                      <a:moveTo>
                        <a:pt x="19" y="15"/>
                      </a:move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6" y="13"/>
                        <a:pt x="17" y="12"/>
                        <a:pt x="17" y="11"/>
                      </a:cubicBezTo>
                      <a:cubicBezTo>
                        <a:pt x="17" y="11"/>
                        <a:pt x="16" y="10"/>
                        <a:pt x="15" y="8"/>
                      </a:cubicBezTo>
                      <a:cubicBezTo>
                        <a:pt x="11" y="4"/>
                        <a:pt x="5" y="0"/>
                        <a:pt x="2" y="0"/>
                      </a:cubicBezTo>
                      <a:cubicBezTo>
                        <a:pt x="2" y="0"/>
                        <a:pt x="1" y="1"/>
                        <a:pt x="1" y="3"/>
                      </a:cubicBezTo>
                      <a:cubicBezTo>
                        <a:pt x="0" y="7"/>
                        <a:pt x="1" y="11"/>
                        <a:pt x="2" y="12"/>
                      </a:cubicBezTo>
                      <a:cubicBezTo>
                        <a:pt x="2" y="12"/>
                        <a:pt x="3" y="11"/>
                        <a:pt x="3" y="11"/>
                      </a:cubicBezTo>
                      <a:cubicBezTo>
                        <a:pt x="6" y="11"/>
                        <a:pt x="6" y="11"/>
                        <a:pt x="6" y="10"/>
                      </a:cubicBezTo>
                      <a:cubicBezTo>
                        <a:pt x="7" y="8"/>
                        <a:pt x="8" y="8"/>
                        <a:pt x="9" y="8"/>
                      </a:cubicBezTo>
                      <a:cubicBezTo>
                        <a:pt x="10" y="8"/>
                        <a:pt x="11" y="9"/>
                        <a:pt x="11" y="10"/>
                      </a:cubicBezTo>
                      <a:cubicBezTo>
                        <a:pt x="12" y="12"/>
                        <a:pt x="14" y="18"/>
                        <a:pt x="11" y="21"/>
                      </a:cubicBezTo>
                      <a:cubicBezTo>
                        <a:pt x="9" y="22"/>
                        <a:pt x="9" y="25"/>
                        <a:pt x="10" y="27"/>
                      </a:cubicBezTo>
                      <a:cubicBezTo>
                        <a:pt x="10" y="29"/>
                        <a:pt x="11" y="29"/>
                        <a:pt x="11" y="30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2" y="30"/>
                        <a:pt x="13" y="29"/>
                        <a:pt x="15" y="27"/>
                      </a:cubicBezTo>
                      <a:cubicBezTo>
                        <a:pt x="18" y="23"/>
                        <a:pt x="21" y="17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5"/>
                        <a:pt x="20" y="15"/>
                        <a:pt x="1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1" name="Freeform 1141"/>
                <p:cNvSpPr>
                  <a:spLocks/>
                </p:cNvSpPr>
                <p:nvPr/>
              </p:nvSpPr>
              <p:spPr bwMode="auto">
                <a:xfrm>
                  <a:off x="4129" y="2220"/>
                  <a:ext cx="20" cy="37"/>
                </a:xfrm>
                <a:custGeom>
                  <a:avLst/>
                  <a:gdLst>
                    <a:gd name="T0" fmla="*/ 4 w 20"/>
                    <a:gd name="T1" fmla="*/ 0 h 39"/>
                    <a:gd name="T2" fmla="*/ 3 w 20"/>
                    <a:gd name="T3" fmla="*/ 4 h 39"/>
                    <a:gd name="T4" fmla="*/ 1 w 20"/>
                    <a:gd name="T5" fmla="*/ 9 h 39"/>
                    <a:gd name="T6" fmla="*/ 1 w 20"/>
                    <a:gd name="T7" fmla="*/ 23 h 39"/>
                    <a:gd name="T8" fmla="*/ 1 w 20"/>
                    <a:gd name="T9" fmla="*/ 26 h 39"/>
                    <a:gd name="T10" fmla="*/ 5 w 20"/>
                    <a:gd name="T11" fmla="*/ 38 h 39"/>
                    <a:gd name="T12" fmla="*/ 8 w 20"/>
                    <a:gd name="T13" fmla="*/ 39 h 39"/>
                    <a:gd name="T14" fmla="*/ 20 w 20"/>
                    <a:gd name="T15" fmla="*/ 24 h 39"/>
                    <a:gd name="T16" fmla="*/ 4 w 20"/>
                    <a:gd name="T1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9">
                      <a:moveTo>
                        <a:pt x="4" y="0"/>
                      </a:moveTo>
                      <a:cubicBezTo>
                        <a:pt x="3" y="0"/>
                        <a:pt x="3" y="2"/>
                        <a:pt x="3" y="4"/>
                      </a:cubicBezTo>
                      <a:cubicBezTo>
                        <a:pt x="2" y="5"/>
                        <a:pt x="2" y="7"/>
                        <a:pt x="1" y="9"/>
                      </a:cubicBezTo>
                      <a:cubicBezTo>
                        <a:pt x="0" y="13"/>
                        <a:pt x="0" y="17"/>
                        <a:pt x="1" y="23"/>
                      </a:cubicBezTo>
                      <a:cubicBezTo>
                        <a:pt x="1" y="24"/>
                        <a:pt x="1" y="25"/>
                        <a:pt x="1" y="26"/>
                      </a:cubicBezTo>
                      <a:cubicBezTo>
                        <a:pt x="1" y="31"/>
                        <a:pt x="2" y="36"/>
                        <a:pt x="5" y="38"/>
                      </a:cubicBezTo>
                      <a:cubicBezTo>
                        <a:pt x="6" y="39"/>
                        <a:pt x="7" y="39"/>
                        <a:pt x="8" y="39"/>
                      </a:cubicBezTo>
                      <a:cubicBezTo>
                        <a:pt x="12" y="39"/>
                        <a:pt x="19" y="31"/>
                        <a:pt x="20" y="24"/>
                      </a:cubicBezTo>
                      <a:cubicBezTo>
                        <a:pt x="20" y="16"/>
                        <a:pt x="7" y="2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2" name="Freeform 1142"/>
                <p:cNvSpPr>
                  <a:spLocks noEditPoints="1"/>
                </p:cNvSpPr>
                <p:nvPr/>
              </p:nvSpPr>
              <p:spPr bwMode="auto">
                <a:xfrm>
                  <a:off x="3770" y="1652"/>
                  <a:ext cx="434" cy="200"/>
                </a:xfrm>
                <a:custGeom>
                  <a:avLst/>
                  <a:gdLst>
                    <a:gd name="T0" fmla="*/ 74 w 454"/>
                    <a:gd name="T1" fmla="*/ 126 h 209"/>
                    <a:gd name="T2" fmla="*/ 61 w 454"/>
                    <a:gd name="T3" fmla="*/ 149 h 209"/>
                    <a:gd name="T4" fmla="*/ 42 w 454"/>
                    <a:gd name="T5" fmla="*/ 160 h 209"/>
                    <a:gd name="T6" fmla="*/ 63 w 454"/>
                    <a:gd name="T7" fmla="*/ 181 h 209"/>
                    <a:gd name="T8" fmla="*/ 70 w 454"/>
                    <a:gd name="T9" fmla="*/ 194 h 209"/>
                    <a:gd name="T10" fmla="*/ 70 w 454"/>
                    <a:gd name="T11" fmla="*/ 190 h 209"/>
                    <a:gd name="T12" fmla="*/ 134 w 454"/>
                    <a:gd name="T13" fmla="*/ 140 h 209"/>
                    <a:gd name="T14" fmla="*/ 155 w 454"/>
                    <a:gd name="T15" fmla="*/ 140 h 209"/>
                    <a:gd name="T16" fmla="*/ 164 w 454"/>
                    <a:gd name="T17" fmla="*/ 159 h 209"/>
                    <a:gd name="T18" fmla="*/ 170 w 454"/>
                    <a:gd name="T19" fmla="*/ 165 h 209"/>
                    <a:gd name="T20" fmla="*/ 175 w 454"/>
                    <a:gd name="T21" fmla="*/ 171 h 209"/>
                    <a:gd name="T22" fmla="*/ 187 w 454"/>
                    <a:gd name="T23" fmla="*/ 169 h 209"/>
                    <a:gd name="T24" fmla="*/ 224 w 454"/>
                    <a:gd name="T25" fmla="*/ 186 h 209"/>
                    <a:gd name="T26" fmla="*/ 249 w 454"/>
                    <a:gd name="T27" fmla="*/ 209 h 209"/>
                    <a:gd name="T28" fmla="*/ 269 w 454"/>
                    <a:gd name="T29" fmla="*/ 196 h 209"/>
                    <a:gd name="T30" fmla="*/ 270 w 454"/>
                    <a:gd name="T31" fmla="*/ 194 h 209"/>
                    <a:gd name="T32" fmla="*/ 272 w 454"/>
                    <a:gd name="T33" fmla="*/ 191 h 209"/>
                    <a:gd name="T34" fmla="*/ 279 w 454"/>
                    <a:gd name="T35" fmla="*/ 184 h 209"/>
                    <a:gd name="T36" fmla="*/ 319 w 454"/>
                    <a:gd name="T37" fmla="*/ 176 h 209"/>
                    <a:gd name="T38" fmla="*/ 366 w 454"/>
                    <a:gd name="T39" fmla="*/ 182 h 209"/>
                    <a:gd name="T40" fmla="*/ 380 w 454"/>
                    <a:gd name="T41" fmla="*/ 186 h 209"/>
                    <a:gd name="T42" fmla="*/ 378 w 454"/>
                    <a:gd name="T43" fmla="*/ 154 h 209"/>
                    <a:gd name="T44" fmla="*/ 405 w 454"/>
                    <a:gd name="T45" fmla="*/ 147 h 209"/>
                    <a:gd name="T46" fmla="*/ 425 w 454"/>
                    <a:gd name="T47" fmla="*/ 122 h 209"/>
                    <a:gd name="T48" fmla="*/ 438 w 454"/>
                    <a:gd name="T49" fmla="*/ 111 h 209"/>
                    <a:gd name="T50" fmla="*/ 454 w 454"/>
                    <a:gd name="T51" fmla="*/ 90 h 209"/>
                    <a:gd name="T52" fmla="*/ 433 w 454"/>
                    <a:gd name="T53" fmla="*/ 82 h 209"/>
                    <a:gd name="T54" fmla="*/ 410 w 454"/>
                    <a:gd name="T55" fmla="*/ 70 h 209"/>
                    <a:gd name="T56" fmla="*/ 386 w 454"/>
                    <a:gd name="T57" fmla="*/ 66 h 209"/>
                    <a:gd name="T58" fmla="*/ 341 w 454"/>
                    <a:gd name="T59" fmla="*/ 20 h 209"/>
                    <a:gd name="T60" fmla="*/ 327 w 454"/>
                    <a:gd name="T61" fmla="*/ 22 h 209"/>
                    <a:gd name="T62" fmla="*/ 304 w 454"/>
                    <a:gd name="T63" fmla="*/ 26 h 209"/>
                    <a:gd name="T64" fmla="*/ 297 w 454"/>
                    <a:gd name="T65" fmla="*/ 21 h 209"/>
                    <a:gd name="T66" fmla="*/ 293 w 454"/>
                    <a:gd name="T67" fmla="*/ 16 h 209"/>
                    <a:gd name="T68" fmla="*/ 281 w 454"/>
                    <a:gd name="T69" fmla="*/ 12 h 209"/>
                    <a:gd name="T70" fmla="*/ 264 w 454"/>
                    <a:gd name="T71" fmla="*/ 0 h 209"/>
                    <a:gd name="T72" fmla="*/ 215 w 454"/>
                    <a:gd name="T73" fmla="*/ 13 h 209"/>
                    <a:gd name="T74" fmla="*/ 184 w 454"/>
                    <a:gd name="T75" fmla="*/ 20 h 209"/>
                    <a:gd name="T76" fmla="*/ 168 w 454"/>
                    <a:gd name="T77" fmla="*/ 21 h 209"/>
                    <a:gd name="T78" fmla="*/ 170 w 454"/>
                    <a:gd name="T79" fmla="*/ 37 h 209"/>
                    <a:gd name="T80" fmla="*/ 158 w 454"/>
                    <a:gd name="T81" fmla="*/ 52 h 209"/>
                    <a:gd name="T82" fmla="*/ 157 w 454"/>
                    <a:gd name="T83" fmla="*/ 70 h 209"/>
                    <a:gd name="T84" fmla="*/ 147 w 454"/>
                    <a:gd name="T85" fmla="*/ 72 h 209"/>
                    <a:gd name="T86" fmla="*/ 120 w 454"/>
                    <a:gd name="T87" fmla="*/ 66 h 209"/>
                    <a:gd name="T88" fmla="*/ 94 w 454"/>
                    <a:gd name="T89" fmla="*/ 68 h 209"/>
                    <a:gd name="T90" fmla="*/ 90 w 454"/>
                    <a:gd name="T91" fmla="*/ 71 h 209"/>
                    <a:gd name="T92" fmla="*/ 88 w 454"/>
                    <a:gd name="T93" fmla="*/ 69 h 209"/>
                    <a:gd name="T94" fmla="*/ 73 w 454"/>
                    <a:gd name="T95" fmla="*/ 59 h 209"/>
                    <a:gd name="T96" fmla="*/ 52 w 454"/>
                    <a:gd name="T97" fmla="*/ 57 h 209"/>
                    <a:gd name="T98" fmla="*/ 32 w 454"/>
                    <a:gd name="T99" fmla="*/ 66 h 209"/>
                    <a:gd name="T100" fmla="*/ 27 w 454"/>
                    <a:gd name="T101" fmla="*/ 79 h 209"/>
                    <a:gd name="T102" fmla="*/ 11 w 454"/>
                    <a:gd name="T103" fmla="*/ 75 h 209"/>
                    <a:gd name="T104" fmla="*/ 6 w 454"/>
                    <a:gd name="T105" fmla="*/ 90 h 209"/>
                    <a:gd name="T106" fmla="*/ 11 w 454"/>
                    <a:gd name="T107" fmla="*/ 109 h 209"/>
                    <a:gd name="T108" fmla="*/ 24 w 454"/>
                    <a:gd name="T109" fmla="*/ 128 h 209"/>
                    <a:gd name="T110" fmla="*/ 311 w 454"/>
                    <a:gd name="T111" fmla="*/ 132 h 209"/>
                    <a:gd name="T112" fmla="*/ 358 w 454"/>
                    <a:gd name="T113" fmla="*/ 135 h 209"/>
                    <a:gd name="T114" fmla="*/ 313 w 454"/>
                    <a:gd name="T115" fmla="*/ 154 h 209"/>
                    <a:gd name="T116" fmla="*/ 170 w 454"/>
                    <a:gd name="T117" fmla="*/ 135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54" h="209">
                      <a:moveTo>
                        <a:pt x="30" y="130"/>
                      </a:moveTo>
                      <a:cubicBezTo>
                        <a:pt x="35" y="126"/>
                        <a:pt x="43" y="121"/>
                        <a:pt x="51" y="121"/>
                      </a:cubicBezTo>
                      <a:cubicBezTo>
                        <a:pt x="52" y="121"/>
                        <a:pt x="54" y="122"/>
                        <a:pt x="55" y="122"/>
                      </a:cubicBezTo>
                      <a:cubicBezTo>
                        <a:pt x="58" y="123"/>
                        <a:pt x="61" y="123"/>
                        <a:pt x="63" y="123"/>
                      </a:cubicBezTo>
                      <a:cubicBezTo>
                        <a:pt x="65" y="123"/>
                        <a:pt x="65" y="123"/>
                        <a:pt x="65" y="123"/>
                      </a:cubicBezTo>
                      <a:cubicBezTo>
                        <a:pt x="68" y="123"/>
                        <a:pt x="71" y="123"/>
                        <a:pt x="74" y="126"/>
                      </a:cubicBezTo>
                      <a:cubicBezTo>
                        <a:pt x="76" y="130"/>
                        <a:pt x="76" y="134"/>
                        <a:pt x="75" y="138"/>
                      </a:cubicBezTo>
                      <a:cubicBezTo>
                        <a:pt x="75" y="140"/>
                        <a:pt x="75" y="142"/>
                        <a:pt x="75" y="143"/>
                      </a:cubicBezTo>
                      <a:cubicBezTo>
                        <a:pt x="76" y="144"/>
                        <a:pt x="76" y="146"/>
                        <a:pt x="75" y="147"/>
                      </a:cubicBezTo>
                      <a:cubicBezTo>
                        <a:pt x="74" y="148"/>
                        <a:pt x="71" y="149"/>
                        <a:pt x="67" y="149"/>
                      </a:cubicBezTo>
                      <a:cubicBezTo>
                        <a:pt x="65" y="149"/>
                        <a:pt x="64" y="149"/>
                        <a:pt x="62" y="149"/>
                      </a:cubicBezTo>
                      <a:cubicBezTo>
                        <a:pt x="62" y="149"/>
                        <a:pt x="61" y="149"/>
                        <a:pt x="61" y="149"/>
                      </a:cubicBezTo>
                      <a:cubicBezTo>
                        <a:pt x="56" y="149"/>
                        <a:pt x="52" y="150"/>
                        <a:pt x="50" y="151"/>
                      </a:cubicBezTo>
                      <a:cubicBezTo>
                        <a:pt x="51" y="152"/>
                        <a:pt x="51" y="152"/>
                        <a:pt x="51" y="152"/>
                      </a:cubicBezTo>
                      <a:cubicBezTo>
                        <a:pt x="52" y="155"/>
                        <a:pt x="53" y="158"/>
                        <a:pt x="52" y="160"/>
                      </a:cubicBezTo>
                      <a:cubicBezTo>
                        <a:pt x="51" y="162"/>
                        <a:pt x="49" y="162"/>
                        <a:pt x="46" y="160"/>
                      </a:cubicBezTo>
                      <a:cubicBezTo>
                        <a:pt x="44" y="159"/>
                        <a:pt x="42" y="159"/>
                        <a:pt x="42" y="160"/>
                      </a:cubicBezTo>
                      <a:cubicBezTo>
                        <a:pt x="42" y="160"/>
                        <a:pt x="42" y="160"/>
                        <a:pt x="42" y="160"/>
                      </a:cubicBezTo>
                      <a:cubicBezTo>
                        <a:pt x="46" y="160"/>
                        <a:pt x="52" y="165"/>
                        <a:pt x="52" y="169"/>
                      </a:cubicBezTo>
                      <a:cubicBezTo>
                        <a:pt x="52" y="174"/>
                        <a:pt x="53" y="176"/>
                        <a:pt x="53" y="176"/>
                      </a:cubicBezTo>
                      <a:cubicBezTo>
                        <a:pt x="53" y="176"/>
                        <a:pt x="54" y="176"/>
                        <a:pt x="54" y="176"/>
                      </a:cubicBezTo>
                      <a:cubicBezTo>
                        <a:pt x="56" y="176"/>
                        <a:pt x="57" y="177"/>
                        <a:pt x="58" y="179"/>
                      </a:cubicBezTo>
                      <a:cubicBezTo>
                        <a:pt x="59" y="180"/>
                        <a:pt x="60" y="181"/>
                        <a:pt x="61" y="181"/>
                      </a:cubicBezTo>
                      <a:cubicBezTo>
                        <a:pt x="62" y="181"/>
                        <a:pt x="62" y="181"/>
                        <a:pt x="63" y="181"/>
                      </a:cubicBezTo>
                      <a:cubicBezTo>
                        <a:pt x="66" y="181"/>
                        <a:pt x="69" y="182"/>
                        <a:pt x="70" y="184"/>
                      </a:cubicBezTo>
                      <a:cubicBezTo>
                        <a:pt x="70" y="185"/>
                        <a:pt x="71" y="187"/>
                        <a:pt x="68" y="190"/>
                      </a:cubicBezTo>
                      <a:cubicBezTo>
                        <a:pt x="68" y="190"/>
                        <a:pt x="67" y="192"/>
                        <a:pt x="68" y="193"/>
                      </a:cubicBezTo>
                      <a:cubicBezTo>
                        <a:pt x="68" y="195"/>
                        <a:pt x="68" y="197"/>
                        <a:pt x="69" y="198"/>
                      </a:cubicBezTo>
                      <a:cubicBezTo>
                        <a:pt x="69" y="197"/>
                        <a:pt x="69" y="195"/>
                        <a:pt x="70" y="194"/>
                      </a:cubicBezTo>
                      <a:cubicBezTo>
                        <a:pt x="70" y="194"/>
                        <a:pt x="70" y="194"/>
                        <a:pt x="70" y="194"/>
                      </a:cubicBezTo>
                      <a:cubicBezTo>
                        <a:pt x="70" y="193"/>
                        <a:pt x="70" y="193"/>
                        <a:pt x="69" y="193"/>
                      </a:cubicBezTo>
                      <a:cubicBezTo>
                        <a:pt x="69" y="193"/>
                        <a:pt x="69" y="193"/>
                        <a:pt x="69" y="192"/>
                      </a:cubicBezTo>
                      <a:cubicBezTo>
                        <a:pt x="69" y="192"/>
                        <a:pt x="69" y="192"/>
                        <a:pt x="70" y="192"/>
                      </a:cubicBezTo>
                      <a:cubicBezTo>
                        <a:pt x="70" y="192"/>
                        <a:pt x="70" y="191"/>
                        <a:pt x="70" y="191"/>
                      </a:cubicBezTo>
                      <a:cubicBezTo>
                        <a:pt x="70" y="191"/>
                        <a:pt x="70" y="191"/>
                        <a:pt x="70" y="191"/>
                      </a:cubicBezTo>
                      <a:cubicBezTo>
                        <a:pt x="70" y="190"/>
                        <a:pt x="70" y="190"/>
                        <a:pt x="70" y="190"/>
                      </a:cubicBezTo>
                      <a:cubicBezTo>
                        <a:pt x="72" y="187"/>
                        <a:pt x="78" y="186"/>
                        <a:pt x="83" y="186"/>
                      </a:cubicBezTo>
                      <a:cubicBezTo>
                        <a:pt x="88" y="186"/>
                        <a:pt x="95" y="193"/>
                        <a:pt x="99" y="198"/>
                      </a:cubicBezTo>
                      <a:cubicBezTo>
                        <a:pt x="100" y="200"/>
                        <a:pt x="102" y="200"/>
                        <a:pt x="103" y="199"/>
                      </a:cubicBezTo>
                      <a:cubicBezTo>
                        <a:pt x="105" y="149"/>
                        <a:pt x="105" y="149"/>
                        <a:pt x="105" y="149"/>
                      </a:cubicBezTo>
                      <a:cubicBezTo>
                        <a:pt x="134" y="141"/>
                        <a:pt x="134" y="141"/>
                        <a:pt x="134" y="141"/>
                      </a:cubicBezTo>
                      <a:cubicBezTo>
                        <a:pt x="134" y="141"/>
                        <a:pt x="134" y="141"/>
                        <a:pt x="134" y="140"/>
                      </a:cubicBezTo>
                      <a:cubicBezTo>
                        <a:pt x="136" y="137"/>
                        <a:pt x="139" y="137"/>
                        <a:pt x="140" y="137"/>
                      </a:cubicBezTo>
                      <a:cubicBezTo>
                        <a:pt x="142" y="137"/>
                        <a:pt x="144" y="138"/>
                        <a:pt x="146" y="139"/>
                      </a:cubicBezTo>
                      <a:cubicBezTo>
                        <a:pt x="146" y="137"/>
                        <a:pt x="148" y="134"/>
                        <a:pt x="151" y="134"/>
                      </a:cubicBezTo>
                      <a:cubicBezTo>
                        <a:pt x="151" y="134"/>
                        <a:pt x="151" y="134"/>
                        <a:pt x="151" y="134"/>
                      </a:cubicBezTo>
                      <a:cubicBezTo>
                        <a:pt x="153" y="134"/>
                        <a:pt x="154" y="135"/>
                        <a:pt x="154" y="136"/>
                      </a:cubicBezTo>
                      <a:cubicBezTo>
                        <a:pt x="155" y="137"/>
                        <a:pt x="155" y="139"/>
                        <a:pt x="155" y="140"/>
                      </a:cubicBezTo>
                      <a:cubicBezTo>
                        <a:pt x="155" y="141"/>
                        <a:pt x="155" y="141"/>
                        <a:pt x="155" y="141"/>
                      </a:cubicBezTo>
                      <a:cubicBezTo>
                        <a:pt x="156" y="141"/>
                        <a:pt x="157" y="142"/>
                        <a:pt x="158" y="144"/>
                      </a:cubicBezTo>
                      <a:cubicBezTo>
                        <a:pt x="160" y="147"/>
                        <a:pt x="163" y="152"/>
                        <a:pt x="162" y="157"/>
                      </a:cubicBezTo>
                      <a:cubicBezTo>
                        <a:pt x="162" y="157"/>
                        <a:pt x="162" y="157"/>
                        <a:pt x="162" y="157"/>
                      </a:cubicBezTo>
                      <a:cubicBezTo>
                        <a:pt x="163" y="158"/>
                        <a:pt x="163" y="158"/>
                        <a:pt x="163" y="158"/>
                      </a:cubicBezTo>
                      <a:cubicBezTo>
                        <a:pt x="163" y="158"/>
                        <a:pt x="164" y="159"/>
                        <a:pt x="164" y="159"/>
                      </a:cubicBezTo>
                      <a:cubicBezTo>
                        <a:pt x="164" y="159"/>
                        <a:pt x="165" y="159"/>
                        <a:pt x="165" y="160"/>
                      </a:cubicBezTo>
                      <a:cubicBezTo>
                        <a:pt x="165" y="160"/>
                        <a:pt x="166" y="160"/>
                        <a:pt x="166" y="161"/>
                      </a:cubicBezTo>
                      <a:cubicBezTo>
                        <a:pt x="166" y="161"/>
                        <a:pt x="167" y="161"/>
                        <a:pt x="167" y="162"/>
                      </a:cubicBezTo>
                      <a:cubicBezTo>
                        <a:pt x="167" y="162"/>
                        <a:pt x="168" y="162"/>
                        <a:pt x="168" y="163"/>
                      </a:cubicBezTo>
                      <a:cubicBezTo>
                        <a:pt x="168" y="163"/>
                        <a:pt x="169" y="163"/>
                        <a:pt x="169" y="164"/>
                      </a:cubicBezTo>
                      <a:cubicBezTo>
                        <a:pt x="169" y="164"/>
                        <a:pt x="170" y="165"/>
                        <a:pt x="170" y="165"/>
                      </a:cubicBezTo>
                      <a:cubicBezTo>
                        <a:pt x="170" y="165"/>
                        <a:pt x="170" y="166"/>
                        <a:pt x="171" y="166"/>
                      </a:cubicBezTo>
                      <a:cubicBezTo>
                        <a:pt x="171" y="166"/>
                        <a:pt x="171" y="167"/>
                        <a:pt x="172" y="167"/>
                      </a:cubicBezTo>
                      <a:cubicBezTo>
                        <a:pt x="172" y="167"/>
                        <a:pt x="172" y="168"/>
                        <a:pt x="172" y="168"/>
                      </a:cubicBezTo>
                      <a:cubicBezTo>
                        <a:pt x="173" y="168"/>
                        <a:pt x="173" y="169"/>
                        <a:pt x="173" y="169"/>
                      </a:cubicBezTo>
                      <a:cubicBezTo>
                        <a:pt x="173" y="169"/>
                        <a:pt x="174" y="169"/>
                        <a:pt x="174" y="170"/>
                      </a:cubicBezTo>
                      <a:cubicBezTo>
                        <a:pt x="174" y="170"/>
                        <a:pt x="174" y="171"/>
                        <a:pt x="175" y="171"/>
                      </a:cubicBezTo>
                      <a:cubicBezTo>
                        <a:pt x="175" y="171"/>
                        <a:pt x="175" y="171"/>
                        <a:pt x="175" y="171"/>
                      </a:cubicBezTo>
                      <a:cubicBezTo>
                        <a:pt x="177" y="171"/>
                        <a:pt x="179" y="170"/>
                        <a:pt x="181" y="170"/>
                      </a:cubicBezTo>
                      <a:cubicBezTo>
                        <a:pt x="182" y="170"/>
                        <a:pt x="183" y="170"/>
                        <a:pt x="184" y="169"/>
                      </a:cubicBezTo>
                      <a:cubicBezTo>
                        <a:pt x="184" y="169"/>
                        <a:pt x="184" y="169"/>
                        <a:pt x="185" y="169"/>
                      </a:cubicBezTo>
                      <a:cubicBezTo>
                        <a:pt x="185" y="169"/>
                        <a:pt x="186" y="169"/>
                        <a:pt x="186" y="169"/>
                      </a:cubicBezTo>
                      <a:cubicBezTo>
                        <a:pt x="186" y="169"/>
                        <a:pt x="187" y="169"/>
                        <a:pt x="187" y="169"/>
                      </a:cubicBezTo>
                      <a:cubicBezTo>
                        <a:pt x="187" y="169"/>
                        <a:pt x="187" y="169"/>
                        <a:pt x="187" y="169"/>
                      </a:cubicBezTo>
                      <a:cubicBezTo>
                        <a:pt x="187" y="169"/>
                        <a:pt x="188" y="169"/>
                        <a:pt x="188" y="169"/>
                      </a:cubicBezTo>
                      <a:cubicBezTo>
                        <a:pt x="189" y="170"/>
                        <a:pt x="196" y="170"/>
                        <a:pt x="210" y="170"/>
                      </a:cubicBezTo>
                      <a:cubicBezTo>
                        <a:pt x="213" y="170"/>
                        <a:pt x="215" y="172"/>
                        <a:pt x="216" y="174"/>
                      </a:cubicBezTo>
                      <a:cubicBezTo>
                        <a:pt x="217" y="175"/>
                        <a:pt x="219" y="177"/>
                        <a:pt x="220" y="177"/>
                      </a:cubicBezTo>
                      <a:cubicBezTo>
                        <a:pt x="224" y="178"/>
                        <a:pt x="224" y="183"/>
                        <a:pt x="224" y="186"/>
                      </a:cubicBezTo>
                      <a:cubicBezTo>
                        <a:pt x="224" y="187"/>
                        <a:pt x="224" y="188"/>
                        <a:pt x="224" y="189"/>
                      </a:cubicBezTo>
                      <a:cubicBezTo>
                        <a:pt x="224" y="191"/>
                        <a:pt x="225" y="193"/>
                        <a:pt x="227" y="194"/>
                      </a:cubicBezTo>
                      <a:cubicBezTo>
                        <a:pt x="228" y="196"/>
                        <a:pt x="230" y="199"/>
                        <a:pt x="230" y="201"/>
                      </a:cubicBezTo>
                      <a:cubicBezTo>
                        <a:pt x="230" y="202"/>
                        <a:pt x="235" y="201"/>
                        <a:pt x="238" y="202"/>
                      </a:cubicBezTo>
                      <a:cubicBezTo>
                        <a:pt x="239" y="202"/>
                        <a:pt x="241" y="202"/>
                        <a:pt x="242" y="203"/>
                      </a:cubicBezTo>
                      <a:cubicBezTo>
                        <a:pt x="245" y="204"/>
                        <a:pt x="249" y="205"/>
                        <a:pt x="249" y="209"/>
                      </a:cubicBezTo>
                      <a:cubicBezTo>
                        <a:pt x="250" y="209"/>
                        <a:pt x="250" y="208"/>
                        <a:pt x="250" y="208"/>
                      </a:cubicBezTo>
                      <a:cubicBezTo>
                        <a:pt x="251" y="208"/>
                        <a:pt x="251" y="208"/>
                        <a:pt x="251" y="207"/>
                      </a:cubicBezTo>
                      <a:cubicBezTo>
                        <a:pt x="251" y="203"/>
                        <a:pt x="258" y="199"/>
                        <a:pt x="263" y="197"/>
                      </a:cubicBezTo>
                      <a:cubicBezTo>
                        <a:pt x="265" y="197"/>
                        <a:pt x="266" y="196"/>
                        <a:pt x="266" y="196"/>
                      </a:cubicBezTo>
                      <a:cubicBezTo>
                        <a:pt x="267" y="196"/>
                        <a:pt x="267" y="196"/>
                        <a:pt x="267" y="196"/>
                      </a:cubicBezTo>
                      <a:cubicBezTo>
                        <a:pt x="268" y="196"/>
                        <a:pt x="268" y="196"/>
                        <a:pt x="269" y="196"/>
                      </a:cubicBezTo>
                      <a:cubicBezTo>
                        <a:pt x="269" y="196"/>
                        <a:pt x="269" y="196"/>
                        <a:pt x="269" y="196"/>
                      </a:cubicBezTo>
                      <a:cubicBezTo>
                        <a:pt x="269" y="196"/>
                        <a:pt x="269" y="196"/>
                        <a:pt x="269" y="196"/>
                      </a:cubicBezTo>
                      <a:cubicBezTo>
                        <a:pt x="269" y="196"/>
                        <a:pt x="270" y="196"/>
                        <a:pt x="270" y="196"/>
                      </a:cubicBezTo>
                      <a:cubicBezTo>
                        <a:pt x="270" y="196"/>
                        <a:pt x="270" y="195"/>
                        <a:pt x="270" y="195"/>
                      </a:cubicBezTo>
                      <a:cubicBezTo>
                        <a:pt x="270" y="195"/>
                        <a:pt x="270" y="195"/>
                        <a:pt x="270" y="194"/>
                      </a:cubicBezTo>
                      <a:cubicBezTo>
                        <a:pt x="270" y="194"/>
                        <a:pt x="270" y="194"/>
                        <a:pt x="270" y="194"/>
                      </a:cubicBezTo>
                      <a:cubicBezTo>
                        <a:pt x="271" y="194"/>
                        <a:pt x="271" y="193"/>
                        <a:pt x="271" y="193"/>
                      </a:cubicBezTo>
                      <a:cubicBezTo>
                        <a:pt x="271" y="193"/>
                        <a:pt x="271" y="193"/>
                        <a:pt x="271" y="193"/>
                      </a:cubicBezTo>
                      <a:cubicBezTo>
                        <a:pt x="271" y="192"/>
                        <a:pt x="271" y="192"/>
                        <a:pt x="271" y="192"/>
                      </a:cubicBezTo>
                      <a:cubicBezTo>
                        <a:pt x="271" y="192"/>
                        <a:pt x="271" y="192"/>
                        <a:pt x="271" y="192"/>
                      </a:cubicBezTo>
                      <a:cubicBezTo>
                        <a:pt x="272" y="192"/>
                        <a:pt x="272" y="191"/>
                        <a:pt x="272" y="191"/>
                      </a:cubicBezTo>
                      <a:cubicBezTo>
                        <a:pt x="272" y="191"/>
                        <a:pt x="272" y="191"/>
                        <a:pt x="272" y="191"/>
                      </a:cubicBezTo>
                      <a:cubicBezTo>
                        <a:pt x="272" y="191"/>
                        <a:pt x="272" y="191"/>
                        <a:pt x="272" y="191"/>
                      </a:cubicBezTo>
                      <a:cubicBezTo>
                        <a:pt x="272" y="191"/>
                        <a:pt x="272" y="191"/>
                        <a:pt x="272" y="191"/>
                      </a:cubicBezTo>
                      <a:cubicBezTo>
                        <a:pt x="273" y="191"/>
                        <a:pt x="273" y="190"/>
                        <a:pt x="273" y="190"/>
                      </a:cubicBezTo>
                      <a:cubicBezTo>
                        <a:pt x="273" y="190"/>
                        <a:pt x="273" y="190"/>
                        <a:pt x="273" y="190"/>
                      </a:cubicBezTo>
                      <a:cubicBezTo>
                        <a:pt x="273" y="190"/>
                        <a:pt x="273" y="190"/>
                        <a:pt x="273" y="190"/>
                      </a:cubicBezTo>
                      <a:cubicBezTo>
                        <a:pt x="275" y="189"/>
                        <a:pt x="279" y="186"/>
                        <a:pt x="279" y="184"/>
                      </a:cubicBezTo>
                      <a:cubicBezTo>
                        <a:pt x="279" y="183"/>
                        <a:pt x="280" y="180"/>
                        <a:pt x="287" y="180"/>
                      </a:cubicBezTo>
                      <a:cubicBezTo>
                        <a:pt x="290" y="180"/>
                        <a:pt x="294" y="181"/>
                        <a:pt x="297" y="182"/>
                      </a:cubicBezTo>
                      <a:cubicBezTo>
                        <a:pt x="300" y="184"/>
                        <a:pt x="302" y="184"/>
                        <a:pt x="303" y="184"/>
                      </a:cubicBezTo>
                      <a:cubicBezTo>
                        <a:pt x="304" y="184"/>
                        <a:pt x="304" y="184"/>
                        <a:pt x="304" y="182"/>
                      </a:cubicBezTo>
                      <a:cubicBezTo>
                        <a:pt x="305" y="178"/>
                        <a:pt x="310" y="175"/>
                        <a:pt x="315" y="175"/>
                      </a:cubicBezTo>
                      <a:cubicBezTo>
                        <a:pt x="316" y="175"/>
                        <a:pt x="318" y="175"/>
                        <a:pt x="319" y="176"/>
                      </a:cubicBezTo>
                      <a:cubicBezTo>
                        <a:pt x="320" y="176"/>
                        <a:pt x="320" y="176"/>
                        <a:pt x="320" y="176"/>
                      </a:cubicBezTo>
                      <a:cubicBezTo>
                        <a:pt x="322" y="178"/>
                        <a:pt x="328" y="180"/>
                        <a:pt x="331" y="180"/>
                      </a:cubicBezTo>
                      <a:cubicBezTo>
                        <a:pt x="332" y="180"/>
                        <a:pt x="332" y="180"/>
                        <a:pt x="332" y="180"/>
                      </a:cubicBezTo>
                      <a:cubicBezTo>
                        <a:pt x="333" y="180"/>
                        <a:pt x="335" y="179"/>
                        <a:pt x="339" y="179"/>
                      </a:cubicBezTo>
                      <a:cubicBezTo>
                        <a:pt x="347" y="179"/>
                        <a:pt x="359" y="181"/>
                        <a:pt x="363" y="182"/>
                      </a:cubicBezTo>
                      <a:cubicBezTo>
                        <a:pt x="364" y="182"/>
                        <a:pt x="365" y="182"/>
                        <a:pt x="366" y="182"/>
                      </a:cubicBezTo>
                      <a:cubicBezTo>
                        <a:pt x="369" y="181"/>
                        <a:pt x="372" y="182"/>
                        <a:pt x="374" y="185"/>
                      </a:cubicBezTo>
                      <a:cubicBezTo>
                        <a:pt x="376" y="187"/>
                        <a:pt x="376" y="187"/>
                        <a:pt x="377" y="187"/>
                      </a:cubicBezTo>
                      <a:cubicBezTo>
                        <a:pt x="378" y="187"/>
                        <a:pt x="378" y="187"/>
                        <a:pt x="378" y="187"/>
                      </a:cubicBezTo>
                      <a:cubicBezTo>
                        <a:pt x="379" y="187"/>
                        <a:pt x="379" y="187"/>
                        <a:pt x="380" y="187"/>
                      </a:cubicBezTo>
                      <a:cubicBezTo>
                        <a:pt x="380" y="187"/>
                        <a:pt x="380" y="187"/>
                        <a:pt x="380" y="187"/>
                      </a:cubicBezTo>
                      <a:cubicBezTo>
                        <a:pt x="380" y="187"/>
                        <a:pt x="380" y="186"/>
                        <a:pt x="380" y="186"/>
                      </a:cubicBezTo>
                      <a:cubicBezTo>
                        <a:pt x="380" y="183"/>
                        <a:pt x="382" y="181"/>
                        <a:pt x="384" y="179"/>
                      </a:cubicBezTo>
                      <a:cubicBezTo>
                        <a:pt x="385" y="178"/>
                        <a:pt x="386" y="177"/>
                        <a:pt x="386" y="176"/>
                      </a:cubicBezTo>
                      <a:cubicBezTo>
                        <a:pt x="386" y="176"/>
                        <a:pt x="385" y="172"/>
                        <a:pt x="384" y="171"/>
                      </a:cubicBezTo>
                      <a:cubicBezTo>
                        <a:pt x="382" y="168"/>
                        <a:pt x="381" y="166"/>
                        <a:pt x="381" y="165"/>
                      </a:cubicBezTo>
                      <a:cubicBezTo>
                        <a:pt x="381" y="158"/>
                        <a:pt x="380" y="157"/>
                        <a:pt x="380" y="157"/>
                      </a:cubicBezTo>
                      <a:cubicBezTo>
                        <a:pt x="379" y="156"/>
                        <a:pt x="378" y="155"/>
                        <a:pt x="378" y="154"/>
                      </a:cubicBezTo>
                      <a:cubicBezTo>
                        <a:pt x="379" y="151"/>
                        <a:pt x="385" y="148"/>
                        <a:pt x="387" y="148"/>
                      </a:cubicBezTo>
                      <a:cubicBezTo>
                        <a:pt x="389" y="149"/>
                        <a:pt x="391" y="148"/>
                        <a:pt x="392" y="147"/>
                      </a:cubicBezTo>
                      <a:cubicBezTo>
                        <a:pt x="394" y="147"/>
                        <a:pt x="395" y="146"/>
                        <a:pt x="397" y="146"/>
                      </a:cubicBezTo>
                      <a:cubicBezTo>
                        <a:pt x="398" y="146"/>
                        <a:pt x="399" y="147"/>
                        <a:pt x="399" y="147"/>
                      </a:cubicBezTo>
                      <a:cubicBezTo>
                        <a:pt x="400" y="148"/>
                        <a:pt x="402" y="148"/>
                        <a:pt x="406" y="148"/>
                      </a:cubicBezTo>
                      <a:cubicBezTo>
                        <a:pt x="406" y="148"/>
                        <a:pt x="405" y="147"/>
                        <a:pt x="405" y="147"/>
                      </a:cubicBezTo>
                      <a:cubicBezTo>
                        <a:pt x="403" y="145"/>
                        <a:pt x="404" y="141"/>
                        <a:pt x="408" y="131"/>
                      </a:cubicBezTo>
                      <a:cubicBezTo>
                        <a:pt x="409" y="128"/>
                        <a:pt x="411" y="125"/>
                        <a:pt x="411" y="123"/>
                      </a:cubicBezTo>
                      <a:cubicBezTo>
                        <a:pt x="412" y="120"/>
                        <a:pt x="413" y="119"/>
                        <a:pt x="415" y="119"/>
                      </a:cubicBezTo>
                      <a:cubicBezTo>
                        <a:pt x="416" y="119"/>
                        <a:pt x="417" y="120"/>
                        <a:pt x="418" y="120"/>
                      </a:cubicBezTo>
                      <a:cubicBezTo>
                        <a:pt x="419" y="121"/>
                        <a:pt x="420" y="121"/>
                        <a:pt x="421" y="122"/>
                      </a:cubicBezTo>
                      <a:cubicBezTo>
                        <a:pt x="422" y="122"/>
                        <a:pt x="424" y="122"/>
                        <a:pt x="425" y="122"/>
                      </a:cubicBezTo>
                      <a:cubicBezTo>
                        <a:pt x="428" y="122"/>
                        <a:pt x="430" y="122"/>
                        <a:pt x="432" y="123"/>
                      </a:cubicBezTo>
                      <a:cubicBezTo>
                        <a:pt x="432" y="123"/>
                        <a:pt x="432" y="123"/>
                        <a:pt x="432" y="123"/>
                      </a:cubicBezTo>
                      <a:cubicBezTo>
                        <a:pt x="433" y="123"/>
                        <a:pt x="433" y="123"/>
                        <a:pt x="434" y="123"/>
                      </a:cubicBezTo>
                      <a:cubicBezTo>
                        <a:pt x="436" y="122"/>
                        <a:pt x="439" y="121"/>
                        <a:pt x="440" y="119"/>
                      </a:cubicBezTo>
                      <a:cubicBezTo>
                        <a:pt x="440" y="119"/>
                        <a:pt x="440" y="119"/>
                        <a:pt x="440" y="118"/>
                      </a:cubicBezTo>
                      <a:cubicBezTo>
                        <a:pt x="439" y="117"/>
                        <a:pt x="438" y="115"/>
                        <a:pt x="438" y="111"/>
                      </a:cubicBezTo>
                      <a:cubicBezTo>
                        <a:pt x="438" y="104"/>
                        <a:pt x="443" y="101"/>
                        <a:pt x="447" y="101"/>
                      </a:cubicBezTo>
                      <a:cubicBezTo>
                        <a:pt x="450" y="101"/>
                        <a:pt x="450" y="98"/>
                        <a:pt x="450" y="97"/>
                      </a:cubicBezTo>
                      <a:cubicBezTo>
                        <a:pt x="450" y="96"/>
                        <a:pt x="450" y="96"/>
                        <a:pt x="450" y="95"/>
                      </a:cubicBezTo>
                      <a:cubicBezTo>
                        <a:pt x="451" y="94"/>
                        <a:pt x="452" y="93"/>
                        <a:pt x="452" y="92"/>
                      </a:cubicBezTo>
                      <a:cubicBezTo>
                        <a:pt x="453" y="91"/>
                        <a:pt x="453" y="91"/>
                        <a:pt x="454" y="90"/>
                      </a:cubicBezTo>
                      <a:cubicBezTo>
                        <a:pt x="454" y="90"/>
                        <a:pt x="454" y="90"/>
                        <a:pt x="454" y="90"/>
                      </a:cubicBezTo>
                      <a:cubicBezTo>
                        <a:pt x="453" y="89"/>
                        <a:pt x="453" y="89"/>
                        <a:pt x="453" y="88"/>
                      </a:cubicBezTo>
                      <a:cubicBezTo>
                        <a:pt x="453" y="88"/>
                        <a:pt x="453" y="88"/>
                        <a:pt x="453" y="88"/>
                      </a:cubicBezTo>
                      <a:cubicBezTo>
                        <a:pt x="452" y="87"/>
                        <a:pt x="452" y="87"/>
                        <a:pt x="452" y="86"/>
                      </a:cubicBezTo>
                      <a:cubicBezTo>
                        <a:pt x="452" y="86"/>
                        <a:pt x="451" y="86"/>
                        <a:pt x="451" y="87"/>
                      </a:cubicBezTo>
                      <a:cubicBezTo>
                        <a:pt x="449" y="88"/>
                        <a:pt x="443" y="89"/>
                        <a:pt x="441" y="89"/>
                      </a:cubicBezTo>
                      <a:cubicBezTo>
                        <a:pt x="438" y="89"/>
                        <a:pt x="433" y="85"/>
                        <a:pt x="433" y="82"/>
                      </a:cubicBezTo>
                      <a:cubicBezTo>
                        <a:pt x="433" y="80"/>
                        <a:pt x="433" y="80"/>
                        <a:pt x="433" y="80"/>
                      </a:cubicBezTo>
                      <a:cubicBezTo>
                        <a:pt x="430" y="80"/>
                        <a:pt x="426" y="79"/>
                        <a:pt x="424" y="73"/>
                      </a:cubicBezTo>
                      <a:cubicBezTo>
                        <a:pt x="423" y="70"/>
                        <a:pt x="421" y="69"/>
                        <a:pt x="419" y="69"/>
                      </a:cubicBezTo>
                      <a:cubicBezTo>
                        <a:pt x="419" y="68"/>
                        <a:pt x="418" y="68"/>
                        <a:pt x="417" y="68"/>
                      </a:cubicBezTo>
                      <a:cubicBezTo>
                        <a:pt x="417" y="68"/>
                        <a:pt x="417" y="68"/>
                        <a:pt x="417" y="68"/>
                      </a:cubicBezTo>
                      <a:cubicBezTo>
                        <a:pt x="416" y="68"/>
                        <a:pt x="412" y="69"/>
                        <a:pt x="410" y="70"/>
                      </a:cubicBezTo>
                      <a:cubicBezTo>
                        <a:pt x="409" y="70"/>
                        <a:pt x="409" y="71"/>
                        <a:pt x="408" y="71"/>
                      </a:cubicBezTo>
                      <a:cubicBezTo>
                        <a:pt x="405" y="72"/>
                        <a:pt x="402" y="71"/>
                        <a:pt x="399" y="70"/>
                      </a:cubicBezTo>
                      <a:cubicBezTo>
                        <a:pt x="398" y="70"/>
                        <a:pt x="397" y="70"/>
                        <a:pt x="396" y="69"/>
                      </a:cubicBezTo>
                      <a:cubicBezTo>
                        <a:pt x="393" y="69"/>
                        <a:pt x="392" y="67"/>
                        <a:pt x="390" y="65"/>
                      </a:cubicBezTo>
                      <a:cubicBezTo>
                        <a:pt x="390" y="64"/>
                        <a:pt x="389" y="63"/>
                        <a:pt x="388" y="63"/>
                      </a:cubicBezTo>
                      <a:cubicBezTo>
                        <a:pt x="387" y="63"/>
                        <a:pt x="386" y="65"/>
                        <a:pt x="386" y="66"/>
                      </a:cubicBezTo>
                      <a:cubicBezTo>
                        <a:pt x="385" y="68"/>
                        <a:pt x="383" y="70"/>
                        <a:pt x="381" y="70"/>
                      </a:cubicBezTo>
                      <a:cubicBezTo>
                        <a:pt x="378" y="70"/>
                        <a:pt x="377" y="67"/>
                        <a:pt x="373" y="60"/>
                      </a:cubicBezTo>
                      <a:cubicBezTo>
                        <a:pt x="371" y="56"/>
                        <a:pt x="369" y="52"/>
                        <a:pt x="367" y="49"/>
                      </a:cubicBezTo>
                      <a:cubicBezTo>
                        <a:pt x="366" y="46"/>
                        <a:pt x="366" y="46"/>
                        <a:pt x="366" y="46"/>
                      </a:cubicBezTo>
                      <a:cubicBezTo>
                        <a:pt x="361" y="39"/>
                        <a:pt x="354" y="28"/>
                        <a:pt x="348" y="26"/>
                      </a:cubicBezTo>
                      <a:cubicBezTo>
                        <a:pt x="344" y="24"/>
                        <a:pt x="342" y="22"/>
                        <a:pt x="341" y="20"/>
                      </a:cubicBezTo>
                      <a:cubicBezTo>
                        <a:pt x="341" y="19"/>
                        <a:pt x="341" y="17"/>
                        <a:pt x="342" y="15"/>
                      </a:cubicBezTo>
                      <a:cubicBezTo>
                        <a:pt x="342" y="15"/>
                        <a:pt x="342" y="15"/>
                        <a:pt x="342" y="15"/>
                      </a:cubicBezTo>
                      <a:cubicBezTo>
                        <a:pt x="341" y="15"/>
                        <a:pt x="339" y="16"/>
                        <a:pt x="339" y="16"/>
                      </a:cubicBezTo>
                      <a:cubicBezTo>
                        <a:pt x="338" y="17"/>
                        <a:pt x="337" y="17"/>
                        <a:pt x="336" y="18"/>
                      </a:cubicBezTo>
                      <a:cubicBezTo>
                        <a:pt x="333" y="20"/>
                        <a:pt x="331" y="22"/>
                        <a:pt x="328" y="22"/>
                      </a:cubicBezTo>
                      <a:cubicBezTo>
                        <a:pt x="328" y="22"/>
                        <a:pt x="327" y="22"/>
                        <a:pt x="327" y="22"/>
                      </a:cubicBezTo>
                      <a:cubicBezTo>
                        <a:pt x="326" y="23"/>
                        <a:pt x="325" y="24"/>
                        <a:pt x="324" y="24"/>
                      </a:cubicBezTo>
                      <a:cubicBezTo>
                        <a:pt x="321" y="26"/>
                        <a:pt x="317" y="28"/>
                        <a:pt x="315" y="27"/>
                      </a:cubicBezTo>
                      <a:cubicBezTo>
                        <a:pt x="314" y="27"/>
                        <a:pt x="313" y="27"/>
                        <a:pt x="312" y="28"/>
                      </a:cubicBezTo>
                      <a:cubicBezTo>
                        <a:pt x="311" y="29"/>
                        <a:pt x="310" y="30"/>
                        <a:pt x="308" y="30"/>
                      </a:cubicBezTo>
                      <a:cubicBezTo>
                        <a:pt x="307" y="30"/>
                        <a:pt x="306" y="29"/>
                        <a:pt x="305" y="29"/>
                      </a:cubicBezTo>
                      <a:cubicBezTo>
                        <a:pt x="304" y="28"/>
                        <a:pt x="304" y="26"/>
                        <a:pt x="304" y="26"/>
                      </a:cubicBezTo>
                      <a:cubicBezTo>
                        <a:pt x="304" y="24"/>
                        <a:pt x="305" y="23"/>
                        <a:pt x="307" y="21"/>
                      </a:cubicBezTo>
                      <a:cubicBezTo>
                        <a:pt x="305" y="22"/>
                        <a:pt x="304" y="21"/>
                        <a:pt x="303" y="20"/>
                      </a:cubicBezTo>
                      <a:cubicBezTo>
                        <a:pt x="303" y="20"/>
                        <a:pt x="302" y="20"/>
                        <a:pt x="301" y="19"/>
                      </a:cubicBezTo>
                      <a:cubicBezTo>
                        <a:pt x="301" y="20"/>
                        <a:pt x="301" y="20"/>
                        <a:pt x="301" y="20"/>
                      </a:cubicBezTo>
                      <a:cubicBezTo>
                        <a:pt x="300" y="21"/>
                        <a:pt x="299" y="22"/>
                        <a:pt x="298" y="22"/>
                      </a:cubicBezTo>
                      <a:cubicBezTo>
                        <a:pt x="298" y="22"/>
                        <a:pt x="298" y="22"/>
                        <a:pt x="297" y="21"/>
                      </a:cubicBezTo>
                      <a:cubicBezTo>
                        <a:pt x="297" y="21"/>
                        <a:pt x="297" y="21"/>
                        <a:pt x="297" y="21"/>
                      </a:cubicBezTo>
                      <a:cubicBezTo>
                        <a:pt x="297" y="21"/>
                        <a:pt x="297" y="21"/>
                        <a:pt x="297" y="21"/>
                      </a:cubicBezTo>
                      <a:cubicBezTo>
                        <a:pt x="296" y="21"/>
                        <a:pt x="296" y="21"/>
                        <a:pt x="296" y="21"/>
                      </a:cubicBezTo>
                      <a:cubicBezTo>
                        <a:pt x="296" y="21"/>
                        <a:pt x="296" y="21"/>
                        <a:pt x="296" y="21"/>
                      </a:cubicBezTo>
                      <a:cubicBezTo>
                        <a:pt x="295" y="20"/>
                        <a:pt x="294" y="19"/>
                        <a:pt x="294" y="18"/>
                      </a:cubicBezTo>
                      <a:cubicBezTo>
                        <a:pt x="294" y="17"/>
                        <a:pt x="294" y="16"/>
                        <a:pt x="293" y="16"/>
                      </a:cubicBezTo>
                      <a:cubicBezTo>
                        <a:pt x="292" y="18"/>
                        <a:pt x="287" y="19"/>
                        <a:pt x="284" y="19"/>
                      </a:cubicBezTo>
                      <a:cubicBezTo>
                        <a:pt x="284" y="19"/>
                        <a:pt x="284" y="19"/>
                        <a:pt x="284" y="19"/>
                      </a:cubicBezTo>
                      <a:cubicBezTo>
                        <a:pt x="284" y="19"/>
                        <a:pt x="284" y="19"/>
                        <a:pt x="284" y="19"/>
                      </a:cubicBezTo>
                      <a:cubicBezTo>
                        <a:pt x="282" y="19"/>
                        <a:pt x="281" y="19"/>
                        <a:pt x="280" y="18"/>
                      </a:cubicBezTo>
                      <a:cubicBezTo>
                        <a:pt x="278" y="16"/>
                        <a:pt x="280" y="14"/>
                        <a:pt x="280" y="13"/>
                      </a:cubicBezTo>
                      <a:cubicBezTo>
                        <a:pt x="281" y="12"/>
                        <a:pt x="281" y="12"/>
                        <a:pt x="281" y="12"/>
                      </a:cubicBezTo>
                      <a:cubicBezTo>
                        <a:pt x="281" y="11"/>
                        <a:pt x="280" y="10"/>
                        <a:pt x="280" y="9"/>
                      </a:cubicBezTo>
                      <a:cubicBezTo>
                        <a:pt x="279" y="8"/>
                        <a:pt x="279" y="6"/>
                        <a:pt x="279" y="4"/>
                      </a:cubicBezTo>
                      <a:cubicBezTo>
                        <a:pt x="279" y="3"/>
                        <a:pt x="279" y="3"/>
                        <a:pt x="279" y="3"/>
                      </a:cubicBezTo>
                      <a:cubicBezTo>
                        <a:pt x="278" y="2"/>
                        <a:pt x="276" y="1"/>
                        <a:pt x="275" y="1"/>
                      </a:cubicBezTo>
                      <a:cubicBezTo>
                        <a:pt x="275" y="1"/>
                        <a:pt x="274" y="1"/>
                        <a:pt x="274" y="1"/>
                      </a:cubicBezTo>
                      <a:cubicBezTo>
                        <a:pt x="271" y="2"/>
                        <a:pt x="267" y="1"/>
                        <a:pt x="264" y="0"/>
                      </a:cubicBezTo>
                      <a:cubicBezTo>
                        <a:pt x="264" y="0"/>
                        <a:pt x="264" y="0"/>
                        <a:pt x="262" y="0"/>
                      </a:cubicBezTo>
                      <a:cubicBezTo>
                        <a:pt x="258" y="0"/>
                        <a:pt x="253" y="1"/>
                        <a:pt x="253" y="2"/>
                      </a:cubicBezTo>
                      <a:cubicBezTo>
                        <a:pt x="252" y="5"/>
                        <a:pt x="248" y="6"/>
                        <a:pt x="239" y="8"/>
                      </a:cubicBezTo>
                      <a:cubicBezTo>
                        <a:pt x="238" y="8"/>
                        <a:pt x="236" y="9"/>
                        <a:pt x="235" y="9"/>
                      </a:cubicBezTo>
                      <a:cubicBezTo>
                        <a:pt x="232" y="10"/>
                        <a:pt x="223" y="11"/>
                        <a:pt x="219" y="12"/>
                      </a:cubicBezTo>
                      <a:cubicBezTo>
                        <a:pt x="217" y="12"/>
                        <a:pt x="216" y="13"/>
                        <a:pt x="215" y="13"/>
                      </a:cubicBezTo>
                      <a:cubicBezTo>
                        <a:pt x="212" y="14"/>
                        <a:pt x="210" y="15"/>
                        <a:pt x="207" y="15"/>
                      </a:cubicBezTo>
                      <a:cubicBezTo>
                        <a:pt x="200" y="15"/>
                        <a:pt x="194" y="17"/>
                        <a:pt x="191" y="19"/>
                      </a:cubicBezTo>
                      <a:cubicBezTo>
                        <a:pt x="191" y="19"/>
                        <a:pt x="190" y="19"/>
                        <a:pt x="189" y="20"/>
                      </a:cubicBezTo>
                      <a:cubicBezTo>
                        <a:pt x="187" y="20"/>
                        <a:pt x="186" y="20"/>
                        <a:pt x="184" y="20"/>
                      </a:cubicBezTo>
                      <a:cubicBezTo>
                        <a:pt x="184" y="20"/>
                        <a:pt x="184" y="20"/>
                        <a:pt x="184" y="20"/>
                      </a:cubicBezTo>
                      <a:cubicBezTo>
                        <a:pt x="184" y="20"/>
                        <a:pt x="184" y="20"/>
                        <a:pt x="184" y="20"/>
                      </a:cubicBezTo>
                      <a:cubicBezTo>
                        <a:pt x="183" y="20"/>
                        <a:pt x="182" y="20"/>
                        <a:pt x="181" y="20"/>
                      </a:cubicBezTo>
                      <a:cubicBezTo>
                        <a:pt x="180" y="20"/>
                        <a:pt x="180" y="20"/>
                        <a:pt x="180" y="20"/>
                      </a:cubicBezTo>
                      <a:cubicBezTo>
                        <a:pt x="179" y="20"/>
                        <a:pt x="178" y="20"/>
                        <a:pt x="177" y="20"/>
                      </a:cubicBezTo>
                      <a:cubicBezTo>
                        <a:pt x="176" y="21"/>
                        <a:pt x="174" y="21"/>
                        <a:pt x="173" y="21"/>
                      </a:cubicBezTo>
                      <a:cubicBezTo>
                        <a:pt x="172" y="21"/>
                        <a:pt x="171" y="21"/>
                        <a:pt x="171" y="21"/>
                      </a:cubicBezTo>
                      <a:cubicBezTo>
                        <a:pt x="170" y="21"/>
                        <a:pt x="169" y="21"/>
                        <a:pt x="168" y="21"/>
                      </a:cubicBezTo>
                      <a:cubicBezTo>
                        <a:pt x="168" y="22"/>
                        <a:pt x="168" y="26"/>
                        <a:pt x="169" y="27"/>
                      </a:cubicBezTo>
                      <a:cubicBezTo>
                        <a:pt x="170" y="28"/>
                        <a:pt x="173" y="29"/>
                        <a:pt x="174" y="30"/>
                      </a:cubicBezTo>
                      <a:cubicBezTo>
                        <a:pt x="177" y="31"/>
                        <a:pt x="179" y="31"/>
                        <a:pt x="179" y="33"/>
                      </a:cubicBezTo>
                      <a:cubicBezTo>
                        <a:pt x="180" y="34"/>
                        <a:pt x="180" y="34"/>
                        <a:pt x="180" y="34"/>
                      </a:cubicBezTo>
                      <a:cubicBezTo>
                        <a:pt x="179" y="35"/>
                        <a:pt x="179" y="35"/>
                        <a:pt x="179" y="35"/>
                      </a:cubicBezTo>
                      <a:cubicBezTo>
                        <a:pt x="178" y="36"/>
                        <a:pt x="176" y="37"/>
                        <a:pt x="170" y="37"/>
                      </a:cubicBezTo>
                      <a:cubicBezTo>
                        <a:pt x="168" y="37"/>
                        <a:pt x="167" y="37"/>
                        <a:pt x="166" y="37"/>
                      </a:cubicBezTo>
                      <a:cubicBezTo>
                        <a:pt x="165" y="37"/>
                        <a:pt x="165" y="38"/>
                        <a:pt x="165" y="38"/>
                      </a:cubicBezTo>
                      <a:cubicBezTo>
                        <a:pt x="164" y="39"/>
                        <a:pt x="164" y="41"/>
                        <a:pt x="165" y="43"/>
                      </a:cubicBezTo>
                      <a:cubicBezTo>
                        <a:pt x="166" y="44"/>
                        <a:pt x="166" y="45"/>
                        <a:pt x="165" y="46"/>
                      </a:cubicBezTo>
                      <a:cubicBezTo>
                        <a:pt x="164" y="49"/>
                        <a:pt x="159" y="51"/>
                        <a:pt x="157" y="51"/>
                      </a:cubicBezTo>
                      <a:cubicBezTo>
                        <a:pt x="157" y="51"/>
                        <a:pt x="157" y="52"/>
                        <a:pt x="158" y="52"/>
                      </a:cubicBezTo>
                      <a:cubicBezTo>
                        <a:pt x="158" y="53"/>
                        <a:pt x="159" y="53"/>
                        <a:pt x="159" y="53"/>
                      </a:cubicBezTo>
                      <a:cubicBezTo>
                        <a:pt x="161" y="53"/>
                        <a:pt x="163" y="54"/>
                        <a:pt x="165" y="55"/>
                      </a:cubicBezTo>
                      <a:cubicBezTo>
                        <a:pt x="166" y="55"/>
                        <a:pt x="167" y="56"/>
                        <a:pt x="167" y="56"/>
                      </a:cubicBezTo>
                      <a:cubicBezTo>
                        <a:pt x="171" y="56"/>
                        <a:pt x="172" y="59"/>
                        <a:pt x="172" y="66"/>
                      </a:cubicBezTo>
                      <a:cubicBezTo>
                        <a:pt x="172" y="68"/>
                        <a:pt x="171" y="72"/>
                        <a:pt x="163" y="72"/>
                      </a:cubicBezTo>
                      <a:cubicBezTo>
                        <a:pt x="160" y="72"/>
                        <a:pt x="158" y="71"/>
                        <a:pt x="157" y="70"/>
                      </a:cubicBezTo>
                      <a:cubicBezTo>
                        <a:pt x="156" y="69"/>
                        <a:pt x="155" y="69"/>
                        <a:pt x="155" y="68"/>
                      </a:cubicBezTo>
                      <a:cubicBezTo>
                        <a:pt x="155" y="69"/>
                        <a:pt x="155" y="69"/>
                        <a:pt x="154" y="70"/>
                      </a:cubicBezTo>
                      <a:cubicBezTo>
                        <a:pt x="154" y="71"/>
                        <a:pt x="153" y="73"/>
                        <a:pt x="152" y="74"/>
                      </a:cubicBezTo>
                      <a:cubicBezTo>
                        <a:pt x="151" y="74"/>
                        <a:pt x="151" y="74"/>
                        <a:pt x="150" y="74"/>
                      </a:cubicBezTo>
                      <a:cubicBezTo>
                        <a:pt x="150" y="74"/>
                        <a:pt x="150" y="74"/>
                        <a:pt x="149" y="74"/>
                      </a:cubicBezTo>
                      <a:cubicBezTo>
                        <a:pt x="148" y="73"/>
                        <a:pt x="148" y="73"/>
                        <a:pt x="147" y="72"/>
                      </a:cubicBezTo>
                      <a:cubicBezTo>
                        <a:pt x="146" y="71"/>
                        <a:pt x="146" y="70"/>
                        <a:pt x="145" y="70"/>
                      </a:cubicBezTo>
                      <a:cubicBezTo>
                        <a:pt x="143" y="70"/>
                        <a:pt x="138" y="70"/>
                        <a:pt x="136" y="66"/>
                      </a:cubicBezTo>
                      <a:cubicBezTo>
                        <a:pt x="136" y="65"/>
                        <a:pt x="135" y="64"/>
                        <a:pt x="133" y="64"/>
                      </a:cubicBezTo>
                      <a:cubicBezTo>
                        <a:pt x="131" y="64"/>
                        <a:pt x="129" y="65"/>
                        <a:pt x="128" y="66"/>
                      </a:cubicBezTo>
                      <a:cubicBezTo>
                        <a:pt x="127" y="67"/>
                        <a:pt x="126" y="68"/>
                        <a:pt x="124" y="68"/>
                      </a:cubicBezTo>
                      <a:cubicBezTo>
                        <a:pt x="122" y="68"/>
                        <a:pt x="121" y="67"/>
                        <a:pt x="120" y="66"/>
                      </a:cubicBezTo>
                      <a:cubicBezTo>
                        <a:pt x="119" y="65"/>
                        <a:pt x="119" y="65"/>
                        <a:pt x="119" y="65"/>
                      </a:cubicBezTo>
                      <a:cubicBezTo>
                        <a:pt x="119" y="65"/>
                        <a:pt x="119" y="65"/>
                        <a:pt x="118" y="65"/>
                      </a:cubicBezTo>
                      <a:cubicBezTo>
                        <a:pt x="115" y="65"/>
                        <a:pt x="112" y="67"/>
                        <a:pt x="111" y="68"/>
                      </a:cubicBezTo>
                      <a:cubicBezTo>
                        <a:pt x="110" y="70"/>
                        <a:pt x="108" y="72"/>
                        <a:pt x="104" y="72"/>
                      </a:cubicBezTo>
                      <a:cubicBezTo>
                        <a:pt x="102" y="72"/>
                        <a:pt x="100" y="71"/>
                        <a:pt x="98" y="70"/>
                      </a:cubicBezTo>
                      <a:cubicBezTo>
                        <a:pt x="96" y="69"/>
                        <a:pt x="95" y="68"/>
                        <a:pt x="94" y="68"/>
                      </a:cubicBezTo>
                      <a:cubicBezTo>
                        <a:pt x="94" y="68"/>
                        <a:pt x="94" y="68"/>
                        <a:pt x="94" y="68"/>
                      </a:cubicBezTo>
                      <a:cubicBezTo>
                        <a:pt x="94" y="72"/>
                        <a:pt x="92" y="72"/>
                        <a:pt x="92" y="72"/>
                      </a:cubicBezTo>
                      <a:cubicBezTo>
                        <a:pt x="91" y="72"/>
                        <a:pt x="91" y="72"/>
                        <a:pt x="91" y="72"/>
                      </a:cubicBezTo>
                      <a:cubicBezTo>
                        <a:pt x="91" y="72"/>
                        <a:pt x="90" y="72"/>
                        <a:pt x="90" y="72"/>
                      </a:cubicBezTo>
                      <a:cubicBezTo>
                        <a:pt x="90" y="72"/>
                        <a:pt x="90" y="72"/>
                        <a:pt x="90" y="71"/>
                      </a:cubicBezTo>
                      <a:cubicBezTo>
                        <a:pt x="90" y="71"/>
                        <a:pt x="90" y="71"/>
                        <a:pt x="90" y="71"/>
                      </a:cubicBezTo>
                      <a:cubicBezTo>
                        <a:pt x="89" y="71"/>
                        <a:pt x="89" y="71"/>
                        <a:pt x="89" y="71"/>
                      </a:cubicBezTo>
                      <a:cubicBezTo>
                        <a:pt x="89" y="71"/>
                        <a:pt x="89" y="71"/>
                        <a:pt x="89" y="71"/>
                      </a:cubicBezTo>
                      <a:cubicBezTo>
                        <a:pt x="89" y="70"/>
                        <a:pt x="89" y="70"/>
                        <a:pt x="89" y="70"/>
                      </a:cubicBezTo>
                      <a:cubicBezTo>
                        <a:pt x="89" y="70"/>
                        <a:pt x="89" y="70"/>
                        <a:pt x="89" y="70"/>
                      </a:cubicBezTo>
                      <a:cubicBezTo>
                        <a:pt x="89" y="70"/>
                        <a:pt x="89" y="70"/>
                        <a:pt x="89" y="70"/>
                      </a:cubicBezTo>
                      <a:cubicBezTo>
                        <a:pt x="88" y="70"/>
                        <a:pt x="88" y="69"/>
                        <a:pt x="88" y="69"/>
                      </a:cubicBezTo>
                      <a:cubicBezTo>
                        <a:pt x="88" y="69"/>
                        <a:pt x="88" y="69"/>
                        <a:pt x="88" y="68"/>
                      </a:cubicBezTo>
                      <a:cubicBezTo>
                        <a:pt x="88" y="68"/>
                        <a:pt x="87" y="67"/>
                        <a:pt x="87" y="67"/>
                      </a:cubicBezTo>
                      <a:cubicBezTo>
                        <a:pt x="87" y="67"/>
                        <a:pt x="86" y="66"/>
                        <a:pt x="85" y="65"/>
                      </a:cubicBezTo>
                      <a:cubicBezTo>
                        <a:pt x="84" y="64"/>
                        <a:pt x="81" y="62"/>
                        <a:pt x="80" y="61"/>
                      </a:cubicBezTo>
                      <a:cubicBezTo>
                        <a:pt x="79" y="61"/>
                        <a:pt x="79" y="61"/>
                        <a:pt x="79" y="61"/>
                      </a:cubicBezTo>
                      <a:cubicBezTo>
                        <a:pt x="78" y="60"/>
                        <a:pt x="75" y="59"/>
                        <a:pt x="73" y="59"/>
                      </a:cubicBezTo>
                      <a:cubicBezTo>
                        <a:pt x="69" y="58"/>
                        <a:pt x="66" y="58"/>
                        <a:pt x="65" y="55"/>
                      </a:cubicBezTo>
                      <a:cubicBezTo>
                        <a:pt x="65" y="55"/>
                        <a:pt x="64" y="55"/>
                        <a:pt x="63" y="55"/>
                      </a:cubicBezTo>
                      <a:cubicBezTo>
                        <a:pt x="62" y="55"/>
                        <a:pt x="61" y="55"/>
                        <a:pt x="61" y="56"/>
                      </a:cubicBezTo>
                      <a:cubicBezTo>
                        <a:pt x="60" y="58"/>
                        <a:pt x="58" y="59"/>
                        <a:pt x="57" y="59"/>
                      </a:cubicBezTo>
                      <a:cubicBezTo>
                        <a:pt x="55" y="59"/>
                        <a:pt x="54" y="58"/>
                        <a:pt x="53" y="57"/>
                      </a:cubicBezTo>
                      <a:cubicBezTo>
                        <a:pt x="53" y="57"/>
                        <a:pt x="52" y="57"/>
                        <a:pt x="52" y="57"/>
                      </a:cubicBezTo>
                      <a:cubicBezTo>
                        <a:pt x="52" y="57"/>
                        <a:pt x="52" y="57"/>
                        <a:pt x="52" y="57"/>
                      </a:cubicBezTo>
                      <a:cubicBezTo>
                        <a:pt x="50" y="57"/>
                        <a:pt x="47" y="58"/>
                        <a:pt x="46" y="59"/>
                      </a:cubicBezTo>
                      <a:cubicBezTo>
                        <a:pt x="45" y="59"/>
                        <a:pt x="45" y="59"/>
                        <a:pt x="45" y="59"/>
                      </a:cubicBezTo>
                      <a:cubicBezTo>
                        <a:pt x="45" y="59"/>
                        <a:pt x="44" y="60"/>
                        <a:pt x="43" y="60"/>
                      </a:cubicBezTo>
                      <a:cubicBezTo>
                        <a:pt x="39" y="63"/>
                        <a:pt x="35" y="65"/>
                        <a:pt x="32" y="65"/>
                      </a:cubicBezTo>
                      <a:cubicBezTo>
                        <a:pt x="32" y="65"/>
                        <a:pt x="32" y="66"/>
                        <a:pt x="32" y="66"/>
                      </a:cubicBezTo>
                      <a:cubicBezTo>
                        <a:pt x="31" y="67"/>
                        <a:pt x="31" y="69"/>
                        <a:pt x="29" y="70"/>
                      </a:cubicBezTo>
                      <a:cubicBezTo>
                        <a:pt x="28" y="70"/>
                        <a:pt x="28" y="70"/>
                        <a:pt x="27" y="70"/>
                      </a:cubicBezTo>
                      <a:cubicBezTo>
                        <a:pt x="26" y="71"/>
                        <a:pt x="25" y="71"/>
                        <a:pt x="25" y="71"/>
                      </a:cubicBezTo>
                      <a:cubicBezTo>
                        <a:pt x="25" y="72"/>
                        <a:pt x="25" y="73"/>
                        <a:pt x="25" y="74"/>
                      </a:cubicBezTo>
                      <a:cubicBezTo>
                        <a:pt x="25" y="74"/>
                        <a:pt x="26" y="75"/>
                        <a:pt x="26" y="75"/>
                      </a:cubicBezTo>
                      <a:cubicBezTo>
                        <a:pt x="26" y="76"/>
                        <a:pt x="27" y="78"/>
                        <a:pt x="27" y="79"/>
                      </a:cubicBezTo>
                      <a:cubicBezTo>
                        <a:pt x="27" y="80"/>
                        <a:pt x="26" y="80"/>
                        <a:pt x="26" y="81"/>
                      </a:cubicBezTo>
                      <a:cubicBezTo>
                        <a:pt x="26" y="82"/>
                        <a:pt x="25" y="83"/>
                        <a:pt x="23" y="83"/>
                      </a:cubicBezTo>
                      <a:cubicBezTo>
                        <a:pt x="22" y="84"/>
                        <a:pt x="22" y="84"/>
                        <a:pt x="21" y="84"/>
                      </a:cubicBezTo>
                      <a:cubicBezTo>
                        <a:pt x="18" y="84"/>
                        <a:pt x="17" y="81"/>
                        <a:pt x="15" y="79"/>
                      </a:cubicBezTo>
                      <a:cubicBezTo>
                        <a:pt x="14" y="78"/>
                        <a:pt x="13" y="76"/>
                        <a:pt x="12" y="76"/>
                      </a:cubicBezTo>
                      <a:cubicBezTo>
                        <a:pt x="12" y="75"/>
                        <a:pt x="11" y="75"/>
                        <a:pt x="11" y="75"/>
                      </a:cubicBezTo>
                      <a:cubicBezTo>
                        <a:pt x="10" y="75"/>
                        <a:pt x="9" y="76"/>
                        <a:pt x="9" y="78"/>
                      </a:cubicBezTo>
                      <a:cubicBezTo>
                        <a:pt x="9" y="81"/>
                        <a:pt x="7" y="82"/>
                        <a:pt x="5" y="83"/>
                      </a:cubicBezTo>
                      <a:cubicBezTo>
                        <a:pt x="4" y="84"/>
                        <a:pt x="3" y="85"/>
                        <a:pt x="3" y="86"/>
                      </a:cubicBezTo>
                      <a:cubicBezTo>
                        <a:pt x="2" y="86"/>
                        <a:pt x="2" y="86"/>
                        <a:pt x="2" y="86"/>
                      </a:cubicBezTo>
                      <a:cubicBezTo>
                        <a:pt x="3" y="87"/>
                        <a:pt x="3" y="87"/>
                        <a:pt x="4" y="87"/>
                      </a:cubicBezTo>
                      <a:cubicBezTo>
                        <a:pt x="5" y="88"/>
                        <a:pt x="6" y="89"/>
                        <a:pt x="6" y="90"/>
                      </a:cubicBezTo>
                      <a:cubicBezTo>
                        <a:pt x="6" y="93"/>
                        <a:pt x="4" y="94"/>
                        <a:pt x="1" y="96"/>
                      </a:cubicBezTo>
                      <a:cubicBezTo>
                        <a:pt x="1" y="96"/>
                        <a:pt x="0" y="99"/>
                        <a:pt x="0" y="100"/>
                      </a:cubicBezTo>
                      <a:cubicBezTo>
                        <a:pt x="0" y="100"/>
                        <a:pt x="1" y="100"/>
                        <a:pt x="1" y="100"/>
                      </a:cubicBezTo>
                      <a:cubicBezTo>
                        <a:pt x="3" y="101"/>
                        <a:pt x="7" y="102"/>
                        <a:pt x="6" y="106"/>
                      </a:cubicBezTo>
                      <a:cubicBezTo>
                        <a:pt x="6" y="107"/>
                        <a:pt x="6" y="108"/>
                        <a:pt x="6" y="109"/>
                      </a:cubicBezTo>
                      <a:cubicBezTo>
                        <a:pt x="8" y="109"/>
                        <a:pt x="9" y="109"/>
                        <a:pt x="11" y="109"/>
                      </a:cubicBezTo>
                      <a:cubicBezTo>
                        <a:pt x="12" y="109"/>
                        <a:pt x="12" y="109"/>
                        <a:pt x="13" y="109"/>
                      </a:cubicBezTo>
                      <a:cubicBezTo>
                        <a:pt x="13" y="109"/>
                        <a:pt x="14" y="109"/>
                        <a:pt x="14" y="109"/>
                      </a:cubicBezTo>
                      <a:cubicBezTo>
                        <a:pt x="17" y="109"/>
                        <a:pt x="18" y="111"/>
                        <a:pt x="20" y="113"/>
                      </a:cubicBezTo>
                      <a:cubicBezTo>
                        <a:pt x="21" y="115"/>
                        <a:pt x="22" y="116"/>
                        <a:pt x="23" y="118"/>
                      </a:cubicBezTo>
                      <a:cubicBezTo>
                        <a:pt x="26" y="121"/>
                        <a:pt x="27" y="123"/>
                        <a:pt x="27" y="125"/>
                      </a:cubicBezTo>
                      <a:cubicBezTo>
                        <a:pt x="26" y="127"/>
                        <a:pt x="25" y="127"/>
                        <a:pt x="24" y="128"/>
                      </a:cubicBezTo>
                      <a:cubicBezTo>
                        <a:pt x="24" y="128"/>
                        <a:pt x="25" y="129"/>
                        <a:pt x="26" y="129"/>
                      </a:cubicBezTo>
                      <a:cubicBezTo>
                        <a:pt x="27" y="129"/>
                        <a:pt x="27" y="130"/>
                        <a:pt x="28" y="130"/>
                      </a:cubicBezTo>
                      <a:cubicBezTo>
                        <a:pt x="28" y="130"/>
                        <a:pt x="28" y="130"/>
                        <a:pt x="29" y="131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30"/>
                        <a:pt x="30" y="130"/>
                        <a:pt x="30" y="130"/>
                      </a:cubicBezTo>
                      <a:close/>
                      <a:moveTo>
                        <a:pt x="311" y="132"/>
                      </a:moveTo>
                      <a:cubicBezTo>
                        <a:pt x="315" y="128"/>
                        <a:pt x="324" y="126"/>
                        <a:pt x="332" y="126"/>
                      </a:cubicBezTo>
                      <a:cubicBezTo>
                        <a:pt x="336" y="126"/>
                        <a:pt x="339" y="126"/>
                        <a:pt x="342" y="127"/>
                      </a:cubicBezTo>
                      <a:cubicBezTo>
                        <a:pt x="347" y="128"/>
                        <a:pt x="356" y="127"/>
                        <a:pt x="363" y="126"/>
                      </a:cubicBezTo>
                      <a:cubicBezTo>
                        <a:pt x="366" y="126"/>
                        <a:pt x="369" y="125"/>
                        <a:pt x="370" y="126"/>
                      </a:cubicBezTo>
                      <a:cubicBezTo>
                        <a:pt x="371" y="126"/>
                        <a:pt x="372" y="127"/>
                        <a:pt x="372" y="129"/>
                      </a:cubicBezTo>
                      <a:cubicBezTo>
                        <a:pt x="372" y="132"/>
                        <a:pt x="366" y="135"/>
                        <a:pt x="358" y="135"/>
                      </a:cubicBezTo>
                      <a:cubicBezTo>
                        <a:pt x="356" y="135"/>
                        <a:pt x="353" y="135"/>
                        <a:pt x="350" y="134"/>
                      </a:cubicBezTo>
                      <a:cubicBezTo>
                        <a:pt x="346" y="134"/>
                        <a:pt x="342" y="134"/>
                        <a:pt x="338" y="134"/>
                      </a:cubicBezTo>
                      <a:cubicBezTo>
                        <a:pt x="329" y="134"/>
                        <a:pt x="324" y="135"/>
                        <a:pt x="321" y="139"/>
                      </a:cubicBezTo>
                      <a:cubicBezTo>
                        <a:pt x="316" y="143"/>
                        <a:pt x="317" y="147"/>
                        <a:pt x="317" y="149"/>
                      </a:cubicBezTo>
                      <a:cubicBezTo>
                        <a:pt x="317" y="150"/>
                        <a:pt x="317" y="153"/>
                        <a:pt x="314" y="154"/>
                      </a:cubicBezTo>
                      <a:cubicBezTo>
                        <a:pt x="313" y="154"/>
                        <a:pt x="313" y="154"/>
                        <a:pt x="313" y="154"/>
                      </a:cubicBezTo>
                      <a:cubicBezTo>
                        <a:pt x="312" y="154"/>
                        <a:pt x="310" y="153"/>
                        <a:pt x="309" y="150"/>
                      </a:cubicBezTo>
                      <a:cubicBezTo>
                        <a:pt x="307" y="145"/>
                        <a:pt x="307" y="136"/>
                        <a:pt x="311" y="132"/>
                      </a:cubicBezTo>
                      <a:close/>
                      <a:moveTo>
                        <a:pt x="151" y="128"/>
                      </a:moveTo>
                      <a:cubicBezTo>
                        <a:pt x="152" y="127"/>
                        <a:pt x="153" y="127"/>
                        <a:pt x="156" y="127"/>
                      </a:cubicBezTo>
                      <a:cubicBezTo>
                        <a:pt x="159" y="127"/>
                        <a:pt x="169" y="128"/>
                        <a:pt x="170" y="132"/>
                      </a:cubicBezTo>
                      <a:cubicBezTo>
                        <a:pt x="171" y="133"/>
                        <a:pt x="171" y="134"/>
                        <a:pt x="170" y="135"/>
                      </a:cubicBezTo>
                      <a:cubicBezTo>
                        <a:pt x="169" y="136"/>
                        <a:pt x="168" y="137"/>
                        <a:pt x="166" y="137"/>
                      </a:cubicBezTo>
                      <a:cubicBezTo>
                        <a:pt x="163" y="137"/>
                        <a:pt x="152" y="134"/>
                        <a:pt x="151" y="131"/>
                      </a:cubicBezTo>
                      <a:cubicBezTo>
                        <a:pt x="151" y="130"/>
                        <a:pt x="151" y="129"/>
                        <a:pt x="151" y="1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3" name="Freeform 1143"/>
                <p:cNvSpPr>
                  <a:spLocks/>
                </p:cNvSpPr>
                <p:nvPr/>
              </p:nvSpPr>
              <p:spPr bwMode="auto">
                <a:xfrm>
                  <a:off x="4740" y="1272"/>
                  <a:ext cx="83" cy="30"/>
                </a:xfrm>
                <a:custGeom>
                  <a:avLst/>
                  <a:gdLst>
                    <a:gd name="T0" fmla="*/ 3 w 87"/>
                    <a:gd name="T1" fmla="*/ 22 h 31"/>
                    <a:gd name="T2" fmla="*/ 11 w 87"/>
                    <a:gd name="T3" fmla="*/ 29 h 31"/>
                    <a:gd name="T4" fmla="*/ 12 w 87"/>
                    <a:gd name="T5" fmla="*/ 30 h 31"/>
                    <a:gd name="T6" fmla="*/ 14 w 87"/>
                    <a:gd name="T7" fmla="*/ 30 h 31"/>
                    <a:gd name="T8" fmla="*/ 25 w 87"/>
                    <a:gd name="T9" fmla="*/ 28 h 31"/>
                    <a:gd name="T10" fmla="*/ 27 w 87"/>
                    <a:gd name="T11" fmla="*/ 27 h 31"/>
                    <a:gd name="T12" fmla="*/ 33 w 87"/>
                    <a:gd name="T13" fmla="*/ 29 h 31"/>
                    <a:gd name="T14" fmla="*/ 37 w 87"/>
                    <a:gd name="T15" fmla="*/ 29 h 31"/>
                    <a:gd name="T16" fmla="*/ 48 w 87"/>
                    <a:gd name="T17" fmla="*/ 26 h 31"/>
                    <a:gd name="T18" fmla="*/ 53 w 87"/>
                    <a:gd name="T19" fmla="*/ 27 h 31"/>
                    <a:gd name="T20" fmla="*/ 58 w 87"/>
                    <a:gd name="T21" fmla="*/ 27 h 31"/>
                    <a:gd name="T22" fmla="*/ 59 w 87"/>
                    <a:gd name="T23" fmla="*/ 27 h 31"/>
                    <a:gd name="T24" fmla="*/ 57 w 87"/>
                    <a:gd name="T25" fmla="*/ 22 h 31"/>
                    <a:gd name="T26" fmla="*/ 55 w 87"/>
                    <a:gd name="T27" fmla="*/ 16 h 31"/>
                    <a:gd name="T28" fmla="*/ 60 w 87"/>
                    <a:gd name="T29" fmla="*/ 12 h 31"/>
                    <a:gd name="T30" fmla="*/ 65 w 87"/>
                    <a:gd name="T31" fmla="*/ 15 h 31"/>
                    <a:gd name="T32" fmla="*/ 65 w 87"/>
                    <a:gd name="T33" fmla="*/ 19 h 31"/>
                    <a:gd name="T34" fmla="*/ 65 w 87"/>
                    <a:gd name="T35" fmla="*/ 21 h 31"/>
                    <a:gd name="T36" fmla="*/ 78 w 87"/>
                    <a:gd name="T37" fmla="*/ 26 h 31"/>
                    <a:gd name="T38" fmla="*/ 82 w 87"/>
                    <a:gd name="T39" fmla="*/ 23 h 31"/>
                    <a:gd name="T40" fmla="*/ 85 w 87"/>
                    <a:gd name="T41" fmla="*/ 17 h 31"/>
                    <a:gd name="T42" fmla="*/ 87 w 87"/>
                    <a:gd name="T43" fmla="*/ 15 h 31"/>
                    <a:gd name="T44" fmla="*/ 82 w 87"/>
                    <a:gd name="T45" fmla="*/ 11 h 31"/>
                    <a:gd name="T46" fmla="*/ 69 w 87"/>
                    <a:gd name="T47" fmla="*/ 8 h 31"/>
                    <a:gd name="T48" fmla="*/ 58 w 87"/>
                    <a:gd name="T49" fmla="*/ 6 h 31"/>
                    <a:gd name="T50" fmla="*/ 50 w 87"/>
                    <a:gd name="T51" fmla="*/ 4 h 31"/>
                    <a:gd name="T52" fmla="*/ 44 w 87"/>
                    <a:gd name="T53" fmla="*/ 8 h 31"/>
                    <a:gd name="T54" fmla="*/ 41 w 87"/>
                    <a:gd name="T55" fmla="*/ 12 h 31"/>
                    <a:gd name="T56" fmla="*/ 30 w 87"/>
                    <a:gd name="T57" fmla="*/ 6 h 31"/>
                    <a:gd name="T58" fmla="*/ 20 w 87"/>
                    <a:gd name="T59" fmla="*/ 0 h 31"/>
                    <a:gd name="T60" fmla="*/ 20 w 87"/>
                    <a:gd name="T61" fmla="*/ 0 h 31"/>
                    <a:gd name="T62" fmla="*/ 1 w 87"/>
                    <a:gd name="T63" fmla="*/ 18 h 31"/>
                    <a:gd name="T64" fmla="*/ 3 w 87"/>
                    <a:gd name="T65" fmla="*/ 2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7" h="31">
                      <a:moveTo>
                        <a:pt x="3" y="22"/>
                      </a:moveTo>
                      <a:cubicBezTo>
                        <a:pt x="7" y="25"/>
                        <a:pt x="9" y="27"/>
                        <a:pt x="11" y="29"/>
                      </a:cubicBezTo>
                      <a:cubicBezTo>
                        <a:pt x="11" y="29"/>
                        <a:pt x="12" y="30"/>
                        <a:pt x="12" y="30"/>
                      </a:cubicBezTo>
                      <a:cubicBezTo>
                        <a:pt x="12" y="30"/>
                        <a:pt x="12" y="30"/>
                        <a:pt x="14" y="30"/>
                      </a:cubicBezTo>
                      <a:cubicBezTo>
                        <a:pt x="17" y="30"/>
                        <a:pt x="22" y="29"/>
                        <a:pt x="25" y="28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9" y="26"/>
                        <a:pt x="31" y="28"/>
                        <a:pt x="33" y="29"/>
                      </a:cubicBezTo>
                      <a:cubicBezTo>
                        <a:pt x="34" y="30"/>
                        <a:pt x="35" y="31"/>
                        <a:pt x="37" y="29"/>
                      </a:cubicBezTo>
                      <a:cubicBezTo>
                        <a:pt x="41" y="27"/>
                        <a:pt x="45" y="26"/>
                        <a:pt x="48" y="26"/>
                      </a:cubicBezTo>
                      <a:cubicBezTo>
                        <a:pt x="49" y="26"/>
                        <a:pt x="51" y="27"/>
                        <a:pt x="53" y="27"/>
                      </a:cubicBezTo>
                      <a:cubicBezTo>
                        <a:pt x="54" y="27"/>
                        <a:pt x="56" y="27"/>
                        <a:pt x="58" y="27"/>
                      </a:cubicBezTo>
                      <a:cubicBezTo>
                        <a:pt x="59" y="27"/>
                        <a:pt x="59" y="27"/>
                        <a:pt x="59" y="27"/>
                      </a:cubicBezTo>
                      <a:cubicBezTo>
                        <a:pt x="59" y="26"/>
                        <a:pt x="58" y="24"/>
                        <a:pt x="57" y="22"/>
                      </a:cubicBezTo>
                      <a:cubicBezTo>
                        <a:pt x="56" y="20"/>
                        <a:pt x="55" y="18"/>
                        <a:pt x="55" y="16"/>
                      </a:cubicBezTo>
                      <a:cubicBezTo>
                        <a:pt x="55" y="13"/>
                        <a:pt x="57" y="12"/>
                        <a:pt x="60" y="12"/>
                      </a:cubicBezTo>
                      <a:cubicBezTo>
                        <a:pt x="62" y="12"/>
                        <a:pt x="64" y="13"/>
                        <a:pt x="65" y="15"/>
                      </a:cubicBezTo>
                      <a:cubicBezTo>
                        <a:pt x="66" y="16"/>
                        <a:pt x="66" y="18"/>
                        <a:pt x="65" y="19"/>
                      </a:cubicBezTo>
                      <a:cubicBezTo>
                        <a:pt x="64" y="20"/>
                        <a:pt x="65" y="20"/>
                        <a:pt x="65" y="21"/>
                      </a:cubicBezTo>
                      <a:cubicBezTo>
                        <a:pt x="66" y="24"/>
                        <a:pt x="71" y="27"/>
                        <a:pt x="78" y="26"/>
                      </a:cubicBezTo>
                      <a:cubicBezTo>
                        <a:pt x="82" y="26"/>
                        <a:pt x="82" y="25"/>
                        <a:pt x="82" y="23"/>
                      </a:cubicBezTo>
                      <a:cubicBezTo>
                        <a:pt x="82" y="21"/>
                        <a:pt x="81" y="18"/>
                        <a:pt x="85" y="17"/>
                      </a:cubicBezTo>
                      <a:cubicBezTo>
                        <a:pt x="87" y="16"/>
                        <a:pt x="87" y="15"/>
                        <a:pt x="87" y="15"/>
                      </a:cubicBezTo>
                      <a:cubicBezTo>
                        <a:pt x="87" y="15"/>
                        <a:pt x="87" y="14"/>
                        <a:pt x="82" y="11"/>
                      </a:cubicBezTo>
                      <a:cubicBezTo>
                        <a:pt x="78" y="8"/>
                        <a:pt x="73" y="8"/>
                        <a:pt x="69" y="8"/>
                      </a:cubicBezTo>
                      <a:cubicBezTo>
                        <a:pt x="65" y="8"/>
                        <a:pt x="61" y="8"/>
                        <a:pt x="58" y="6"/>
                      </a:cubicBezTo>
                      <a:cubicBezTo>
                        <a:pt x="55" y="5"/>
                        <a:pt x="52" y="4"/>
                        <a:pt x="50" y="4"/>
                      </a:cubicBezTo>
                      <a:cubicBezTo>
                        <a:pt x="45" y="4"/>
                        <a:pt x="44" y="7"/>
                        <a:pt x="44" y="8"/>
                      </a:cubicBezTo>
                      <a:cubicBezTo>
                        <a:pt x="44" y="11"/>
                        <a:pt x="42" y="12"/>
                        <a:pt x="41" y="12"/>
                      </a:cubicBezTo>
                      <a:cubicBezTo>
                        <a:pt x="38" y="12"/>
                        <a:pt x="35" y="10"/>
                        <a:pt x="30" y="6"/>
                      </a:cubicBezTo>
                      <a:cubicBezTo>
                        <a:pt x="27" y="4"/>
                        <a:pt x="23" y="1"/>
                        <a:pt x="2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5" y="0"/>
                        <a:pt x="3" y="10"/>
                        <a:pt x="1" y="18"/>
                      </a:cubicBezTo>
                      <a:cubicBezTo>
                        <a:pt x="0" y="21"/>
                        <a:pt x="1" y="22"/>
                        <a:pt x="3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4" name="Freeform 1144"/>
                <p:cNvSpPr>
                  <a:spLocks/>
                </p:cNvSpPr>
                <p:nvPr/>
              </p:nvSpPr>
              <p:spPr bwMode="auto">
                <a:xfrm>
                  <a:off x="4332" y="1196"/>
                  <a:ext cx="63" cy="32"/>
                </a:xfrm>
                <a:custGeom>
                  <a:avLst/>
                  <a:gdLst>
                    <a:gd name="T0" fmla="*/ 13 w 66"/>
                    <a:gd name="T1" fmla="*/ 33 h 34"/>
                    <a:gd name="T2" fmla="*/ 28 w 66"/>
                    <a:gd name="T3" fmla="*/ 31 h 34"/>
                    <a:gd name="T4" fmla="*/ 29 w 66"/>
                    <a:gd name="T5" fmla="*/ 31 h 34"/>
                    <a:gd name="T6" fmla="*/ 65 w 66"/>
                    <a:gd name="T7" fmla="*/ 19 h 34"/>
                    <a:gd name="T8" fmla="*/ 60 w 66"/>
                    <a:gd name="T9" fmla="*/ 16 h 34"/>
                    <a:gd name="T10" fmla="*/ 51 w 66"/>
                    <a:gd name="T11" fmla="*/ 11 h 34"/>
                    <a:gd name="T12" fmla="*/ 47 w 66"/>
                    <a:gd name="T13" fmla="*/ 10 h 34"/>
                    <a:gd name="T14" fmla="*/ 38 w 66"/>
                    <a:gd name="T15" fmla="*/ 14 h 34"/>
                    <a:gd name="T16" fmla="*/ 35 w 66"/>
                    <a:gd name="T17" fmla="*/ 17 h 34"/>
                    <a:gd name="T18" fmla="*/ 32 w 66"/>
                    <a:gd name="T19" fmla="*/ 15 h 34"/>
                    <a:gd name="T20" fmla="*/ 36 w 66"/>
                    <a:gd name="T21" fmla="*/ 6 h 34"/>
                    <a:gd name="T22" fmla="*/ 37 w 66"/>
                    <a:gd name="T23" fmla="*/ 3 h 34"/>
                    <a:gd name="T24" fmla="*/ 33 w 66"/>
                    <a:gd name="T25" fmla="*/ 0 h 34"/>
                    <a:gd name="T26" fmla="*/ 33 w 66"/>
                    <a:gd name="T27" fmla="*/ 0 h 34"/>
                    <a:gd name="T28" fmla="*/ 25 w 66"/>
                    <a:gd name="T29" fmla="*/ 4 h 34"/>
                    <a:gd name="T30" fmla="*/ 21 w 66"/>
                    <a:gd name="T31" fmla="*/ 5 h 34"/>
                    <a:gd name="T32" fmla="*/ 19 w 66"/>
                    <a:gd name="T33" fmla="*/ 10 h 34"/>
                    <a:gd name="T34" fmla="*/ 17 w 66"/>
                    <a:gd name="T35" fmla="*/ 13 h 34"/>
                    <a:gd name="T36" fmla="*/ 16 w 66"/>
                    <a:gd name="T37" fmla="*/ 16 h 34"/>
                    <a:gd name="T38" fmla="*/ 13 w 66"/>
                    <a:gd name="T39" fmla="*/ 17 h 34"/>
                    <a:gd name="T40" fmla="*/ 12 w 66"/>
                    <a:gd name="T41" fmla="*/ 17 h 34"/>
                    <a:gd name="T42" fmla="*/ 9 w 66"/>
                    <a:gd name="T43" fmla="*/ 20 h 34"/>
                    <a:gd name="T44" fmla="*/ 2 w 66"/>
                    <a:gd name="T45" fmla="*/ 31 h 34"/>
                    <a:gd name="T46" fmla="*/ 0 w 66"/>
                    <a:gd name="T47" fmla="*/ 34 h 34"/>
                    <a:gd name="T48" fmla="*/ 2 w 66"/>
                    <a:gd name="T49" fmla="*/ 34 h 34"/>
                    <a:gd name="T50" fmla="*/ 13 w 66"/>
                    <a:gd name="T51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6" h="34">
                      <a:moveTo>
                        <a:pt x="13" y="33"/>
                      </a:moveTo>
                      <a:cubicBezTo>
                        <a:pt x="18" y="32"/>
                        <a:pt x="23" y="31"/>
                        <a:pt x="28" y="31"/>
                      </a:cubicBezTo>
                      <a:cubicBezTo>
                        <a:pt x="29" y="31"/>
                        <a:pt x="29" y="31"/>
                        <a:pt x="29" y="31"/>
                      </a:cubicBezTo>
                      <a:cubicBezTo>
                        <a:pt x="41" y="31"/>
                        <a:pt x="64" y="23"/>
                        <a:pt x="65" y="19"/>
                      </a:cubicBezTo>
                      <a:cubicBezTo>
                        <a:pt x="66" y="18"/>
                        <a:pt x="64" y="17"/>
                        <a:pt x="60" y="16"/>
                      </a:cubicBezTo>
                      <a:cubicBezTo>
                        <a:pt x="57" y="15"/>
                        <a:pt x="53" y="14"/>
                        <a:pt x="51" y="11"/>
                      </a:cubicBezTo>
                      <a:cubicBezTo>
                        <a:pt x="50" y="10"/>
                        <a:pt x="49" y="10"/>
                        <a:pt x="47" y="10"/>
                      </a:cubicBezTo>
                      <a:cubicBezTo>
                        <a:pt x="44" y="10"/>
                        <a:pt x="39" y="12"/>
                        <a:pt x="38" y="14"/>
                      </a:cubicBezTo>
                      <a:cubicBezTo>
                        <a:pt x="37" y="17"/>
                        <a:pt x="35" y="17"/>
                        <a:pt x="35" y="17"/>
                      </a:cubicBezTo>
                      <a:cubicBezTo>
                        <a:pt x="33" y="17"/>
                        <a:pt x="32" y="16"/>
                        <a:pt x="32" y="15"/>
                      </a:cubicBezTo>
                      <a:cubicBezTo>
                        <a:pt x="31" y="13"/>
                        <a:pt x="33" y="9"/>
                        <a:pt x="36" y="6"/>
                      </a:cubicBezTo>
                      <a:cubicBezTo>
                        <a:pt x="38" y="4"/>
                        <a:pt x="38" y="3"/>
                        <a:pt x="37" y="3"/>
                      </a:cubicBezTo>
                      <a:cubicBezTo>
                        <a:pt x="37" y="2"/>
                        <a:pt x="35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4"/>
                        <a:pt x="28" y="4"/>
                        <a:pt x="25" y="4"/>
                      </a:cubicBezTo>
                      <a:cubicBezTo>
                        <a:pt x="24" y="4"/>
                        <a:pt x="22" y="4"/>
                        <a:pt x="21" y="5"/>
                      </a:cubicBezTo>
                      <a:cubicBezTo>
                        <a:pt x="21" y="7"/>
                        <a:pt x="20" y="9"/>
                        <a:pt x="19" y="10"/>
                      </a:cubicBezTo>
                      <a:cubicBezTo>
                        <a:pt x="18" y="11"/>
                        <a:pt x="17" y="12"/>
                        <a:pt x="17" y="13"/>
                      </a:cubicBezTo>
                      <a:cubicBezTo>
                        <a:pt x="17" y="14"/>
                        <a:pt x="17" y="15"/>
                        <a:pt x="16" y="16"/>
                      </a:cubicBezTo>
                      <a:cubicBezTo>
                        <a:pt x="15" y="17"/>
                        <a:pt x="14" y="17"/>
                        <a:pt x="13" y="17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10" y="17"/>
                        <a:pt x="9" y="17"/>
                        <a:pt x="9" y="20"/>
                      </a:cubicBezTo>
                      <a:cubicBezTo>
                        <a:pt x="9" y="25"/>
                        <a:pt x="5" y="28"/>
                        <a:pt x="2" y="31"/>
                      </a:cubicBezTo>
                      <a:cubicBezTo>
                        <a:pt x="1" y="32"/>
                        <a:pt x="0" y="33"/>
                        <a:pt x="0" y="34"/>
                      </a:cubicBezTo>
                      <a:cubicBezTo>
                        <a:pt x="0" y="34"/>
                        <a:pt x="1" y="34"/>
                        <a:pt x="2" y="34"/>
                      </a:cubicBezTo>
                      <a:cubicBezTo>
                        <a:pt x="5" y="34"/>
                        <a:pt x="9" y="33"/>
                        <a:pt x="13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5" name="Freeform 1145"/>
                <p:cNvSpPr>
                  <a:spLocks/>
                </p:cNvSpPr>
                <p:nvPr/>
              </p:nvSpPr>
              <p:spPr bwMode="auto">
                <a:xfrm>
                  <a:off x="4257" y="1150"/>
                  <a:ext cx="53" cy="39"/>
                </a:xfrm>
                <a:custGeom>
                  <a:avLst/>
                  <a:gdLst>
                    <a:gd name="T0" fmla="*/ 9 w 56"/>
                    <a:gd name="T1" fmla="*/ 25 h 41"/>
                    <a:gd name="T2" fmla="*/ 14 w 56"/>
                    <a:gd name="T3" fmla="*/ 30 h 41"/>
                    <a:gd name="T4" fmla="*/ 6 w 56"/>
                    <a:gd name="T5" fmla="*/ 34 h 41"/>
                    <a:gd name="T6" fmla="*/ 0 w 56"/>
                    <a:gd name="T7" fmla="*/ 34 h 41"/>
                    <a:gd name="T8" fmla="*/ 2 w 56"/>
                    <a:gd name="T9" fmla="*/ 37 h 41"/>
                    <a:gd name="T10" fmla="*/ 8 w 56"/>
                    <a:gd name="T11" fmla="*/ 40 h 41"/>
                    <a:gd name="T12" fmla="*/ 18 w 56"/>
                    <a:gd name="T13" fmla="*/ 37 h 41"/>
                    <a:gd name="T14" fmla="*/ 19 w 56"/>
                    <a:gd name="T15" fmla="*/ 35 h 41"/>
                    <a:gd name="T16" fmla="*/ 45 w 56"/>
                    <a:gd name="T17" fmla="*/ 24 h 41"/>
                    <a:gd name="T18" fmla="*/ 52 w 56"/>
                    <a:gd name="T19" fmla="*/ 23 h 41"/>
                    <a:gd name="T20" fmla="*/ 52 w 56"/>
                    <a:gd name="T21" fmla="*/ 23 h 41"/>
                    <a:gd name="T22" fmla="*/ 52 w 56"/>
                    <a:gd name="T23" fmla="*/ 21 h 41"/>
                    <a:gd name="T24" fmla="*/ 51 w 56"/>
                    <a:gd name="T25" fmla="*/ 16 h 41"/>
                    <a:gd name="T26" fmla="*/ 55 w 56"/>
                    <a:gd name="T27" fmla="*/ 14 h 41"/>
                    <a:gd name="T28" fmla="*/ 56 w 56"/>
                    <a:gd name="T29" fmla="*/ 14 h 41"/>
                    <a:gd name="T30" fmla="*/ 50 w 56"/>
                    <a:gd name="T31" fmla="*/ 12 h 41"/>
                    <a:gd name="T32" fmla="*/ 42 w 56"/>
                    <a:gd name="T33" fmla="*/ 3 h 41"/>
                    <a:gd name="T34" fmla="*/ 41 w 56"/>
                    <a:gd name="T35" fmla="*/ 0 h 41"/>
                    <a:gd name="T36" fmla="*/ 38 w 56"/>
                    <a:gd name="T37" fmla="*/ 1 h 41"/>
                    <a:gd name="T38" fmla="*/ 26 w 56"/>
                    <a:gd name="T39" fmla="*/ 6 h 41"/>
                    <a:gd name="T40" fmla="*/ 14 w 56"/>
                    <a:gd name="T41" fmla="*/ 10 h 41"/>
                    <a:gd name="T42" fmla="*/ 14 w 56"/>
                    <a:gd name="T43" fmla="*/ 10 h 41"/>
                    <a:gd name="T44" fmla="*/ 17 w 56"/>
                    <a:gd name="T45" fmla="*/ 16 h 41"/>
                    <a:gd name="T46" fmla="*/ 8 w 56"/>
                    <a:gd name="T47" fmla="*/ 22 h 41"/>
                    <a:gd name="T48" fmla="*/ 8 w 56"/>
                    <a:gd name="T49" fmla="*/ 22 h 41"/>
                    <a:gd name="T50" fmla="*/ 6 w 56"/>
                    <a:gd name="T51" fmla="*/ 22 h 41"/>
                    <a:gd name="T52" fmla="*/ 9 w 56"/>
                    <a:gd name="T53" fmla="*/ 25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6" h="41">
                      <a:moveTo>
                        <a:pt x="9" y="25"/>
                      </a:moveTo>
                      <a:cubicBezTo>
                        <a:pt x="11" y="26"/>
                        <a:pt x="15" y="28"/>
                        <a:pt x="14" y="30"/>
                      </a:cubicBezTo>
                      <a:cubicBezTo>
                        <a:pt x="14" y="33"/>
                        <a:pt x="11" y="34"/>
                        <a:pt x="6" y="34"/>
                      </a:cubicBezTo>
                      <a:cubicBezTo>
                        <a:pt x="3" y="34"/>
                        <a:pt x="1" y="34"/>
                        <a:pt x="0" y="34"/>
                      </a:cubicBezTo>
                      <a:cubicBezTo>
                        <a:pt x="1" y="35"/>
                        <a:pt x="1" y="36"/>
                        <a:pt x="2" y="37"/>
                      </a:cubicBezTo>
                      <a:cubicBezTo>
                        <a:pt x="3" y="38"/>
                        <a:pt x="5" y="39"/>
                        <a:pt x="8" y="40"/>
                      </a:cubicBezTo>
                      <a:cubicBezTo>
                        <a:pt x="12" y="41"/>
                        <a:pt x="16" y="39"/>
                        <a:pt x="18" y="37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8" y="30"/>
                        <a:pt x="25" y="28"/>
                        <a:pt x="45" y="24"/>
                      </a:cubicBezTo>
                      <a:cubicBezTo>
                        <a:pt x="48" y="24"/>
                        <a:pt x="50" y="23"/>
                        <a:pt x="52" y="23"/>
                      </a:cubicBezTo>
                      <a:cubicBezTo>
                        <a:pt x="52" y="23"/>
                        <a:pt x="52" y="23"/>
                        <a:pt x="52" y="23"/>
                      </a:cubicBezTo>
                      <a:cubicBezTo>
                        <a:pt x="52" y="22"/>
                        <a:pt x="52" y="21"/>
                        <a:pt x="52" y="21"/>
                      </a:cubicBezTo>
                      <a:cubicBezTo>
                        <a:pt x="51" y="19"/>
                        <a:pt x="50" y="17"/>
                        <a:pt x="51" y="16"/>
                      </a:cubicBezTo>
                      <a:cubicBezTo>
                        <a:pt x="52" y="14"/>
                        <a:pt x="54" y="14"/>
                        <a:pt x="55" y="14"/>
                      </a:cubicBezTo>
                      <a:cubicBezTo>
                        <a:pt x="55" y="14"/>
                        <a:pt x="55" y="14"/>
                        <a:pt x="56" y="14"/>
                      </a:cubicBezTo>
                      <a:cubicBezTo>
                        <a:pt x="54" y="13"/>
                        <a:pt x="53" y="13"/>
                        <a:pt x="50" y="12"/>
                      </a:cubicBezTo>
                      <a:cubicBezTo>
                        <a:pt x="43" y="11"/>
                        <a:pt x="42" y="6"/>
                        <a:pt x="42" y="3"/>
                      </a:cubicBezTo>
                      <a:cubicBezTo>
                        <a:pt x="41" y="2"/>
                        <a:pt x="41" y="1"/>
                        <a:pt x="41" y="0"/>
                      </a:cubicBezTo>
                      <a:cubicBezTo>
                        <a:pt x="40" y="0"/>
                        <a:pt x="39" y="1"/>
                        <a:pt x="38" y="1"/>
                      </a:cubicBezTo>
                      <a:cubicBezTo>
                        <a:pt x="36" y="3"/>
                        <a:pt x="33" y="5"/>
                        <a:pt x="26" y="6"/>
                      </a:cubicBezTo>
                      <a:cubicBezTo>
                        <a:pt x="18" y="8"/>
                        <a:pt x="15" y="9"/>
                        <a:pt x="14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1"/>
                        <a:pt x="17" y="13"/>
                        <a:pt x="17" y="16"/>
                      </a:cubicBezTo>
                      <a:cubicBezTo>
                        <a:pt x="16" y="19"/>
                        <a:pt x="12" y="22"/>
                        <a:pt x="8" y="22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22"/>
                        <a:pt x="6" y="22"/>
                        <a:pt x="6" y="22"/>
                      </a:cubicBezTo>
                      <a:cubicBezTo>
                        <a:pt x="6" y="23"/>
                        <a:pt x="7" y="24"/>
                        <a:pt x="9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6" name="Freeform 1146"/>
                <p:cNvSpPr>
                  <a:spLocks/>
                </p:cNvSpPr>
                <p:nvPr/>
              </p:nvSpPr>
              <p:spPr bwMode="auto">
                <a:xfrm>
                  <a:off x="4276" y="1180"/>
                  <a:ext cx="58" cy="28"/>
                </a:xfrm>
                <a:custGeom>
                  <a:avLst/>
                  <a:gdLst>
                    <a:gd name="T0" fmla="*/ 3 w 61"/>
                    <a:gd name="T1" fmla="*/ 12 h 30"/>
                    <a:gd name="T2" fmla="*/ 0 w 61"/>
                    <a:gd name="T3" fmla="*/ 14 h 30"/>
                    <a:gd name="T4" fmla="*/ 4 w 61"/>
                    <a:gd name="T5" fmla="*/ 16 h 30"/>
                    <a:gd name="T6" fmla="*/ 7 w 61"/>
                    <a:gd name="T7" fmla="*/ 16 h 30"/>
                    <a:gd name="T8" fmla="*/ 12 w 61"/>
                    <a:gd name="T9" fmla="*/ 20 h 30"/>
                    <a:gd name="T10" fmla="*/ 17 w 61"/>
                    <a:gd name="T11" fmla="*/ 24 h 30"/>
                    <a:gd name="T12" fmla="*/ 19 w 61"/>
                    <a:gd name="T13" fmla="*/ 23 h 30"/>
                    <a:gd name="T14" fmla="*/ 33 w 61"/>
                    <a:gd name="T15" fmla="*/ 27 h 30"/>
                    <a:gd name="T16" fmla="*/ 50 w 61"/>
                    <a:gd name="T17" fmla="*/ 30 h 30"/>
                    <a:gd name="T18" fmla="*/ 56 w 61"/>
                    <a:gd name="T19" fmla="*/ 27 h 30"/>
                    <a:gd name="T20" fmla="*/ 57 w 61"/>
                    <a:gd name="T21" fmla="*/ 26 h 30"/>
                    <a:gd name="T22" fmla="*/ 57 w 61"/>
                    <a:gd name="T23" fmla="*/ 26 h 30"/>
                    <a:gd name="T24" fmla="*/ 54 w 61"/>
                    <a:gd name="T25" fmla="*/ 24 h 30"/>
                    <a:gd name="T26" fmla="*/ 61 w 61"/>
                    <a:gd name="T27" fmla="*/ 10 h 30"/>
                    <a:gd name="T28" fmla="*/ 61 w 61"/>
                    <a:gd name="T29" fmla="*/ 8 h 30"/>
                    <a:gd name="T30" fmla="*/ 50 w 61"/>
                    <a:gd name="T31" fmla="*/ 3 h 30"/>
                    <a:gd name="T32" fmla="*/ 48 w 61"/>
                    <a:gd name="T33" fmla="*/ 4 h 30"/>
                    <a:gd name="T34" fmla="*/ 45 w 61"/>
                    <a:gd name="T35" fmla="*/ 8 h 30"/>
                    <a:gd name="T36" fmla="*/ 36 w 61"/>
                    <a:gd name="T37" fmla="*/ 0 h 30"/>
                    <a:gd name="T38" fmla="*/ 33 w 61"/>
                    <a:gd name="T39" fmla="*/ 0 h 30"/>
                    <a:gd name="T40" fmla="*/ 8 w 61"/>
                    <a:gd name="T41" fmla="*/ 6 h 30"/>
                    <a:gd name="T42" fmla="*/ 3 w 61"/>
                    <a:gd name="T43" fmla="*/ 1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1" h="30">
                      <a:moveTo>
                        <a:pt x="3" y="12"/>
                      </a:moveTo>
                      <a:cubicBezTo>
                        <a:pt x="2" y="13"/>
                        <a:pt x="1" y="14"/>
                        <a:pt x="0" y="14"/>
                      </a:cubicBezTo>
                      <a:cubicBezTo>
                        <a:pt x="1" y="15"/>
                        <a:pt x="2" y="15"/>
                        <a:pt x="4" y="16"/>
                      </a:cubicBezTo>
                      <a:cubicBezTo>
                        <a:pt x="5" y="16"/>
                        <a:pt x="6" y="16"/>
                        <a:pt x="7" y="16"/>
                      </a:cubicBezTo>
                      <a:cubicBezTo>
                        <a:pt x="9" y="16"/>
                        <a:pt x="11" y="18"/>
                        <a:pt x="12" y="20"/>
                      </a:cubicBezTo>
                      <a:cubicBezTo>
                        <a:pt x="14" y="23"/>
                        <a:pt x="15" y="24"/>
                        <a:pt x="17" y="24"/>
                      </a:cubicBezTo>
                      <a:cubicBezTo>
                        <a:pt x="18" y="23"/>
                        <a:pt x="19" y="23"/>
                        <a:pt x="19" y="23"/>
                      </a:cubicBezTo>
                      <a:cubicBezTo>
                        <a:pt x="23" y="23"/>
                        <a:pt x="28" y="25"/>
                        <a:pt x="33" y="27"/>
                      </a:cubicBezTo>
                      <a:cubicBezTo>
                        <a:pt x="39" y="28"/>
                        <a:pt x="45" y="30"/>
                        <a:pt x="50" y="30"/>
                      </a:cubicBezTo>
                      <a:cubicBezTo>
                        <a:pt x="54" y="30"/>
                        <a:pt x="56" y="28"/>
                        <a:pt x="56" y="27"/>
                      </a:cubicBezTo>
                      <a:cubicBezTo>
                        <a:pt x="57" y="27"/>
                        <a:pt x="57" y="26"/>
                        <a:pt x="57" y="26"/>
                      </a:cubicBezTo>
                      <a:cubicBezTo>
                        <a:pt x="57" y="26"/>
                        <a:pt x="57" y="26"/>
                        <a:pt x="57" y="26"/>
                      </a:cubicBezTo>
                      <a:cubicBezTo>
                        <a:pt x="55" y="26"/>
                        <a:pt x="55" y="25"/>
                        <a:pt x="54" y="24"/>
                      </a:cubicBezTo>
                      <a:cubicBezTo>
                        <a:pt x="53" y="22"/>
                        <a:pt x="55" y="19"/>
                        <a:pt x="61" y="10"/>
                      </a:cubicBezTo>
                      <a:cubicBezTo>
                        <a:pt x="61" y="9"/>
                        <a:pt x="61" y="9"/>
                        <a:pt x="61" y="8"/>
                      </a:cubicBezTo>
                      <a:cubicBezTo>
                        <a:pt x="60" y="6"/>
                        <a:pt x="54" y="3"/>
                        <a:pt x="50" y="3"/>
                      </a:cubicBezTo>
                      <a:cubicBezTo>
                        <a:pt x="48" y="3"/>
                        <a:pt x="48" y="4"/>
                        <a:pt x="48" y="4"/>
                      </a:cubicBezTo>
                      <a:cubicBezTo>
                        <a:pt x="48" y="8"/>
                        <a:pt x="45" y="8"/>
                        <a:pt x="45" y="8"/>
                      </a:cubicBezTo>
                      <a:cubicBezTo>
                        <a:pt x="41" y="8"/>
                        <a:pt x="37" y="2"/>
                        <a:pt x="36" y="0"/>
                      </a:cubicBezTo>
                      <a:cubicBezTo>
                        <a:pt x="36" y="0"/>
                        <a:pt x="35" y="0"/>
                        <a:pt x="33" y="0"/>
                      </a:cubicBezTo>
                      <a:cubicBezTo>
                        <a:pt x="25" y="0"/>
                        <a:pt x="10" y="4"/>
                        <a:pt x="8" y="6"/>
                      </a:cubicBezTo>
                      <a:cubicBezTo>
                        <a:pt x="8" y="9"/>
                        <a:pt x="5" y="10"/>
                        <a:pt x="3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7" name="Freeform 1147"/>
                <p:cNvSpPr>
                  <a:spLocks noEditPoints="1"/>
                </p:cNvSpPr>
                <p:nvPr/>
              </p:nvSpPr>
              <p:spPr bwMode="auto">
                <a:xfrm>
                  <a:off x="3564" y="1238"/>
                  <a:ext cx="1749" cy="606"/>
                </a:xfrm>
                <a:custGeom>
                  <a:avLst/>
                  <a:gdLst>
                    <a:gd name="T0" fmla="*/ 49 w 1831"/>
                    <a:gd name="T1" fmla="*/ 223 h 635"/>
                    <a:gd name="T2" fmla="*/ 53 w 1831"/>
                    <a:gd name="T3" fmla="*/ 179 h 635"/>
                    <a:gd name="T4" fmla="*/ 15 w 1831"/>
                    <a:gd name="T5" fmla="*/ 190 h 635"/>
                    <a:gd name="T6" fmla="*/ 32 w 1831"/>
                    <a:gd name="T7" fmla="*/ 275 h 635"/>
                    <a:gd name="T8" fmla="*/ 7 w 1831"/>
                    <a:gd name="T9" fmla="*/ 361 h 635"/>
                    <a:gd name="T10" fmla="*/ 1 w 1831"/>
                    <a:gd name="T11" fmla="*/ 391 h 635"/>
                    <a:gd name="T12" fmla="*/ 45 w 1831"/>
                    <a:gd name="T13" fmla="*/ 445 h 635"/>
                    <a:gd name="T14" fmla="*/ 75 w 1831"/>
                    <a:gd name="T15" fmla="*/ 484 h 635"/>
                    <a:gd name="T16" fmla="*/ 139 w 1831"/>
                    <a:gd name="T17" fmla="*/ 532 h 635"/>
                    <a:gd name="T18" fmla="*/ 136 w 1831"/>
                    <a:gd name="T19" fmla="*/ 603 h 635"/>
                    <a:gd name="T20" fmla="*/ 216 w 1831"/>
                    <a:gd name="T21" fmla="*/ 628 h 635"/>
                    <a:gd name="T22" fmla="*/ 236 w 1831"/>
                    <a:gd name="T23" fmla="*/ 554 h 635"/>
                    <a:gd name="T24" fmla="*/ 234 w 1831"/>
                    <a:gd name="T25" fmla="*/ 511 h 635"/>
                    <a:gd name="T26" fmla="*/ 320 w 1831"/>
                    <a:gd name="T27" fmla="*/ 502 h 635"/>
                    <a:gd name="T28" fmla="*/ 377 w 1831"/>
                    <a:gd name="T29" fmla="*/ 470 h 635"/>
                    <a:gd name="T30" fmla="*/ 501 w 1831"/>
                    <a:gd name="T31" fmla="*/ 446 h 635"/>
                    <a:gd name="T32" fmla="*/ 563 w 1831"/>
                    <a:gd name="T33" fmla="*/ 447 h 635"/>
                    <a:gd name="T34" fmla="*/ 672 w 1831"/>
                    <a:gd name="T35" fmla="*/ 520 h 635"/>
                    <a:gd name="T36" fmla="*/ 732 w 1831"/>
                    <a:gd name="T37" fmla="*/ 501 h 635"/>
                    <a:gd name="T38" fmla="*/ 822 w 1831"/>
                    <a:gd name="T39" fmla="*/ 490 h 635"/>
                    <a:gd name="T40" fmla="*/ 931 w 1831"/>
                    <a:gd name="T41" fmla="*/ 524 h 635"/>
                    <a:gd name="T42" fmla="*/ 1000 w 1831"/>
                    <a:gd name="T43" fmla="*/ 516 h 635"/>
                    <a:gd name="T44" fmla="*/ 1041 w 1831"/>
                    <a:gd name="T45" fmla="*/ 482 h 635"/>
                    <a:gd name="T46" fmla="*/ 1091 w 1831"/>
                    <a:gd name="T47" fmla="*/ 464 h 635"/>
                    <a:gd name="T48" fmla="*/ 1160 w 1831"/>
                    <a:gd name="T49" fmla="*/ 543 h 635"/>
                    <a:gd name="T50" fmla="*/ 1181 w 1831"/>
                    <a:gd name="T51" fmla="*/ 588 h 635"/>
                    <a:gd name="T52" fmla="*/ 1267 w 1831"/>
                    <a:gd name="T53" fmla="*/ 502 h 635"/>
                    <a:gd name="T54" fmla="*/ 1232 w 1831"/>
                    <a:gd name="T55" fmla="*/ 454 h 635"/>
                    <a:gd name="T56" fmla="*/ 1342 w 1831"/>
                    <a:gd name="T57" fmla="*/ 367 h 635"/>
                    <a:gd name="T58" fmla="*/ 1444 w 1831"/>
                    <a:gd name="T59" fmla="*/ 340 h 635"/>
                    <a:gd name="T60" fmla="*/ 1525 w 1831"/>
                    <a:gd name="T61" fmla="*/ 328 h 635"/>
                    <a:gd name="T62" fmla="*/ 1457 w 1831"/>
                    <a:gd name="T63" fmla="*/ 395 h 635"/>
                    <a:gd name="T64" fmla="*/ 1508 w 1831"/>
                    <a:gd name="T65" fmla="*/ 445 h 635"/>
                    <a:gd name="T66" fmla="*/ 1540 w 1831"/>
                    <a:gd name="T67" fmla="*/ 355 h 635"/>
                    <a:gd name="T68" fmla="*/ 1687 w 1831"/>
                    <a:gd name="T69" fmla="*/ 309 h 635"/>
                    <a:gd name="T70" fmla="*/ 1710 w 1831"/>
                    <a:gd name="T71" fmla="*/ 271 h 635"/>
                    <a:gd name="T72" fmla="*/ 1775 w 1831"/>
                    <a:gd name="T73" fmla="*/ 272 h 635"/>
                    <a:gd name="T74" fmla="*/ 1825 w 1831"/>
                    <a:gd name="T75" fmla="*/ 256 h 635"/>
                    <a:gd name="T76" fmla="*/ 1685 w 1831"/>
                    <a:gd name="T77" fmla="*/ 181 h 635"/>
                    <a:gd name="T78" fmla="*/ 1565 w 1831"/>
                    <a:gd name="T79" fmla="*/ 185 h 635"/>
                    <a:gd name="T80" fmla="*/ 1389 w 1831"/>
                    <a:gd name="T81" fmla="*/ 145 h 635"/>
                    <a:gd name="T82" fmla="*/ 1315 w 1831"/>
                    <a:gd name="T83" fmla="*/ 121 h 635"/>
                    <a:gd name="T84" fmla="*/ 1244 w 1831"/>
                    <a:gd name="T85" fmla="*/ 141 h 635"/>
                    <a:gd name="T86" fmla="*/ 1135 w 1831"/>
                    <a:gd name="T87" fmla="*/ 125 h 635"/>
                    <a:gd name="T88" fmla="*/ 1076 w 1831"/>
                    <a:gd name="T89" fmla="*/ 97 h 635"/>
                    <a:gd name="T90" fmla="*/ 957 w 1831"/>
                    <a:gd name="T91" fmla="*/ 95 h 635"/>
                    <a:gd name="T92" fmla="*/ 905 w 1831"/>
                    <a:gd name="T93" fmla="*/ 87 h 635"/>
                    <a:gd name="T94" fmla="*/ 949 w 1831"/>
                    <a:gd name="T95" fmla="*/ 27 h 635"/>
                    <a:gd name="T96" fmla="*/ 866 w 1831"/>
                    <a:gd name="T97" fmla="*/ 9 h 635"/>
                    <a:gd name="T98" fmla="*/ 781 w 1831"/>
                    <a:gd name="T99" fmla="*/ 40 h 635"/>
                    <a:gd name="T100" fmla="*/ 701 w 1831"/>
                    <a:gd name="T101" fmla="*/ 55 h 635"/>
                    <a:gd name="T102" fmla="*/ 654 w 1831"/>
                    <a:gd name="T103" fmla="*/ 93 h 635"/>
                    <a:gd name="T104" fmla="*/ 564 w 1831"/>
                    <a:gd name="T105" fmla="*/ 129 h 635"/>
                    <a:gd name="T106" fmla="*/ 523 w 1831"/>
                    <a:gd name="T107" fmla="*/ 140 h 635"/>
                    <a:gd name="T108" fmla="*/ 565 w 1831"/>
                    <a:gd name="T109" fmla="*/ 206 h 635"/>
                    <a:gd name="T110" fmla="*/ 483 w 1831"/>
                    <a:gd name="T111" fmla="*/ 235 h 635"/>
                    <a:gd name="T112" fmla="*/ 514 w 1831"/>
                    <a:gd name="T113" fmla="*/ 176 h 635"/>
                    <a:gd name="T114" fmla="*/ 454 w 1831"/>
                    <a:gd name="T115" fmla="*/ 170 h 635"/>
                    <a:gd name="T116" fmla="*/ 358 w 1831"/>
                    <a:gd name="T117" fmla="*/ 163 h 635"/>
                    <a:gd name="T118" fmla="*/ 294 w 1831"/>
                    <a:gd name="T119" fmla="*/ 206 h 635"/>
                    <a:gd name="T120" fmla="*/ 203 w 1831"/>
                    <a:gd name="T121" fmla="*/ 227 h 635"/>
                    <a:gd name="T122" fmla="*/ 185 w 1831"/>
                    <a:gd name="T123" fmla="*/ 245 h 635"/>
                    <a:gd name="T124" fmla="*/ 104 w 1831"/>
                    <a:gd name="T125" fmla="*/ 268 h 6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831" h="635">
                      <a:moveTo>
                        <a:pt x="104" y="268"/>
                      </a:moveTo>
                      <a:cubicBezTo>
                        <a:pt x="105" y="269"/>
                        <a:pt x="106" y="270"/>
                        <a:pt x="107" y="272"/>
                      </a:cubicBezTo>
                      <a:cubicBezTo>
                        <a:pt x="107" y="274"/>
                        <a:pt x="110" y="275"/>
                        <a:pt x="116" y="275"/>
                      </a:cubicBezTo>
                      <a:cubicBezTo>
                        <a:pt x="117" y="275"/>
                        <a:pt x="118" y="275"/>
                        <a:pt x="119" y="277"/>
                      </a:cubicBezTo>
                      <a:cubicBezTo>
                        <a:pt x="121" y="279"/>
                        <a:pt x="119" y="283"/>
                        <a:pt x="119" y="284"/>
                      </a:cubicBezTo>
                      <a:cubicBezTo>
                        <a:pt x="117" y="287"/>
                        <a:pt x="114" y="288"/>
                        <a:pt x="111" y="288"/>
                      </a:cubicBezTo>
                      <a:cubicBezTo>
                        <a:pt x="109" y="288"/>
                        <a:pt x="108" y="287"/>
                        <a:pt x="107" y="286"/>
                      </a:cubicBezTo>
                      <a:cubicBezTo>
                        <a:pt x="106" y="286"/>
                        <a:pt x="105" y="286"/>
                        <a:pt x="104" y="286"/>
                      </a:cubicBezTo>
                      <a:cubicBezTo>
                        <a:pt x="101" y="286"/>
                        <a:pt x="98" y="286"/>
                        <a:pt x="97" y="282"/>
                      </a:cubicBezTo>
                      <a:cubicBezTo>
                        <a:pt x="97" y="281"/>
                        <a:pt x="94" y="278"/>
                        <a:pt x="89" y="278"/>
                      </a:cubicBezTo>
                      <a:cubicBezTo>
                        <a:pt x="86" y="279"/>
                        <a:pt x="84" y="278"/>
                        <a:pt x="83" y="277"/>
                      </a:cubicBezTo>
                      <a:cubicBezTo>
                        <a:pt x="82" y="275"/>
                        <a:pt x="81" y="273"/>
                        <a:pt x="81" y="270"/>
                      </a:cubicBezTo>
                      <a:cubicBezTo>
                        <a:pt x="81" y="268"/>
                        <a:pt x="81" y="267"/>
                        <a:pt x="80" y="265"/>
                      </a:cubicBezTo>
                      <a:cubicBezTo>
                        <a:pt x="79" y="264"/>
                        <a:pt x="78" y="263"/>
                        <a:pt x="79" y="262"/>
                      </a:cubicBezTo>
                      <a:cubicBezTo>
                        <a:pt x="79" y="261"/>
                        <a:pt x="78" y="261"/>
                        <a:pt x="78" y="260"/>
                      </a:cubicBezTo>
                      <a:cubicBezTo>
                        <a:pt x="78" y="258"/>
                        <a:pt x="77" y="255"/>
                        <a:pt x="80" y="253"/>
                      </a:cubicBezTo>
                      <a:cubicBezTo>
                        <a:pt x="80" y="252"/>
                        <a:pt x="80" y="252"/>
                        <a:pt x="80" y="250"/>
                      </a:cubicBezTo>
                      <a:cubicBezTo>
                        <a:pt x="80" y="249"/>
                        <a:pt x="80" y="248"/>
                        <a:pt x="80" y="247"/>
                      </a:cubicBezTo>
                      <a:cubicBezTo>
                        <a:pt x="80" y="247"/>
                        <a:pt x="80" y="246"/>
                        <a:pt x="79" y="246"/>
                      </a:cubicBezTo>
                      <a:cubicBezTo>
                        <a:pt x="77" y="244"/>
                        <a:pt x="75" y="243"/>
                        <a:pt x="73" y="243"/>
                      </a:cubicBezTo>
                      <a:cubicBezTo>
                        <a:pt x="70" y="243"/>
                        <a:pt x="68" y="241"/>
                        <a:pt x="68" y="240"/>
                      </a:cubicBezTo>
                      <a:cubicBezTo>
                        <a:pt x="67" y="239"/>
                        <a:pt x="67" y="238"/>
                        <a:pt x="66" y="238"/>
                      </a:cubicBezTo>
                      <a:cubicBezTo>
                        <a:pt x="62" y="237"/>
                        <a:pt x="54" y="231"/>
                        <a:pt x="53" y="227"/>
                      </a:cubicBezTo>
                      <a:cubicBezTo>
                        <a:pt x="53" y="227"/>
                        <a:pt x="52" y="226"/>
                        <a:pt x="51" y="226"/>
                      </a:cubicBezTo>
                      <a:cubicBezTo>
                        <a:pt x="50" y="226"/>
                        <a:pt x="49" y="225"/>
                        <a:pt x="49" y="223"/>
                      </a:cubicBezTo>
                      <a:cubicBezTo>
                        <a:pt x="49" y="223"/>
                        <a:pt x="49" y="222"/>
                        <a:pt x="50" y="221"/>
                      </a:cubicBezTo>
                      <a:cubicBezTo>
                        <a:pt x="53" y="220"/>
                        <a:pt x="58" y="222"/>
                        <a:pt x="62" y="225"/>
                      </a:cubicBezTo>
                      <a:cubicBezTo>
                        <a:pt x="65" y="228"/>
                        <a:pt x="70" y="230"/>
                        <a:pt x="76" y="231"/>
                      </a:cubicBezTo>
                      <a:cubicBezTo>
                        <a:pt x="80" y="232"/>
                        <a:pt x="83" y="233"/>
                        <a:pt x="86" y="234"/>
                      </a:cubicBezTo>
                      <a:cubicBezTo>
                        <a:pt x="89" y="235"/>
                        <a:pt x="92" y="237"/>
                        <a:pt x="96" y="237"/>
                      </a:cubicBezTo>
                      <a:cubicBezTo>
                        <a:pt x="101" y="238"/>
                        <a:pt x="101" y="238"/>
                        <a:pt x="101" y="238"/>
                      </a:cubicBezTo>
                      <a:cubicBezTo>
                        <a:pt x="107" y="239"/>
                        <a:pt x="112" y="240"/>
                        <a:pt x="122" y="242"/>
                      </a:cubicBezTo>
                      <a:cubicBezTo>
                        <a:pt x="134" y="243"/>
                        <a:pt x="150" y="231"/>
                        <a:pt x="153" y="228"/>
                      </a:cubicBezTo>
                      <a:cubicBezTo>
                        <a:pt x="155" y="226"/>
                        <a:pt x="154" y="223"/>
                        <a:pt x="153" y="220"/>
                      </a:cubicBezTo>
                      <a:cubicBezTo>
                        <a:pt x="152" y="218"/>
                        <a:pt x="152" y="217"/>
                        <a:pt x="152" y="216"/>
                      </a:cubicBezTo>
                      <a:cubicBezTo>
                        <a:pt x="151" y="216"/>
                        <a:pt x="150" y="215"/>
                        <a:pt x="149" y="215"/>
                      </a:cubicBezTo>
                      <a:cubicBezTo>
                        <a:pt x="148" y="214"/>
                        <a:pt x="146" y="213"/>
                        <a:pt x="145" y="212"/>
                      </a:cubicBezTo>
                      <a:cubicBezTo>
                        <a:pt x="145" y="210"/>
                        <a:pt x="142" y="207"/>
                        <a:pt x="138" y="207"/>
                      </a:cubicBezTo>
                      <a:cubicBezTo>
                        <a:pt x="134" y="207"/>
                        <a:pt x="132" y="205"/>
                        <a:pt x="131" y="204"/>
                      </a:cubicBezTo>
                      <a:cubicBezTo>
                        <a:pt x="130" y="203"/>
                        <a:pt x="129" y="202"/>
                        <a:pt x="129" y="202"/>
                      </a:cubicBezTo>
                      <a:cubicBezTo>
                        <a:pt x="128" y="202"/>
                        <a:pt x="128" y="202"/>
                        <a:pt x="128" y="202"/>
                      </a:cubicBezTo>
                      <a:cubicBezTo>
                        <a:pt x="124" y="202"/>
                        <a:pt x="121" y="200"/>
                        <a:pt x="113" y="195"/>
                      </a:cubicBezTo>
                      <a:cubicBezTo>
                        <a:pt x="111" y="193"/>
                        <a:pt x="111" y="193"/>
                        <a:pt x="111" y="193"/>
                      </a:cubicBezTo>
                      <a:cubicBezTo>
                        <a:pt x="102" y="188"/>
                        <a:pt x="90" y="183"/>
                        <a:pt x="87" y="183"/>
                      </a:cubicBezTo>
                      <a:cubicBezTo>
                        <a:pt x="85" y="184"/>
                        <a:pt x="84" y="184"/>
                        <a:pt x="82" y="184"/>
                      </a:cubicBezTo>
                      <a:cubicBezTo>
                        <a:pt x="81" y="184"/>
                        <a:pt x="79" y="184"/>
                        <a:pt x="78" y="182"/>
                      </a:cubicBezTo>
                      <a:cubicBezTo>
                        <a:pt x="77" y="181"/>
                        <a:pt x="75" y="181"/>
                        <a:pt x="73" y="182"/>
                      </a:cubicBezTo>
                      <a:cubicBezTo>
                        <a:pt x="71" y="184"/>
                        <a:pt x="69" y="183"/>
                        <a:pt x="67" y="182"/>
                      </a:cubicBezTo>
                      <a:cubicBezTo>
                        <a:pt x="65" y="182"/>
                        <a:pt x="63" y="181"/>
                        <a:pt x="62" y="182"/>
                      </a:cubicBezTo>
                      <a:cubicBezTo>
                        <a:pt x="58" y="183"/>
                        <a:pt x="54" y="181"/>
                        <a:pt x="53" y="179"/>
                      </a:cubicBezTo>
                      <a:cubicBezTo>
                        <a:pt x="52" y="177"/>
                        <a:pt x="52" y="176"/>
                        <a:pt x="53" y="175"/>
                      </a:cubicBezTo>
                      <a:cubicBezTo>
                        <a:pt x="54" y="174"/>
                        <a:pt x="56" y="174"/>
                        <a:pt x="57" y="174"/>
                      </a:cubicBezTo>
                      <a:cubicBezTo>
                        <a:pt x="56" y="173"/>
                        <a:pt x="55" y="173"/>
                        <a:pt x="55" y="172"/>
                      </a:cubicBezTo>
                      <a:cubicBezTo>
                        <a:pt x="52" y="171"/>
                        <a:pt x="50" y="171"/>
                        <a:pt x="50" y="173"/>
                      </a:cubicBezTo>
                      <a:cubicBezTo>
                        <a:pt x="48" y="176"/>
                        <a:pt x="44" y="176"/>
                        <a:pt x="41" y="174"/>
                      </a:cubicBezTo>
                      <a:cubicBezTo>
                        <a:pt x="41" y="174"/>
                        <a:pt x="41" y="174"/>
                        <a:pt x="41" y="175"/>
                      </a:cubicBezTo>
                      <a:cubicBezTo>
                        <a:pt x="41" y="175"/>
                        <a:pt x="40" y="175"/>
                        <a:pt x="40" y="176"/>
                      </a:cubicBezTo>
                      <a:cubicBezTo>
                        <a:pt x="40" y="176"/>
                        <a:pt x="40" y="176"/>
                        <a:pt x="40" y="176"/>
                      </a:cubicBezTo>
                      <a:cubicBezTo>
                        <a:pt x="39" y="176"/>
                        <a:pt x="39" y="177"/>
                        <a:pt x="39" y="177"/>
                      </a:cubicBezTo>
                      <a:cubicBezTo>
                        <a:pt x="39" y="177"/>
                        <a:pt x="39" y="177"/>
                        <a:pt x="39" y="177"/>
                      </a:cubicBezTo>
                      <a:cubicBezTo>
                        <a:pt x="38" y="177"/>
                        <a:pt x="38" y="177"/>
                        <a:pt x="37" y="177"/>
                      </a:cubicBezTo>
                      <a:cubicBezTo>
                        <a:pt x="37" y="177"/>
                        <a:pt x="37" y="177"/>
                        <a:pt x="37" y="177"/>
                      </a:cubicBezTo>
                      <a:cubicBezTo>
                        <a:pt x="37" y="177"/>
                        <a:pt x="36" y="177"/>
                        <a:pt x="36" y="177"/>
                      </a:cubicBezTo>
                      <a:cubicBezTo>
                        <a:pt x="35" y="177"/>
                        <a:pt x="35" y="177"/>
                        <a:pt x="34" y="177"/>
                      </a:cubicBezTo>
                      <a:cubicBezTo>
                        <a:pt x="34" y="177"/>
                        <a:pt x="33" y="177"/>
                        <a:pt x="33" y="178"/>
                      </a:cubicBezTo>
                      <a:cubicBezTo>
                        <a:pt x="32" y="178"/>
                        <a:pt x="32" y="178"/>
                        <a:pt x="31" y="179"/>
                      </a:cubicBezTo>
                      <a:cubicBezTo>
                        <a:pt x="29" y="180"/>
                        <a:pt x="27" y="182"/>
                        <a:pt x="25" y="182"/>
                      </a:cubicBezTo>
                      <a:cubicBezTo>
                        <a:pt x="24" y="182"/>
                        <a:pt x="23" y="182"/>
                        <a:pt x="21" y="184"/>
                      </a:cubicBezTo>
                      <a:cubicBezTo>
                        <a:pt x="21" y="184"/>
                        <a:pt x="20" y="185"/>
                        <a:pt x="20" y="185"/>
                      </a:cubicBezTo>
                      <a:cubicBezTo>
                        <a:pt x="20" y="185"/>
                        <a:pt x="20" y="185"/>
                        <a:pt x="20" y="185"/>
                      </a:cubicBezTo>
                      <a:cubicBezTo>
                        <a:pt x="20" y="186"/>
                        <a:pt x="19" y="186"/>
                        <a:pt x="19" y="187"/>
                      </a:cubicBezTo>
                      <a:cubicBezTo>
                        <a:pt x="19" y="187"/>
                        <a:pt x="19" y="187"/>
                        <a:pt x="19" y="187"/>
                      </a:cubicBezTo>
                      <a:cubicBezTo>
                        <a:pt x="19" y="189"/>
                        <a:pt x="17" y="190"/>
                        <a:pt x="16" y="190"/>
                      </a:cubicBezTo>
                      <a:cubicBezTo>
                        <a:pt x="16" y="190"/>
                        <a:pt x="15" y="190"/>
                        <a:pt x="15" y="190"/>
                      </a:cubicBezTo>
                      <a:cubicBezTo>
                        <a:pt x="15" y="190"/>
                        <a:pt x="15" y="190"/>
                        <a:pt x="15" y="190"/>
                      </a:cubicBezTo>
                      <a:cubicBezTo>
                        <a:pt x="15" y="192"/>
                        <a:pt x="15" y="195"/>
                        <a:pt x="13" y="197"/>
                      </a:cubicBezTo>
                      <a:cubicBezTo>
                        <a:pt x="13" y="197"/>
                        <a:pt x="13" y="197"/>
                        <a:pt x="13" y="197"/>
                      </a:cubicBezTo>
                      <a:cubicBezTo>
                        <a:pt x="13" y="197"/>
                        <a:pt x="13" y="198"/>
                        <a:pt x="14" y="199"/>
                      </a:cubicBezTo>
                      <a:cubicBezTo>
                        <a:pt x="14" y="199"/>
                        <a:pt x="14" y="200"/>
                        <a:pt x="15" y="201"/>
                      </a:cubicBezTo>
                      <a:cubicBezTo>
                        <a:pt x="16" y="202"/>
                        <a:pt x="17" y="203"/>
                        <a:pt x="19" y="203"/>
                      </a:cubicBezTo>
                      <a:cubicBezTo>
                        <a:pt x="19" y="204"/>
                        <a:pt x="20" y="204"/>
                        <a:pt x="21" y="204"/>
                      </a:cubicBezTo>
                      <a:cubicBezTo>
                        <a:pt x="21" y="204"/>
                        <a:pt x="30" y="211"/>
                        <a:pt x="30" y="214"/>
                      </a:cubicBezTo>
                      <a:cubicBezTo>
                        <a:pt x="30" y="216"/>
                        <a:pt x="29" y="217"/>
                        <a:pt x="28" y="219"/>
                      </a:cubicBezTo>
                      <a:cubicBezTo>
                        <a:pt x="26" y="221"/>
                        <a:pt x="23" y="224"/>
                        <a:pt x="22" y="224"/>
                      </a:cubicBezTo>
                      <a:cubicBezTo>
                        <a:pt x="21" y="225"/>
                        <a:pt x="20" y="226"/>
                        <a:pt x="20" y="227"/>
                      </a:cubicBezTo>
                      <a:cubicBezTo>
                        <a:pt x="20" y="227"/>
                        <a:pt x="19" y="227"/>
                        <a:pt x="19" y="228"/>
                      </a:cubicBezTo>
                      <a:cubicBezTo>
                        <a:pt x="20" y="229"/>
                        <a:pt x="20" y="229"/>
                        <a:pt x="20" y="229"/>
                      </a:cubicBezTo>
                      <a:cubicBezTo>
                        <a:pt x="20" y="229"/>
                        <a:pt x="20" y="229"/>
                        <a:pt x="20" y="229"/>
                      </a:cubicBezTo>
                      <a:cubicBezTo>
                        <a:pt x="22" y="232"/>
                        <a:pt x="27" y="239"/>
                        <a:pt x="30" y="245"/>
                      </a:cubicBezTo>
                      <a:cubicBezTo>
                        <a:pt x="31" y="248"/>
                        <a:pt x="32" y="249"/>
                        <a:pt x="31" y="251"/>
                      </a:cubicBezTo>
                      <a:cubicBezTo>
                        <a:pt x="31" y="253"/>
                        <a:pt x="29" y="253"/>
                        <a:pt x="28" y="253"/>
                      </a:cubicBezTo>
                      <a:cubicBezTo>
                        <a:pt x="27" y="253"/>
                        <a:pt x="27" y="254"/>
                        <a:pt x="26" y="254"/>
                      </a:cubicBezTo>
                      <a:cubicBezTo>
                        <a:pt x="25" y="255"/>
                        <a:pt x="26" y="257"/>
                        <a:pt x="27" y="259"/>
                      </a:cubicBezTo>
                      <a:cubicBezTo>
                        <a:pt x="28" y="260"/>
                        <a:pt x="28" y="260"/>
                        <a:pt x="28" y="261"/>
                      </a:cubicBezTo>
                      <a:cubicBezTo>
                        <a:pt x="29" y="263"/>
                        <a:pt x="28" y="264"/>
                        <a:pt x="27" y="265"/>
                      </a:cubicBezTo>
                      <a:cubicBezTo>
                        <a:pt x="27" y="265"/>
                        <a:pt x="27" y="265"/>
                        <a:pt x="28" y="265"/>
                      </a:cubicBezTo>
                      <a:cubicBezTo>
                        <a:pt x="29" y="266"/>
                        <a:pt x="31" y="266"/>
                        <a:pt x="31" y="268"/>
                      </a:cubicBezTo>
                      <a:cubicBezTo>
                        <a:pt x="32" y="270"/>
                        <a:pt x="31" y="271"/>
                        <a:pt x="30" y="272"/>
                      </a:cubicBezTo>
                      <a:cubicBezTo>
                        <a:pt x="29" y="273"/>
                        <a:pt x="29" y="273"/>
                        <a:pt x="29" y="273"/>
                      </a:cubicBezTo>
                      <a:cubicBezTo>
                        <a:pt x="30" y="274"/>
                        <a:pt x="31" y="274"/>
                        <a:pt x="32" y="275"/>
                      </a:cubicBezTo>
                      <a:cubicBezTo>
                        <a:pt x="33" y="276"/>
                        <a:pt x="35" y="277"/>
                        <a:pt x="36" y="280"/>
                      </a:cubicBezTo>
                      <a:cubicBezTo>
                        <a:pt x="36" y="283"/>
                        <a:pt x="33" y="285"/>
                        <a:pt x="31" y="286"/>
                      </a:cubicBezTo>
                      <a:cubicBezTo>
                        <a:pt x="30" y="286"/>
                        <a:pt x="29" y="286"/>
                        <a:pt x="29" y="287"/>
                      </a:cubicBezTo>
                      <a:cubicBezTo>
                        <a:pt x="29" y="287"/>
                        <a:pt x="29" y="287"/>
                        <a:pt x="30" y="287"/>
                      </a:cubicBezTo>
                      <a:cubicBezTo>
                        <a:pt x="31" y="288"/>
                        <a:pt x="32" y="289"/>
                        <a:pt x="33" y="290"/>
                      </a:cubicBezTo>
                      <a:cubicBezTo>
                        <a:pt x="36" y="291"/>
                        <a:pt x="38" y="292"/>
                        <a:pt x="41" y="294"/>
                      </a:cubicBezTo>
                      <a:cubicBezTo>
                        <a:pt x="41" y="295"/>
                        <a:pt x="42" y="296"/>
                        <a:pt x="43" y="296"/>
                      </a:cubicBezTo>
                      <a:cubicBezTo>
                        <a:pt x="47" y="301"/>
                        <a:pt x="47" y="304"/>
                        <a:pt x="46" y="307"/>
                      </a:cubicBezTo>
                      <a:cubicBezTo>
                        <a:pt x="45" y="311"/>
                        <a:pt x="41" y="313"/>
                        <a:pt x="37" y="316"/>
                      </a:cubicBezTo>
                      <a:cubicBezTo>
                        <a:pt x="34" y="318"/>
                        <a:pt x="30" y="321"/>
                        <a:pt x="29" y="323"/>
                      </a:cubicBezTo>
                      <a:cubicBezTo>
                        <a:pt x="27" y="328"/>
                        <a:pt x="23" y="330"/>
                        <a:pt x="18" y="333"/>
                      </a:cubicBezTo>
                      <a:cubicBezTo>
                        <a:pt x="16" y="335"/>
                        <a:pt x="13" y="336"/>
                        <a:pt x="11" y="338"/>
                      </a:cubicBezTo>
                      <a:cubicBezTo>
                        <a:pt x="11" y="338"/>
                        <a:pt x="11" y="339"/>
                        <a:pt x="10" y="339"/>
                      </a:cubicBezTo>
                      <a:cubicBezTo>
                        <a:pt x="10" y="340"/>
                        <a:pt x="10" y="340"/>
                        <a:pt x="10" y="340"/>
                      </a:cubicBezTo>
                      <a:cubicBezTo>
                        <a:pt x="10" y="340"/>
                        <a:pt x="10" y="340"/>
                        <a:pt x="10" y="340"/>
                      </a:cubicBezTo>
                      <a:cubicBezTo>
                        <a:pt x="13" y="340"/>
                        <a:pt x="14" y="342"/>
                        <a:pt x="15" y="344"/>
                      </a:cubicBezTo>
                      <a:cubicBezTo>
                        <a:pt x="16" y="346"/>
                        <a:pt x="17" y="347"/>
                        <a:pt x="18" y="348"/>
                      </a:cubicBezTo>
                      <a:cubicBezTo>
                        <a:pt x="19" y="348"/>
                        <a:pt x="20" y="348"/>
                        <a:pt x="22" y="348"/>
                      </a:cubicBezTo>
                      <a:cubicBezTo>
                        <a:pt x="24" y="348"/>
                        <a:pt x="26" y="348"/>
                        <a:pt x="28" y="350"/>
                      </a:cubicBezTo>
                      <a:cubicBezTo>
                        <a:pt x="29" y="351"/>
                        <a:pt x="29" y="353"/>
                        <a:pt x="29" y="353"/>
                      </a:cubicBezTo>
                      <a:cubicBezTo>
                        <a:pt x="28" y="355"/>
                        <a:pt x="25" y="355"/>
                        <a:pt x="25" y="355"/>
                      </a:cubicBezTo>
                      <a:cubicBezTo>
                        <a:pt x="23" y="355"/>
                        <a:pt x="22" y="355"/>
                        <a:pt x="21" y="355"/>
                      </a:cubicBezTo>
                      <a:cubicBezTo>
                        <a:pt x="19" y="354"/>
                        <a:pt x="18" y="355"/>
                        <a:pt x="16" y="356"/>
                      </a:cubicBezTo>
                      <a:cubicBezTo>
                        <a:pt x="15" y="357"/>
                        <a:pt x="13" y="357"/>
                        <a:pt x="11" y="358"/>
                      </a:cubicBezTo>
                      <a:cubicBezTo>
                        <a:pt x="8" y="359"/>
                        <a:pt x="8" y="360"/>
                        <a:pt x="7" y="361"/>
                      </a:cubicBezTo>
                      <a:cubicBezTo>
                        <a:pt x="7" y="361"/>
                        <a:pt x="7" y="361"/>
                        <a:pt x="7" y="361"/>
                      </a:cubicBezTo>
                      <a:cubicBezTo>
                        <a:pt x="7" y="361"/>
                        <a:pt x="7" y="361"/>
                        <a:pt x="7" y="361"/>
                      </a:cubicBezTo>
                      <a:cubicBezTo>
                        <a:pt x="7" y="361"/>
                        <a:pt x="7" y="361"/>
                        <a:pt x="7" y="361"/>
                      </a:cubicBezTo>
                      <a:cubicBezTo>
                        <a:pt x="7" y="362"/>
                        <a:pt x="7" y="362"/>
                        <a:pt x="8" y="362"/>
                      </a:cubicBezTo>
                      <a:cubicBezTo>
                        <a:pt x="8" y="362"/>
                        <a:pt x="8" y="362"/>
                        <a:pt x="8" y="363"/>
                      </a:cubicBezTo>
                      <a:cubicBezTo>
                        <a:pt x="8" y="363"/>
                        <a:pt x="8" y="363"/>
                        <a:pt x="8" y="363"/>
                      </a:cubicBezTo>
                      <a:cubicBezTo>
                        <a:pt x="8" y="363"/>
                        <a:pt x="8" y="364"/>
                        <a:pt x="8" y="364"/>
                      </a:cubicBezTo>
                      <a:cubicBezTo>
                        <a:pt x="8" y="364"/>
                        <a:pt x="8" y="364"/>
                        <a:pt x="8" y="364"/>
                      </a:cubicBezTo>
                      <a:cubicBezTo>
                        <a:pt x="7" y="364"/>
                        <a:pt x="7" y="364"/>
                        <a:pt x="7" y="365"/>
                      </a:cubicBezTo>
                      <a:cubicBezTo>
                        <a:pt x="7" y="365"/>
                        <a:pt x="7" y="365"/>
                        <a:pt x="7" y="365"/>
                      </a:cubicBezTo>
                      <a:cubicBezTo>
                        <a:pt x="7" y="365"/>
                        <a:pt x="7" y="365"/>
                        <a:pt x="7" y="365"/>
                      </a:cubicBezTo>
                      <a:cubicBezTo>
                        <a:pt x="7" y="366"/>
                        <a:pt x="7" y="366"/>
                        <a:pt x="7" y="366"/>
                      </a:cubicBezTo>
                      <a:cubicBezTo>
                        <a:pt x="7" y="366"/>
                        <a:pt x="7" y="366"/>
                        <a:pt x="7" y="366"/>
                      </a:cubicBezTo>
                      <a:cubicBezTo>
                        <a:pt x="6" y="366"/>
                        <a:pt x="6" y="366"/>
                        <a:pt x="6" y="367"/>
                      </a:cubicBezTo>
                      <a:cubicBezTo>
                        <a:pt x="6" y="367"/>
                        <a:pt x="6" y="367"/>
                        <a:pt x="6" y="367"/>
                      </a:cubicBezTo>
                      <a:cubicBezTo>
                        <a:pt x="6" y="367"/>
                        <a:pt x="6" y="367"/>
                        <a:pt x="6" y="367"/>
                      </a:cubicBezTo>
                      <a:cubicBezTo>
                        <a:pt x="5" y="368"/>
                        <a:pt x="5" y="368"/>
                        <a:pt x="4" y="369"/>
                      </a:cubicBezTo>
                      <a:cubicBezTo>
                        <a:pt x="3" y="371"/>
                        <a:pt x="2" y="372"/>
                        <a:pt x="2" y="373"/>
                      </a:cubicBezTo>
                      <a:cubicBezTo>
                        <a:pt x="1" y="374"/>
                        <a:pt x="1" y="374"/>
                        <a:pt x="1" y="374"/>
                      </a:cubicBezTo>
                      <a:cubicBezTo>
                        <a:pt x="1" y="375"/>
                        <a:pt x="1" y="376"/>
                        <a:pt x="1" y="377"/>
                      </a:cubicBezTo>
                      <a:cubicBezTo>
                        <a:pt x="1" y="378"/>
                        <a:pt x="1" y="379"/>
                        <a:pt x="1" y="380"/>
                      </a:cubicBezTo>
                      <a:cubicBezTo>
                        <a:pt x="2" y="382"/>
                        <a:pt x="2" y="383"/>
                        <a:pt x="3" y="385"/>
                      </a:cubicBezTo>
                      <a:cubicBezTo>
                        <a:pt x="4" y="385"/>
                        <a:pt x="4" y="385"/>
                        <a:pt x="4" y="385"/>
                      </a:cubicBezTo>
                      <a:cubicBezTo>
                        <a:pt x="4" y="386"/>
                        <a:pt x="5" y="387"/>
                        <a:pt x="4" y="388"/>
                      </a:cubicBezTo>
                      <a:cubicBezTo>
                        <a:pt x="4" y="390"/>
                        <a:pt x="2" y="391"/>
                        <a:pt x="1" y="391"/>
                      </a:cubicBezTo>
                      <a:cubicBezTo>
                        <a:pt x="1" y="391"/>
                        <a:pt x="0" y="392"/>
                        <a:pt x="0" y="392"/>
                      </a:cubicBezTo>
                      <a:cubicBezTo>
                        <a:pt x="0" y="392"/>
                        <a:pt x="0" y="392"/>
                        <a:pt x="0" y="393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1" y="393"/>
                        <a:pt x="1" y="394"/>
                        <a:pt x="2" y="395"/>
                      </a:cubicBezTo>
                      <a:cubicBezTo>
                        <a:pt x="4" y="396"/>
                        <a:pt x="4" y="398"/>
                        <a:pt x="4" y="400"/>
                      </a:cubicBezTo>
                      <a:cubicBezTo>
                        <a:pt x="4" y="401"/>
                        <a:pt x="4" y="402"/>
                        <a:pt x="4" y="402"/>
                      </a:cubicBezTo>
                      <a:cubicBezTo>
                        <a:pt x="4" y="403"/>
                        <a:pt x="4" y="403"/>
                        <a:pt x="3" y="403"/>
                      </a:cubicBezTo>
                      <a:cubicBezTo>
                        <a:pt x="3" y="404"/>
                        <a:pt x="4" y="405"/>
                        <a:pt x="7" y="407"/>
                      </a:cubicBezTo>
                      <a:cubicBezTo>
                        <a:pt x="8" y="409"/>
                        <a:pt x="8" y="411"/>
                        <a:pt x="9" y="413"/>
                      </a:cubicBezTo>
                      <a:cubicBezTo>
                        <a:pt x="9" y="414"/>
                        <a:pt x="9" y="414"/>
                        <a:pt x="9" y="415"/>
                      </a:cubicBezTo>
                      <a:cubicBezTo>
                        <a:pt x="9" y="415"/>
                        <a:pt x="9" y="415"/>
                        <a:pt x="9" y="415"/>
                      </a:cubicBezTo>
                      <a:cubicBezTo>
                        <a:pt x="10" y="416"/>
                        <a:pt x="11" y="416"/>
                        <a:pt x="12" y="417"/>
                      </a:cubicBezTo>
                      <a:cubicBezTo>
                        <a:pt x="12" y="417"/>
                        <a:pt x="13" y="417"/>
                        <a:pt x="14" y="416"/>
                      </a:cubicBezTo>
                      <a:cubicBezTo>
                        <a:pt x="17" y="416"/>
                        <a:pt x="20" y="417"/>
                        <a:pt x="22" y="420"/>
                      </a:cubicBezTo>
                      <a:cubicBezTo>
                        <a:pt x="22" y="421"/>
                        <a:pt x="22" y="421"/>
                        <a:pt x="22" y="421"/>
                      </a:cubicBezTo>
                      <a:cubicBezTo>
                        <a:pt x="23" y="421"/>
                        <a:pt x="24" y="420"/>
                        <a:pt x="25" y="419"/>
                      </a:cubicBezTo>
                      <a:cubicBezTo>
                        <a:pt x="26" y="419"/>
                        <a:pt x="26" y="419"/>
                        <a:pt x="27" y="419"/>
                      </a:cubicBezTo>
                      <a:cubicBezTo>
                        <a:pt x="30" y="419"/>
                        <a:pt x="34" y="421"/>
                        <a:pt x="37" y="422"/>
                      </a:cubicBezTo>
                      <a:cubicBezTo>
                        <a:pt x="37" y="422"/>
                        <a:pt x="37" y="422"/>
                        <a:pt x="37" y="422"/>
                      </a:cubicBezTo>
                      <a:cubicBezTo>
                        <a:pt x="39" y="423"/>
                        <a:pt x="39" y="426"/>
                        <a:pt x="39" y="429"/>
                      </a:cubicBezTo>
                      <a:cubicBezTo>
                        <a:pt x="39" y="430"/>
                        <a:pt x="39" y="431"/>
                        <a:pt x="39" y="432"/>
                      </a:cubicBezTo>
                      <a:cubicBezTo>
                        <a:pt x="39" y="433"/>
                        <a:pt x="39" y="434"/>
                        <a:pt x="39" y="435"/>
                      </a:cubicBezTo>
                      <a:cubicBezTo>
                        <a:pt x="39" y="437"/>
                        <a:pt x="39" y="438"/>
                        <a:pt x="40" y="438"/>
                      </a:cubicBezTo>
                      <a:cubicBezTo>
                        <a:pt x="42" y="439"/>
                        <a:pt x="42" y="441"/>
                        <a:pt x="43" y="443"/>
                      </a:cubicBezTo>
                      <a:cubicBezTo>
                        <a:pt x="43" y="444"/>
                        <a:pt x="44" y="445"/>
                        <a:pt x="45" y="445"/>
                      </a:cubicBezTo>
                      <a:cubicBezTo>
                        <a:pt x="47" y="446"/>
                        <a:pt x="48" y="448"/>
                        <a:pt x="50" y="450"/>
                      </a:cubicBezTo>
                      <a:cubicBezTo>
                        <a:pt x="50" y="450"/>
                        <a:pt x="50" y="450"/>
                        <a:pt x="50" y="450"/>
                      </a:cubicBezTo>
                      <a:cubicBezTo>
                        <a:pt x="50" y="451"/>
                        <a:pt x="51" y="451"/>
                        <a:pt x="51" y="451"/>
                      </a:cubicBezTo>
                      <a:cubicBezTo>
                        <a:pt x="53" y="452"/>
                        <a:pt x="55" y="453"/>
                        <a:pt x="57" y="455"/>
                      </a:cubicBezTo>
                      <a:cubicBezTo>
                        <a:pt x="58" y="456"/>
                        <a:pt x="58" y="457"/>
                        <a:pt x="59" y="458"/>
                      </a:cubicBezTo>
                      <a:cubicBezTo>
                        <a:pt x="60" y="463"/>
                        <a:pt x="54" y="465"/>
                        <a:pt x="52" y="466"/>
                      </a:cubicBezTo>
                      <a:cubicBezTo>
                        <a:pt x="51" y="466"/>
                        <a:pt x="51" y="466"/>
                        <a:pt x="50" y="466"/>
                      </a:cubicBezTo>
                      <a:cubicBezTo>
                        <a:pt x="50" y="466"/>
                        <a:pt x="50" y="466"/>
                        <a:pt x="50" y="466"/>
                      </a:cubicBezTo>
                      <a:cubicBezTo>
                        <a:pt x="50" y="466"/>
                        <a:pt x="50" y="466"/>
                        <a:pt x="49" y="466"/>
                      </a:cubicBezTo>
                      <a:cubicBezTo>
                        <a:pt x="49" y="466"/>
                        <a:pt x="49" y="466"/>
                        <a:pt x="49" y="466"/>
                      </a:cubicBezTo>
                      <a:cubicBezTo>
                        <a:pt x="48" y="466"/>
                        <a:pt x="48" y="466"/>
                        <a:pt x="48" y="466"/>
                      </a:cubicBezTo>
                      <a:cubicBezTo>
                        <a:pt x="47" y="466"/>
                        <a:pt x="47" y="465"/>
                        <a:pt x="46" y="465"/>
                      </a:cubicBezTo>
                      <a:cubicBezTo>
                        <a:pt x="46" y="465"/>
                        <a:pt x="45" y="465"/>
                        <a:pt x="44" y="465"/>
                      </a:cubicBezTo>
                      <a:cubicBezTo>
                        <a:pt x="44" y="465"/>
                        <a:pt x="45" y="467"/>
                        <a:pt x="45" y="468"/>
                      </a:cubicBezTo>
                      <a:cubicBezTo>
                        <a:pt x="46" y="470"/>
                        <a:pt x="46" y="471"/>
                        <a:pt x="47" y="473"/>
                      </a:cubicBezTo>
                      <a:cubicBezTo>
                        <a:pt x="47" y="475"/>
                        <a:pt x="48" y="476"/>
                        <a:pt x="48" y="477"/>
                      </a:cubicBezTo>
                      <a:cubicBezTo>
                        <a:pt x="48" y="477"/>
                        <a:pt x="48" y="477"/>
                        <a:pt x="49" y="477"/>
                      </a:cubicBezTo>
                      <a:cubicBezTo>
                        <a:pt x="49" y="477"/>
                        <a:pt x="49" y="477"/>
                        <a:pt x="49" y="477"/>
                      </a:cubicBezTo>
                      <a:cubicBezTo>
                        <a:pt x="50" y="477"/>
                        <a:pt x="51" y="477"/>
                        <a:pt x="52" y="476"/>
                      </a:cubicBezTo>
                      <a:cubicBezTo>
                        <a:pt x="52" y="476"/>
                        <a:pt x="53" y="475"/>
                        <a:pt x="54" y="475"/>
                      </a:cubicBezTo>
                      <a:cubicBezTo>
                        <a:pt x="55" y="474"/>
                        <a:pt x="57" y="474"/>
                        <a:pt x="59" y="474"/>
                      </a:cubicBezTo>
                      <a:cubicBezTo>
                        <a:pt x="60" y="475"/>
                        <a:pt x="61" y="475"/>
                        <a:pt x="61" y="475"/>
                      </a:cubicBezTo>
                      <a:cubicBezTo>
                        <a:pt x="63" y="474"/>
                        <a:pt x="65" y="474"/>
                        <a:pt x="66" y="474"/>
                      </a:cubicBezTo>
                      <a:cubicBezTo>
                        <a:pt x="69" y="474"/>
                        <a:pt x="72" y="474"/>
                        <a:pt x="73" y="476"/>
                      </a:cubicBezTo>
                      <a:cubicBezTo>
                        <a:pt x="74" y="478"/>
                        <a:pt x="75" y="482"/>
                        <a:pt x="75" y="484"/>
                      </a:cubicBezTo>
                      <a:cubicBezTo>
                        <a:pt x="75" y="485"/>
                        <a:pt x="75" y="486"/>
                        <a:pt x="75" y="487"/>
                      </a:cubicBezTo>
                      <a:cubicBezTo>
                        <a:pt x="75" y="487"/>
                        <a:pt x="75" y="488"/>
                        <a:pt x="76" y="489"/>
                      </a:cubicBezTo>
                      <a:cubicBezTo>
                        <a:pt x="76" y="490"/>
                        <a:pt x="77" y="490"/>
                        <a:pt x="77" y="491"/>
                      </a:cubicBezTo>
                      <a:cubicBezTo>
                        <a:pt x="77" y="492"/>
                        <a:pt x="80" y="492"/>
                        <a:pt x="81" y="492"/>
                      </a:cubicBezTo>
                      <a:cubicBezTo>
                        <a:pt x="82" y="492"/>
                        <a:pt x="83" y="492"/>
                        <a:pt x="84" y="492"/>
                      </a:cubicBezTo>
                      <a:cubicBezTo>
                        <a:pt x="87" y="493"/>
                        <a:pt x="92" y="500"/>
                        <a:pt x="91" y="503"/>
                      </a:cubicBezTo>
                      <a:cubicBezTo>
                        <a:pt x="91" y="503"/>
                        <a:pt x="91" y="503"/>
                        <a:pt x="91" y="503"/>
                      </a:cubicBezTo>
                      <a:cubicBezTo>
                        <a:pt x="92" y="503"/>
                        <a:pt x="92" y="503"/>
                        <a:pt x="92" y="503"/>
                      </a:cubicBezTo>
                      <a:cubicBezTo>
                        <a:pt x="94" y="502"/>
                        <a:pt x="96" y="504"/>
                        <a:pt x="98" y="505"/>
                      </a:cubicBezTo>
                      <a:cubicBezTo>
                        <a:pt x="99" y="505"/>
                        <a:pt x="99" y="506"/>
                        <a:pt x="99" y="506"/>
                      </a:cubicBezTo>
                      <a:cubicBezTo>
                        <a:pt x="100" y="506"/>
                        <a:pt x="100" y="506"/>
                        <a:pt x="101" y="506"/>
                      </a:cubicBezTo>
                      <a:cubicBezTo>
                        <a:pt x="101" y="506"/>
                        <a:pt x="102" y="506"/>
                        <a:pt x="103" y="505"/>
                      </a:cubicBezTo>
                      <a:cubicBezTo>
                        <a:pt x="104" y="505"/>
                        <a:pt x="106" y="504"/>
                        <a:pt x="108" y="504"/>
                      </a:cubicBezTo>
                      <a:cubicBezTo>
                        <a:pt x="111" y="504"/>
                        <a:pt x="112" y="505"/>
                        <a:pt x="112" y="506"/>
                      </a:cubicBezTo>
                      <a:cubicBezTo>
                        <a:pt x="112" y="506"/>
                        <a:pt x="114" y="507"/>
                        <a:pt x="114" y="508"/>
                      </a:cubicBezTo>
                      <a:cubicBezTo>
                        <a:pt x="116" y="509"/>
                        <a:pt x="116" y="510"/>
                        <a:pt x="117" y="511"/>
                      </a:cubicBezTo>
                      <a:cubicBezTo>
                        <a:pt x="117" y="511"/>
                        <a:pt x="118" y="511"/>
                        <a:pt x="118" y="511"/>
                      </a:cubicBezTo>
                      <a:cubicBezTo>
                        <a:pt x="121" y="511"/>
                        <a:pt x="124" y="511"/>
                        <a:pt x="126" y="512"/>
                      </a:cubicBezTo>
                      <a:cubicBezTo>
                        <a:pt x="127" y="513"/>
                        <a:pt x="128" y="513"/>
                        <a:pt x="129" y="513"/>
                      </a:cubicBezTo>
                      <a:cubicBezTo>
                        <a:pt x="131" y="514"/>
                        <a:pt x="133" y="514"/>
                        <a:pt x="135" y="515"/>
                      </a:cubicBezTo>
                      <a:cubicBezTo>
                        <a:pt x="136" y="515"/>
                        <a:pt x="137" y="516"/>
                        <a:pt x="138" y="516"/>
                      </a:cubicBezTo>
                      <a:cubicBezTo>
                        <a:pt x="140" y="517"/>
                        <a:pt x="142" y="518"/>
                        <a:pt x="143" y="520"/>
                      </a:cubicBezTo>
                      <a:cubicBezTo>
                        <a:pt x="143" y="523"/>
                        <a:pt x="141" y="524"/>
                        <a:pt x="140" y="525"/>
                      </a:cubicBezTo>
                      <a:cubicBezTo>
                        <a:pt x="141" y="526"/>
                        <a:pt x="142" y="527"/>
                        <a:pt x="142" y="529"/>
                      </a:cubicBezTo>
                      <a:cubicBezTo>
                        <a:pt x="142" y="531"/>
                        <a:pt x="140" y="532"/>
                        <a:pt x="139" y="532"/>
                      </a:cubicBezTo>
                      <a:cubicBezTo>
                        <a:pt x="139" y="532"/>
                        <a:pt x="139" y="532"/>
                        <a:pt x="139" y="532"/>
                      </a:cubicBezTo>
                      <a:cubicBezTo>
                        <a:pt x="139" y="532"/>
                        <a:pt x="139" y="533"/>
                        <a:pt x="139" y="533"/>
                      </a:cubicBezTo>
                      <a:cubicBezTo>
                        <a:pt x="140" y="533"/>
                        <a:pt x="140" y="534"/>
                        <a:pt x="141" y="535"/>
                      </a:cubicBezTo>
                      <a:cubicBezTo>
                        <a:pt x="141" y="536"/>
                        <a:pt x="140" y="538"/>
                        <a:pt x="139" y="540"/>
                      </a:cubicBezTo>
                      <a:cubicBezTo>
                        <a:pt x="139" y="541"/>
                        <a:pt x="139" y="542"/>
                        <a:pt x="139" y="543"/>
                      </a:cubicBezTo>
                      <a:cubicBezTo>
                        <a:pt x="139" y="543"/>
                        <a:pt x="138" y="545"/>
                        <a:pt x="135" y="545"/>
                      </a:cubicBezTo>
                      <a:cubicBezTo>
                        <a:pt x="134" y="545"/>
                        <a:pt x="132" y="545"/>
                        <a:pt x="130" y="544"/>
                      </a:cubicBezTo>
                      <a:cubicBezTo>
                        <a:pt x="129" y="544"/>
                        <a:pt x="128" y="544"/>
                        <a:pt x="127" y="544"/>
                      </a:cubicBezTo>
                      <a:cubicBezTo>
                        <a:pt x="127" y="544"/>
                        <a:pt x="125" y="546"/>
                        <a:pt x="124" y="547"/>
                      </a:cubicBezTo>
                      <a:cubicBezTo>
                        <a:pt x="122" y="548"/>
                        <a:pt x="121" y="549"/>
                        <a:pt x="120" y="550"/>
                      </a:cubicBezTo>
                      <a:cubicBezTo>
                        <a:pt x="120" y="550"/>
                        <a:pt x="120" y="551"/>
                        <a:pt x="120" y="551"/>
                      </a:cubicBezTo>
                      <a:cubicBezTo>
                        <a:pt x="123" y="551"/>
                        <a:pt x="125" y="551"/>
                        <a:pt x="127" y="551"/>
                      </a:cubicBezTo>
                      <a:cubicBezTo>
                        <a:pt x="129" y="551"/>
                        <a:pt x="131" y="551"/>
                        <a:pt x="132" y="552"/>
                      </a:cubicBezTo>
                      <a:cubicBezTo>
                        <a:pt x="132" y="553"/>
                        <a:pt x="132" y="554"/>
                        <a:pt x="132" y="555"/>
                      </a:cubicBezTo>
                      <a:cubicBezTo>
                        <a:pt x="131" y="557"/>
                        <a:pt x="122" y="561"/>
                        <a:pt x="118" y="563"/>
                      </a:cubicBezTo>
                      <a:cubicBezTo>
                        <a:pt x="119" y="563"/>
                        <a:pt x="119" y="563"/>
                        <a:pt x="119" y="563"/>
                      </a:cubicBezTo>
                      <a:cubicBezTo>
                        <a:pt x="121" y="564"/>
                        <a:pt x="122" y="566"/>
                        <a:pt x="122" y="568"/>
                      </a:cubicBezTo>
                      <a:cubicBezTo>
                        <a:pt x="122" y="570"/>
                        <a:pt x="120" y="571"/>
                        <a:pt x="118" y="572"/>
                      </a:cubicBezTo>
                      <a:cubicBezTo>
                        <a:pt x="116" y="573"/>
                        <a:pt x="115" y="573"/>
                        <a:pt x="116" y="574"/>
                      </a:cubicBezTo>
                      <a:cubicBezTo>
                        <a:pt x="116" y="576"/>
                        <a:pt x="116" y="578"/>
                        <a:pt x="114" y="579"/>
                      </a:cubicBezTo>
                      <a:cubicBezTo>
                        <a:pt x="113" y="581"/>
                        <a:pt x="110" y="581"/>
                        <a:pt x="107" y="581"/>
                      </a:cubicBezTo>
                      <a:cubicBezTo>
                        <a:pt x="107" y="581"/>
                        <a:pt x="107" y="581"/>
                        <a:pt x="107" y="581"/>
                      </a:cubicBezTo>
                      <a:cubicBezTo>
                        <a:pt x="107" y="582"/>
                        <a:pt x="107" y="582"/>
                        <a:pt x="108" y="582"/>
                      </a:cubicBezTo>
                      <a:cubicBezTo>
                        <a:pt x="109" y="584"/>
                        <a:pt x="110" y="586"/>
                        <a:pt x="114" y="587"/>
                      </a:cubicBezTo>
                      <a:cubicBezTo>
                        <a:pt x="120" y="589"/>
                        <a:pt x="128" y="594"/>
                        <a:pt x="136" y="603"/>
                      </a:cubicBezTo>
                      <a:cubicBezTo>
                        <a:pt x="136" y="603"/>
                        <a:pt x="137" y="604"/>
                        <a:pt x="137" y="604"/>
                      </a:cubicBezTo>
                      <a:cubicBezTo>
                        <a:pt x="137" y="604"/>
                        <a:pt x="138" y="604"/>
                        <a:pt x="138" y="604"/>
                      </a:cubicBezTo>
                      <a:cubicBezTo>
                        <a:pt x="138" y="604"/>
                        <a:pt x="138" y="604"/>
                        <a:pt x="138" y="603"/>
                      </a:cubicBezTo>
                      <a:cubicBezTo>
                        <a:pt x="139" y="603"/>
                        <a:pt x="139" y="603"/>
                        <a:pt x="139" y="603"/>
                      </a:cubicBezTo>
                      <a:cubicBezTo>
                        <a:pt x="139" y="603"/>
                        <a:pt x="139" y="603"/>
                        <a:pt x="140" y="603"/>
                      </a:cubicBezTo>
                      <a:cubicBezTo>
                        <a:pt x="140" y="603"/>
                        <a:pt x="140" y="603"/>
                        <a:pt x="140" y="603"/>
                      </a:cubicBezTo>
                      <a:cubicBezTo>
                        <a:pt x="140" y="603"/>
                        <a:pt x="140" y="603"/>
                        <a:pt x="141" y="603"/>
                      </a:cubicBezTo>
                      <a:cubicBezTo>
                        <a:pt x="141" y="602"/>
                        <a:pt x="141" y="602"/>
                        <a:pt x="141" y="602"/>
                      </a:cubicBezTo>
                      <a:cubicBezTo>
                        <a:pt x="145" y="602"/>
                        <a:pt x="152" y="604"/>
                        <a:pt x="156" y="607"/>
                      </a:cubicBezTo>
                      <a:cubicBezTo>
                        <a:pt x="156" y="607"/>
                        <a:pt x="157" y="607"/>
                        <a:pt x="161" y="607"/>
                      </a:cubicBezTo>
                      <a:cubicBezTo>
                        <a:pt x="162" y="607"/>
                        <a:pt x="164" y="607"/>
                        <a:pt x="165" y="607"/>
                      </a:cubicBezTo>
                      <a:cubicBezTo>
                        <a:pt x="169" y="607"/>
                        <a:pt x="173" y="607"/>
                        <a:pt x="174" y="609"/>
                      </a:cubicBezTo>
                      <a:cubicBezTo>
                        <a:pt x="175" y="610"/>
                        <a:pt x="178" y="612"/>
                        <a:pt x="179" y="612"/>
                      </a:cubicBezTo>
                      <a:cubicBezTo>
                        <a:pt x="181" y="612"/>
                        <a:pt x="183" y="614"/>
                        <a:pt x="184" y="615"/>
                      </a:cubicBezTo>
                      <a:cubicBezTo>
                        <a:pt x="184" y="615"/>
                        <a:pt x="185" y="616"/>
                        <a:pt x="186" y="616"/>
                      </a:cubicBezTo>
                      <a:cubicBezTo>
                        <a:pt x="187" y="615"/>
                        <a:pt x="190" y="614"/>
                        <a:pt x="198" y="614"/>
                      </a:cubicBezTo>
                      <a:cubicBezTo>
                        <a:pt x="200" y="614"/>
                        <a:pt x="200" y="615"/>
                        <a:pt x="201" y="616"/>
                      </a:cubicBezTo>
                      <a:cubicBezTo>
                        <a:pt x="202" y="616"/>
                        <a:pt x="202" y="616"/>
                        <a:pt x="202" y="616"/>
                      </a:cubicBezTo>
                      <a:cubicBezTo>
                        <a:pt x="205" y="616"/>
                        <a:pt x="205" y="619"/>
                        <a:pt x="206" y="621"/>
                      </a:cubicBezTo>
                      <a:cubicBezTo>
                        <a:pt x="206" y="622"/>
                        <a:pt x="206" y="622"/>
                        <a:pt x="206" y="623"/>
                      </a:cubicBezTo>
                      <a:cubicBezTo>
                        <a:pt x="207" y="623"/>
                        <a:pt x="209" y="624"/>
                        <a:pt x="211" y="625"/>
                      </a:cubicBezTo>
                      <a:cubicBezTo>
                        <a:pt x="212" y="626"/>
                        <a:pt x="212" y="626"/>
                        <a:pt x="213" y="627"/>
                      </a:cubicBezTo>
                      <a:cubicBezTo>
                        <a:pt x="213" y="627"/>
                        <a:pt x="213" y="627"/>
                        <a:pt x="213" y="627"/>
                      </a:cubicBezTo>
                      <a:cubicBezTo>
                        <a:pt x="215" y="627"/>
                        <a:pt x="215" y="628"/>
                        <a:pt x="216" y="628"/>
                      </a:cubicBezTo>
                      <a:cubicBezTo>
                        <a:pt x="216" y="628"/>
                        <a:pt x="216" y="628"/>
                        <a:pt x="216" y="628"/>
                      </a:cubicBezTo>
                      <a:cubicBezTo>
                        <a:pt x="219" y="628"/>
                        <a:pt x="221" y="631"/>
                        <a:pt x="223" y="632"/>
                      </a:cubicBezTo>
                      <a:cubicBezTo>
                        <a:pt x="223" y="633"/>
                        <a:pt x="224" y="634"/>
                        <a:pt x="224" y="634"/>
                      </a:cubicBezTo>
                      <a:cubicBezTo>
                        <a:pt x="225" y="634"/>
                        <a:pt x="225" y="634"/>
                        <a:pt x="225" y="634"/>
                      </a:cubicBezTo>
                      <a:cubicBezTo>
                        <a:pt x="225" y="634"/>
                        <a:pt x="225" y="634"/>
                        <a:pt x="226" y="634"/>
                      </a:cubicBezTo>
                      <a:cubicBezTo>
                        <a:pt x="226" y="634"/>
                        <a:pt x="226" y="634"/>
                        <a:pt x="226" y="634"/>
                      </a:cubicBezTo>
                      <a:cubicBezTo>
                        <a:pt x="226" y="634"/>
                        <a:pt x="227" y="634"/>
                        <a:pt x="227" y="635"/>
                      </a:cubicBezTo>
                      <a:cubicBezTo>
                        <a:pt x="227" y="635"/>
                        <a:pt x="228" y="635"/>
                        <a:pt x="228" y="635"/>
                      </a:cubicBezTo>
                      <a:cubicBezTo>
                        <a:pt x="229" y="633"/>
                        <a:pt x="230" y="633"/>
                        <a:pt x="232" y="632"/>
                      </a:cubicBezTo>
                      <a:cubicBezTo>
                        <a:pt x="232" y="632"/>
                        <a:pt x="233" y="632"/>
                        <a:pt x="233" y="632"/>
                      </a:cubicBezTo>
                      <a:cubicBezTo>
                        <a:pt x="233" y="632"/>
                        <a:pt x="233" y="632"/>
                        <a:pt x="233" y="632"/>
                      </a:cubicBezTo>
                      <a:cubicBezTo>
                        <a:pt x="234" y="631"/>
                        <a:pt x="234" y="631"/>
                        <a:pt x="234" y="631"/>
                      </a:cubicBezTo>
                      <a:cubicBezTo>
                        <a:pt x="234" y="631"/>
                        <a:pt x="234" y="631"/>
                        <a:pt x="234" y="631"/>
                      </a:cubicBezTo>
                      <a:cubicBezTo>
                        <a:pt x="226" y="621"/>
                        <a:pt x="222" y="614"/>
                        <a:pt x="222" y="611"/>
                      </a:cubicBezTo>
                      <a:cubicBezTo>
                        <a:pt x="222" y="610"/>
                        <a:pt x="222" y="609"/>
                        <a:pt x="222" y="608"/>
                      </a:cubicBezTo>
                      <a:cubicBezTo>
                        <a:pt x="223" y="604"/>
                        <a:pt x="223" y="601"/>
                        <a:pt x="218" y="597"/>
                      </a:cubicBezTo>
                      <a:cubicBezTo>
                        <a:pt x="216" y="595"/>
                        <a:pt x="215" y="593"/>
                        <a:pt x="215" y="591"/>
                      </a:cubicBezTo>
                      <a:cubicBezTo>
                        <a:pt x="214" y="588"/>
                        <a:pt x="217" y="585"/>
                        <a:pt x="220" y="582"/>
                      </a:cubicBezTo>
                      <a:cubicBezTo>
                        <a:pt x="221" y="581"/>
                        <a:pt x="222" y="579"/>
                        <a:pt x="224" y="578"/>
                      </a:cubicBezTo>
                      <a:cubicBezTo>
                        <a:pt x="227" y="574"/>
                        <a:pt x="232" y="572"/>
                        <a:pt x="237" y="569"/>
                      </a:cubicBezTo>
                      <a:cubicBezTo>
                        <a:pt x="238" y="569"/>
                        <a:pt x="240" y="568"/>
                        <a:pt x="241" y="567"/>
                      </a:cubicBezTo>
                      <a:cubicBezTo>
                        <a:pt x="241" y="567"/>
                        <a:pt x="241" y="567"/>
                        <a:pt x="241" y="567"/>
                      </a:cubicBezTo>
                      <a:cubicBezTo>
                        <a:pt x="237" y="565"/>
                        <a:pt x="235" y="563"/>
                        <a:pt x="235" y="561"/>
                      </a:cubicBezTo>
                      <a:cubicBezTo>
                        <a:pt x="235" y="560"/>
                        <a:pt x="236" y="559"/>
                        <a:pt x="238" y="558"/>
                      </a:cubicBezTo>
                      <a:cubicBezTo>
                        <a:pt x="239" y="558"/>
                        <a:pt x="239" y="558"/>
                        <a:pt x="239" y="558"/>
                      </a:cubicBezTo>
                      <a:cubicBezTo>
                        <a:pt x="238" y="557"/>
                        <a:pt x="237" y="555"/>
                        <a:pt x="236" y="554"/>
                      </a:cubicBezTo>
                      <a:cubicBezTo>
                        <a:pt x="234" y="553"/>
                        <a:pt x="233" y="551"/>
                        <a:pt x="232" y="550"/>
                      </a:cubicBezTo>
                      <a:cubicBezTo>
                        <a:pt x="232" y="549"/>
                        <a:pt x="231" y="547"/>
                        <a:pt x="230" y="547"/>
                      </a:cubicBezTo>
                      <a:cubicBezTo>
                        <a:pt x="230" y="547"/>
                        <a:pt x="230" y="547"/>
                        <a:pt x="229" y="547"/>
                      </a:cubicBezTo>
                      <a:cubicBezTo>
                        <a:pt x="229" y="547"/>
                        <a:pt x="229" y="547"/>
                        <a:pt x="229" y="547"/>
                      </a:cubicBezTo>
                      <a:cubicBezTo>
                        <a:pt x="228" y="547"/>
                        <a:pt x="227" y="547"/>
                        <a:pt x="226" y="547"/>
                      </a:cubicBezTo>
                      <a:cubicBezTo>
                        <a:pt x="226" y="547"/>
                        <a:pt x="225" y="547"/>
                        <a:pt x="224" y="547"/>
                      </a:cubicBezTo>
                      <a:cubicBezTo>
                        <a:pt x="224" y="547"/>
                        <a:pt x="223" y="547"/>
                        <a:pt x="223" y="547"/>
                      </a:cubicBezTo>
                      <a:cubicBezTo>
                        <a:pt x="222" y="548"/>
                        <a:pt x="221" y="548"/>
                        <a:pt x="220" y="547"/>
                      </a:cubicBezTo>
                      <a:cubicBezTo>
                        <a:pt x="220" y="547"/>
                        <a:pt x="219" y="547"/>
                        <a:pt x="219" y="546"/>
                      </a:cubicBezTo>
                      <a:cubicBezTo>
                        <a:pt x="218" y="546"/>
                        <a:pt x="218" y="545"/>
                        <a:pt x="218" y="543"/>
                      </a:cubicBezTo>
                      <a:cubicBezTo>
                        <a:pt x="218" y="542"/>
                        <a:pt x="218" y="541"/>
                        <a:pt x="218" y="539"/>
                      </a:cubicBezTo>
                      <a:cubicBezTo>
                        <a:pt x="218" y="539"/>
                        <a:pt x="217" y="538"/>
                        <a:pt x="217" y="538"/>
                      </a:cubicBezTo>
                      <a:cubicBezTo>
                        <a:pt x="216" y="538"/>
                        <a:pt x="216" y="538"/>
                        <a:pt x="216" y="538"/>
                      </a:cubicBezTo>
                      <a:cubicBezTo>
                        <a:pt x="214" y="538"/>
                        <a:pt x="213" y="537"/>
                        <a:pt x="212" y="536"/>
                      </a:cubicBezTo>
                      <a:cubicBezTo>
                        <a:pt x="212" y="535"/>
                        <a:pt x="211" y="534"/>
                        <a:pt x="212" y="532"/>
                      </a:cubicBezTo>
                      <a:cubicBezTo>
                        <a:pt x="212" y="531"/>
                        <a:pt x="214" y="527"/>
                        <a:pt x="216" y="526"/>
                      </a:cubicBezTo>
                      <a:cubicBezTo>
                        <a:pt x="217" y="526"/>
                        <a:pt x="217" y="525"/>
                        <a:pt x="218" y="525"/>
                      </a:cubicBezTo>
                      <a:cubicBezTo>
                        <a:pt x="218" y="525"/>
                        <a:pt x="218" y="525"/>
                        <a:pt x="218" y="525"/>
                      </a:cubicBezTo>
                      <a:cubicBezTo>
                        <a:pt x="217" y="524"/>
                        <a:pt x="216" y="524"/>
                        <a:pt x="215" y="523"/>
                      </a:cubicBezTo>
                      <a:cubicBezTo>
                        <a:pt x="215" y="522"/>
                        <a:pt x="214" y="520"/>
                        <a:pt x="215" y="518"/>
                      </a:cubicBezTo>
                      <a:cubicBezTo>
                        <a:pt x="216" y="516"/>
                        <a:pt x="218" y="515"/>
                        <a:pt x="219" y="514"/>
                      </a:cubicBezTo>
                      <a:cubicBezTo>
                        <a:pt x="221" y="513"/>
                        <a:pt x="221" y="513"/>
                        <a:pt x="221" y="512"/>
                      </a:cubicBezTo>
                      <a:cubicBezTo>
                        <a:pt x="221" y="508"/>
                        <a:pt x="224" y="505"/>
                        <a:pt x="227" y="505"/>
                      </a:cubicBezTo>
                      <a:cubicBezTo>
                        <a:pt x="228" y="505"/>
                        <a:pt x="229" y="505"/>
                        <a:pt x="231" y="506"/>
                      </a:cubicBezTo>
                      <a:cubicBezTo>
                        <a:pt x="232" y="507"/>
                        <a:pt x="233" y="509"/>
                        <a:pt x="234" y="511"/>
                      </a:cubicBezTo>
                      <a:cubicBezTo>
                        <a:pt x="235" y="512"/>
                        <a:pt x="236" y="514"/>
                        <a:pt x="237" y="514"/>
                      </a:cubicBezTo>
                      <a:cubicBezTo>
                        <a:pt x="237" y="514"/>
                        <a:pt x="238" y="514"/>
                        <a:pt x="238" y="514"/>
                      </a:cubicBezTo>
                      <a:cubicBezTo>
                        <a:pt x="238" y="513"/>
                        <a:pt x="239" y="513"/>
                        <a:pt x="239" y="513"/>
                      </a:cubicBezTo>
                      <a:cubicBezTo>
                        <a:pt x="239" y="512"/>
                        <a:pt x="238" y="511"/>
                        <a:pt x="238" y="510"/>
                      </a:cubicBezTo>
                      <a:cubicBezTo>
                        <a:pt x="238" y="510"/>
                        <a:pt x="238" y="509"/>
                        <a:pt x="237" y="509"/>
                      </a:cubicBezTo>
                      <a:cubicBezTo>
                        <a:pt x="237" y="507"/>
                        <a:pt x="236" y="505"/>
                        <a:pt x="238" y="503"/>
                      </a:cubicBezTo>
                      <a:cubicBezTo>
                        <a:pt x="238" y="502"/>
                        <a:pt x="240" y="501"/>
                        <a:pt x="242" y="500"/>
                      </a:cubicBezTo>
                      <a:cubicBezTo>
                        <a:pt x="243" y="500"/>
                        <a:pt x="244" y="500"/>
                        <a:pt x="244" y="498"/>
                      </a:cubicBezTo>
                      <a:cubicBezTo>
                        <a:pt x="244" y="497"/>
                        <a:pt x="245" y="495"/>
                        <a:pt x="248" y="495"/>
                      </a:cubicBezTo>
                      <a:cubicBezTo>
                        <a:pt x="251" y="495"/>
                        <a:pt x="255" y="492"/>
                        <a:pt x="257" y="491"/>
                      </a:cubicBezTo>
                      <a:cubicBezTo>
                        <a:pt x="258" y="490"/>
                        <a:pt x="259" y="490"/>
                        <a:pt x="260" y="490"/>
                      </a:cubicBezTo>
                      <a:cubicBezTo>
                        <a:pt x="260" y="489"/>
                        <a:pt x="260" y="489"/>
                        <a:pt x="260" y="489"/>
                      </a:cubicBezTo>
                      <a:cubicBezTo>
                        <a:pt x="264" y="488"/>
                        <a:pt x="267" y="486"/>
                        <a:pt x="270" y="487"/>
                      </a:cubicBezTo>
                      <a:cubicBezTo>
                        <a:pt x="270" y="487"/>
                        <a:pt x="271" y="488"/>
                        <a:pt x="271" y="488"/>
                      </a:cubicBezTo>
                      <a:cubicBezTo>
                        <a:pt x="272" y="488"/>
                        <a:pt x="272" y="489"/>
                        <a:pt x="273" y="489"/>
                      </a:cubicBezTo>
                      <a:cubicBezTo>
                        <a:pt x="273" y="489"/>
                        <a:pt x="273" y="489"/>
                        <a:pt x="273" y="488"/>
                      </a:cubicBezTo>
                      <a:cubicBezTo>
                        <a:pt x="274" y="486"/>
                        <a:pt x="276" y="485"/>
                        <a:pt x="279" y="485"/>
                      </a:cubicBezTo>
                      <a:cubicBezTo>
                        <a:pt x="281" y="485"/>
                        <a:pt x="284" y="486"/>
                        <a:pt x="285" y="488"/>
                      </a:cubicBezTo>
                      <a:cubicBezTo>
                        <a:pt x="285" y="488"/>
                        <a:pt x="288" y="489"/>
                        <a:pt x="289" y="489"/>
                      </a:cubicBezTo>
                      <a:cubicBezTo>
                        <a:pt x="292" y="490"/>
                        <a:pt x="295" y="490"/>
                        <a:pt x="297" y="491"/>
                      </a:cubicBezTo>
                      <a:cubicBezTo>
                        <a:pt x="298" y="492"/>
                        <a:pt x="298" y="492"/>
                        <a:pt x="298" y="492"/>
                      </a:cubicBezTo>
                      <a:cubicBezTo>
                        <a:pt x="303" y="495"/>
                        <a:pt x="306" y="498"/>
                        <a:pt x="307" y="500"/>
                      </a:cubicBezTo>
                      <a:cubicBezTo>
                        <a:pt x="308" y="498"/>
                        <a:pt x="309" y="498"/>
                        <a:pt x="310" y="498"/>
                      </a:cubicBezTo>
                      <a:cubicBezTo>
                        <a:pt x="312" y="498"/>
                        <a:pt x="313" y="499"/>
                        <a:pt x="316" y="501"/>
                      </a:cubicBezTo>
                      <a:cubicBezTo>
                        <a:pt x="317" y="501"/>
                        <a:pt x="319" y="502"/>
                        <a:pt x="320" y="502"/>
                      </a:cubicBezTo>
                      <a:cubicBezTo>
                        <a:pt x="322" y="502"/>
                        <a:pt x="323" y="501"/>
                        <a:pt x="324" y="501"/>
                      </a:cubicBezTo>
                      <a:cubicBezTo>
                        <a:pt x="325" y="498"/>
                        <a:pt x="330" y="495"/>
                        <a:pt x="334" y="495"/>
                      </a:cubicBezTo>
                      <a:cubicBezTo>
                        <a:pt x="336" y="495"/>
                        <a:pt x="337" y="496"/>
                        <a:pt x="338" y="496"/>
                      </a:cubicBezTo>
                      <a:cubicBezTo>
                        <a:pt x="338" y="497"/>
                        <a:pt x="338" y="497"/>
                        <a:pt x="338" y="497"/>
                      </a:cubicBezTo>
                      <a:cubicBezTo>
                        <a:pt x="339" y="497"/>
                        <a:pt x="340" y="498"/>
                        <a:pt x="340" y="498"/>
                      </a:cubicBezTo>
                      <a:cubicBezTo>
                        <a:pt x="340" y="498"/>
                        <a:pt x="340" y="498"/>
                        <a:pt x="341" y="497"/>
                      </a:cubicBezTo>
                      <a:cubicBezTo>
                        <a:pt x="343" y="495"/>
                        <a:pt x="346" y="494"/>
                        <a:pt x="349" y="494"/>
                      </a:cubicBezTo>
                      <a:cubicBezTo>
                        <a:pt x="352" y="494"/>
                        <a:pt x="355" y="496"/>
                        <a:pt x="356" y="498"/>
                      </a:cubicBezTo>
                      <a:cubicBezTo>
                        <a:pt x="356" y="499"/>
                        <a:pt x="357" y="500"/>
                        <a:pt x="361" y="500"/>
                      </a:cubicBezTo>
                      <a:cubicBezTo>
                        <a:pt x="364" y="500"/>
                        <a:pt x="365" y="502"/>
                        <a:pt x="366" y="503"/>
                      </a:cubicBezTo>
                      <a:cubicBezTo>
                        <a:pt x="366" y="503"/>
                        <a:pt x="366" y="503"/>
                        <a:pt x="366" y="504"/>
                      </a:cubicBezTo>
                      <a:cubicBezTo>
                        <a:pt x="366" y="503"/>
                        <a:pt x="367" y="503"/>
                        <a:pt x="367" y="502"/>
                      </a:cubicBezTo>
                      <a:cubicBezTo>
                        <a:pt x="367" y="501"/>
                        <a:pt x="368" y="500"/>
                        <a:pt x="369" y="499"/>
                      </a:cubicBezTo>
                      <a:cubicBezTo>
                        <a:pt x="369" y="499"/>
                        <a:pt x="370" y="498"/>
                        <a:pt x="371" y="498"/>
                      </a:cubicBezTo>
                      <a:cubicBezTo>
                        <a:pt x="371" y="498"/>
                        <a:pt x="371" y="498"/>
                        <a:pt x="371" y="498"/>
                      </a:cubicBezTo>
                      <a:cubicBezTo>
                        <a:pt x="373" y="499"/>
                        <a:pt x="374" y="499"/>
                        <a:pt x="375" y="500"/>
                      </a:cubicBezTo>
                      <a:cubicBezTo>
                        <a:pt x="376" y="501"/>
                        <a:pt x="378" y="502"/>
                        <a:pt x="379" y="502"/>
                      </a:cubicBezTo>
                      <a:cubicBezTo>
                        <a:pt x="383" y="502"/>
                        <a:pt x="384" y="501"/>
                        <a:pt x="384" y="500"/>
                      </a:cubicBezTo>
                      <a:cubicBezTo>
                        <a:pt x="384" y="496"/>
                        <a:pt x="384" y="494"/>
                        <a:pt x="383" y="494"/>
                      </a:cubicBezTo>
                      <a:cubicBezTo>
                        <a:pt x="382" y="494"/>
                        <a:pt x="380" y="493"/>
                        <a:pt x="379" y="493"/>
                      </a:cubicBezTo>
                      <a:cubicBezTo>
                        <a:pt x="378" y="492"/>
                        <a:pt x="377" y="491"/>
                        <a:pt x="375" y="491"/>
                      </a:cubicBezTo>
                      <a:cubicBezTo>
                        <a:pt x="372" y="491"/>
                        <a:pt x="370" y="488"/>
                        <a:pt x="369" y="486"/>
                      </a:cubicBezTo>
                      <a:cubicBezTo>
                        <a:pt x="369" y="484"/>
                        <a:pt x="370" y="482"/>
                        <a:pt x="372" y="482"/>
                      </a:cubicBezTo>
                      <a:cubicBezTo>
                        <a:pt x="375" y="480"/>
                        <a:pt x="377" y="479"/>
                        <a:pt x="378" y="478"/>
                      </a:cubicBezTo>
                      <a:cubicBezTo>
                        <a:pt x="377" y="477"/>
                        <a:pt x="376" y="473"/>
                        <a:pt x="377" y="470"/>
                      </a:cubicBezTo>
                      <a:cubicBezTo>
                        <a:pt x="378" y="469"/>
                        <a:pt x="379" y="468"/>
                        <a:pt x="381" y="467"/>
                      </a:cubicBezTo>
                      <a:cubicBezTo>
                        <a:pt x="382" y="467"/>
                        <a:pt x="384" y="467"/>
                        <a:pt x="385" y="467"/>
                      </a:cubicBezTo>
                      <a:cubicBezTo>
                        <a:pt x="386" y="467"/>
                        <a:pt x="387" y="467"/>
                        <a:pt x="387" y="467"/>
                      </a:cubicBezTo>
                      <a:cubicBezTo>
                        <a:pt x="385" y="466"/>
                        <a:pt x="383" y="465"/>
                        <a:pt x="382" y="463"/>
                      </a:cubicBezTo>
                      <a:cubicBezTo>
                        <a:pt x="380" y="461"/>
                        <a:pt x="379" y="453"/>
                        <a:pt x="382" y="451"/>
                      </a:cubicBezTo>
                      <a:cubicBezTo>
                        <a:pt x="383" y="451"/>
                        <a:pt x="384" y="451"/>
                        <a:pt x="385" y="451"/>
                      </a:cubicBezTo>
                      <a:cubicBezTo>
                        <a:pt x="386" y="451"/>
                        <a:pt x="386" y="451"/>
                        <a:pt x="387" y="451"/>
                      </a:cubicBezTo>
                      <a:cubicBezTo>
                        <a:pt x="389" y="451"/>
                        <a:pt x="391" y="451"/>
                        <a:pt x="392" y="451"/>
                      </a:cubicBezTo>
                      <a:cubicBezTo>
                        <a:pt x="393" y="450"/>
                        <a:pt x="395" y="450"/>
                        <a:pt x="397" y="450"/>
                      </a:cubicBezTo>
                      <a:cubicBezTo>
                        <a:pt x="398" y="450"/>
                        <a:pt x="399" y="450"/>
                        <a:pt x="400" y="450"/>
                      </a:cubicBezTo>
                      <a:cubicBezTo>
                        <a:pt x="402" y="450"/>
                        <a:pt x="403" y="450"/>
                        <a:pt x="404" y="450"/>
                      </a:cubicBezTo>
                      <a:cubicBezTo>
                        <a:pt x="404" y="450"/>
                        <a:pt x="404" y="450"/>
                        <a:pt x="405" y="449"/>
                      </a:cubicBezTo>
                      <a:cubicBezTo>
                        <a:pt x="409" y="446"/>
                        <a:pt x="418" y="445"/>
                        <a:pt x="423" y="445"/>
                      </a:cubicBezTo>
                      <a:cubicBezTo>
                        <a:pt x="425" y="445"/>
                        <a:pt x="427" y="445"/>
                        <a:pt x="429" y="444"/>
                      </a:cubicBezTo>
                      <a:cubicBezTo>
                        <a:pt x="431" y="443"/>
                        <a:pt x="432" y="442"/>
                        <a:pt x="434" y="442"/>
                      </a:cubicBezTo>
                      <a:cubicBezTo>
                        <a:pt x="440" y="441"/>
                        <a:pt x="448" y="440"/>
                        <a:pt x="450" y="439"/>
                      </a:cubicBezTo>
                      <a:cubicBezTo>
                        <a:pt x="451" y="439"/>
                        <a:pt x="452" y="438"/>
                        <a:pt x="455" y="438"/>
                      </a:cubicBezTo>
                      <a:cubicBezTo>
                        <a:pt x="457" y="437"/>
                        <a:pt x="464" y="436"/>
                        <a:pt x="465" y="435"/>
                      </a:cubicBezTo>
                      <a:cubicBezTo>
                        <a:pt x="466" y="431"/>
                        <a:pt x="476" y="430"/>
                        <a:pt x="478" y="430"/>
                      </a:cubicBezTo>
                      <a:cubicBezTo>
                        <a:pt x="480" y="430"/>
                        <a:pt x="481" y="430"/>
                        <a:pt x="482" y="430"/>
                      </a:cubicBezTo>
                      <a:cubicBezTo>
                        <a:pt x="485" y="432"/>
                        <a:pt x="487" y="432"/>
                        <a:pt x="489" y="432"/>
                      </a:cubicBezTo>
                      <a:cubicBezTo>
                        <a:pt x="491" y="431"/>
                        <a:pt x="496" y="432"/>
                        <a:pt x="498" y="434"/>
                      </a:cubicBezTo>
                      <a:cubicBezTo>
                        <a:pt x="499" y="436"/>
                        <a:pt x="499" y="437"/>
                        <a:pt x="499" y="438"/>
                      </a:cubicBezTo>
                      <a:cubicBezTo>
                        <a:pt x="499" y="439"/>
                        <a:pt x="499" y="440"/>
                        <a:pt x="500" y="442"/>
                      </a:cubicBezTo>
                      <a:cubicBezTo>
                        <a:pt x="500" y="443"/>
                        <a:pt x="501" y="445"/>
                        <a:pt x="501" y="446"/>
                      </a:cubicBezTo>
                      <a:cubicBezTo>
                        <a:pt x="501" y="448"/>
                        <a:pt x="500" y="449"/>
                        <a:pt x="499" y="449"/>
                      </a:cubicBezTo>
                      <a:cubicBezTo>
                        <a:pt x="499" y="449"/>
                        <a:pt x="499" y="449"/>
                        <a:pt x="499" y="449"/>
                      </a:cubicBezTo>
                      <a:cubicBezTo>
                        <a:pt x="500" y="449"/>
                        <a:pt x="500" y="449"/>
                        <a:pt x="500" y="449"/>
                      </a:cubicBezTo>
                      <a:cubicBezTo>
                        <a:pt x="503" y="449"/>
                        <a:pt x="506" y="448"/>
                        <a:pt x="506" y="448"/>
                      </a:cubicBezTo>
                      <a:cubicBezTo>
                        <a:pt x="507" y="446"/>
                        <a:pt x="509" y="446"/>
                        <a:pt x="509" y="446"/>
                      </a:cubicBezTo>
                      <a:cubicBezTo>
                        <a:pt x="512" y="446"/>
                        <a:pt x="513" y="448"/>
                        <a:pt x="514" y="451"/>
                      </a:cubicBezTo>
                      <a:cubicBezTo>
                        <a:pt x="515" y="450"/>
                        <a:pt x="516" y="449"/>
                        <a:pt x="517" y="449"/>
                      </a:cubicBezTo>
                      <a:cubicBezTo>
                        <a:pt x="518" y="449"/>
                        <a:pt x="521" y="450"/>
                        <a:pt x="522" y="452"/>
                      </a:cubicBezTo>
                      <a:cubicBezTo>
                        <a:pt x="522" y="452"/>
                        <a:pt x="523" y="451"/>
                        <a:pt x="523" y="451"/>
                      </a:cubicBezTo>
                      <a:cubicBezTo>
                        <a:pt x="524" y="451"/>
                        <a:pt x="525" y="451"/>
                        <a:pt x="526" y="451"/>
                      </a:cubicBezTo>
                      <a:cubicBezTo>
                        <a:pt x="527" y="451"/>
                        <a:pt x="529" y="452"/>
                        <a:pt x="529" y="454"/>
                      </a:cubicBezTo>
                      <a:cubicBezTo>
                        <a:pt x="529" y="456"/>
                        <a:pt x="527" y="457"/>
                        <a:pt x="526" y="458"/>
                      </a:cubicBezTo>
                      <a:cubicBezTo>
                        <a:pt x="525" y="459"/>
                        <a:pt x="524" y="459"/>
                        <a:pt x="524" y="460"/>
                      </a:cubicBezTo>
                      <a:cubicBezTo>
                        <a:pt x="524" y="460"/>
                        <a:pt x="524" y="460"/>
                        <a:pt x="524" y="460"/>
                      </a:cubicBezTo>
                      <a:cubicBezTo>
                        <a:pt x="524" y="460"/>
                        <a:pt x="525" y="459"/>
                        <a:pt x="526" y="459"/>
                      </a:cubicBezTo>
                      <a:cubicBezTo>
                        <a:pt x="527" y="458"/>
                        <a:pt x="529" y="457"/>
                        <a:pt x="531" y="457"/>
                      </a:cubicBezTo>
                      <a:cubicBezTo>
                        <a:pt x="531" y="457"/>
                        <a:pt x="531" y="457"/>
                        <a:pt x="532" y="457"/>
                      </a:cubicBezTo>
                      <a:cubicBezTo>
                        <a:pt x="532" y="457"/>
                        <a:pt x="532" y="457"/>
                        <a:pt x="532" y="457"/>
                      </a:cubicBezTo>
                      <a:cubicBezTo>
                        <a:pt x="533" y="457"/>
                        <a:pt x="536" y="456"/>
                        <a:pt x="538" y="455"/>
                      </a:cubicBezTo>
                      <a:cubicBezTo>
                        <a:pt x="540" y="454"/>
                        <a:pt x="541" y="453"/>
                        <a:pt x="543" y="452"/>
                      </a:cubicBezTo>
                      <a:cubicBezTo>
                        <a:pt x="545" y="452"/>
                        <a:pt x="548" y="450"/>
                        <a:pt x="550" y="449"/>
                      </a:cubicBezTo>
                      <a:cubicBezTo>
                        <a:pt x="551" y="448"/>
                        <a:pt x="552" y="447"/>
                        <a:pt x="553" y="447"/>
                      </a:cubicBezTo>
                      <a:cubicBezTo>
                        <a:pt x="554" y="446"/>
                        <a:pt x="555" y="446"/>
                        <a:pt x="557" y="445"/>
                      </a:cubicBezTo>
                      <a:cubicBezTo>
                        <a:pt x="557" y="445"/>
                        <a:pt x="558" y="445"/>
                        <a:pt x="558" y="445"/>
                      </a:cubicBezTo>
                      <a:cubicBezTo>
                        <a:pt x="560" y="445"/>
                        <a:pt x="563" y="446"/>
                        <a:pt x="563" y="447"/>
                      </a:cubicBezTo>
                      <a:cubicBezTo>
                        <a:pt x="563" y="448"/>
                        <a:pt x="564" y="449"/>
                        <a:pt x="563" y="451"/>
                      </a:cubicBezTo>
                      <a:cubicBezTo>
                        <a:pt x="562" y="452"/>
                        <a:pt x="561" y="452"/>
                        <a:pt x="561" y="453"/>
                      </a:cubicBezTo>
                      <a:cubicBezTo>
                        <a:pt x="561" y="453"/>
                        <a:pt x="562" y="455"/>
                        <a:pt x="565" y="456"/>
                      </a:cubicBezTo>
                      <a:cubicBezTo>
                        <a:pt x="572" y="458"/>
                        <a:pt x="580" y="470"/>
                        <a:pt x="585" y="478"/>
                      </a:cubicBezTo>
                      <a:cubicBezTo>
                        <a:pt x="587" y="481"/>
                        <a:pt x="587" y="481"/>
                        <a:pt x="587" y="481"/>
                      </a:cubicBezTo>
                      <a:cubicBezTo>
                        <a:pt x="589" y="484"/>
                        <a:pt x="591" y="488"/>
                        <a:pt x="593" y="492"/>
                      </a:cubicBezTo>
                      <a:cubicBezTo>
                        <a:pt x="594" y="495"/>
                        <a:pt x="596" y="499"/>
                        <a:pt x="597" y="500"/>
                      </a:cubicBezTo>
                      <a:cubicBezTo>
                        <a:pt x="597" y="500"/>
                        <a:pt x="598" y="499"/>
                        <a:pt x="598" y="498"/>
                      </a:cubicBezTo>
                      <a:cubicBezTo>
                        <a:pt x="599" y="497"/>
                        <a:pt x="600" y="495"/>
                        <a:pt x="601" y="494"/>
                      </a:cubicBezTo>
                      <a:cubicBezTo>
                        <a:pt x="602" y="494"/>
                        <a:pt x="602" y="493"/>
                        <a:pt x="603" y="493"/>
                      </a:cubicBezTo>
                      <a:cubicBezTo>
                        <a:pt x="606" y="493"/>
                        <a:pt x="608" y="495"/>
                        <a:pt x="610" y="497"/>
                      </a:cubicBezTo>
                      <a:cubicBezTo>
                        <a:pt x="611" y="498"/>
                        <a:pt x="612" y="499"/>
                        <a:pt x="613" y="499"/>
                      </a:cubicBezTo>
                      <a:cubicBezTo>
                        <a:pt x="614" y="500"/>
                        <a:pt x="615" y="500"/>
                        <a:pt x="616" y="500"/>
                      </a:cubicBezTo>
                      <a:cubicBezTo>
                        <a:pt x="618" y="501"/>
                        <a:pt x="621" y="502"/>
                        <a:pt x="622" y="501"/>
                      </a:cubicBezTo>
                      <a:cubicBezTo>
                        <a:pt x="623" y="501"/>
                        <a:pt x="624" y="501"/>
                        <a:pt x="625" y="500"/>
                      </a:cubicBezTo>
                      <a:cubicBezTo>
                        <a:pt x="629" y="499"/>
                        <a:pt x="633" y="497"/>
                        <a:pt x="635" y="498"/>
                      </a:cubicBezTo>
                      <a:cubicBezTo>
                        <a:pt x="636" y="498"/>
                        <a:pt x="636" y="499"/>
                        <a:pt x="637" y="499"/>
                      </a:cubicBezTo>
                      <a:cubicBezTo>
                        <a:pt x="639" y="500"/>
                        <a:pt x="642" y="501"/>
                        <a:pt x="643" y="505"/>
                      </a:cubicBezTo>
                      <a:cubicBezTo>
                        <a:pt x="645" y="509"/>
                        <a:pt x="647" y="510"/>
                        <a:pt x="649" y="510"/>
                      </a:cubicBezTo>
                      <a:cubicBezTo>
                        <a:pt x="650" y="510"/>
                        <a:pt x="653" y="510"/>
                        <a:pt x="653" y="516"/>
                      </a:cubicBezTo>
                      <a:cubicBezTo>
                        <a:pt x="653" y="517"/>
                        <a:pt x="656" y="519"/>
                        <a:pt x="657" y="519"/>
                      </a:cubicBezTo>
                      <a:cubicBezTo>
                        <a:pt x="659" y="519"/>
                        <a:pt x="664" y="518"/>
                        <a:pt x="665" y="517"/>
                      </a:cubicBezTo>
                      <a:cubicBezTo>
                        <a:pt x="666" y="516"/>
                        <a:pt x="667" y="516"/>
                        <a:pt x="668" y="516"/>
                      </a:cubicBezTo>
                      <a:cubicBezTo>
                        <a:pt x="670" y="516"/>
                        <a:pt x="671" y="517"/>
                        <a:pt x="672" y="519"/>
                      </a:cubicBezTo>
                      <a:cubicBezTo>
                        <a:pt x="672" y="519"/>
                        <a:pt x="672" y="520"/>
                        <a:pt x="672" y="520"/>
                      </a:cubicBezTo>
                      <a:cubicBezTo>
                        <a:pt x="672" y="520"/>
                        <a:pt x="672" y="520"/>
                        <a:pt x="672" y="521"/>
                      </a:cubicBezTo>
                      <a:cubicBezTo>
                        <a:pt x="673" y="521"/>
                        <a:pt x="673" y="521"/>
                        <a:pt x="673" y="521"/>
                      </a:cubicBezTo>
                      <a:cubicBezTo>
                        <a:pt x="673" y="522"/>
                        <a:pt x="673" y="522"/>
                        <a:pt x="673" y="522"/>
                      </a:cubicBezTo>
                      <a:cubicBezTo>
                        <a:pt x="674" y="522"/>
                        <a:pt x="674" y="522"/>
                        <a:pt x="674" y="523"/>
                      </a:cubicBezTo>
                      <a:cubicBezTo>
                        <a:pt x="674" y="523"/>
                        <a:pt x="674" y="523"/>
                        <a:pt x="674" y="523"/>
                      </a:cubicBezTo>
                      <a:cubicBezTo>
                        <a:pt x="675" y="523"/>
                        <a:pt x="675" y="523"/>
                        <a:pt x="675" y="523"/>
                      </a:cubicBezTo>
                      <a:cubicBezTo>
                        <a:pt x="675" y="523"/>
                        <a:pt x="675" y="523"/>
                        <a:pt x="675" y="523"/>
                      </a:cubicBezTo>
                      <a:cubicBezTo>
                        <a:pt x="675" y="523"/>
                        <a:pt x="675" y="523"/>
                        <a:pt x="675" y="523"/>
                      </a:cubicBezTo>
                      <a:cubicBezTo>
                        <a:pt x="676" y="523"/>
                        <a:pt x="677" y="523"/>
                        <a:pt x="678" y="524"/>
                      </a:cubicBezTo>
                      <a:cubicBezTo>
                        <a:pt x="678" y="524"/>
                        <a:pt x="678" y="524"/>
                        <a:pt x="678" y="524"/>
                      </a:cubicBezTo>
                      <a:cubicBezTo>
                        <a:pt x="678" y="524"/>
                        <a:pt x="679" y="524"/>
                        <a:pt x="680" y="524"/>
                      </a:cubicBezTo>
                      <a:cubicBezTo>
                        <a:pt x="680" y="524"/>
                        <a:pt x="680" y="524"/>
                        <a:pt x="680" y="524"/>
                      </a:cubicBezTo>
                      <a:cubicBezTo>
                        <a:pt x="680" y="524"/>
                        <a:pt x="680" y="524"/>
                        <a:pt x="680" y="524"/>
                      </a:cubicBezTo>
                      <a:cubicBezTo>
                        <a:pt x="680" y="524"/>
                        <a:pt x="680" y="524"/>
                        <a:pt x="680" y="523"/>
                      </a:cubicBezTo>
                      <a:cubicBezTo>
                        <a:pt x="680" y="523"/>
                        <a:pt x="680" y="523"/>
                        <a:pt x="680" y="523"/>
                      </a:cubicBezTo>
                      <a:cubicBezTo>
                        <a:pt x="681" y="522"/>
                        <a:pt x="683" y="521"/>
                        <a:pt x="689" y="520"/>
                      </a:cubicBezTo>
                      <a:cubicBezTo>
                        <a:pt x="694" y="519"/>
                        <a:pt x="697" y="518"/>
                        <a:pt x="698" y="517"/>
                      </a:cubicBezTo>
                      <a:cubicBezTo>
                        <a:pt x="699" y="514"/>
                        <a:pt x="701" y="513"/>
                        <a:pt x="704" y="513"/>
                      </a:cubicBezTo>
                      <a:cubicBezTo>
                        <a:pt x="705" y="512"/>
                        <a:pt x="706" y="512"/>
                        <a:pt x="707" y="511"/>
                      </a:cubicBezTo>
                      <a:cubicBezTo>
                        <a:pt x="708" y="510"/>
                        <a:pt x="709" y="509"/>
                        <a:pt x="711" y="508"/>
                      </a:cubicBezTo>
                      <a:cubicBezTo>
                        <a:pt x="712" y="508"/>
                        <a:pt x="713" y="507"/>
                        <a:pt x="714" y="507"/>
                      </a:cubicBezTo>
                      <a:cubicBezTo>
                        <a:pt x="715" y="505"/>
                        <a:pt x="717" y="504"/>
                        <a:pt x="719" y="504"/>
                      </a:cubicBezTo>
                      <a:cubicBezTo>
                        <a:pt x="720" y="504"/>
                        <a:pt x="721" y="503"/>
                        <a:pt x="721" y="503"/>
                      </a:cubicBezTo>
                      <a:cubicBezTo>
                        <a:pt x="723" y="501"/>
                        <a:pt x="727" y="501"/>
                        <a:pt x="728" y="501"/>
                      </a:cubicBezTo>
                      <a:cubicBezTo>
                        <a:pt x="730" y="501"/>
                        <a:pt x="731" y="501"/>
                        <a:pt x="732" y="501"/>
                      </a:cubicBezTo>
                      <a:cubicBezTo>
                        <a:pt x="734" y="502"/>
                        <a:pt x="744" y="504"/>
                        <a:pt x="746" y="504"/>
                      </a:cubicBezTo>
                      <a:cubicBezTo>
                        <a:pt x="747" y="504"/>
                        <a:pt x="747" y="504"/>
                        <a:pt x="747" y="504"/>
                      </a:cubicBezTo>
                      <a:cubicBezTo>
                        <a:pt x="749" y="504"/>
                        <a:pt x="750" y="506"/>
                        <a:pt x="751" y="508"/>
                      </a:cubicBezTo>
                      <a:cubicBezTo>
                        <a:pt x="751" y="509"/>
                        <a:pt x="751" y="510"/>
                        <a:pt x="751" y="510"/>
                      </a:cubicBezTo>
                      <a:cubicBezTo>
                        <a:pt x="752" y="510"/>
                        <a:pt x="753" y="511"/>
                        <a:pt x="754" y="512"/>
                      </a:cubicBezTo>
                      <a:cubicBezTo>
                        <a:pt x="756" y="512"/>
                        <a:pt x="758" y="514"/>
                        <a:pt x="759" y="514"/>
                      </a:cubicBezTo>
                      <a:cubicBezTo>
                        <a:pt x="760" y="513"/>
                        <a:pt x="762" y="512"/>
                        <a:pt x="765" y="512"/>
                      </a:cubicBezTo>
                      <a:cubicBezTo>
                        <a:pt x="767" y="512"/>
                        <a:pt x="768" y="512"/>
                        <a:pt x="770" y="513"/>
                      </a:cubicBezTo>
                      <a:cubicBezTo>
                        <a:pt x="770" y="514"/>
                        <a:pt x="771" y="514"/>
                        <a:pt x="771" y="514"/>
                      </a:cubicBezTo>
                      <a:cubicBezTo>
                        <a:pt x="773" y="515"/>
                        <a:pt x="774" y="516"/>
                        <a:pt x="775" y="516"/>
                      </a:cubicBezTo>
                      <a:cubicBezTo>
                        <a:pt x="776" y="515"/>
                        <a:pt x="778" y="514"/>
                        <a:pt x="780" y="513"/>
                      </a:cubicBezTo>
                      <a:cubicBezTo>
                        <a:pt x="780" y="513"/>
                        <a:pt x="781" y="513"/>
                        <a:pt x="782" y="512"/>
                      </a:cubicBezTo>
                      <a:cubicBezTo>
                        <a:pt x="783" y="512"/>
                        <a:pt x="784" y="512"/>
                        <a:pt x="785" y="511"/>
                      </a:cubicBezTo>
                      <a:cubicBezTo>
                        <a:pt x="785" y="511"/>
                        <a:pt x="786" y="508"/>
                        <a:pt x="785" y="507"/>
                      </a:cubicBezTo>
                      <a:cubicBezTo>
                        <a:pt x="783" y="506"/>
                        <a:pt x="781" y="499"/>
                        <a:pt x="780" y="497"/>
                      </a:cubicBezTo>
                      <a:cubicBezTo>
                        <a:pt x="780" y="494"/>
                        <a:pt x="782" y="493"/>
                        <a:pt x="784" y="492"/>
                      </a:cubicBezTo>
                      <a:cubicBezTo>
                        <a:pt x="784" y="491"/>
                        <a:pt x="785" y="491"/>
                        <a:pt x="785" y="490"/>
                      </a:cubicBezTo>
                      <a:cubicBezTo>
                        <a:pt x="786" y="488"/>
                        <a:pt x="788" y="487"/>
                        <a:pt x="790" y="486"/>
                      </a:cubicBezTo>
                      <a:cubicBezTo>
                        <a:pt x="791" y="486"/>
                        <a:pt x="791" y="486"/>
                        <a:pt x="792" y="485"/>
                      </a:cubicBezTo>
                      <a:cubicBezTo>
                        <a:pt x="792" y="485"/>
                        <a:pt x="792" y="485"/>
                        <a:pt x="792" y="484"/>
                      </a:cubicBezTo>
                      <a:cubicBezTo>
                        <a:pt x="793" y="483"/>
                        <a:pt x="794" y="481"/>
                        <a:pt x="796" y="481"/>
                      </a:cubicBezTo>
                      <a:cubicBezTo>
                        <a:pt x="797" y="481"/>
                        <a:pt x="797" y="481"/>
                        <a:pt x="798" y="481"/>
                      </a:cubicBezTo>
                      <a:cubicBezTo>
                        <a:pt x="798" y="482"/>
                        <a:pt x="805" y="484"/>
                        <a:pt x="807" y="485"/>
                      </a:cubicBezTo>
                      <a:cubicBezTo>
                        <a:pt x="807" y="486"/>
                        <a:pt x="810" y="486"/>
                        <a:pt x="812" y="486"/>
                      </a:cubicBezTo>
                      <a:cubicBezTo>
                        <a:pt x="815" y="486"/>
                        <a:pt x="819" y="488"/>
                        <a:pt x="822" y="490"/>
                      </a:cubicBezTo>
                      <a:cubicBezTo>
                        <a:pt x="822" y="490"/>
                        <a:pt x="824" y="491"/>
                        <a:pt x="826" y="491"/>
                      </a:cubicBezTo>
                      <a:cubicBezTo>
                        <a:pt x="829" y="491"/>
                        <a:pt x="832" y="492"/>
                        <a:pt x="833" y="494"/>
                      </a:cubicBezTo>
                      <a:cubicBezTo>
                        <a:pt x="834" y="495"/>
                        <a:pt x="834" y="497"/>
                        <a:pt x="834" y="499"/>
                      </a:cubicBezTo>
                      <a:cubicBezTo>
                        <a:pt x="834" y="501"/>
                        <a:pt x="834" y="503"/>
                        <a:pt x="835" y="503"/>
                      </a:cubicBezTo>
                      <a:cubicBezTo>
                        <a:pt x="837" y="506"/>
                        <a:pt x="839" y="508"/>
                        <a:pt x="839" y="508"/>
                      </a:cubicBezTo>
                      <a:cubicBezTo>
                        <a:pt x="841" y="507"/>
                        <a:pt x="843" y="508"/>
                        <a:pt x="846" y="509"/>
                      </a:cubicBezTo>
                      <a:cubicBezTo>
                        <a:pt x="847" y="510"/>
                        <a:pt x="849" y="511"/>
                        <a:pt x="850" y="511"/>
                      </a:cubicBezTo>
                      <a:cubicBezTo>
                        <a:pt x="850" y="511"/>
                        <a:pt x="852" y="510"/>
                        <a:pt x="853" y="509"/>
                      </a:cubicBezTo>
                      <a:cubicBezTo>
                        <a:pt x="855" y="508"/>
                        <a:pt x="856" y="507"/>
                        <a:pt x="858" y="507"/>
                      </a:cubicBezTo>
                      <a:cubicBezTo>
                        <a:pt x="859" y="507"/>
                        <a:pt x="860" y="507"/>
                        <a:pt x="862" y="506"/>
                      </a:cubicBezTo>
                      <a:cubicBezTo>
                        <a:pt x="865" y="506"/>
                        <a:pt x="867" y="505"/>
                        <a:pt x="869" y="506"/>
                      </a:cubicBezTo>
                      <a:cubicBezTo>
                        <a:pt x="869" y="506"/>
                        <a:pt x="871" y="506"/>
                        <a:pt x="872" y="507"/>
                      </a:cubicBezTo>
                      <a:cubicBezTo>
                        <a:pt x="874" y="507"/>
                        <a:pt x="877" y="508"/>
                        <a:pt x="878" y="508"/>
                      </a:cubicBezTo>
                      <a:cubicBezTo>
                        <a:pt x="879" y="508"/>
                        <a:pt x="879" y="508"/>
                        <a:pt x="880" y="508"/>
                      </a:cubicBezTo>
                      <a:cubicBezTo>
                        <a:pt x="881" y="508"/>
                        <a:pt x="888" y="508"/>
                        <a:pt x="889" y="511"/>
                      </a:cubicBezTo>
                      <a:cubicBezTo>
                        <a:pt x="889" y="512"/>
                        <a:pt x="891" y="512"/>
                        <a:pt x="892" y="512"/>
                      </a:cubicBezTo>
                      <a:cubicBezTo>
                        <a:pt x="895" y="513"/>
                        <a:pt x="899" y="514"/>
                        <a:pt x="899" y="517"/>
                      </a:cubicBezTo>
                      <a:cubicBezTo>
                        <a:pt x="899" y="517"/>
                        <a:pt x="900" y="518"/>
                        <a:pt x="901" y="518"/>
                      </a:cubicBezTo>
                      <a:cubicBezTo>
                        <a:pt x="902" y="519"/>
                        <a:pt x="904" y="520"/>
                        <a:pt x="905" y="522"/>
                      </a:cubicBezTo>
                      <a:cubicBezTo>
                        <a:pt x="905" y="522"/>
                        <a:pt x="907" y="522"/>
                        <a:pt x="908" y="523"/>
                      </a:cubicBezTo>
                      <a:cubicBezTo>
                        <a:pt x="909" y="523"/>
                        <a:pt x="910" y="523"/>
                        <a:pt x="911" y="523"/>
                      </a:cubicBezTo>
                      <a:cubicBezTo>
                        <a:pt x="914" y="523"/>
                        <a:pt x="916" y="523"/>
                        <a:pt x="917" y="523"/>
                      </a:cubicBezTo>
                      <a:cubicBezTo>
                        <a:pt x="918" y="524"/>
                        <a:pt x="918" y="524"/>
                        <a:pt x="918" y="524"/>
                      </a:cubicBezTo>
                      <a:cubicBezTo>
                        <a:pt x="919" y="524"/>
                        <a:pt x="921" y="525"/>
                        <a:pt x="925" y="525"/>
                      </a:cubicBezTo>
                      <a:cubicBezTo>
                        <a:pt x="928" y="525"/>
                        <a:pt x="930" y="524"/>
                        <a:pt x="931" y="524"/>
                      </a:cubicBezTo>
                      <a:cubicBezTo>
                        <a:pt x="931" y="523"/>
                        <a:pt x="934" y="523"/>
                        <a:pt x="938" y="522"/>
                      </a:cubicBezTo>
                      <a:cubicBezTo>
                        <a:pt x="941" y="522"/>
                        <a:pt x="945" y="521"/>
                        <a:pt x="946" y="520"/>
                      </a:cubicBezTo>
                      <a:cubicBezTo>
                        <a:pt x="947" y="519"/>
                        <a:pt x="949" y="519"/>
                        <a:pt x="951" y="519"/>
                      </a:cubicBezTo>
                      <a:cubicBezTo>
                        <a:pt x="952" y="519"/>
                        <a:pt x="953" y="518"/>
                        <a:pt x="954" y="518"/>
                      </a:cubicBezTo>
                      <a:cubicBezTo>
                        <a:pt x="954" y="516"/>
                        <a:pt x="957" y="514"/>
                        <a:pt x="960" y="513"/>
                      </a:cubicBezTo>
                      <a:cubicBezTo>
                        <a:pt x="961" y="512"/>
                        <a:pt x="963" y="512"/>
                        <a:pt x="964" y="511"/>
                      </a:cubicBezTo>
                      <a:cubicBezTo>
                        <a:pt x="964" y="511"/>
                        <a:pt x="965" y="510"/>
                        <a:pt x="965" y="510"/>
                      </a:cubicBezTo>
                      <a:cubicBezTo>
                        <a:pt x="968" y="509"/>
                        <a:pt x="970" y="509"/>
                        <a:pt x="971" y="509"/>
                      </a:cubicBezTo>
                      <a:cubicBezTo>
                        <a:pt x="971" y="509"/>
                        <a:pt x="971" y="509"/>
                        <a:pt x="971" y="509"/>
                      </a:cubicBezTo>
                      <a:cubicBezTo>
                        <a:pt x="971" y="509"/>
                        <a:pt x="971" y="509"/>
                        <a:pt x="971" y="509"/>
                      </a:cubicBezTo>
                      <a:cubicBezTo>
                        <a:pt x="973" y="509"/>
                        <a:pt x="975" y="509"/>
                        <a:pt x="977" y="510"/>
                      </a:cubicBezTo>
                      <a:cubicBezTo>
                        <a:pt x="979" y="510"/>
                        <a:pt x="980" y="511"/>
                        <a:pt x="981" y="513"/>
                      </a:cubicBezTo>
                      <a:cubicBezTo>
                        <a:pt x="981" y="513"/>
                        <a:pt x="983" y="514"/>
                        <a:pt x="985" y="514"/>
                      </a:cubicBezTo>
                      <a:cubicBezTo>
                        <a:pt x="986" y="514"/>
                        <a:pt x="987" y="514"/>
                        <a:pt x="988" y="513"/>
                      </a:cubicBezTo>
                      <a:cubicBezTo>
                        <a:pt x="988" y="513"/>
                        <a:pt x="989" y="513"/>
                        <a:pt x="990" y="513"/>
                      </a:cubicBezTo>
                      <a:cubicBezTo>
                        <a:pt x="990" y="513"/>
                        <a:pt x="990" y="513"/>
                        <a:pt x="990" y="513"/>
                      </a:cubicBezTo>
                      <a:cubicBezTo>
                        <a:pt x="990" y="513"/>
                        <a:pt x="990" y="513"/>
                        <a:pt x="991" y="513"/>
                      </a:cubicBezTo>
                      <a:cubicBezTo>
                        <a:pt x="992" y="513"/>
                        <a:pt x="994" y="513"/>
                        <a:pt x="996" y="514"/>
                      </a:cubicBezTo>
                      <a:cubicBezTo>
                        <a:pt x="996" y="513"/>
                        <a:pt x="996" y="513"/>
                        <a:pt x="996" y="513"/>
                      </a:cubicBezTo>
                      <a:cubicBezTo>
                        <a:pt x="996" y="514"/>
                        <a:pt x="996" y="514"/>
                        <a:pt x="996" y="514"/>
                      </a:cubicBezTo>
                      <a:cubicBezTo>
                        <a:pt x="997" y="514"/>
                        <a:pt x="998" y="514"/>
                        <a:pt x="998" y="514"/>
                      </a:cubicBezTo>
                      <a:cubicBezTo>
                        <a:pt x="999" y="515"/>
                        <a:pt x="999" y="515"/>
                        <a:pt x="999" y="515"/>
                      </a:cubicBezTo>
                      <a:cubicBezTo>
                        <a:pt x="999" y="515"/>
                        <a:pt x="999" y="515"/>
                        <a:pt x="999" y="515"/>
                      </a:cubicBezTo>
                      <a:cubicBezTo>
                        <a:pt x="999" y="515"/>
                        <a:pt x="999" y="515"/>
                        <a:pt x="999" y="515"/>
                      </a:cubicBezTo>
                      <a:cubicBezTo>
                        <a:pt x="1000" y="516"/>
                        <a:pt x="1000" y="516"/>
                        <a:pt x="1000" y="516"/>
                      </a:cubicBezTo>
                      <a:cubicBezTo>
                        <a:pt x="1000" y="516"/>
                        <a:pt x="1000" y="516"/>
                        <a:pt x="1000" y="516"/>
                      </a:cubicBezTo>
                      <a:cubicBezTo>
                        <a:pt x="1001" y="516"/>
                        <a:pt x="1001" y="517"/>
                        <a:pt x="1001" y="517"/>
                      </a:cubicBezTo>
                      <a:cubicBezTo>
                        <a:pt x="1001" y="517"/>
                        <a:pt x="1001" y="517"/>
                        <a:pt x="1001" y="517"/>
                      </a:cubicBezTo>
                      <a:cubicBezTo>
                        <a:pt x="1001" y="517"/>
                        <a:pt x="1001" y="517"/>
                        <a:pt x="1001" y="517"/>
                      </a:cubicBezTo>
                      <a:cubicBezTo>
                        <a:pt x="1001" y="518"/>
                        <a:pt x="1002" y="518"/>
                        <a:pt x="1002" y="518"/>
                      </a:cubicBezTo>
                      <a:cubicBezTo>
                        <a:pt x="1002" y="518"/>
                        <a:pt x="1002" y="518"/>
                        <a:pt x="1002" y="518"/>
                      </a:cubicBezTo>
                      <a:cubicBezTo>
                        <a:pt x="1002" y="518"/>
                        <a:pt x="1002" y="518"/>
                        <a:pt x="1003" y="518"/>
                      </a:cubicBezTo>
                      <a:cubicBezTo>
                        <a:pt x="1003" y="518"/>
                        <a:pt x="1003" y="518"/>
                        <a:pt x="1003" y="518"/>
                      </a:cubicBezTo>
                      <a:cubicBezTo>
                        <a:pt x="1003" y="518"/>
                        <a:pt x="1003" y="518"/>
                        <a:pt x="1003" y="518"/>
                      </a:cubicBezTo>
                      <a:cubicBezTo>
                        <a:pt x="1004" y="518"/>
                        <a:pt x="1004" y="518"/>
                        <a:pt x="1004" y="518"/>
                      </a:cubicBezTo>
                      <a:cubicBezTo>
                        <a:pt x="1004" y="518"/>
                        <a:pt x="1004" y="518"/>
                        <a:pt x="1004" y="518"/>
                      </a:cubicBezTo>
                      <a:cubicBezTo>
                        <a:pt x="1004" y="519"/>
                        <a:pt x="1005" y="519"/>
                        <a:pt x="1005" y="519"/>
                      </a:cubicBezTo>
                      <a:cubicBezTo>
                        <a:pt x="1005" y="519"/>
                        <a:pt x="1005" y="519"/>
                        <a:pt x="1005" y="519"/>
                      </a:cubicBezTo>
                      <a:cubicBezTo>
                        <a:pt x="1006" y="519"/>
                        <a:pt x="1007" y="519"/>
                        <a:pt x="1009" y="519"/>
                      </a:cubicBezTo>
                      <a:cubicBezTo>
                        <a:pt x="1009" y="519"/>
                        <a:pt x="1009" y="519"/>
                        <a:pt x="1009" y="519"/>
                      </a:cubicBezTo>
                      <a:cubicBezTo>
                        <a:pt x="1010" y="519"/>
                        <a:pt x="1012" y="518"/>
                        <a:pt x="1013" y="517"/>
                      </a:cubicBezTo>
                      <a:cubicBezTo>
                        <a:pt x="1017" y="515"/>
                        <a:pt x="1019" y="514"/>
                        <a:pt x="1020" y="513"/>
                      </a:cubicBezTo>
                      <a:cubicBezTo>
                        <a:pt x="1022" y="513"/>
                        <a:pt x="1023" y="512"/>
                        <a:pt x="1024" y="511"/>
                      </a:cubicBezTo>
                      <a:cubicBezTo>
                        <a:pt x="1024" y="511"/>
                        <a:pt x="1024" y="511"/>
                        <a:pt x="1024" y="511"/>
                      </a:cubicBezTo>
                      <a:cubicBezTo>
                        <a:pt x="1024" y="510"/>
                        <a:pt x="1024" y="510"/>
                        <a:pt x="1024" y="509"/>
                      </a:cubicBezTo>
                      <a:cubicBezTo>
                        <a:pt x="1024" y="507"/>
                        <a:pt x="1025" y="505"/>
                        <a:pt x="1027" y="502"/>
                      </a:cubicBezTo>
                      <a:cubicBezTo>
                        <a:pt x="1028" y="501"/>
                        <a:pt x="1028" y="500"/>
                        <a:pt x="1029" y="499"/>
                      </a:cubicBezTo>
                      <a:cubicBezTo>
                        <a:pt x="1029" y="499"/>
                        <a:pt x="1029" y="498"/>
                        <a:pt x="1029" y="498"/>
                      </a:cubicBezTo>
                      <a:cubicBezTo>
                        <a:pt x="1030" y="495"/>
                        <a:pt x="1035" y="487"/>
                        <a:pt x="1037" y="486"/>
                      </a:cubicBezTo>
                      <a:cubicBezTo>
                        <a:pt x="1039" y="486"/>
                        <a:pt x="1041" y="483"/>
                        <a:pt x="1041" y="482"/>
                      </a:cubicBezTo>
                      <a:cubicBezTo>
                        <a:pt x="1041" y="482"/>
                        <a:pt x="1041" y="481"/>
                        <a:pt x="1041" y="481"/>
                      </a:cubicBezTo>
                      <a:cubicBezTo>
                        <a:pt x="1041" y="481"/>
                        <a:pt x="1041" y="481"/>
                        <a:pt x="1041" y="480"/>
                      </a:cubicBezTo>
                      <a:cubicBezTo>
                        <a:pt x="1041" y="480"/>
                        <a:pt x="1041" y="480"/>
                        <a:pt x="1041" y="480"/>
                      </a:cubicBezTo>
                      <a:cubicBezTo>
                        <a:pt x="1040" y="479"/>
                        <a:pt x="1040" y="479"/>
                        <a:pt x="1040" y="479"/>
                      </a:cubicBezTo>
                      <a:cubicBezTo>
                        <a:pt x="1040" y="479"/>
                        <a:pt x="1040" y="479"/>
                        <a:pt x="1040" y="478"/>
                      </a:cubicBezTo>
                      <a:cubicBezTo>
                        <a:pt x="1040" y="478"/>
                        <a:pt x="1040" y="478"/>
                        <a:pt x="1040" y="478"/>
                      </a:cubicBezTo>
                      <a:cubicBezTo>
                        <a:pt x="1040" y="478"/>
                        <a:pt x="1040" y="478"/>
                        <a:pt x="1040" y="478"/>
                      </a:cubicBezTo>
                      <a:cubicBezTo>
                        <a:pt x="1040" y="478"/>
                        <a:pt x="1040" y="477"/>
                        <a:pt x="1040" y="477"/>
                      </a:cubicBezTo>
                      <a:cubicBezTo>
                        <a:pt x="1040" y="477"/>
                        <a:pt x="1040" y="477"/>
                        <a:pt x="1040" y="477"/>
                      </a:cubicBezTo>
                      <a:cubicBezTo>
                        <a:pt x="1040" y="477"/>
                        <a:pt x="1040" y="477"/>
                        <a:pt x="1040" y="477"/>
                      </a:cubicBezTo>
                      <a:cubicBezTo>
                        <a:pt x="1040" y="477"/>
                        <a:pt x="1040" y="477"/>
                        <a:pt x="1039" y="476"/>
                      </a:cubicBezTo>
                      <a:cubicBezTo>
                        <a:pt x="1039" y="476"/>
                        <a:pt x="1039" y="476"/>
                        <a:pt x="1039" y="476"/>
                      </a:cubicBezTo>
                      <a:cubicBezTo>
                        <a:pt x="1039" y="476"/>
                        <a:pt x="1039" y="476"/>
                        <a:pt x="1039" y="476"/>
                      </a:cubicBezTo>
                      <a:cubicBezTo>
                        <a:pt x="1039" y="476"/>
                        <a:pt x="1039" y="476"/>
                        <a:pt x="1039" y="476"/>
                      </a:cubicBezTo>
                      <a:cubicBezTo>
                        <a:pt x="1038" y="476"/>
                        <a:pt x="1036" y="476"/>
                        <a:pt x="1035" y="474"/>
                      </a:cubicBezTo>
                      <a:cubicBezTo>
                        <a:pt x="1034" y="473"/>
                        <a:pt x="1035" y="470"/>
                        <a:pt x="1037" y="467"/>
                      </a:cubicBezTo>
                      <a:cubicBezTo>
                        <a:pt x="1040" y="463"/>
                        <a:pt x="1044" y="461"/>
                        <a:pt x="1050" y="461"/>
                      </a:cubicBezTo>
                      <a:cubicBezTo>
                        <a:pt x="1051" y="461"/>
                        <a:pt x="1052" y="461"/>
                        <a:pt x="1053" y="462"/>
                      </a:cubicBezTo>
                      <a:cubicBezTo>
                        <a:pt x="1053" y="462"/>
                        <a:pt x="1053" y="462"/>
                        <a:pt x="1053" y="462"/>
                      </a:cubicBezTo>
                      <a:cubicBezTo>
                        <a:pt x="1053" y="462"/>
                        <a:pt x="1054" y="461"/>
                        <a:pt x="1055" y="461"/>
                      </a:cubicBezTo>
                      <a:cubicBezTo>
                        <a:pt x="1059" y="461"/>
                        <a:pt x="1067" y="459"/>
                        <a:pt x="1070" y="460"/>
                      </a:cubicBezTo>
                      <a:cubicBezTo>
                        <a:pt x="1072" y="461"/>
                        <a:pt x="1073" y="461"/>
                        <a:pt x="1074" y="461"/>
                      </a:cubicBezTo>
                      <a:cubicBezTo>
                        <a:pt x="1076" y="461"/>
                        <a:pt x="1076" y="461"/>
                        <a:pt x="1076" y="461"/>
                      </a:cubicBezTo>
                      <a:cubicBezTo>
                        <a:pt x="1078" y="461"/>
                        <a:pt x="1080" y="461"/>
                        <a:pt x="1083" y="462"/>
                      </a:cubicBezTo>
                      <a:cubicBezTo>
                        <a:pt x="1085" y="464"/>
                        <a:pt x="1088" y="464"/>
                        <a:pt x="1091" y="464"/>
                      </a:cubicBezTo>
                      <a:cubicBezTo>
                        <a:pt x="1094" y="465"/>
                        <a:pt x="1096" y="465"/>
                        <a:pt x="1098" y="467"/>
                      </a:cubicBezTo>
                      <a:cubicBezTo>
                        <a:pt x="1098" y="468"/>
                        <a:pt x="1099" y="468"/>
                        <a:pt x="1100" y="469"/>
                      </a:cubicBezTo>
                      <a:cubicBezTo>
                        <a:pt x="1103" y="471"/>
                        <a:pt x="1106" y="473"/>
                        <a:pt x="1105" y="477"/>
                      </a:cubicBezTo>
                      <a:cubicBezTo>
                        <a:pt x="1105" y="477"/>
                        <a:pt x="1105" y="478"/>
                        <a:pt x="1105" y="478"/>
                      </a:cubicBezTo>
                      <a:cubicBezTo>
                        <a:pt x="1105" y="478"/>
                        <a:pt x="1106" y="478"/>
                        <a:pt x="1106" y="478"/>
                      </a:cubicBezTo>
                      <a:cubicBezTo>
                        <a:pt x="1107" y="479"/>
                        <a:pt x="1110" y="481"/>
                        <a:pt x="1111" y="487"/>
                      </a:cubicBezTo>
                      <a:cubicBezTo>
                        <a:pt x="1112" y="491"/>
                        <a:pt x="1113" y="493"/>
                        <a:pt x="1115" y="495"/>
                      </a:cubicBezTo>
                      <a:cubicBezTo>
                        <a:pt x="1116" y="496"/>
                        <a:pt x="1117" y="498"/>
                        <a:pt x="1117" y="500"/>
                      </a:cubicBezTo>
                      <a:cubicBezTo>
                        <a:pt x="1118" y="501"/>
                        <a:pt x="1119" y="504"/>
                        <a:pt x="1120" y="506"/>
                      </a:cubicBezTo>
                      <a:cubicBezTo>
                        <a:pt x="1122" y="510"/>
                        <a:pt x="1124" y="512"/>
                        <a:pt x="1123" y="514"/>
                      </a:cubicBezTo>
                      <a:cubicBezTo>
                        <a:pt x="1123" y="515"/>
                        <a:pt x="1122" y="517"/>
                        <a:pt x="1123" y="517"/>
                      </a:cubicBezTo>
                      <a:cubicBezTo>
                        <a:pt x="1123" y="518"/>
                        <a:pt x="1124" y="518"/>
                        <a:pt x="1126" y="518"/>
                      </a:cubicBezTo>
                      <a:cubicBezTo>
                        <a:pt x="1129" y="518"/>
                        <a:pt x="1132" y="520"/>
                        <a:pt x="1134" y="521"/>
                      </a:cubicBezTo>
                      <a:cubicBezTo>
                        <a:pt x="1135" y="522"/>
                        <a:pt x="1136" y="522"/>
                        <a:pt x="1136" y="522"/>
                      </a:cubicBezTo>
                      <a:cubicBezTo>
                        <a:pt x="1136" y="522"/>
                        <a:pt x="1137" y="522"/>
                        <a:pt x="1137" y="522"/>
                      </a:cubicBezTo>
                      <a:cubicBezTo>
                        <a:pt x="1137" y="522"/>
                        <a:pt x="1137" y="522"/>
                        <a:pt x="1137" y="522"/>
                      </a:cubicBezTo>
                      <a:cubicBezTo>
                        <a:pt x="1137" y="522"/>
                        <a:pt x="1137" y="522"/>
                        <a:pt x="1137" y="522"/>
                      </a:cubicBezTo>
                      <a:cubicBezTo>
                        <a:pt x="1139" y="522"/>
                        <a:pt x="1143" y="524"/>
                        <a:pt x="1146" y="526"/>
                      </a:cubicBezTo>
                      <a:cubicBezTo>
                        <a:pt x="1147" y="526"/>
                        <a:pt x="1148" y="527"/>
                        <a:pt x="1149" y="528"/>
                      </a:cubicBezTo>
                      <a:cubicBezTo>
                        <a:pt x="1150" y="529"/>
                        <a:pt x="1152" y="529"/>
                        <a:pt x="1153" y="530"/>
                      </a:cubicBezTo>
                      <a:cubicBezTo>
                        <a:pt x="1154" y="530"/>
                        <a:pt x="1155" y="530"/>
                        <a:pt x="1155" y="531"/>
                      </a:cubicBezTo>
                      <a:cubicBezTo>
                        <a:pt x="1157" y="531"/>
                        <a:pt x="1158" y="532"/>
                        <a:pt x="1158" y="535"/>
                      </a:cubicBezTo>
                      <a:cubicBezTo>
                        <a:pt x="1158" y="535"/>
                        <a:pt x="1158" y="536"/>
                        <a:pt x="1158" y="537"/>
                      </a:cubicBezTo>
                      <a:cubicBezTo>
                        <a:pt x="1158" y="538"/>
                        <a:pt x="1159" y="538"/>
                        <a:pt x="1159" y="539"/>
                      </a:cubicBezTo>
                      <a:cubicBezTo>
                        <a:pt x="1159" y="540"/>
                        <a:pt x="1160" y="542"/>
                        <a:pt x="1160" y="543"/>
                      </a:cubicBezTo>
                      <a:cubicBezTo>
                        <a:pt x="1160" y="544"/>
                        <a:pt x="1160" y="544"/>
                        <a:pt x="1160" y="544"/>
                      </a:cubicBezTo>
                      <a:cubicBezTo>
                        <a:pt x="1160" y="545"/>
                        <a:pt x="1163" y="547"/>
                        <a:pt x="1167" y="547"/>
                      </a:cubicBezTo>
                      <a:cubicBezTo>
                        <a:pt x="1168" y="547"/>
                        <a:pt x="1168" y="547"/>
                        <a:pt x="1169" y="547"/>
                      </a:cubicBezTo>
                      <a:cubicBezTo>
                        <a:pt x="1170" y="546"/>
                        <a:pt x="1172" y="546"/>
                        <a:pt x="1173" y="547"/>
                      </a:cubicBezTo>
                      <a:cubicBezTo>
                        <a:pt x="1174" y="547"/>
                        <a:pt x="1175" y="547"/>
                        <a:pt x="1175" y="547"/>
                      </a:cubicBezTo>
                      <a:cubicBezTo>
                        <a:pt x="1176" y="547"/>
                        <a:pt x="1177" y="546"/>
                        <a:pt x="1177" y="545"/>
                      </a:cubicBezTo>
                      <a:cubicBezTo>
                        <a:pt x="1179" y="542"/>
                        <a:pt x="1183" y="541"/>
                        <a:pt x="1186" y="541"/>
                      </a:cubicBezTo>
                      <a:cubicBezTo>
                        <a:pt x="1187" y="541"/>
                        <a:pt x="1188" y="541"/>
                        <a:pt x="1189" y="541"/>
                      </a:cubicBezTo>
                      <a:cubicBezTo>
                        <a:pt x="1190" y="540"/>
                        <a:pt x="1193" y="539"/>
                        <a:pt x="1195" y="539"/>
                      </a:cubicBezTo>
                      <a:cubicBezTo>
                        <a:pt x="1197" y="539"/>
                        <a:pt x="1199" y="539"/>
                        <a:pt x="1200" y="540"/>
                      </a:cubicBezTo>
                      <a:cubicBezTo>
                        <a:pt x="1201" y="541"/>
                        <a:pt x="1201" y="543"/>
                        <a:pt x="1201" y="545"/>
                      </a:cubicBezTo>
                      <a:cubicBezTo>
                        <a:pt x="1201" y="547"/>
                        <a:pt x="1202" y="548"/>
                        <a:pt x="1202" y="550"/>
                      </a:cubicBezTo>
                      <a:cubicBezTo>
                        <a:pt x="1203" y="551"/>
                        <a:pt x="1204" y="554"/>
                        <a:pt x="1200" y="556"/>
                      </a:cubicBezTo>
                      <a:cubicBezTo>
                        <a:pt x="1198" y="557"/>
                        <a:pt x="1197" y="564"/>
                        <a:pt x="1196" y="567"/>
                      </a:cubicBezTo>
                      <a:cubicBezTo>
                        <a:pt x="1196" y="568"/>
                        <a:pt x="1195" y="568"/>
                        <a:pt x="1195" y="569"/>
                      </a:cubicBezTo>
                      <a:cubicBezTo>
                        <a:pt x="1195" y="571"/>
                        <a:pt x="1193" y="573"/>
                        <a:pt x="1191" y="574"/>
                      </a:cubicBezTo>
                      <a:cubicBezTo>
                        <a:pt x="1190" y="575"/>
                        <a:pt x="1189" y="576"/>
                        <a:pt x="1189" y="577"/>
                      </a:cubicBezTo>
                      <a:cubicBezTo>
                        <a:pt x="1188" y="580"/>
                        <a:pt x="1186" y="582"/>
                        <a:pt x="1185" y="583"/>
                      </a:cubicBezTo>
                      <a:cubicBezTo>
                        <a:pt x="1184" y="583"/>
                        <a:pt x="1183" y="584"/>
                        <a:pt x="1183" y="584"/>
                      </a:cubicBezTo>
                      <a:cubicBezTo>
                        <a:pt x="1183" y="585"/>
                        <a:pt x="1183" y="585"/>
                        <a:pt x="1183" y="585"/>
                      </a:cubicBezTo>
                      <a:cubicBezTo>
                        <a:pt x="1183" y="585"/>
                        <a:pt x="1183" y="585"/>
                        <a:pt x="1183" y="585"/>
                      </a:cubicBezTo>
                      <a:cubicBezTo>
                        <a:pt x="1183" y="586"/>
                        <a:pt x="1183" y="586"/>
                        <a:pt x="1183" y="586"/>
                      </a:cubicBezTo>
                      <a:cubicBezTo>
                        <a:pt x="1183" y="586"/>
                        <a:pt x="1183" y="586"/>
                        <a:pt x="1183" y="586"/>
                      </a:cubicBezTo>
                      <a:cubicBezTo>
                        <a:pt x="1183" y="587"/>
                        <a:pt x="1182" y="587"/>
                        <a:pt x="1181" y="588"/>
                      </a:cubicBezTo>
                      <a:cubicBezTo>
                        <a:pt x="1181" y="588"/>
                        <a:pt x="1181" y="588"/>
                        <a:pt x="1181" y="588"/>
                      </a:cubicBezTo>
                      <a:cubicBezTo>
                        <a:pt x="1181" y="588"/>
                        <a:pt x="1181" y="588"/>
                        <a:pt x="1181" y="588"/>
                      </a:cubicBezTo>
                      <a:cubicBezTo>
                        <a:pt x="1181" y="588"/>
                        <a:pt x="1181" y="588"/>
                        <a:pt x="1180" y="588"/>
                      </a:cubicBezTo>
                      <a:cubicBezTo>
                        <a:pt x="1180" y="588"/>
                        <a:pt x="1180" y="588"/>
                        <a:pt x="1180" y="588"/>
                      </a:cubicBezTo>
                      <a:cubicBezTo>
                        <a:pt x="1179" y="588"/>
                        <a:pt x="1179" y="588"/>
                        <a:pt x="1178" y="588"/>
                      </a:cubicBezTo>
                      <a:cubicBezTo>
                        <a:pt x="1175" y="588"/>
                        <a:pt x="1172" y="587"/>
                        <a:pt x="1170" y="586"/>
                      </a:cubicBezTo>
                      <a:cubicBezTo>
                        <a:pt x="1169" y="586"/>
                        <a:pt x="1168" y="587"/>
                        <a:pt x="1167" y="588"/>
                      </a:cubicBezTo>
                      <a:cubicBezTo>
                        <a:pt x="1165" y="589"/>
                        <a:pt x="1164" y="591"/>
                        <a:pt x="1162" y="591"/>
                      </a:cubicBezTo>
                      <a:cubicBezTo>
                        <a:pt x="1162" y="591"/>
                        <a:pt x="1162" y="594"/>
                        <a:pt x="1162" y="596"/>
                      </a:cubicBezTo>
                      <a:cubicBezTo>
                        <a:pt x="1163" y="597"/>
                        <a:pt x="1163" y="599"/>
                        <a:pt x="1162" y="600"/>
                      </a:cubicBezTo>
                      <a:cubicBezTo>
                        <a:pt x="1162" y="602"/>
                        <a:pt x="1162" y="603"/>
                        <a:pt x="1163" y="605"/>
                      </a:cubicBezTo>
                      <a:cubicBezTo>
                        <a:pt x="1164" y="607"/>
                        <a:pt x="1164" y="609"/>
                        <a:pt x="1164" y="612"/>
                      </a:cubicBezTo>
                      <a:cubicBezTo>
                        <a:pt x="1164" y="612"/>
                        <a:pt x="1164" y="613"/>
                        <a:pt x="1164" y="613"/>
                      </a:cubicBezTo>
                      <a:cubicBezTo>
                        <a:pt x="1169" y="610"/>
                        <a:pt x="1171" y="610"/>
                        <a:pt x="1171" y="610"/>
                      </a:cubicBezTo>
                      <a:cubicBezTo>
                        <a:pt x="1174" y="610"/>
                        <a:pt x="1176" y="612"/>
                        <a:pt x="1179" y="614"/>
                      </a:cubicBezTo>
                      <a:cubicBezTo>
                        <a:pt x="1181" y="615"/>
                        <a:pt x="1183" y="617"/>
                        <a:pt x="1184" y="617"/>
                      </a:cubicBezTo>
                      <a:cubicBezTo>
                        <a:pt x="1188" y="617"/>
                        <a:pt x="1206" y="605"/>
                        <a:pt x="1208" y="602"/>
                      </a:cubicBezTo>
                      <a:cubicBezTo>
                        <a:pt x="1209" y="600"/>
                        <a:pt x="1212" y="596"/>
                        <a:pt x="1222" y="586"/>
                      </a:cubicBezTo>
                      <a:cubicBezTo>
                        <a:pt x="1224" y="584"/>
                        <a:pt x="1226" y="582"/>
                        <a:pt x="1227" y="581"/>
                      </a:cubicBezTo>
                      <a:cubicBezTo>
                        <a:pt x="1232" y="576"/>
                        <a:pt x="1240" y="567"/>
                        <a:pt x="1243" y="559"/>
                      </a:cubicBezTo>
                      <a:cubicBezTo>
                        <a:pt x="1244" y="556"/>
                        <a:pt x="1248" y="552"/>
                        <a:pt x="1251" y="549"/>
                      </a:cubicBezTo>
                      <a:cubicBezTo>
                        <a:pt x="1253" y="546"/>
                        <a:pt x="1255" y="544"/>
                        <a:pt x="1255" y="543"/>
                      </a:cubicBezTo>
                      <a:cubicBezTo>
                        <a:pt x="1256" y="542"/>
                        <a:pt x="1257" y="541"/>
                        <a:pt x="1257" y="540"/>
                      </a:cubicBezTo>
                      <a:cubicBezTo>
                        <a:pt x="1259" y="539"/>
                        <a:pt x="1260" y="537"/>
                        <a:pt x="1262" y="532"/>
                      </a:cubicBezTo>
                      <a:cubicBezTo>
                        <a:pt x="1264" y="527"/>
                        <a:pt x="1265" y="517"/>
                        <a:pt x="1266" y="511"/>
                      </a:cubicBezTo>
                      <a:cubicBezTo>
                        <a:pt x="1266" y="504"/>
                        <a:pt x="1267" y="503"/>
                        <a:pt x="1267" y="502"/>
                      </a:cubicBezTo>
                      <a:cubicBezTo>
                        <a:pt x="1268" y="501"/>
                        <a:pt x="1268" y="500"/>
                        <a:pt x="1268" y="500"/>
                      </a:cubicBezTo>
                      <a:cubicBezTo>
                        <a:pt x="1268" y="498"/>
                        <a:pt x="1268" y="496"/>
                        <a:pt x="1269" y="495"/>
                      </a:cubicBezTo>
                      <a:cubicBezTo>
                        <a:pt x="1270" y="494"/>
                        <a:pt x="1270" y="493"/>
                        <a:pt x="1270" y="493"/>
                      </a:cubicBezTo>
                      <a:cubicBezTo>
                        <a:pt x="1271" y="491"/>
                        <a:pt x="1271" y="489"/>
                        <a:pt x="1274" y="486"/>
                      </a:cubicBezTo>
                      <a:cubicBezTo>
                        <a:pt x="1276" y="484"/>
                        <a:pt x="1276" y="483"/>
                        <a:pt x="1275" y="481"/>
                      </a:cubicBezTo>
                      <a:cubicBezTo>
                        <a:pt x="1275" y="480"/>
                        <a:pt x="1275" y="478"/>
                        <a:pt x="1275" y="476"/>
                      </a:cubicBezTo>
                      <a:cubicBezTo>
                        <a:pt x="1275" y="475"/>
                        <a:pt x="1275" y="473"/>
                        <a:pt x="1275" y="473"/>
                      </a:cubicBezTo>
                      <a:cubicBezTo>
                        <a:pt x="1273" y="470"/>
                        <a:pt x="1274" y="468"/>
                        <a:pt x="1276" y="467"/>
                      </a:cubicBezTo>
                      <a:cubicBezTo>
                        <a:pt x="1275" y="467"/>
                        <a:pt x="1274" y="466"/>
                        <a:pt x="1273" y="465"/>
                      </a:cubicBezTo>
                      <a:cubicBezTo>
                        <a:pt x="1272" y="464"/>
                        <a:pt x="1272" y="464"/>
                        <a:pt x="1272" y="464"/>
                      </a:cubicBezTo>
                      <a:cubicBezTo>
                        <a:pt x="1269" y="463"/>
                        <a:pt x="1265" y="462"/>
                        <a:pt x="1265" y="458"/>
                      </a:cubicBezTo>
                      <a:cubicBezTo>
                        <a:pt x="1265" y="456"/>
                        <a:pt x="1261" y="453"/>
                        <a:pt x="1258" y="453"/>
                      </a:cubicBezTo>
                      <a:cubicBezTo>
                        <a:pt x="1258" y="453"/>
                        <a:pt x="1257" y="453"/>
                        <a:pt x="1257" y="453"/>
                      </a:cubicBezTo>
                      <a:cubicBezTo>
                        <a:pt x="1256" y="453"/>
                        <a:pt x="1254" y="453"/>
                        <a:pt x="1253" y="452"/>
                      </a:cubicBezTo>
                      <a:cubicBezTo>
                        <a:pt x="1252" y="452"/>
                        <a:pt x="1251" y="452"/>
                        <a:pt x="1250" y="452"/>
                      </a:cubicBezTo>
                      <a:cubicBezTo>
                        <a:pt x="1251" y="453"/>
                        <a:pt x="1250" y="454"/>
                        <a:pt x="1250" y="455"/>
                      </a:cubicBezTo>
                      <a:cubicBezTo>
                        <a:pt x="1249" y="457"/>
                        <a:pt x="1247" y="457"/>
                        <a:pt x="1246" y="457"/>
                      </a:cubicBezTo>
                      <a:cubicBezTo>
                        <a:pt x="1245" y="457"/>
                        <a:pt x="1244" y="458"/>
                        <a:pt x="1243" y="460"/>
                      </a:cubicBezTo>
                      <a:cubicBezTo>
                        <a:pt x="1243" y="460"/>
                        <a:pt x="1243" y="460"/>
                        <a:pt x="1243" y="460"/>
                      </a:cubicBezTo>
                      <a:cubicBezTo>
                        <a:pt x="1241" y="463"/>
                        <a:pt x="1238" y="464"/>
                        <a:pt x="1236" y="464"/>
                      </a:cubicBezTo>
                      <a:cubicBezTo>
                        <a:pt x="1233" y="464"/>
                        <a:pt x="1232" y="463"/>
                        <a:pt x="1232" y="462"/>
                      </a:cubicBezTo>
                      <a:cubicBezTo>
                        <a:pt x="1232" y="461"/>
                        <a:pt x="1232" y="460"/>
                        <a:pt x="1234" y="458"/>
                      </a:cubicBezTo>
                      <a:cubicBezTo>
                        <a:pt x="1234" y="458"/>
                        <a:pt x="1234" y="458"/>
                        <a:pt x="1234" y="458"/>
                      </a:cubicBezTo>
                      <a:cubicBezTo>
                        <a:pt x="1234" y="458"/>
                        <a:pt x="1234" y="457"/>
                        <a:pt x="1234" y="457"/>
                      </a:cubicBezTo>
                      <a:cubicBezTo>
                        <a:pt x="1233" y="457"/>
                        <a:pt x="1232" y="455"/>
                        <a:pt x="1232" y="454"/>
                      </a:cubicBezTo>
                      <a:cubicBezTo>
                        <a:pt x="1232" y="454"/>
                        <a:pt x="1232" y="454"/>
                        <a:pt x="1232" y="454"/>
                      </a:cubicBezTo>
                      <a:cubicBezTo>
                        <a:pt x="1231" y="456"/>
                        <a:pt x="1230" y="458"/>
                        <a:pt x="1227" y="459"/>
                      </a:cubicBezTo>
                      <a:cubicBezTo>
                        <a:pt x="1227" y="459"/>
                        <a:pt x="1227" y="459"/>
                        <a:pt x="1227" y="459"/>
                      </a:cubicBezTo>
                      <a:cubicBezTo>
                        <a:pt x="1226" y="459"/>
                        <a:pt x="1225" y="458"/>
                        <a:pt x="1224" y="457"/>
                      </a:cubicBezTo>
                      <a:cubicBezTo>
                        <a:pt x="1222" y="455"/>
                        <a:pt x="1223" y="449"/>
                        <a:pt x="1223" y="446"/>
                      </a:cubicBezTo>
                      <a:cubicBezTo>
                        <a:pt x="1223" y="446"/>
                        <a:pt x="1222" y="446"/>
                        <a:pt x="1221" y="446"/>
                      </a:cubicBezTo>
                      <a:cubicBezTo>
                        <a:pt x="1219" y="447"/>
                        <a:pt x="1216" y="447"/>
                        <a:pt x="1213" y="447"/>
                      </a:cubicBezTo>
                      <a:cubicBezTo>
                        <a:pt x="1208" y="446"/>
                        <a:pt x="1207" y="444"/>
                        <a:pt x="1206" y="443"/>
                      </a:cubicBezTo>
                      <a:cubicBezTo>
                        <a:pt x="1206" y="440"/>
                        <a:pt x="1208" y="437"/>
                        <a:pt x="1212" y="435"/>
                      </a:cubicBezTo>
                      <a:cubicBezTo>
                        <a:pt x="1215" y="433"/>
                        <a:pt x="1216" y="432"/>
                        <a:pt x="1217" y="431"/>
                      </a:cubicBezTo>
                      <a:cubicBezTo>
                        <a:pt x="1218" y="430"/>
                        <a:pt x="1218" y="428"/>
                        <a:pt x="1220" y="428"/>
                      </a:cubicBezTo>
                      <a:cubicBezTo>
                        <a:pt x="1222" y="427"/>
                        <a:pt x="1226" y="425"/>
                        <a:pt x="1229" y="422"/>
                      </a:cubicBezTo>
                      <a:cubicBezTo>
                        <a:pt x="1231" y="421"/>
                        <a:pt x="1233" y="420"/>
                        <a:pt x="1234" y="419"/>
                      </a:cubicBezTo>
                      <a:cubicBezTo>
                        <a:pt x="1238" y="417"/>
                        <a:pt x="1239" y="415"/>
                        <a:pt x="1240" y="412"/>
                      </a:cubicBezTo>
                      <a:cubicBezTo>
                        <a:pt x="1240" y="410"/>
                        <a:pt x="1243" y="408"/>
                        <a:pt x="1248" y="405"/>
                      </a:cubicBezTo>
                      <a:cubicBezTo>
                        <a:pt x="1250" y="403"/>
                        <a:pt x="1254" y="401"/>
                        <a:pt x="1256" y="399"/>
                      </a:cubicBezTo>
                      <a:cubicBezTo>
                        <a:pt x="1263" y="394"/>
                        <a:pt x="1267" y="390"/>
                        <a:pt x="1268" y="387"/>
                      </a:cubicBezTo>
                      <a:cubicBezTo>
                        <a:pt x="1269" y="385"/>
                        <a:pt x="1272" y="383"/>
                        <a:pt x="1276" y="381"/>
                      </a:cubicBezTo>
                      <a:cubicBezTo>
                        <a:pt x="1278" y="380"/>
                        <a:pt x="1280" y="378"/>
                        <a:pt x="1281" y="377"/>
                      </a:cubicBezTo>
                      <a:cubicBezTo>
                        <a:pt x="1281" y="373"/>
                        <a:pt x="1296" y="366"/>
                        <a:pt x="1303" y="364"/>
                      </a:cubicBezTo>
                      <a:cubicBezTo>
                        <a:pt x="1305" y="364"/>
                        <a:pt x="1308" y="364"/>
                        <a:pt x="1311" y="364"/>
                      </a:cubicBezTo>
                      <a:cubicBezTo>
                        <a:pt x="1318" y="364"/>
                        <a:pt x="1327" y="365"/>
                        <a:pt x="1330" y="368"/>
                      </a:cubicBezTo>
                      <a:cubicBezTo>
                        <a:pt x="1331" y="369"/>
                        <a:pt x="1331" y="369"/>
                        <a:pt x="1333" y="368"/>
                      </a:cubicBezTo>
                      <a:cubicBezTo>
                        <a:pt x="1334" y="366"/>
                        <a:pt x="1336" y="366"/>
                        <a:pt x="1337" y="366"/>
                      </a:cubicBezTo>
                      <a:cubicBezTo>
                        <a:pt x="1338" y="366"/>
                        <a:pt x="1340" y="366"/>
                        <a:pt x="1342" y="367"/>
                      </a:cubicBezTo>
                      <a:cubicBezTo>
                        <a:pt x="1345" y="367"/>
                        <a:pt x="1345" y="367"/>
                        <a:pt x="1345" y="367"/>
                      </a:cubicBezTo>
                      <a:cubicBezTo>
                        <a:pt x="1347" y="367"/>
                        <a:pt x="1349" y="367"/>
                        <a:pt x="1350" y="366"/>
                      </a:cubicBezTo>
                      <a:cubicBezTo>
                        <a:pt x="1352" y="366"/>
                        <a:pt x="1354" y="365"/>
                        <a:pt x="1356" y="366"/>
                      </a:cubicBezTo>
                      <a:cubicBezTo>
                        <a:pt x="1357" y="366"/>
                        <a:pt x="1359" y="366"/>
                        <a:pt x="1360" y="366"/>
                      </a:cubicBezTo>
                      <a:cubicBezTo>
                        <a:pt x="1361" y="366"/>
                        <a:pt x="1362" y="366"/>
                        <a:pt x="1363" y="364"/>
                      </a:cubicBezTo>
                      <a:cubicBezTo>
                        <a:pt x="1365" y="360"/>
                        <a:pt x="1370" y="360"/>
                        <a:pt x="1373" y="360"/>
                      </a:cubicBezTo>
                      <a:cubicBezTo>
                        <a:pt x="1376" y="360"/>
                        <a:pt x="1380" y="360"/>
                        <a:pt x="1382" y="361"/>
                      </a:cubicBezTo>
                      <a:cubicBezTo>
                        <a:pt x="1382" y="362"/>
                        <a:pt x="1382" y="362"/>
                        <a:pt x="1383" y="362"/>
                      </a:cubicBezTo>
                      <a:cubicBezTo>
                        <a:pt x="1385" y="364"/>
                        <a:pt x="1386" y="364"/>
                        <a:pt x="1388" y="363"/>
                      </a:cubicBezTo>
                      <a:cubicBezTo>
                        <a:pt x="1389" y="362"/>
                        <a:pt x="1390" y="362"/>
                        <a:pt x="1391" y="362"/>
                      </a:cubicBezTo>
                      <a:cubicBezTo>
                        <a:pt x="1393" y="362"/>
                        <a:pt x="1394" y="364"/>
                        <a:pt x="1395" y="365"/>
                      </a:cubicBezTo>
                      <a:cubicBezTo>
                        <a:pt x="1396" y="366"/>
                        <a:pt x="1396" y="367"/>
                        <a:pt x="1397" y="367"/>
                      </a:cubicBezTo>
                      <a:cubicBezTo>
                        <a:pt x="1400" y="367"/>
                        <a:pt x="1401" y="369"/>
                        <a:pt x="1401" y="370"/>
                      </a:cubicBezTo>
                      <a:cubicBezTo>
                        <a:pt x="1401" y="371"/>
                        <a:pt x="1400" y="372"/>
                        <a:pt x="1399" y="373"/>
                      </a:cubicBezTo>
                      <a:cubicBezTo>
                        <a:pt x="1400" y="373"/>
                        <a:pt x="1401" y="372"/>
                        <a:pt x="1402" y="372"/>
                      </a:cubicBezTo>
                      <a:cubicBezTo>
                        <a:pt x="1403" y="372"/>
                        <a:pt x="1403" y="372"/>
                        <a:pt x="1403" y="372"/>
                      </a:cubicBezTo>
                      <a:cubicBezTo>
                        <a:pt x="1404" y="373"/>
                        <a:pt x="1405" y="373"/>
                        <a:pt x="1406" y="373"/>
                      </a:cubicBezTo>
                      <a:cubicBezTo>
                        <a:pt x="1409" y="373"/>
                        <a:pt x="1411" y="372"/>
                        <a:pt x="1413" y="371"/>
                      </a:cubicBezTo>
                      <a:cubicBezTo>
                        <a:pt x="1416" y="369"/>
                        <a:pt x="1419" y="370"/>
                        <a:pt x="1420" y="371"/>
                      </a:cubicBezTo>
                      <a:cubicBezTo>
                        <a:pt x="1420" y="371"/>
                        <a:pt x="1421" y="371"/>
                        <a:pt x="1421" y="371"/>
                      </a:cubicBezTo>
                      <a:cubicBezTo>
                        <a:pt x="1423" y="369"/>
                        <a:pt x="1426" y="368"/>
                        <a:pt x="1428" y="368"/>
                      </a:cubicBezTo>
                      <a:cubicBezTo>
                        <a:pt x="1427" y="368"/>
                        <a:pt x="1425" y="367"/>
                        <a:pt x="1424" y="366"/>
                      </a:cubicBezTo>
                      <a:cubicBezTo>
                        <a:pt x="1423" y="363"/>
                        <a:pt x="1424" y="360"/>
                        <a:pt x="1427" y="355"/>
                      </a:cubicBezTo>
                      <a:cubicBezTo>
                        <a:pt x="1430" y="350"/>
                        <a:pt x="1435" y="347"/>
                        <a:pt x="1439" y="344"/>
                      </a:cubicBezTo>
                      <a:cubicBezTo>
                        <a:pt x="1441" y="343"/>
                        <a:pt x="1443" y="341"/>
                        <a:pt x="1444" y="340"/>
                      </a:cubicBezTo>
                      <a:cubicBezTo>
                        <a:pt x="1447" y="338"/>
                        <a:pt x="1449" y="337"/>
                        <a:pt x="1451" y="337"/>
                      </a:cubicBezTo>
                      <a:cubicBezTo>
                        <a:pt x="1451" y="337"/>
                        <a:pt x="1451" y="337"/>
                        <a:pt x="1452" y="337"/>
                      </a:cubicBezTo>
                      <a:cubicBezTo>
                        <a:pt x="1452" y="333"/>
                        <a:pt x="1454" y="325"/>
                        <a:pt x="1459" y="325"/>
                      </a:cubicBezTo>
                      <a:cubicBezTo>
                        <a:pt x="1460" y="325"/>
                        <a:pt x="1460" y="325"/>
                        <a:pt x="1460" y="325"/>
                      </a:cubicBezTo>
                      <a:cubicBezTo>
                        <a:pt x="1461" y="325"/>
                        <a:pt x="1462" y="325"/>
                        <a:pt x="1463" y="325"/>
                      </a:cubicBezTo>
                      <a:cubicBezTo>
                        <a:pt x="1465" y="325"/>
                        <a:pt x="1466" y="325"/>
                        <a:pt x="1468" y="325"/>
                      </a:cubicBezTo>
                      <a:cubicBezTo>
                        <a:pt x="1472" y="325"/>
                        <a:pt x="1475" y="324"/>
                        <a:pt x="1477" y="323"/>
                      </a:cubicBezTo>
                      <a:cubicBezTo>
                        <a:pt x="1479" y="322"/>
                        <a:pt x="1480" y="322"/>
                        <a:pt x="1481" y="322"/>
                      </a:cubicBezTo>
                      <a:cubicBezTo>
                        <a:pt x="1484" y="322"/>
                        <a:pt x="1485" y="324"/>
                        <a:pt x="1486" y="325"/>
                      </a:cubicBezTo>
                      <a:cubicBezTo>
                        <a:pt x="1486" y="326"/>
                        <a:pt x="1486" y="326"/>
                        <a:pt x="1486" y="326"/>
                      </a:cubicBezTo>
                      <a:cubicBezTo>
                        <a:pt x="1486" y="326"/>
                        <a:pt x="1487" y="325"/>
                        <a:pt x="1488" y="325"/>
                      </a:cubicBezTo>
                      <a:cubicBezTo>
                        <a:pt x="1489" y="324"/>
                        <a:pt x="1491" y="323"/>
                        <a:pt x="1493" y="323"/>
                      </a:cubicBezTo>
                      <a:cubicBezTo>
                        <a:pt x="1493" y="323"/>
                        <a:pt x="1494" y="323"/>
                        <a:pt x="1495" y="323"/>
                      </a:cubicBezTo>
                      <a:cubicBezTo>
                        <a:pt x="1496" y="324"/>
                        <a:pt x="1496" y="325"/>
                        <a:pt x="1496" y="325"/>
                      </a:cubicBezTo>
                      <a:cubicBezTo>
                        <a:pt x="1497" y="327"/>
                        <a:pt x="1495" y="329"/>
                        <a:pt x="1494" y="331"/>
                      </a:cubicBezTo>
                      <a:cubicBezTo>
                        <a:pt x="1492" y="332"/>
                        <a:pt x="1491" y="334"/>
                        <a:pt x="1490" y="336"/>
                      </a:cubicBezTo>
                      <a:cubicBezTo>
                        <a:pt x="1490" y="337"/>
                        <a:pt x="1490" y="337"/>
                        <a:pt x="1490" y="337"/>
                      </a:cubicBezTo>
                      <a:cubicBezTo>
                        <a:pt x="1490" y="337"/>
                        <a:pt x="1491" y="337"/>
                        <a:pt x="1492" y="337"/>
                      </a:cubicBezTo>
                      <a:cubicBezTo>
                        <a:pt x="1493" y="337"/>
                        <a:pt x="1494" y="337"/>
                        <a:pt x="1495" y="338"/>
                      </a:cubicBezTo>
                      <a:cubicBezTo>
                        <a:pt x="1497" y="339"/>
                        <a:pt x="1497" y="340"/>
                        <a:pt x="1497" y="340"/>
                      </a:cubicBezTo>
                      <a:cubicBezTo>
                        <a:pt x="1497" y="341"/>
                        <a:pt x="1497" y="342"/>
                        <a:pt x="1497" y="342"/>
                      </a:cubicBezTo>
                      <a:cubicBezTo>
                        <a:pt x="1499" y="341"/>
                        <a:pt x="1501" y="340"/>
                        <a:pt x="1504" y="337"/>
                      </a:cubicBezTo>
                      <a:cubicBezTo>
                        <a:pt x="1512" y="329"/>
                        <a:pt x="1518" y="328"/>
                        <a:pt x="1523" y="328"/>
                      </a:cubicBezTo>
                      <a:cubicBezTo>
                        <a:pt x="1523" y="328"/>
                        <a:pt x="1524" y="328"/>
                        <a:pt x="1524" y="328"/>
                      </a:cubicBezTo>
                      <a:cubicBezTo>
                        <a:pt x="1524" y="328"/>
                        <a:pt x="1524" y="328"/>
                        <a:pt x="1525" y="328"/>
                      </a:cubicBezTo>
                      <a:cubicBezTo>
                        <a:pt x="1525" y="327"/>
                        <a:pt x="1525" y="326"/>
                        <a:pt x="1525" y="325"/>
                      </a:cubicBezTo>
                      <a:cubicBezTo>
                        <a:pt x="1524" y="323"/>
                        <a:pt x="1524" y="321"/>
                        <a:pt x="1524" y="318"/>
                      </a:cubicBezTo>
                      <a:cubicBezTo>
                        <a:pt x="1525" y="312"/>
                        <a:pt x="1535" y="309"/>
                        <a:pt x="1541" y="309"/>
                      </a:cubicBezTo>
                      <a:cubicBezTo>
                        <a:pt x="1542" y="309"/>
                        <a:pt x="1545" y="309"/>
                        <a:pt x="1546" y="310"/>
                      </a:cubicBezTo>
                      <a:cubicBezTo>
                        <a:pt x="1550" y="311"/>
                        <a:pt x="1551" y="313"/>
                        <a:pt x="1551" y="315"/>
                      </a:cubicBezTo>
                      <a:cubicBezTo>
                        <a:pt x="1551" y="315"/>
                        <a:pt x="1550" y="317"/>
                        <a:pt x="1548" y="317"/>
                      </a:cubicBezTo>
                      <a:cubicBezTo>
                        <a:pt x="1547" y="317"/>
                        <a:pt x="1546" y="317"/>
                        <a:pt x="1545" y="316"/>
                      </a:cubicBezTo>
                      <a:cubicBezTo>
                        <a:pt x="1543" y="316"/>
                        <a:pt x="1542" y="316"/>
                        <a:pt x="1541" y="318"/>
                      </a:cubicBezTo>
                      <a:cubicBezTo>
                        <a:pt x="1540" y="319"/>
                        <a:pt x="1539" y="321"/>
                        <a:pt x="1539" y="323"/>
                      </a:cubicBezTo>
                      <a:cubicBezTo>
                        <a:pt x="1539" y="326"/>
                        <a:pt x="1538" y="328"/>
                        <a:pt x="1537" y="330"/>
                      </a:cubicBezTo>
                      <a:cubicBezTo>
                        <a:pt x="1537" y="330"/>
                        <a:pt x="1536" y="331"/>
                        <a:pt x="1536" y="331"/>
                      </a:cubicBezTo>
                      <a:cubicBezTo>
                        <a:pt x="1538" y="332"/>
                        <a:pt x="1538" y="333"/>
                        <a:pt x="1538" y="334"/>
                      </a:cubicBezTo>
                      <a:cubicBezTo>
                        <a:pt x="1537" y="335"/>
                        <a:pt x="1536" y="336"/>
                        <a:pt x="1535" y="337"/>
                      </a:cubicBezTo>
                      <a:cubicBezTo>
                        <a:pt x="1535" y="337"/>
                        <a:pt x="1534" y="338"/>
                        <a:pt x="1534" y="338"/>
                      </a:cubicBezTo>
                      <a:cubicBezTo>
                        <a:pt x="1534" y="338"/>
                        <a:pt x="1534" y="338"/>
                        <a:pt x="1534" y="338"/>
                      </a:cubicBezTo>
                      <a:cubicBezTo>
                        <a:pt x="1534" y="340"/>
                        <a:pt x="1533" y="343"/>
                        <a:pt x="1529" y="345"/>
                      </a:cubicBezTo>
                      <a:cubicBezTo>
                        <a:pt x="1528" y="345"/>
                        <a:pt x="1527" y="345"/>
                        <a:pt x="1526" y="345"/>
                      </a:cubicBezTo>
                      <a:cubicBezTo>
                        <a:pt x="1523" y="346"/>
                        <a:pt x="1516" y="347"/>
                        <a:pt x="1516" y="349"/>
                      </a:cubicBezTo>
                      <a:cubicBezTo>
                        <a:pt x="1515" y="353"/>
                        <a:pt x="1513" y="354"/>
                        <a:pt x="1511" y="356"/>
                      </a:cubicBezTo>
                      <a:cubicBezTo>
                        <a:pt x="1509" y="357"/>
                        <a:pt x="1507" y="358"/>
                        <a:pt x="1506" y="360"/>
                      </a:cubicBezTo>
                      <a:cubicBezTo>
                        <a:pt x="1505" y="363"/>
                        <a:pt x="1502" y="365"/>
                        <a:pt x="1498" y="368"/>
                      </a:cubicBezTo>
                      <a:cubicBezTo>
                        <a:pt x="1494" y="371"/>
                        <a:pt x="1489" y="374"/>
                        <a:pt x="1485" y="380"/>
                      </a:cubicBezTo>
                      <a:cubicBezTo>
                        <a:pt x="1480" y="387"/>
                        <a:pt x="1473" y="390"/>
                        <a:pt x="1469" y="391"/>
                      </a:cubicBezTo>
                      <a:cubicBezTo>
                        <a:pt x="1468" y="392"/>
                        <a:pt x="1467" y="392"/>
                        <a:pt x="1467" y="392"/>
                      </a:cubicBezTo>
                      <a:cubicBezTo>
                        <a:pt x="1466" y="395"/>
                        <a:pt x="1462" y="395"/>
                        <a:pt x="1457" y="395"/>
                      </a:cubicBezTo>
                      <a:cubicBezTo>
                        <a:pt x="1457" y="395"/>
                        <a:pt x="1456" y="395"/>
                        <a:pt x="1456" y="395"/>
                      </a:cubicBezTo>
                      <a:cubicBezTo>
                        <a:pt x="1456" y="396"/>
                        <a:pt x="1456" y="396"/>
                        <a:pt x="1456" y="396"/>
                      </a:cubicBezTo>
                      <a:cubicBezTo>
                        <a:pt x="1456" y="399"/>
                        <a:pt x="1457" y="404"/>
                        <a:pt x="1452" y="408"/>
                      </a:cubicBezTo>
                      <a:cubicBezTo>
                        <a:pt x="1446" y="415"/>
                        <a:pt x="1442" y="424"/>
                        <a:pt x="1442" y="433"/>
                      </a:cubicBezTo>
                      <a:cubicBezTo>
                        <a:pt x="1443" y="443"/>
                        <a:pt x="1446" y="469"/>
                        <a:pt x="1448" y="474"/>
                      </a:cubicBezTo>
                      <a:cubicBezTo>
                        <a:pt x="1450" y="476"/>
                        <a:pt x="1450" y="481"/>
                        <a:pt x="1451" y="485"/>
                      </a:cubicBezTo>
                      <a:cubicBezTo>
                        <a:pt x="1451" y="488"/>
                        <a:pt x="1451" y="492"/>
                        <a:pt x="1452" y="492"/>
                      </a:cubicBezTo>
                      <a:cubicBezTo>
                        <a:pt x="1453" y="494"/>
                        <a:pt x="1454" y="497"/>
                        <a:pt x="1454" y="498"/>
                      </a:cubicBezTo>
                      <a:cubicBezTo>
                        <a:pt x="1454" y="499"/>
                        <a:pt x="1454" y="499"/>
                        <a:pt x="1454" y="500"/>
                      </a:cubicBezTo>
                      <a:cubicBezTo>
                        <a:pt x="1455" y="499"/>
                        <a:pt x="1457" y="497"/>
                        <a:pt x="1459" y="495"/>
                      </a:cubicBezTo>
                      <a:cubicBezTo>
                        <a:pt x="1460" y="493"/>
                        <a:pt x="1462" y="492"/>
                        <a:pt x="1464" y="490"/>
                      </a:cubicBezTo>
                      <a:cubicBezTo>
                        <a:pt x="1466" y="489"/>
                        <a:pt x="1466" y="488"/>
                        <a:pt x="1467" y="487"/>
                      </a:cubicBezTo>
                      <a:cubicBezTo>
                        <a:pt x="1467" y="486"/>
                        <a:pt x="1468" y="485"/>
                        <a:pt x="1469" y="484"/>
                      </a:cubicBezTo>
                      <a:cubicBezTo>
                        <a:pt x="1470" y="483"/>
                        <a:pt x="1471" y="479"/>
                        <a:pt x="1471" y="477"/>
                      </a:cubicBezTo>
                      <a:cubicBezTo>
                        <a:pt x="1471" y="475"/>
                        <a:pt x="1471" y="474"/>
                        <a:pt x="1471" y="473"/>
                      </a:cubicBezTo>
                      <a:cubicBezTo>
                        <a:pt x="1472" y="471"/>
                        <a:pt x="1474" y="470"/>
                        <a:pt x="1476" y="469"/>
                      </a:cubicBezTo>
                      <a:cubicBezTo>
                        <a:pt x="1477" y="469"/>
                        <a:pt x="1479" y="468"/>
                        <a:pt x="1479" y="467"/>
                      </a:cubicBezTo>
                      <a:cubicBezTo>
                        <a:pt x="1481" y="465"/>
                        <a:pt x="1484" y="465"/>
                        <a:pt x="1486" y="465"/>
                      </a:cubicBezTo>
                      <a:cubicBezTo>
                        <a:pt x="1487" y="465"/>
                        <a:pt x="1487" y="465"/>
                        <a:pt x="1488" y="465"/>
                      </a:cubicBezTo>
                      <a:cubicBezTo>
                        <a:pt x="1488" y="464"/>
                        <a:pt x="1487" y="462"/>
                        <a:pt x="1487" y="460"/>
                      </a:cubicBezTo>
                      <a:cubicBezTo>
                        <a:pt x="1487" y="459"/>
                        <a:pt x="1486" y="459"/>
                        <a:pt x="1486" y="458"/>
                      </a:cubicBezTo>
                      <a:cubicBezTo>
                        <a:pt x="1485" y="454"/>
                        <a:pt x="1490" y="450"/>
                        <a:pt x="1495" y="447"/>
                      </a:cubicBezTo>
                      <a:cubicBezTo>
                        <a:pt x="1496" y="446"/>
                        <a:pt x="1497" y="446"/>
                        <a:pt x="1498" y="445"/>
                      </a:cubicBezTo>
                      <a:cubicBezTo>
                        <a:pt x="1500" y="444"/>
                        <a:pt x="1502" y="444"/>
                        <a:pt x="1505" y="444"/>
                      </a:cubicBezTo>
                      <a:cubicBezTo>
                        <a:pt x="1506" y="444"/>
                        <a:pt x="1507" y="445"/>
                        <a:pt x="1508" y="445"/>
                      </a:cubicBezTo>
                      <a:cubicBezTo>
                        <a:pt x="1509" y="445"/>
                        <a:pt x="1510" y="444"/>
                        <a:pt x="1511" y="443"/>
                      </a:cubicBezTo>
                      <a:cubicBezTo>
                        <a:pt x="1513" y="441"/>
                        <a:pt x="1512" y="439"/>
                        <a:pt x="1509" y="436"/>
                      </a:cubicBezTo>
                      <a:cubicBezTo>
                        <a:pt x="1509" y="435"/>
                        <a:pt x="1509" y="435"/>
                        <a:pt x="1509" y="435"/>
                      </a:cubicBezTo>
                      <a:cubicBezTo>
                        <a:pt x="1508" y="434"/>
                        <a:pt x="1508" y="432"/>
                        <a:pt x="1509" y="430"/>
                      </a:cubicBezTo>
                      <a:cubicBezTo>
                        <a:pt x="1510" y="426"/>
                        <a:pt x="1514" y="419"/>
                        <a:pt x="1518" y="418"/>
                      </a:cubicBezTo>
                      <a:cubicBezTo>
                        <a:pt x="1520" y="417"/>
                        <a:pt x="1522" y="418"/>
                        <a:pt x="1523" y="418"/>
                      </a:cubicBezTo>
                      <a:cubicBezTo>
                        <a:pt x="1523" y="418"/>
                        <a:pt x="1524" y="419"/>
                        <a:pt x="1524" y="419"/>
                      </a:cubicBezTo>
                      <a:cubicBezTo>
                        <a:pt x="1524" y="419"/>
                        <a:pt x="1525" y="419"/>
                        <a:pt x="1526" y="418"/>
                      </a:cubicBezTo>
                      <a:cubicBezTo>
                        <a:pt x="1526" y="418"/>
                        <a:pt x="1526" y="417"/>
                        <a:pt x="1526" y="417"/>
                      </a:cubicBezTo>
                      <a:cubicBezTo>
                        <a:pt x="1525" y="416"/>
                        <a:pt x="1523" y="414"/>
                        <a:pt x="1522" y="414"/>
                      </a:cubicBezTo>
                      <a:cubicBezTo>
                        <a:pt x="1521" y="414"/>
                        <a:pt x="1519" y="414"/>
                        <a:pt x="1518" y="411"/>
                      </a:cubicBezTo>
                      <a:cubicBezTo>
                        <a:pt x="1517" y="408"/>
                        <a:pt x="1518" y="401"/>
                        <a:pt x="1523" y="398"/>
                      </a:cubicBezTo>
                      <a:cubicBezTo>
                        <a:pt x="1524" y="397"/>
                        <a:pt x="1525" y="396"/>
                        <a:pt x="1525" y="396"/>
                      </a:cubicBezTo>
                      <a:cubicBezTo>
                        <a:pt x="1524" y="396"/>
                        <a:pt x="1524" y="395"/>
                        <a:pt x="1523" y="395"/>
                      </a:cubicBezTo>
                      <a:cubicBezTo>
                        <a:pt x="1522" y="395"/>
                        <a:pt x="1521" y="395"/>
                        <a:pt x="1520" y="395"/>
                      </a:cubicBezTo>
                      <a:cubicBezTo>
                        <a:pt x="1519" y="395"/>
                        <a:pt x="1518" y="396"/>
                        <a:pt x="1517" y="396"/>
                      </a:cubicBezTo>
                      <a:cubicBezTo>
                        <a:pt x="1517" y="396"/>
                        <a:pt x="1517" y="396"/>
                        <a:pt x="1517" y="396"/>
                      </a:cubicBezTo>
                      <a:cubicBezTo>
                        <a:pt x="1515" y="396"/>
                        <a:pt x="1513" y="395"/>
                        <a:pt x="1512" y="393"/>
                      </a:cubicBezTo>
                      <a:cubicBezTo>
                        <a:pt x="1511" y="390"/>
                        <a:pt x="1510" y="385"/>
                        <a:pt x="1514" y="381"/>
                      </a:cubicBezTo>
                      <a:cubicBezTo>
                        <a:pt x="1516" y="378"/>
                        <a:pt x="1518" y="377"/>
                        <a:pt x="1520" y="375"/>
                      </a:cubicBezTo>
                      <a:cubicBezTo>
                        <a:pt x="1522" y="374"/>
                        <a:pt x="1522" y="373"/>
                        <a:pt x="1523" y="372"/>
                      </a:cubicBezTo>
                      <a:cubicBezTo>
                        <a:pt x="1524" y="368"/>
                        <a:pt x="1527" y="363"/>
                        <a:pt x="1530" y="360"/>
                      </a:cubicBezTo>
                      <a:cubicBezTo>
                        <a:pt x="1530" y="358"/>
                        <a:pt x="1531" y="358"/>
                        <a:pt x="1532" y="357"/>
                      </a:cubicBezTo>
                      <a:cubicBezTo>
                        <a:pt x="1532" y="355"/>
                        <a:pt x="1534" y="355"/>
                        <a:pt x="1536" y="355"/>
                      </a:cubicBezTo>
                      <a:cubicBezTo>
                        <a:pt x="1537" y="355"/>
                        <a:pt x="1539" y="355"/>
                        <a:pt x="1540" y="355"/>
                      </a:cubicBezTo>
                      <a:cubicBezTo>
                        <a:pt x="1541" y="355"/>
                        <a:pt x="1542" y="355"/>
                        <a:pt x="1542" y="355"/>
                      </a:cubicBezTo>
                      <a:cubicBezTo>
                        <a:pt x="1543" y="355"/>
                        <a:pt x="1543" y="355"/>
                        <a:pt x="1543" y="355"/>
                      </a:cubicBezTo>
                      <a:cubicBezTo>
                        <a:pt x="1545" y="355"/>
                        <a:pt x="1546" y="357"/>
                        <a:pt x="1546" y="358"/>
                      </a:cubicBezTo>
                      <a:cubicBezTo>
                        <a:pt x="1547" y="357"/>
                        <a:pt x="1548" y="356"/>
                        <a:pt x="1549" y="354"/>
                      </a:cubicBezTo>
                      <a:cubicBezTo>
                        <a:pt x="1552" y="351"/>
                        <a:pt x="1555" y="347"/>
                        <a:pt x="1559" y="347"/>
                      </a:cubicBezTo>
                      <a:cubicBezTo>
                        <a:pt x="1560" y="347"/>
                        <a:pt x="1561" y="347"/>
                        <a:pt x="1562" y="348"/>
                      </a:cubicBezTo>
                      <a:cubicBezTo>
                        <a:pt x="1563" y="349"/>
                        <a:pt x="1563" y="352"/>
                        <a:pt x="1563" y="354"/>
                      </a:cubicBezTo>
                      <a:cubicBezTo>
                        <a:pt x="1563" y="355"/>
                        <a:pt x="1563" y="356"/>
                        <a:pt x="1563" y="357"/>
                      </a:cubicBezTo>
                      <a:cubicBezTo>
                        <a:pt x="1563" y="357"/>
                        <a:pt x="1564" y="356"/>
                        <a:pt x="1564" y="356"/>
                      </a:cubicBezTo>
                      <a:cubicBezTo>
                        <a:pt x="1566" y="355"/>
                        <a:pt x="1568" y="353"/>
                        <a:pt x="1570" y="351"/>
                      </a:cubicBezTo>
                      <a:cubicBezTo>
                        <a:pt x="1576" y="347"/>
                        <a:pt x="1585" y="347"/>
                        <a:pt x="1589" y="347"/>
                      </a:cubicBezTo>
                      <a:cubicBezTo>
                        <a:pt x="1594" y="347"/>
                        <a:pt x="1598" y="347"/>
                        <a:pt x="1601" y="348"/>
                      </a:cubicBezTo>
                      <a:cubicBezTo>
                        <a:pt x="1603" y="350"/>
                        <a:pt x="1605" y="352"/>
                        <a:pt x="1606" y="354"/>
                      </a:cubicBezTo>
                      <a:cubicBezTo>
                        <a:pt x="1607" y="354"/>
                        <a:pt x="1607" y="355"/>
                        <a:pt x="1608" y="355"/>
                      </a:cubicBezTo>
                      <a:cubicBezTo>
                        <a:pt x="1608" y="355"/>
                        <a:pt x="1608" y="355"/>
                        <a:pt x="1608" y="354"/>
                      </a:cubicBezTo>
                      <a:cubicBezTo>
                        <a:pt x="1609" y="352"/>
                        <a:pt x="1609" y="350"/>
                        <a:pt x="1612" y="349"/>
                      </a:cubicBezTo>
                      <a:cubicBezTo>
                        <a:pt x="1616" y="348"/>
                        <a:pt x="1622" y="344"/>
                        <a:pt x="1628" y="340"/>
                      </a:cubicBezTo>
                      <a:cubicBezTo>
                        <a:pt x="1630" y="338"/>
                        <a:pt x="1632" y="338"/>
                        <a:pt x="1633" y="337"/>
                      </a:cubicBezTo>
                      <a:cubicBezTo>
                        <a:pt x="1633" y="337"/>
                        <a:pt x="1633" y="337"/>
                        <a:pt x="1634" y="336"/>
                      </a:cubicBezTo>
                      <a:cubicBezTo>
                        <a:pt x="1636" y="333"/>
                        <a:pt x="1638" y="333"/>
                        <a:pt x="1639" y="333"/>
                      </a:cubicBezTo>
                      <a:cubicBezTo>
                        <a:pt x="1640" y="332"/>
                        <a:pt x="1640" y="332"/>
                        <a:pt x="1640" y="332"/>
                      </a:cubicBezTo>
                      <a:cubicBezTo>
                        <a:pt x="1642" y="328"/>
                        <a:pt x="1652" y="324"/>
                        <a:pt x="1661" y="322"/>
                      </a:cubicBezTo>
                      <a:cubicBezTo>
                        <a:pt x="1670" y="320"/>
                        <a:pt x="1681" y="315"/>
                        <a:pt x="1683" y="313"/>
                      </a:cubicBezTo>
                      <a:cubicBezTo>
                        <a:pt x="1683" y="312"/>
                        <a:pt x="1683" y="311"/>
                        <a:pt x="1683" y="310"/>
                      </a:cubicBezTo>
                      <a:cubicBezTo>
                        <a:pt x="1684" y="309"/>
                        <a:pt x="1686" y="309"/>
                        <a:pt x="1687" y="309"/>
                      </a:cubicBezTo>
                      <a:cubicBezTo>
                        <a:pt x="1689" y="309"/>
                        <a:pt x="1691" y="310"/>
                        <a:pt x="1691" y="311"/>
                      </a:cubicBezTo>
                      <a:cubicBezTo>
                        <a:pt x="1691" y="311"/>
                        <a:pt x="1693" y="311"/>
                        <a:pt x="1694" y="312"/>
                      </a:cubicBezTo>
                      <a:cubicBezTo>
                        <a:pt x="1696" y="312"/>
                        <a:pt x="1698" y="312"/>
                        <a:pt x="1700" y="312"/>
                      </a:cubicBezTo>
                      <a:cubicBezTo>
                        <a:pt x="1701" y="313"/>
                        <a:pt x="1702" y="313"/>
                        <a:pt x="1703" y="313"/>
                      </a:cubicBezTo>
                      <a:cubicBezTo>
                        <a:pt x="1704" y="314"/>
                        <a:pt x="1705" y="314"/>
                        <a:pt x="1706" y="314"/>
                      </a:cubicBezTo>
                      <a:cubicBezTo>
                        <a:pt x="1707" y="314"/>
                        <a:pt x="1708" y="314"/>
                        <a:pt x="1710" y="312"/>
                      </a:cubicBezTo>
                      <a:cubicBezTo>
                        <a:pt x="1712" y="310"/>
                        <a:pt x="1712" y="310"/>
                        <a:pt x="1711" y="308"/>
                      </a:cubicBezTo>
                      <a:cubicBezTo>
                        <a:pt x="1710" y="307"/>
                        <a:pt x="1709" y="306"/>
                        <a:pt x="1709" y="304"/>
                      </a:cubicBezTo>
                      <a:cubicBezTo>
                        <a:pt x="1709" y="303"/>
                        <a:pt x="1708" y="302"/>
                        <a:pt x="1707" y="301"/>
                      </a:cubicBezTo>
                      <a:cubicBezTo>
                        <a:pt x="1704" y="299"/>
                        <a:pt x="1702" y="296"/>
                        <a:pt x="1703" y="293"/>
                      </a:cubicBezTo>
                      <a:cubicBezTo>
                        <a:pt x="1703" y="291"/>
                        <a:pt x="1700" y="286"/>
                        <a:pt x="1698" y="285"/>
                      </a:cubicBezTo>
                      <a:cubicBezTo>
                        <a:pt x="1696" y="286"/>
                        <a:pt x="1693" y="285"/>
                        <a:pt x="1691" y="283"/>
                      </a:cubicBezTo>
                      <a:cubicBezTo>
                        <a:pt x="1689" y="282"/>
                        <a:pt x="1688" y="280"/>
                        <a:pt x="1688" y="279"/>
                      </a:cubicBezTo>
                      <a:cubicBezTo>
                        <a:pt x="1688" y="277"/>
                        <a:pt x="1688" y="277"/>
                        <a:pt x="1688" y="276"/>
                      </a:cubicBezTo>
                      <a:cubicBezTo>
                        <a:pt x="1688" y="276"/>
                        <a:pt x="1688" y="276"/>
                        <a:pt x="1688" y="276"/>
                      </a:cubicBezTo>
                      <a:cubicBezTo>
                        <a:pt x="1687" y="277"/>
                        <a:pt x="1685" y="278"/>
                        <a:pt x="1683" y="278"/>
                      </a:cubicBezTo>
                      <a:cubicBezTo>
                        <a:pt x="1679" y="278"/>
                        <a:pt x="1676" y="276"/>
                        <a:pt x="1676" y="273"/>
                      </a:cubicBezTo>
                      <a:cubicBezTo>
                        <a:pt x="1675" y="272"/>
                        <a:pt x="1675" y="271"/>
                        <a:pt x="1676" y="270"/>
                      </a:cubicBezTo>
                      <a:cubicBezTo>
                        <a:pt x="1677" y="268"/>
                        <a:pt x="1681" y="267"/>
                        <a:pt x="1684" y="267"/>
                      </a:cubicBezTo>
                      <a:cubicBezTo>
                        <a:pt x="1686" y="267"/>
                        <a:pt x="1688" y="267"/>
                        <a:pt x="1689" y="268"/>
                      </a:cubicBezTo>
                      <a:cubicBezTo>
                        <a:pt x="1693" y="269"/>
                        <a:pt x="1694" y="271"/>
                        <a:pt x="1695" y="272"/>
                      </a:cubicBezTo>
                      <a:cubicBezTo>
                        <a:pt x="1695" y="273"/>
                        <a:pt x="1695" y="273"/>
                        <a:pt x="1696" y="273"/>
                      </a:cubicBezTo>
                      <a:cubicBezTo>
                        <a:pt x="1696" y="274"/>
                        <a:pt x="1697" y="274"/>
                        <a:pt x="1699" y="274"/>
                      </a:cubicBezTo>
                      <a:cubicBezTo>
                        <a:pt x="1702" y="274"/>
                        <a:pt x="1705" y="273"/>
                        <a:pt x="1707" y="272"/>
                      </a:cubicBezTo>
                      <a:cubicBezTo>
                        <a:pt x="1707" y="272"/>
                        <a:pt x="1709" y="271"/>
                        <a:pt x="1710" y="271"/>
                      </a:cubicBezTo>
                      <a:cubicBezTo>
                        <a:pt x="1713" y="270"/>
                        <a:pt x="1720" y="267"/>
                        <a:pt x="1721" y="266"/>
                      </a:cubicBezTo>
                      <a:cubicBezTo>
                        <a:pt x="1721" y="265"/>
                        <a:pt x="1721" y="264"/>
                        <a:pt x="1721" y="264"/>
                      </a:cubicBezTo>
                      <a:cubicBezTo>
                        <a:pt x="1722" y="262"/>
                        <a:pt x="1722" y="260"/>
                        <a:pt x="1725" y="259"/>
                      </a:cubicBezTo>
                      <a:cubicBezTo>
                        <a:pt x="1725" y="259"/>
                        <a:pt x="1725" y="259"/>
                        <a:pt x="1725" y="259"/>
                      </a:cubicBezTo>
                      <a:cubicBezTo>
                        <a:pt x="1725" y="258"/>
                        <a:pt x="1724" y="257"/>
                        <a:pt x="1723" y="256"/>
                      </a:cubicBezTo>
                      <a:cubicBezTo>
                        <a:pt x="1720" y="255"/>
                        <a:pt x="1719" y="252"/>
                        <a:pt x="1720" y="250"/>
                      </a:cubicBezTo>
                      <a:cubicBezTo>
                        <a:pt x="1720" y="248"/>
                        <a:pt x="1722" y="247"/>
                        <a:pt x="1724" y="247"/>
                      </a:cubicBezTo>
                      <a:cubicBezTo>
                        <a:pt x="1725" y="247"/>
                        <a:pt x="1725" y="247"/>
                        <a:pt x="1725" y="246"/>
                      </a:cubicBezTo>
                      <a:cubicBezTo>
                        <a:pt x="1726" y="245"/>
                        <a:pt x="1726" y="243"/>
                        <a:pt x="1728" y="243"/>
                      </a:cubicBezTo>
                      <a:cubicBezTo>
                        <a:pt x="1729" y="243"/>
                        <a:pt x="1729" y="243"/>
                        <a:pt x="1729" y="243"/>
                      </a:cubicBezTo>
                      <a:cubicBezTo>
                        <a:pt x="1730" y="243"/>
                        <a:pt x="1730" y="243"/>
                        <a:pt x="1731" y="243"/>
                      </a:cubicBezTo>
                      <a:cubicBezTo>
                        <a:pt x="1731" y="243"/>
                        <a:pt x="1731" y="243"/>
                        <a:pt x="1732" y="243"/>
                      </a:cubicBezTo>
                      <a:cubicBezTo>
                        <a:pt x="1732" y="243"/>
                        <a:pt x="1733" y="243"/>
                        <a:pt x="1734" y="243"/>
                      </a:cubicBezTo>
                      <a:cubicBezTo>
                        <a:pt x="1735" y="242"/>
                        <a:pt x="1735" y="242"/>
                        <a:pt x="1736" y="242"/>
                      </a:cubicBezTo>
                      <a:cubicBezTo>
                        <a:pt x="1737" y="242"/>
                        <a:pt x="1737" y="242"/>
                        <a:pt x="1737" y="242"/>
                      </a:cubicBezTo>
                      <a:cubicBezTo>
                        <a:pt x="1738" y="243"/>
                        <a:pt x="1738" y="243"/>
                        <a:pt x="1738" y="243"/>
                      </a:cubicBezTo>
                      <a:cubicBezTo>
                        <a:pt x="1739" y="245"/>
                        <a:pt x="1738" y="247"/>
                        <a:pt x="1736" y="249"/>
                      </a:cubicBezTo>
                      <a:cubicBezTo>
                        <a:pt x="1736" y="250"/>
                        <a:pt x="1735" y="251"/>
                        <a:pt x="1735" y="252"/>
                      </a:cubicBezTo>
                      <a:cubicBezTo>
                        <a:pt x="1735" y="252"/>
                        <a:pt x="1735" y="253"/>
                        <a:pt x="1737" y="255"/>
                      </a:cubicBezTo>
                      <a:cubicBezTo>
                        <a:pt x="1738" y="256"/>
                        <a:pt x="1738" y="256"/>
                        <a:pt x="1739" y="257"/>
                      </a:cubicBezTo>
                      <a:cubicBezTo>
                        <a:pt x="1739" y="258"/>
                        <a:pt x="1741" y="258"/>
                        <a:pt x="1742" y="258"/>
                      </a:cubicBezTo>
                      <a:cubicBezTo>
                        <a:pt x="1745" y="258"/>
                        <a:pt x="1746" y="258"/>
                        <a:pt x="1748" y="257"/>
                      </a:cubicBezTo>
                      <a:cubicBezTo>
                        <a:pt x="1749" y="256"/>
                        <a:pt x="1750" y="256"/>
                        <a:pt x="1752" y="256"/>
                      </a:cubicBezTo>
                      <a:cubicBezTo>
                        <a:pt x="1757" y="256"/>
                        <a:pt x="1767" y="260"/>
                        <a:pt x="1768" y="264"/>
                      </a:cubicBezTo>
                      <a:cubicBezTo>
                        <a:pt x="1769" y="266"/>
                        <a:pt x="1770" y="270"/>
                        <a:pt x="1775" y="272"/>
                      </a:cubicBezTo>
                      <a:cubicBezTo>
                        <a:pt x="1778" y="273"/>
                        <a:pt x="1780" y="274"/>
                        <a:pt x="1782" y="274"/>
                      </a:cubicBezTo>
                      <a:cubicBezTo>
                        <a:pt x="1784" y="275"/>
                        <a:pt x="1786" y="275"/>
                        <a:pt x="1787" y="277"/>
                      </a:cubicBezTo>
                      <a:cubicBezTo>
                        <a:pt x="1788" y="279"/>
                        <a:pt x="1789" y="279"/>
                        <a:pt x="1790" y="279"/>
                      </a:cubicBezTo>
                      <a:cubicBezTo>
                        <a:pt x="1790" y="279"/>
                        <a:pt x="1791" y="279"/>
                        <a:pt x="1791" y="279"/>
                      </a:cubicBezTo>
                      <a:cubicBezTo>
                        <a:pt x="1793" y="279"/>
                        <a:pt x="1795" y="280"/>
                        <a:pt x="1796" y="280"/>
                      </a:cubicBezTo>
                      <a:cubicBezTo>
                        <a:pt x="1796" y="280"/>
                        <a:pt x="1797" y="281"/>
                        <a:pt x="1797" y="281"/>
                      </a:cubicBezTo>
                      <a:cubicBezTo>
                        <a:pt x="1799" y="279"/>
                        <a:pt x="1800" y="279"/>
                        <a:pt x="1802" y="279"/>
                      </a:cubicBezTo>
                      <a:cubicBezTo>
                        <a:pt x="1802" y="280"/>
                        <a:pt x="1802" y="280"/>
                        <a:pt x="1802" y="280"/>
                      </a:cubicBezTo>
                      <a:cubicBezTo>
                        <a:pt x="1802" y="280"/>
                        <a:pt x="1802" y="280"/>
                        <a:pt x="1803" y="280"/>
                      </a:cubicBezTo>
                      <a:cubicBezTo>
                        <a:pt x="1802" y="279"/>
                        <a:pt x="1802" y="279"/>
                        <a:pt x="1801" y="279"/>
                      </a:cubicBezTo>
                      <a:cubicBezTo>
                        <a:pt x="1800" y="278"/>
                        <a:pt x="1798" y="277"/>
                        <a:pt x="1798" y="275"/>
                      </a:cubicBezTo>
                      <a:cubicBezTo>
                        <a:pt x="1797" y="275"/>
                        <a:pt x="1797" y="274"/>
                        <a:pt x="1798" y="273"/>
                      </a:cubicBezTo>
                      <a:cubicBezTo>
                        <a:pt x="1799" y="272"/>
                        <a:pt x="1800" y="272"/>
                        <a:pt x="1800" y="272"/>
                      </a:cubicBezTo>
                      <a:cubicBezTo>
                        <a:pt x="1802" y="272"/>
                        <a:pt x="1802" y="272"/>
                        <a:pt x="1803" y="273"/>
                      </a:cubicBezTo>
                      <a:cubicBezTo>
                        <a:pt x="1803" y="273"/>
                        <a:pt x="1804" y="273"/>
                        <a:pt x="1804" y="273"/>
                      </a:cubicBezTo>
                      <a:cubicBezTo>
                        <a:pt x="1804" y="273"/>
                        <a:pt x="1804" y="273"/>
                        <a:pt x="1804" y="273"/>
                      </a:cubicBezTo>
                      <a:cubicBezTo>
                        <a:pt x="1804" y="272"/>
                        <a:pt x="1803" y="270"/>
                        <a:pt x="1805" y="269"/>
                      </a:cubicBezTo>
                      <a:cubicBezTo>
                        <a:pt x="1805" y="267"/>
                        <a:pt x="1805" y="262"/>
                        <a:pt x="1804" y="261"/>
                      </a:cubicBezTo>
                      <a:cubicBezTo>
                        <a:pt x="1802" y="260"/>
                        <a:pt x="1802" y="259"/>
                        <a:pt x="1802" y="258"/>
                      </a:cubicBezTo>
                      <a:cubicBezTo>
                        <a:pt x="1802" y="255"/>
                        <a:pt x="1806" y="254"/>
                        <a:pt x="1809" y="256"/>
                      </a:cubicBezTo>
                      <a:cubicBezTo>
                        <a:pt x="1811" y="257"/>
                        <a:pt x="1813" y="258"/>
                        <a:pt x="1816" y="258"/>
                      </a:cubicBezTo>
                      <a:cubicBezTo>
                        <a:pt x="1815" y="258"/>
                        <a:pt x="1815" y="257"/>
                        <a:pt x="1815" y="256"/>
                      </a:cubicBezTo>
                      <a:cubicBezTo>
                        <a:pt x="1815" y="255"/>
                        <a:pt x="1817" y="254"/>
                        <a:pt x="1819" y="254"/>
                      </a:cubicBezTo>
                      <a:cubicBezTo>
                        <a:pt x="1820" y="254"/>
                        <a:pt x="1821" y="254"/>
                        <a:pt x="1822" y="255"/>
                      </a:cubicBezTo>
                      <a:cubicBezTo>
                        <a:pt x="1823" y="256"/>
                        <a:pt x="1824" y="256"/>
                        <a:pt x="1825" y="256"/>
                      </a:cubicBezTo>
                      <a:cubicBezTo>
                        <a:pt x="1825" y="254"/>
                        <a:pt x="1828" y="249"/>
                        <a:pt x="1831" y="249"/>
                      </a:cubicBezTo>
                      <a:cubicBezTo>
                        <a:pt x="1827" y="246"/>
                        <a:pt x="1818" y="241"/>
                        <a:pt x="1816" y="237"/>
                      </a:cubicBezTo>
                      <a:cubicBezTo>
                        <a:pt x="1814" y="235"/>
                        <a:pt x="1808" y="233"/>
                        <a:pt x="1804" y="233"/>
                      </a:cubicBezTo>
                      <a:cubicBezTo>
                        <a:pt x="1804" y="233"/>
                        <a:pt x="1804" y="233"/>
                        <a:pt x="1803" y="233"/>
                      </a:cubicBezTo>
                      <a:cubicBezTo>
                        <a:pt x="1803" y="234"/>
                        <a:pt x="1802" y="235"/>
                        <a:pt x="1801" y="235"/>
                      </a:cubicBezTo>
                      <a:cubicBezTo>
                        <a:pt x="1799" y="235"/>
                        <a:pt x="1796" y="233"/>
                        <a:pt x="1795" y="231"/>
                      </a:cubicBezTo>
                      <a:cubicBezTo>
                        <a:pt x="1794" y="230"/>
                        <a:pt x="1792" y="230"/>
                        <a:pt x="1788" y="230"/>
                      </a:cubicBezTo>
                      <a:cubicBezTo>
                        <a:pt x="1787" y="230"/>
                        <a:pt x="1785" y="230"/>
                        <a:pt x="1785" y="230"/>
                      </a:cubicBezTo>
                      <a:cubicBezTo>
                        <a:pt x="1785" y="230"/>
                        <a:pt x="1785" y="230"/>
                        <a:pt x="1785" y="230"/>
                      </a:cubicBezTo>
                      <a:cubicBezTo>
                        <a:pt x="1786" y="231"/>
                        <a:pt x="1788" y="232"/>
                        <a:pt x="1789" y="233"/>
                      </a:cubicBezTo>
                      <a:cubicBezTo>
                        <a:pt x="1791" y="236"/>
                        <a:pt x="1789" y="238"/>
                        <a:pt x="1788" y="239"/>
                      </a:cubicBezTo>
                      <a:cubicBezTo>
                        <a:pt x="1787" y="240"/>
                        <a:pt x="1787" y="241"/>
                        <a:pt x="1787" y="241"/>
                      </a:cubicBezTo>
                      <a:cubicBezTo>
                        <a:pt x="1788" y="242"/>
                        <a:pt x="1788" y="243"/>
                        <a:pt x="1787" y="244"/>
                      </a:cubicBezTo>
                      <a:cubicBezTo>
                        <a:pt x="1786" y="245"/>
                        <a:pt x="1786" y="245"/>
                        <a:pt x="1786" y="245"/>
                      </a:cubicBezTo>
                      <a:cubicBezTo>
                        <a:pt x="1785" y="245"/>
                        <a:pt x="1785" y="245"/>
                        <a:pt x="1785" y="245"/>
                      </a:cubicBezTo>
                      <a:cubicBezTo>
                        <a:pt x="1784" y="245"/>
                        <a:pt x="1782" y="244"/>
                        <a:pt x="1777" y="240"/>
                      </a:cubicBezTo>
                      <a:cubicBezTo>
                        <a:pt x="1776" y="240"/>
                        <a:pt x="1774" y="238"/>
                        <a:pt x="1776" y="227"/>
                      </a:cubicBezTo>
                      <a:cubicBezTo>
                        <a:pt x="1776" y="226"/>
                        <a:pt x="1775" y="226"/>
                        <a:pt x="1775" y="226"/>
                      </a:cubicBezTo>
                      <a:cubicBezTo>
                        <a:pt x="1774" y="225"/>
                        <a:pt x="1772" y="224"/>
                        <a:pt x="1771" y="221"/>
                      </a:cubicBezTo>
                      <a:cubicBezTo>
                        <a:pt x="1771" y="220"/>
                        <a:pt x="1763" y="215"/>
                        <a:pt x="1751" y="210"/>
                      </a:cubicBezTo>
                      <a:cubicBezTo>
                        <a:pt x="1749" y="209"/>
                        <a:pt x="1748" y="209"/>
                        <a:pt x="1746" y="208"/>
                      </a:cubicBezTo>
                      <a:cubicBezTo>
                        <a:pt x="1741" y="206"/>
                        <a:pt x="1735" y="204"/>
                        <a:pt x="1733" y="201"/>
                      </a:cubicBezTo>
                      <a:cubicBezTo>
                        <a:pt x="1733" y="200"/>
                        <a:pt x="1729" y="199"/>
                        <a:pt x="1727" y="198"/>
                      </a:cubicBezTo>
                      <a:cubicBezTo>
                        <a:pt x="1723" y="197"/>
                        <a:pt x="1718" y="196"/>
                        <a:pt x="1716" y="193"/>
                      </a:cubicBezTo>
                      <a:cubicBezTo>
                        <a:pt x="1712" y="189"/>
                        <a:pt x="1693" y="181"/>
                        <a:pt x="1685" y="181"/>
                      </a:cubicBezTo>
                      <a:cubicBezTo>
                        <a:pt x="1680" y="180"/>
                        <a:pt x="1678" y="178"/>
                        <a:pt x="1677" y="177"/>
                      </a:cubicBezTo>
                      <a:cubicBezTo>
                        <a:pt x="1676" y="176"/>
                        <a:pt x="1676" y="176"/>
                        <a:pt x="1676" y="176"/>
                      </a:cubicBezTo>
                      <a:cubicBezTo>
                        <a:pt x="1674" y="177"/>
                        <a:pt x="1673" y="177"/>
                        <a:pt x="1670" y="177"/>
                      </a:cubicBezTo>
                      <a:cubicBezTo>
                        <a:pt x="1663" y="177"/>
                        <a:pt x="1653" y="176"/>
                        <a:pt x="1648" y="175"/>
                      </a:cubicBezTo>
                      <a:cubicBezTo>
                        <a:pt x="1646" y="175"/>
                        <a:pt x="1645" y="176"/>
                        <a:pt x="1644" y="176"/>
                      </a:cubicBezTo>
                      <a:cubicBezTo>
                        <a:pt x="1642" y="177"/>
                        <a:pt x="1640" y="178"/>
                        <a:pt x="1638" y="177"/>
                      </a:cubicBezTo>
                      <a:cubicBezTo>
                        <a:pt x="1633" y="175"/>
                        <a:pt x="1620" y="170"/>
                        <a:pt x="1615" y="170"/>
                      </a:cubicBezTo>
                      <a:cubicBezTo>
                        <a:pt x="1614" y="170"/>
                        <a:pt x="1614" y="171"/>
                        <a:pt x="1614" y="171"/>
                      </a:cubicBezTo>
                      <a:cubicBezTo>
                        <a:pt x="1613" y="171"/>
                        <a:pt x="1613" y="172"/>
                        <a:pt x="1613" y="174"/>
                      </a:cubicBezTo>
                      <a:cubicBezTo>
                        <a:pt x="1612" y="175"/>
                        <a:pt x="1612" y="177"/>
                        <a:pt x="1610" y="178"/>
                      </a:cubicBezTo>
                      <a:cubicBezTo>
                        <a:pt x="1611" y="179"/>
                        <a:pt x="1612" y="180"/>
                        <a:pt x="1616" y="184"/>
                      </a:cubicBezTo>
                      <a:cubicBezTo>
                        <a:pt x="1618" y="186"/>
                        <a:pt x="1619" y="189"/>
                        <a:pt x="1619" y="191"/>
                      </a:cubicBezTo>
                      <a:cubicBezTo>
                        <a:pt x="1619" y="194"/>
                        <a:pt x="1616" y="196"/>
                        <a:pt x="1612" y="198"/>
                      </a:cubicBezTo>
                      <a:cubicBezTo>
                        <a:pt x="1611" y="199"/>
                        <a:pt x="1610" y="199"/>
                        <a:pt x="1608" y="199"/>
                      </a:cubicBezTo>
                      <a:cubicBezTo>
                        <a:pt x="1603" y="199"/>
                        <a:pt x="1597" y="195"/>
                        <a:pt x="1594" y="192"/>
                      </a:cubicBezTo>
                      <a:cubicBezTo>
                        <a:pt x="1593" y="190"/>
                        <a:pt x="1592" y="190"/>
                        <a:pt x="1590" y="189"/>
                      </a:cubicBezTo>
                      <a:cubicBezTo>
                        <a:pt x="1588" y="189"/>
                        <a:pt x="1584" y="188"/>
                        <a:pt x="1583" y="184"/>
                      </a:cubicBezTo>
                      <a:cubicBezTo>
                        <a:pt x="1582" y="181"/>
                        <a:pt x="1583" y="179"/>
                        <a:pt x="1583" y="178"/>
                      </a:cubicBezTo>
                      <a:cubicBezTo>
                        <a:pt x="1585" y="176"/>
                        <a:pt x="1589" y="176"/>
                        <a:pt x="1592" y="179"/>
                      </a:cubicBezTo>
                      <a:cubicBezTo>
                        <a:pt x="1593" y="180"/>
                        <a:pt x="1596" y="179"/>
                        <a:pt x="1597" y="177"/>
                      </a:cubicBezTo>
                      <a:cubicBezTo>
                        <a:pt x="1597" y="177"/>
                        <a:pt x="1597" y="177"/>
                        <a:pt x="1596" y="176"/>
                      </a:cubicBezTo>
                      <a:cubicBezTo>
                        <a:pt x="1595" y="175"/>
                        <a:pt x="1589" y="173"/>
                        <a:pt x="1585" y="173"/>
                      </a:cubicBezTo>
                      <a:cubicBezTo>
                        <a:pt x="1582" y="173"/>
                        <a:pt x="1581" y="175"/>
                        <a:pt x="1578" y="178"/>
                      </a:cubicBezTo>
                      <a:cubicBezTo>
                        <a:pt x="1577" y="180"/>
                        <a:pt x="1575" y="182"/>
                        <a:pt x="1572" y="183"/>
                      </a:cubicBezTo>
                      <a:cubicBezTo>
                        <a:pt x="1570" y="184"/>
                        <a:pt x="1568" y="185"/>
                        <a:pt x="1565" y="185"/>
                      </a:cubicBezTo>
                      <a:cubicBezTo>
                        <a:pt x="1557" y="185"/>
                        <a:pt x="1544" y="182"/>
                        <a:pt x="1542" y="180"/>
                      </a:cubicBezTo>
                      <a:cubicBezTo>
                        <a:pt x="1542" y="180"/>
                        <a:pt x="1540" y="180"/>
                        <a:pt x="1535" y="180"/>
                      </a:cubicBezTo>
                      <a:cubicBezTo>
                        <a:pt x="1526" y="180"/>
                        <a:pt x="1512" y="181"/>
                        <a:pt x="1510" y="182"/>
                      </a:cubicBezTo>
                      <a:cubicBezTo>
                        <a:pt x="1509" y="183"/>
                        <a:pt x="1509" y="186"/>
                        <a:pt x="1509" y="187"/>
                      </a:cubicBezTo>
                      <a:cubicBezTo>
                        <a:pt x="1509" y="190"/>
                        <a:pt x="1509" y="192"/>
                        <a:pt x="1507" y="193"/>
                      </a:cubicBezTo>
                      <a:cubicBezTo>
                        <a:pt x="1507" y="193"/>
                        <a:pt x="1507" y="193"/>
                        <a:pt x="1507" y="193"/>
                      </a:cubicBezTo>
                      <a:cubicBezTo>
                        <a:pt x="1506" y="193"/>
                        <a:pt x="1506" y="193"/>
                        <a:pt x="1506" y="193"/>
                      </a:cubicBezTo>
                      <a:cubicBezTo>
                        <a:pt x="1504" y="193"/>
                        <a:pt x="1503" y="191"/>
                        <a:pt x="1503" y="187"/>
                      </a:cubicBezTo>
                      <a:cubicBezTo>
                        <a:pt x="1502" y="184"/>
                        <a:pt x="1502" y="181"/>
                        <a:pt x="1502" y="180"/>
                      </a:cubicBezTo>
                      <a:cubicBezTo>
                        <a:pt x="1501" y="180"/>
                        <a:pt x="1499" y="179"/>
                        <a:pt x="1495" y="179"/>
                      </a:cubicBezTo>
                      <a:cubicBezTo>
                        <a:pt x="1490" y="179"/>
                        <a:pt x="1487" y="179"/>
                        <a:pt x="1486" y="177"/>
                      </a:cubicBezTo>
                      <a:cubicBezTo>
                        <a:pt x="1486" y="176"/>
                        <a:pt x="1486" y="175"/>
                        <a:pt x="1487" y="173"/>
                      </a:cubicBezTo>
                      <a:cubicBezTo>
                        <a:pt x="1488" y="173"/>
                        <a:pt x="1487" y="173"/>
                        <a:pt x="1487" y="172"/>
                      </a:cubicBezTo>
                      <a:cubicBezTo>
                        <a:pt x="1487" y="171"/>
                        <a:pt x="1486" y="168"/>
                        <a:pt x="1490" y="166"/>
                      </a:cubicBezTo>
                      <a:cubicBezTo>
                        <a:pt x="1490" y="164"/>
                        <a:pt x="1482" y="158"/>
                        <a:pt x="1472" y="153"/>
                      </a:cubicBezTo>
                      <a:cubicBezTo>
                        <a:pt x="1468" y="152"/>
                        <a:pt x="1462" y="151"/>
                        <a:pt x="1454" y="151"/>
                      </a:cubicBezTo>
                      <a:cubicBezTo>
                        <a:pt x="1445" y="151"/>
                        <a:pt x="1434" y="152"/>
                        <a:pt x="1430" y="154"/>
                      </a:cubicBezTo>
                      <a:cubicBezTo>
                        <a:pt x="1426" y="155"/>
                        <a:pt x="1419" y="155"/>
                        <a:pt x="1412" y="155"/>
                      </a:cubicBezTo>
                      <a:cubicBezTo>
                        <a:pt x="1407" y="155"/>
                        <a:pt x="1407" y="155"/>
                        <a:pt x="1407" y="155"/>
                      </a:cubicBezTo>
                      <a:cubicBezTo>
                        <a:pt x="1406" y="155"/>
                        <a:pt x="1405" y="155"/>
                        <a:pt x="1404" y="155"/>
                      </a:cubicBezTo>
                      <a:cubicBezTo>
                        <a:pt x="1403" y="155"/>
                        <a:pt x="1403" y="155"/>
                        <a:pt x="1403" y="155"/>
                      </a:cubicBezTo>
                      <a:cubicBezTo>
                        <a:pt x="1401" y="155"/>
                        <a:pt x="1400" y="155"/>
                        <a:pt x="1399" y="154"/>
                      </a:cubicBezTo>
                      <a:cubicBezTo>
                        <a:pt x="1398" y="153"/>
                        <a:pt x="1398" y="151"/>
                        <a:pt x="1399" y="150"/>
                      </a:cubicBezTo>
                      <a:cubicBezTo>
                        <a:pt x="1399" y="149"/>
                        <a:pt x="1399" y="149"/>
                        <a:pt x="1399" y="149"/>
                      </a:cubicBezTo>
                      <a:cubicBezTo>
                        <a:pt x="1398" y="147"/>
                        <a:pt x="1392" y="145"/>
                        <a:pt x="1389" y="145"/>
                      </a:cubicBezTo>
                      <a:cubicBezTo>
                        <a:pt x="1388" y="145"/>
                        <a:pt x="1388" y="145"/>
                        <a:pt x="1388" y="145"/>
                      </a:cubicBezTo>
                      <a:cubicBezTo>
                        <a:pt x="1387" y="146"/>
                        <a:pt x="1386" y="147"/>
                        <a:pt x="1385" y="147"/>
                      </a:cubicBezTo>
                      <a:cubicBezTo>
                        <a:pt x="1384" y="147"/>
                        <a:pt x="1382" y="146"/>
                        <a:pt x="1381" y="145"/>
                      </a:cubicBezTo>
                      <a:cubicBezTo>
                        <a:pt x="1381" y="144"/>
                        <a:pt x="1380" y="143"/>
                        <a:pt x="1380" y="142"/>
                      </a:cubicBezTo>
                      <a:cubicBezTo>
                        <a:pt x="1379" y="141"/>
                        <a:pt x="1373" y="139"/>
                        <a:pt x="1369" y="139"/>
                      </a:cubicBezTo>
                      <a:cubicBezTo>
                        <a:pt x="1369" y="139"/>
                        <a:pt x="1369" y="139"/>
                        <a:pt x="1368" y="139"/>
                      </a:cubicBezTo>
                      <a:cubicBezTo>
                        <a:pt x="1366" y="140"/>
                        <a:pt x="1364" y="139"/>
                        <a:pt x="1362" y="137"/>
                      </a:cubicBezTo>
                      <a:cubicBezTo>
                        <a:pt x="1362" y="136"/>
                        <a:pt x="1362" y="134"/>
                        <a:pt x="1362" y="133"/>
                      </a:cubicBezTo>
                      <a:cubicBezTo>
                        <a:pt x="1363" y="133"/>
                        <a:pt x="1364" y="131"/>
                        <a:pt x="1367" y="131"/>
                      </a:cubicBezTo>
                      <a:cubicBezTo>
                        <a:pt x="1367" y="131"/>
                        <a:pt x="1368" y="131"/>
                        <a:pt x="1369" y="131"/>
                      </a:cubicBezTo>
                      <a:cubicBezTo>
                        <a:pt x="1370" y="131"/>
                        <a:pt x="1370" y="131"/>
                        <a:pt x="1371" y="131"/>
                      </a:cubicBezTo>
                      <a:cubicBezTo>
                        <a:pt x="1374" y="131"/>
                        <a:pt x="1374" y="131"/>
                        <a:pt x="1375" y="131"/>
                      </a:cubicBezTo>
                      <a:cubicBezTo>
                        <a:pt x="1375" y="131"/>
                        <a:pt x="1375" y="131"/>
                        <a:pt x="1374" y="130"/>
                      </a:cubicBezTo>
                      <a:cubicBezTo>
                        <a:pt x="1372" y="127"/>
                        <a:pt x="1355" y="125"/>
                        <a:pt x="1343" y="125"/>
                      </a:cubicBezTo>
                      <a:cubicBezTo>
                        <a:pt x="1341" y="125"/>
                        <a:pt x="1340" y="125"/>
                        <a:pt x="1340" y="125"/>
                      </a:cubicBezTo>
                      <a:cubicBezTo>
                        <a:pt x="1340" y="125"/>
                        <a:pt x="1340" y="126"/>
                        <a:pt x="1340" y="126"/>
                      </a:cubicBezTo>
                      <a:cubicBezTo>
                        <a:pt x="1339" y="128"/>
                        <a:pt x="1338" y="132"/>
                        <a:pt x="1334" y="136"/>
                      </a:cubicBezTo>
                      <a:cubicBezTo>
                        <a:pt x="1331" y="139"/>
                        <a:pt x="1328" y="139"/>
                        <a:pt x="1326" y="139"/>
                      </a:cubicBezTo>
                      <a:cubicBezTo>
                        <a:pt x="1323" y="139"/>
                        <a:pt x="1321" y="138"/>
                        <a:pt x="1320" y="136"/>
                      </a:cubicBezTo>
                      <a:cubicBezTo>
                        <a:pt x="1319" y="135"/>
                        <a:pt x="1319" y="134"/>
                        <a:pt x="1319" y="133"/>
                      </a:cubicBezTo>
                      <a:cubicBezTo>
                        <a:pt x="1320" y="130"/>
                        <a:pt x="1322" y="129"/>
                        <a:pt x="1325" y="128"/>
                      </a:cubicBezTo>
                      <a:cubicBezTo>
                        <a:pt x="1325" y="128"/>
                        <a:pt x="1326" y="128"/>
                        <a:pt x="1327" y="128"/>
                      </a:cubicBezTo>
                      <a:cubicBezTo>
                        <a:pt x="1326" y="128"/>
                        <a:pt x="1324" y="128"/>
                        <a:pt x="1323" y="127"/>
                      </a:cubicBezTo>
                      <a:cubicBezTo>
                        <a:pt x="1320" y="127"/>
                        <a:pt x="1317" y="127"/>
                        <a:pt x="1315" y="125"/>
                      </a:cubicBezTo>
                      <a:cubicBezTo>
                        <a:pt x="1315" y="124"/>
                        <a:pt x="1314" y="122"/>
                        <a:pt x="1315" y="121"/>
                      </a:cubicBezTo>
                      <a:cubicBezTo>
                        <a:pt x="1316" y="120"/>
                        <a:pt x="1317" y="119"/>
                        <a:pt x="1319" y="119"/>
                      </a:cubicBezTo>
                      <a:cubicBezTo>
                        <a:pt x="1319" y="118"/>
                        <a:pt x="1319" y="118"/>
                        <a:pt x="1319" y="118"/>
                      </a:cubicBezTo>
                      <a:cubicBezTo>
                        <a:pt x="1311" y="117"/>
                        <a:pt x="1299" y="115"/>
                        <a:pt x="1293" y="115"/>
                      </a:cubicBezTo>
                      <a:cubicBezTo>
                        <a:pt x="1287" y="116"/>
                        <a:pt x="1283" y="114"/>
                        <a:pt x="1280" y="113"/>
                      </a:cubicBezTo>
                      <a:cubicBezTo>
                        <a:pt x="1278" y="112"/>
                        <a:pt x="1277" y="112"/>
                        <a:pt x="1275" y="112"/>
                      </a:cubicBezTo>
                      <a:cubicBezTo>
                        <a:pt x="1274" y="112"/>
                        <a:pt x="1274" y="112"/>
                        <a:pt x="1274" y="112"/>
                      </a:cubicBezTo>
                      <a:cubicBezTo>
                        <a:pt x="1274" y="112"/>
                        <a:pt x="1274" y="113"/>
                        <a:pt x="1275" y="114"/>
                      </a:cubicBezTo>
                      <a:cubicBezTo>
                        <a:pt x="1276" y="115"/>
                        <a:pt x="1276" y="116"/>
                        <a:pt x="1275" y="117"/>
                      </a:cubicBezTo>
                      <a:cubicBezTo>
                        <a:pt x="1274" y="120"/>
                        <a:pt x="1268" y="121"/>
                        <a:pt x="1266" y="121"/>
                      </a:cubicBezTo>
                      <a:cubicBezTo>
                        <a:pt x="1265" y="121"/>
                        <a:pt x="1264" y="121"/>
                        <a:pt x="1263" y="120"/>
                      </a:cubicBezTo>
                      <a:cubicBezTo>
                        <a:pt x="1259" y="120"/>
                        <a:pt x="1255" y="122"/>
                        <a:pt x="1254" y="123"/>
                      </a:cubicBezTo>
                      <a:cubicBezTo>
                        <a:pt x="1254" y="123"/>
                        <a:pt x="1254" y="124"/>
                        <a:pt x="1254" y="124"/>
                      </a:cubicBezTo>
                      <a:cubicBezTo>
                        <a:pt x="1255" y="125"/>
                        <a:pt x="1255" y="125"/>
                        <a:pt x="1255" y="125"/>
                      </a:cubicBezTo>
                      <a:cubicBezTo>
                        <a:pt x="1256" y="125"/>
                        <a:pt x="1257" y="125"/>
                        <a:pt x="1257" y="124"/>
                      </a:cubicBezTo>
                      <a:cubicBezTo>
                        <a:pt x="1259" y="124"/>
                        <a:pt x="1261" y="123"/>
                        <a:pt x="1263" y="124"/>
                      </a:cubicBezTo>
                      <a:cubicBezTo>
                        <a:pt x="1264" y="124"/>
                        <a:pt x="1264" y="125"/>
                        <a:pt x="1264" y="126"/>
                      </a:cubicBezTo>
                      <a:cubicBezTo>
                        <a:pt x="1264" y="128"/>
                        <a:pt x="1263" y="129"/>
                        <a:pt x="1261" y="130"/>
                      </a:cubicBezTo>
                      <a:cubicBezTo>
                        <a:pt x="1261" y="130"/>
                        <a:pt x="1261" y="130"/>
                        <a:pt x="1261" y="130"/>
                      </a:cubicBezTo>
                      <a:cubicBezTo>
                        <a:pt x="1264" y="133"/>
                        <a:pt x="1264" y="136"/>
                        <a:pt x="1264" y="138"/>
                      </a:cubicBezTo>
                      <a:cubicBezTo>
                        <a:pt x="1264" y="139"/>
                        <a:pt x="1264" y="139"/>
                        <a:pt x="1264" y="139"/>
                      </a:cubicBezTo>
                      <a:cubicBezTo>
                        <a:pt x="1264" y="140"/>
                        <a:pt x="1264" y="141"/>
                        <a:pt x="1263" y="141"/>
                      </a:cubicBezTo>
                      <a:cubicBezTo>
                        <a:pt x="1262" y="143"/>
                        <a:pt x="1259" y="143"/>
                        <a:pt x="1258" y="143"/>
                      </a:cubicBezTo>
                      <a:cubicBezTo>
                        <a:pt x="1255" y="143"/>
                        <a:pt x="1253" y="142"/>
                        <a:pt x="1252" y="141"/>
                      </a:cubicBezTo>
                      <a:cubicBezTo>
                        <a:pt x="1251" y="139"/>
                        <a:pt x="1249" y="140"/>
                        <a:pt x="1247" y="140"/>
                      </a:cubicBezTo>
                      <a:cubicBezTo>
                        <a:pt x="1246" y="140"/>
                        <a:pt x="1245" y="141"/>
                        <a:pt x="1244" y="141"/>
                      </a:cubicBezTo>
                      <a:cubicBezTo>
                        <a:pt x="1245" y="141"/>
                        <a:pt x="1246" y="142"/>
                        <a:pt x="1246" y="144"/>
                      </a:cubicBezTo>
                      <a:cubicBezTo>
                        <a:pt x="1246" y="145"/>
                        <a:pt x="1245" y="147"/>
                        <a:pt x="1239" y="148"/>
                      </a:cubicBezTo>
                      <a:cubicBezTo>
                        <a:pt x="1234" y="148"/>
                        <a:pt x="1233" y="145"/>
                        <a:pt x="1232" y="143"/>
                      </a:cubicBezTo>
                      <a:cubicBezTo>
                        <a:pt x="1231" y="143"/>
                        <a:pt x="1231" y="142"/>
                        <a:pt x="1231" y="142"/>
                      </a:cubicBezTo>
                      <a:cubicBezTo>
                        <a:pt x="1230" y="142"/>
                        <a:pt x="1230" y="142"/>
                        <a:pt x="1229" y="142"/>
                      </a:cubicBezTo>
                      <a:cubicBezTo>
                        <a:pt x="1227" y="142"/>
                        <a:pt x="1224" y="142"/>
                        <a:pt x="1221" y="141"/>
                      </a:cubicBezTo>
                      <a:cubicBezTo>
                        <a:pt x="1218" y="140"/>
                        <a:pt x="1215" y="139"/>
                        <a:pt x="1213" y="139"/>
                      </a:cubicBezTo>
                      <a:cubicBezTo>
                        <a:pt x="1211" y="139"/>
                        <a:pt x="1210" y="140"/>
                        <a:pt x="1208" y="141"/>
                      </a:cubicBezTo>
                      <a:cubicBezTo>
                        <a:pt x="1206" y="142"/>
                        <a:pt x="1204" y="143"/>
                        <a:pt x="1200" y="144"/>
                      </a:cubicBezTo>
                      <a:cubicBezTo>
                        <a:pt x="1194" y="144"/>
                        <a:pt x="1184" y="140"/>
                        <a:pt x="1181" y="136"/>
                      </a:cubicBezTo>
                      <a:cubicBezTo>
                        <a:pt x="1181" y="136"/>
                        <a:pt x="1180" y="134"/>
                        <a:pt x="1180" y="134"/>
                      </a:cubicBezTo>
                      <a:cubicBezTo>
                        <a:pt x="1180" y="134"/>
                        <a:pt x="1179" y="135"/>
                        <a:pt x="1178" y="136"/>
                      </a:cubicBezTo>
                      <a:cubicBezTo>
                        <a:pt x="1177" y="137"/>
                        <a:pt x="1176" y="139"/>
                        <a:pt x="1176" y="141"/>
                      </a:cubicBezTo>
                      <a:cubicBezTo>
                        <a:pt x="1175" y="145"/>
                        <a:pt x="1174" y="148"/>
                        <a:pt x="1171" y="148"/>
                      </a:cubicBezTo>
                      <a:cubicBezTo>
                        <a:pt x="1170" y="148"/>
                        <a:pt x="1169" y="150"/>
                        <a:pt x="1168" y="151"/>
                      </a:cubicBezTo>
                      <a:cubicBezTo>
                        <a:pt x="1167" y="154"/>
                        <a:pt x="1166" y="156"/>
                        <a:pt x="1164" y="157"/>
                      </a:cubicBezTo>
                      <a:cubicBezTo>
                        <a:pt x="1163" y="157"/>
                        <a:pt x="1163" y="157"/>
                        <a:pt x="1162" y="157"/>
                      </a:cubicBezTo>
                      <a:cubicBezTo>
                        <a:pt x="1160" y="157"/>
                        <a:pt x="1159" y="156"/>
                        <a:pt x="1159" y="156"/>
                      </a:cubicBezTo>
                      <a:cubicBezTo>
                        <a:pt x="1158" y="155"/>
                        <a:pt x="1157" y="155"/>
                        <a:pt x="1157" y="155"/>
                      </a:cubicBezTo>
                      <a:cubicBezTo>
                        <a:pt x="1156" y="155"/>
                        <a:pt x="1156" y="155"/>
                        <a:pt x="1156" y="155"/>
                      </a:cubicBezTo>
                      <a:cubicBezTo>
                        <a:pt x="1151" y="155"/>
                        <a:pt x="1138" y="142"/>
                        <a:pt x="1137" y="138"/>
                      </a:cubicBezTo>
                      <a:cubicBezTo>
                        <a:pt x="1137" y="136"/>
                        <a:pt x="1130" y="129"/>
                        <a:pt x="1128" y="128"/>
                      </a:cubicBezTo>
                      <a:cubicBezTo>
                        <a:pt x="1126" y="127"/>
                        <a:pt x="1127" y="125"/>
                        <a:pt x="1127" y="125"/>
                      </a:cubicBezTo>
                      <a:cubicBezTo>
                        <a:pt x="1127" y="124"/>
                        <a:pt x="1127" y="123"/>
                        <a:pt x="1130" y="123"/>
                      </a:cubicBezTo>
                      <a:cubicBezTo>
                        <a:pt x="1132" y="123"/>
                        <a:pt x="1134" y="124"/>
                        <a:pt x="1135" y="125"/>
                      </a:cubicBezTo>
                      <a:cubicBezTo>
                        <a:pt x="1137" y="126"/>
                        <a:pt x="1139" y="126"/>
                        <a:pt x="1141" y="125"/>
                      </a:cubicBezTo>
                      <a:cubicBezTo>
                        <a:pt x="1141" y="125"/>
                        <a:pt x="1141" y="124"/>
                        <a:pt x="1141" y="123"/>
                      </a:cubicBezTo>
                      <a:cubicBezTo>
                        <a:pt x="1141" y="122"/>
                        <a:pt x="1140" y="121"/>
                        <a:pt x="1139" y="121"/>
                      </a:cubicBezTo>
                      <a:cubicBezTo>
                        <a:pt x="1136" y="121"/>
                        <a:pt x="1135" y="119"/>
                        <a:pt x="1135" y="118"/>
                      </a:cubicBezTo>
                      <a:cubicBezTo>
                        <a:pt x="1135" y="116"/>
                        <a:pt x="1136" y="115"/>
                        <a:pt x="1137" y="114"/>
                      </a:cubicBezTo>
                      <a:cubicBezTo>
                        <a:pt x="1137" y="113"/>
                        <a:pt x="1136" y="113"/>
                        <a:pt x="1136" y="112"/>
                      </a:cubicBezTo>
                      <a:cubicBezTo>
                        <a:pt x="1135" y="110"/>
                        <a:pt x="1134" y="109"/>
                        <a:pt x="1134" y="107"/>
                      </a:cubicBezTo>
                      <a:cubicBezTo>
                        <a:pt x="1135" y="106"/>
                        <a:pt x="1135" y="106"/>
                        <a:pt x="1136" y="105"/>
                      </a:cubicBezTo>
                      <a:cubicBezTo>
                        <a:pt x="1135" y="105"/>
                        <a:pt x="1135" y="105"/>
                        <a:pt x="1134" y="105"/>
                      </a:cubicBezTo>
                      <a:cubicBezTo>
                        <a:pt x="1131" y="105"/>
                        <a:pt x="1126" y="102"/>
                        <a:pt x="1125" y="99"/>
                      </a:cubicBezTo>
                      <a:cubicBezTo>
                        <a:pt x="1124" y="99"/>
                        <a:pt x="1122" y="98"/>
                        <a:pt x="1118" y="98"/>
                      </a:cubicBezTo>
                      <a:cubicBezTo>
                        <a:pt x="1116" y="98"/>
                        <a:pt x="1115" y="98"/>
                        <a:pt x="1114" y="99"/>
                      </a:cubicBezTo>
                      <a:cubicBezTo>
                        <a:pt x="1114" y="99"/>
                        <a:pt x="1114" y="100"/>
                        <a:pt x="1113" y="100"/>
                      </a:cubicBezTo>
                      <a:cubicBezTo>
                        <a:pt x="1113" y="101"/>
                        <a:pt x="1112" y="102"/>
                        <a:pt x="1110" y="102"/>
                      </a:cubicBezTo>
                      <a:cubicBezTo>
                        <a:pt x="1109" y="102"/>
                        <a:pt x="1107" y="101"/>
                        <a:pt x="1106" y="100"/>
                      </a:cubicBezTo>
                      <a:cubicBezTo>
                        <a:pt x="1106" y="99"/>
                        <a:pt x="1106" y="99"/>
                        <a:pt x="1106" y="98"/>
                      </a:cubicBezTo>
                      <a:cubicBezTo>
                        <a:pt x="1105" y="98"/>
                        <a:pt x="1104" y="98"/>
                        <a:pt x="1103" y="98"/>
                      </a:cubicBezTo>
                      <a:cubicBezTo>
                        <a:pt x="1100" y="97"/>
                        <a:pt x="1097" y="97"/>
                        <a:pt x="1094" y="96"/>
                      </a:cubicBezTo>
                      <a:cubicBezTo>
                        <a:pt x="1089" y="95"/>
                        <a:pt x="1087" y="92"/>
                        <a:pt x="1086" y="90"/>
                      </a:cubicBezTo>
                      <a:cubicBezTo>
                        <a:pt x="1085" y="90"/>
                        <a:pt x="1085" y="89"/>
                        <a:pt x="1085" y="89"/>
                      </a:cubicBezTo>
                      <a:cubicBezTo>
                        <a:pt x="1085" y="89"/>
                        <a:pt x="1085" y="90"/>
                        <a:pt x="1085" y="90"/>
                      </a:cubicBezTo>
                      <a:cubicBezTo>
                        <a:pt x="1084" y="92"/>
                        <a:pt x="1083" y="94"/>
                        <a:pt x="1081" y="94"/>
                      </a:cubicBezTo>
                      <a:cubicBezTo>
                        <a:pt x="1080" y="94"/>
                        <a:pt x="1079" y="94"/>
                        <a:pt x="1079" y="94"/>
                      </a:cubicBezTo>
                      <a:cubicBezTo>
                        <a:pt x="1078" y="93"/>
                        <a:pt x="1076" y="94"/>
                        <a:pt x="1076" y="95"/>
                      </a:cubicBezTo>
                      <a:cubicBezTo>
                        <a:pt x="1075" y="95"/>
                        <a:pt x="1075" y="96"/>
                        <a:pt x="1076" y="97"/>
                      </a:cubicBezTo>
                      <a:cubicBezTo>
                        <a:pt x="1077" y="100"/>
                        <a:pt x="1077" y="102"/>
                        <a:pt x="1076" y="104"/>
                      </a:cubicBezTo>
                      <a:cubicBezTo>
                        <a:pt x="1076" y="105"/>
                        <a:pt x="1076" y="106"/>
                        <a:pt x="1076" y="107"/>
                      </a:cubicBezTo>
                      <a:cubicBezTo>
                        <a:pt x="1075" y="110"/>
                        <a:pt x="1073" y="111"/>
                        <a:pt x="1072" y="111"/>
                      </a:cubicBezTo>
                      <a:cubicBezTo>
                        <a:pt x="1071" y="111"/>
                        <a:pt x="1070" y="110"/>
                        <a:pt x="1068" y="110"/>
                      </a:cubicBezTo>
                      <a:cubicBezTo>
                        <a:pt x="1068" y="109"/>
                        <a:pt x="1067" y="109"/>
                        <a:pt x="1066" y="109"/>
                      </a:cubicBezTo>
                      <a:cubicBezTo>
                        <a:pt x="1065" y="108"/>
                        <a:pt x="1065" y="109"/>
                        <a:pt x="1064" y="109"/>
                      </a:cubicBezTo>
                      <a:cubicBezTo>
                        <a:pt x="1063" y="110"/>
                        <a:pt x="1061" y="111"/>
                        <a:pt x="1058" y="111"/>
                      </a:cubicBezTo>
                      <a:cubicBezTo>
                        <a:pt x="1056" y="111"/>
                        <a:pt x="1055" y="111"/>
                        <a:pt x="1053" y="110"/>
                      </a:cubicBezTo>
                      <a:cubicBezTo>
                        <a:pt x="1049" y="109"/>
                        <a:pt x="1046" y="109"/>
                        <a:pt x="1043" y="109"/>
                      </a:cubicBezTo>
                      <a:cubicBezTo>
                        <a:pt x="1041" y="109"/>
                        <a:pt x="1038" y="109"/>
                        <a:pt x="1036" y="106"/>
                      </a:cubicBezTo>
                      <a:cubicBezTo>
                        <a:pt x="1036" y="106"/>
                        <a:pt x="1036" y="105"/>
                        <a:pt x="1035" y="105"/>
                      </a:cubicBezTo>
                      <a:cubicBezTo>
                        <a:pt x="1035" y="108"/>
                        <a:pt x="1030" y="108"/>
                        <a:pt x="1029" y="108"/>
                      </a:cubicBezTo>
                      <a:cubicBezTo>
                        <a:pt x="1025" y="108"/>
                        <a:pt x="1017" y="107"/>
                        <a:pt x="1016" y="103"/>
                      </a:cubicBezTo>
                      <a:cubicBezTo>
                        <a:pt x="1015" y="100"/>
                        <a:pt x="1016" y="98"/>
                        <a:pt x="1018" y="97"/>
                      </a:cubicBezTo>
                      <a:cubicBezTo>
                        <a:pt x="1016" y="97"/>
                        <a:pt x="1014" y="97"/>
                        <a:pt x="1012" y="97"/>
                      </a:cubicBezTo>
                      <a:cubicBezTo>
                        <a:pt x="1008" y="97"/>
                        <a:pt x="1005" y="96"/>
                        <a:pt x="1001" y="95"/>
                      </a:cubicBezTo>
                      <a:cubicBezTo>
                        <a:pt x="998" y="94"/>
                        <a:pt x="995" y="94"/>
                        <a:pt x="991" y="94"/>
                      </a:cubicBezTo>
                      <a:cubicBezTo>
                        <a:pt x="988" y="94"/>
                        <a:pt x="988" y="94"/>
                        <a:pt x="988" y="94"/>
                      </a:cubicBezTo>
                      <a:cubicBezTo>
                        <a:pt x="981" y="95"/>
                        <a:pt x="967" y="96"/>
                        <a:pt x="964" y="97"/>
                      </a:cubicBezTo>
                      <a:cubicBezTo>
                        <a:pt x="964" y="97"/>
                        <a:pt x="964" y="98"/>
                        <a:pt x="964" y="98"/>
                      </a:cubicBezTo>
                      <a:cubicBezTo>
                        <a:pt x="965" y="99"/>
                        <a:pt x="965" y="101"/>
                        <a:pt x="964" y="102"/>
                      </a:cubicBezTo>
                      <a:cubicBezTo>
                        <a:pt x="964" y="103"/>
                        <a:pt x="963" y="103"/>
                        <a:pt x="962" y="104"/>
                      </a:cubicBezTo>
                      <a:cubicBezTo>
                        <a:pt x="961" y="104"/>
                        <a:pt x="961" y="104"/>
                        <a:pt x="961" y="104"/>
                      </a:cubicBezTo>
                      <a:cubicBezTo>
                        <a:pt x="960" y="104"/>
                        <a:pt x="959" y="103"/>
                        <a:pt x="958" y="102"/>
                      </a:cubicBezTo>
                      <a:cubicBezTo>
                        <a:pt x="957" y="101"/>
                        <a:pt x="957" y="98"/>
                        <a:pt x="957" y="95"/>
                      </a:cubicBezTo>
                      <a:cubicBezTo>
                        <a:pt x="958" y="94"/>
                        <a:pt x="958" y="92"/>
                        <a:pt x="958" y="91"/>
                      </a:cubicBezTo>
                      <a:cubicBezTo>
                        <a:pt x="957" y="90"/>
                        <a:pt x="957" y="90"/>
                        <a:pt x="956" y="89"/>
                      </a:cubicBezTo>
                      <a:cubicBezTo>
                        <a:pt x="956" y="90"/>
                        <a:pt x="956" y="91"/>
                        <a:pt x="955" y="91"/>
                      </a:cubicBezTo>
                      <a:cubicBezTo>
                        <a:pt x="953" y="94"/>
                        <a:pt x="948" y="94"/>
                        <a:pt x="947" y="94"/>
                      </a:cubicBezTo>
                      <a:cubicBezTo>
                        <a:pt x="946" y="94"/>
                        <a:pt x="943" y="94"/>
                        <a:pt x="941" y="92"/>
                      </a:cubicBezTo>
                      <a:cubicBezTo>
                        <a:pt x="937" y="89"/>
                        <a:pt x="934" y="87"/>
                        <a:pt x="929" y="86"/>
                      </a:cubicBezTo>
                      <a:cubicBezTo>
                        <a:pt x="928" y="86"/>
                        <a:pt x="928" y="86"/>
                        <a:pt x="927" y="86"/>
                      </a:cubicBezTo>
                      <a:cubicBezTo>
                        <a:pt x="923" y="86"/>
                        <a:pt x="919" y="89"/>
                        <a:pt x="918" y="90"/>
                      </a:cubicBezTo>
                      <a:cubicBezTo>
                        <a:pt x="919" y="91"/>
                        <a:pt x="920" y="91"/>
                        <a:pt x="921" y="91"/>
                      </a:cubicBezTo>
                      <a:cubicBezTo>
                        <a:pt x="923" y="91"/>
                        <a:pt x="925" y="91"/>
                        <a:pt x="925" y="93"/>
                      </a:cubicBezTo>
                      <a:cubicBezTo>
                        <a:pt x="925" y="94"/>
                        <a:pt x="925" y="95"/>
                        <a:pt x="925" y="95"/>
                      </a:cubicBezTo>
                      <a:cubicBezTo>
                        <a:pt x="924" y="97"/>
                        <a:pt x="921" y="97"/>
                        <a:pt x="916" y="98"/>
                      </a:cubicBezTo>
                      <a:cubicBezTo>
                        <a:pt x="915" y="98"/>
                        <a:pt x="912" y="98"/>
                        <a:pt x="911" y="98"/>
                      </a:cubicBezTo>
                      <a:cubicBezTo>
                        <a:pt x="909" y="103"/>
                        <a:pt x="893" y="105"/>
                        <a:pt x="893" y="105"/>
                      </a:cubicBezTo>
                      <a:cubicBezTo>
                        <a:pt x="890" y="106"/>
                        <a:pt x="890" y="106"/>
                        <a:pt x="890" y="106"/>
                      </a:cubicBezTo>
                      <a:cubicBezTo>
                        <a:pt x="881" y="107"/>
                        <a:pt x="879" y="107"/>
                        <a:pt x="875" y="111"/>
                      </a:cubicBezTo>
                      <a:cubicBezTo>
                        <a:pt x="874" y="112"/>
                        <a:pt x="873" y="112"/>
                        <a:pt x="872" y="112"/>
                      </a:cubicBezTo>
                      <a:cubicBezTo>
                        <a:pt x="870" y="112"/>
                        <a:pt x="870" y="112"/>
                        <a:pt x="870" y="112"/>
                      </a:cubicBezTo>
                      <a:cubicBezTo>
                        <a:pt x="870" y="111"/>
                        <a:pt x="870" y="111"/>
                        <a:pt x="870" y="111"/>
                      </a:cubicBezTo>
                      <a:cubicBezTo>
                        <a:pt x="868" y="108"/>
                        <a:pt x="874" y="101"/>
                        <a:pt x="875" y="100"/>
                      </a:cubicBezTo>
                      <a:cubicBezTo>
                        <a:pt x="878" y="97"/>
                        <a:pt x="880" y="97"/>
                        <a:pt x="882" y="96"/>
                      </a:cubicBezTo>
                      <a:cubicBezTo>
                        <a:pt x="884" y="96"/>
                        <a:pt x="885" y="95"/>
                        <a:pt x="886" y="95"/>
                      </a:cubicBezTo>
                      <a:cubicBezTo>
                        <a:pt x="888" y="91"/>
                        <a:pt x="891" y="91"/>
                        <a:pt x="896" y="90"/>
                      </a:cubicBezTo>
                      <a:cubicBezTo>
                        <a:pt x="897" y="90"/>
                        <a:pt x="898" y="90"/>
                        <a:pt x="899" y="90"/>
                      </a:cubicBezTo>
                      <a:cubicBezTo>
                        <a:pt x="902" y="89"/>
                        <a:pt x="903" y="88"/>
                        <a:pt x="905" y="87"/>
                      </a:cubicBezTo>
                      <a:cubicBezTo>
                        <a:pt x="905" y="86"/>
                        <a:pt x="906" y="85"/>
                        <a:pt x="908" y="84"/>
                      </a:cubicBezTo>
                      <a:cubicBezTo>
                        <a:pt x="909" y="84"/>
                        <a:pt x="909" y="84"/>
                        <a:pt x="909" y="84"/>
                      </a:cubicBezTo>
                      <a:cubicBezTo>
                        <a:pt x="911" y="83"/>
                        <a:pt x="918" y="80"/>
                        <a:pt x="918" y="78"/>
                      </a:cubicBezTo>
                      <a:cubicBezTo>
                        <a:pt x="920" y="74"/>
                        <a:pt x="936" y="69"/>
                        <a:pt x="939" y="69"/>
                      </a:cubicBezTo>
                      <a:cubicBezTo>
                        <a:pt x="940" y="69"/>
                        <a:pt x="941" y="67"/>
                        <a:pt x="941" y="66"/>
                      </a:cubicBezTo>
                      <a:cubicBezTo>
                        <a:pt x="942" y="65"/>
                        <a:pt x="943" y="63"/>
                        <a:pt x="945" y="63"/>
                      </a:cubicBezTo>
                      <a:cubicBezTo>
                        <a:pt x="946" y="63"/>
                        <a:pt x="949" y="62"/>
                        <a:pt x="958" y="58"/>
                      </a:cubicBezTo>
                      <a:cubicBezTo>
                        <a:pt x="960" y="57"/>
                        <a:pt x="961" y="54"/>
                        <a:pt x="962" y="53"/>
                      </a:cubicBezTo>
                      <a:cubicBezTo>
                        <a:pt x="961" y="53"/>
                        <a:pt x="961" y="53"/>
                        <a:pt x="961" y="53"/>
                      </a:cubicBezTo>
                      <a:cubicBezTo>
                        <a:pt x="959" y="52"/>
                        <a:pt x="957" y="51"/>
                        <a:pt x="957" y="49"/>
                      </a:cubicBezTo>
                      <a:cubicBezTo>
                        <a:pt x="957" y="48"/>
                        <a:pt x="957" y="48"/>
                        <a:pt x="957" y="47"/>
                      </a:cubicBezTo>
                      <a:cubicBezTo>
                        <a:pt x="958" y="46"/>
                        <a:pt x="959" y="46"/>
                        <a:pt x="960" y="46"/>
                      </a:cubicBezTo>
                      <a:cubicBezTo>
                        <a:pt x="961" y="46"/>
                        <a:pt x="962" y="46"/>
                        <a:pt x="964" y="45"/>
                      </a:cubicBezTo>
                      <a:cubicBezTo>
                        <a:pt x="964" y="45"/>
                        <a:pt x="964" y="45"/>
                        <a:pt x="963" y="44"/>
                      </a:cubicBezTo>
                      <a:cubicBezTo>
                        <a:pt x="963" y="44"/>
                        <a:pt x="963" y="44"/>
                        <a:pt x="962" y="44"/>
                      </a:cubicBezTo>
                      <a:cubicBezTo>
                        <a:pt x="962" y="44"/>
                        <a:pt x="961" y="44"/>
                        <a:pt x="961" y="44"/>
                      </a:cubicBezTo>
                      <a:cubicBezTo>
                        <a:pt x="960" y="44"/>
                        <a:pt x="960" y="44"/>
                        <a:pt x="960" y="44"/>
                      </a:cubicBezTo>
                      <a:cubicBezTo>
                        <a:pt x="959" y="43"/>
                        <a:pt x="959" y="43"/>
                        <a:pt x="959" y="43"/>
                      </a:cubicBezTo>
                      <a:cubicBezTo>
                        <a:pt x="958" y="42"/>
                        <a:pt x="959" y="41"/>
                        <a:pt x="959" y="40"/>
                      </a:cubicBezTo>
                      <a:cubicBezTo>
                        <a:pt x="959" y="39"/>
                        <a:pt x="960" y="38"/>
                        <a:pt x="959" y="38"/>
                      </a:cubicBezTo>
                      <a:cubicBezTo>
                        <a:pt x="959" y="37"/>
                        <a:pt x="957" y="37"/>
                        <a:pt x="956" y="38"/>
                      </a:cubicBezTo>
                      <a:cubicBezTo>
                        <a:pt x="956" y="38"/>
                        <a:pt x="955" y="38"/>
                        <a:pt x="954" y="38"/>
                      </a:cubicBezTo>
                      <a:cubicBezTo>
                        <a:pt x="953" y="38"/>
                        <a:pt x="952" y="38"/>
                        <a:pt x="952" y="37"/>
                      </a:cubicBezTo>
                      <a:cubicBezTo>
                        <a:pt x="951" y="37"/>
                        <a:pt x="951" y="36"/>
                        <a:pt x="951" y="35"/>
                      </a:cubicBezTo>
                      <a:cubicBezTo>
                        <a:pt x="951" y="31"/>
                        <a:pt x="951" y="28"/>
                        <a:pt x="949" y="27"/>
                      </a:cubicBezTo>
                      <a:cubicBezTo>
                        <a:pt x="950" y="27"/>
                        <a:pt x="949" y="28"/>
                        <a:pt x="948" y="28"/>
                      </a:cubicBezTo>
                      <a:cubicBezTo>
                        <a:pt x="947" y="28"/>
                        <a:pt x="946" y="29"/>
                        <a:pt x="944" y="29"/>
                      </a:cubicBezTo>
                      <a:cubicBezTo>
                        <a:pt x="942" y="29"/>
                        <a:pt x="941" y="29"/>
                        <a:pt x="940" y="28"/>
                      </a:cubicBezTo>
                      <a:cubicBezTo>
                        <a:pt x="937" y="26"/>
                        <a:pt x="930" y="24"/>
                        <a:pt x="926" y="24"/>
                      </a:cubicBezTo>
                      <a:cubicBezTo>
                        <a:pt x="926" y="24"/>
                        <a:pt x="926" y="24"/>
                        <a:pt x="926" y="24"/>
                      </a:cubicBezTo>
                      <a:cubicBezTo>
                        <a:pt x="925" y="25"/>
                        <a:pt x="924" y="25"/>
                        <a:pt x="921" y="24"/>
                      </a:cubicBezTo>
                      <a:cubicBezTo>
                        <a:pt x="921" y="24"/>
                        <a:pt x="919" y="23"/>
                        <a:pt x="919" y="23"/>
                      </a:cubicBezTo>
                      <a:cubicBezTo>
                        <a:pt x="918" y="24"/>
                        <a:pt x="917" y="25"/>
                        <a:pt x="911" y="25"/>
                      </a:cubicBezTo>
                      <a:cubicBezTo>
                        <a:pt x="909" y="25"/>
                        <a:pt x="905" y="24"/>
                        <a:pt x="903" y="24"/>
                      </a:cubicBezTo>
                      <a:cubicBezTo>
                        <a:pt x="901" y="23"/>
                        <a:pt x="899" y="25"/>
                        <a:pt x="899" y="26"/>
                      </a:cubicBezTo>
                      <a:cubicBezTo>
                        <a:pt x="898" y="30"/>
                        <a:pt x="892" y="30"/>
                        <a:pt x="890" y="30"/>
                      </a:cubicBezTo>
                      <a:cubicBezTo>
                        <a:pt x="887" y="30"/>
                        <a:pt x="883" y="30"/>
                        <a:pt x="882" y="29"/>
                      </a:cubicBezTo>
                      <a:cubicBezTo>
                        <a:pt x="881" y="29"/>
                        <a:pt x="881" y="29"/>
                        <a:pt x="881" y="29"/>
                      </a:cubicBezTo>
                      <a:cubicBezTo>
                        <a:pt x="880" y="28"/>
                        <a:pt x="880" y="28"/>
                        <a:pt x="880" y="28"/>
                      </a:cubicBezTo>
                      <a:cubicBezTo>
                        <a:pt x="880" y="26"/>
                        <a:pt x="881" y="24"/>
                        <a:pt x="885" y="20"/>
                      </a:cubicBezTo>
                      <a:cubicBezTo>
                        <a:pt x="886" y="20"/>
                        <a:pt x="886" y="19"/>
                        <a:pt x="887" y="18"/>
                      </a:cubicBezTo>
                      <a:cubicBezTo>
                        <a:pt x="886" y="18"/>
                        <a:pt x="884" y="18"/>
                        <a:pt x="882" y="18"/>
                      </a:cubicBezTo>
                      <a:cubicBezTo>
                        <a:pt x="881" y="18"/>
                        <a:pt x="880" y="18"/>
                        <a:pt x="878" y="18"/>
                      </a:cubicBezTo>
                      <a:cubicBezTo>
                        <a:pt x="873" y="18"/>
                        <a:pt x="871" y="18"/>
                        <a:pt x="870" y="17"/>
                      </a:cubicBezTo>
                      <a:cubicBezTo>
                        <a:pt x="870" y="16"/>
                        <a:pt x="865" y="16"/>
                        <a:pt x="860" y="16"/>
                      </a:cubicBezTo>
                      <a:cubicBezTo>
                        <a:pt x="860" y="16"/>
                        <a:pt x="859" y="16"/>
                        <a:pt x="859" y="16"/>
                      </a:cubicBezTo>
                      <a:cubicBezTo>
                        <a:pt x="858" y="16"/>
                        <a:pt x="858" y="16"/>
                        <a:pt x="858" y="16"/>
                      </a:cubicBezTo>
                      <a:cubicBezTo>
                        <a:pt x="856" y="16"/>
                        <a:pt x="855" y="14"/>
                        <a:pt x="855" y="14"/>
                      </a:cubicBezTo>
                      <a:cubicBezTo>
                        <a:pt x="855" y="13"/>
                        <a:pt x="855" y="11"/>
                        <a:pt x="862" y="10"/>
                      </a:cubicBezTo>
                      <a:cubicBezTo>
                        <a:pt x="863" y="10"/>
                        <a:pt x="865" y="9"/>
                        <a:pt x="866" y="9"/>
                      </a:cubicBezTo>
                      <a:cubicBezTo>
                        <a:pt x="868" y="8"/>
                        <a:pt x="870" y="7"/>
                        <a:pt x="872" y="6"/>
                      </a:cubicBezTo>
                      <a:cubicBezTo>
                        <a:pt x="873" y="6"/>
                        <a:pt x="873" y="6"/>
                        <a:pt x="873" y="6"/>
                      </a:cubicBezTo>
                      <a:cubicBezTo>
                        <a:pt x="873" y="6"/>
                        <a:pt x="872" y="5"/>
                        <a:pt x="872" y="5"/>
                      </a:cubicBezTo>
                      <a:cubicBezTo>
                        <a:pt x="872" y="4"/>
                        <a:pt x="870" y="4"/>
                        <a:pt x="869" y="4"/>
                      </a:cubicBezTo>
                      <a:cubicBezTo>
                        <a:pt x="867" y="4"/>
                        <a:pt x="866" y="4"/>
                        <a:pt x="864" y="3"/>
                      </a:cubicBezTo>
                      <a:cubicBezTo>
                        <a:pt x="862" y="3"/>
                        <a:pt x="862" y="3"/>
                        <a:pt x="862" y="3"/>
                      </a:cubicBezTo>
                      <a:cubicBezTo>
                        <a:pt x="858" y="2"/>
                        <a:pt x="855" y="1"/>
                        <a:pt x="852" y="1"/>
                      </a:cubicBezTo>
                      <a:cubicBezTo>
                        <a:pt x="851" y="0"/>
                        <a:pt x="849" y="1"/>
                        <a:pt x="846" y="2"/>
                      </a:cubicBezTo>
                      <a:cubicBezTo>
                        <a:pt x="844" y="2"/>
                        <a:pt x="842" y="3"/>
                        <a:pt x="838" y="4"/>
                      </a:cubicBezTo>
                      <a:cubicBezTo>
                        <a:pt x="834" y="5"/>
                        <a:pt x="832" y="7"/>
                        <a:pt x="831" y="9"/>
                      </a:cubicBezTo>
                      <a:cubicBezTo>
                        <a:pt x="829" y="10"/>
                        <a:pt x="828" y="12"/>
                        <a:pt x="826" y="13"/>
                      </a:cubicBezTo>
                      <a:cubicBezTo>
                        <a:pt x="824" y="14"/>
                        <a:pt x="820" y="17"/>
                        <a:pt x="819" y="19"/>
                      </a:cubicBezTo>
                      <a:cubicBezTo>
                        <a:pt x="822" y="20"/>
                        <a:pt x="822" y="23"/>
                        <a:pt x="822" y="24"/>
                      </a:cubicBezTo>
                      <a:cubicBezTo>
                        <a:pt x="822" y="24"/>
                        <a:pt x="822" y="25"/>
                        <a:pt x="822" y="25"/>
                      </a:cubicBezTo>
                      <a:cubicBezTo>
                        <a:pt x="822" y="26"/>
                        <a:pt x="822" y="27"/>
                        <a:pt x="821" y="28"/>
                      </a:cubicBezTo>
                      <a:cubicBezTo>
                        <a:pt x="820" y="30"/>
                        <a:pt x="817" y="30"/>
                        <a:pt x="813" y="30"/>
                      </a:cubicBezTo>
                      <a:cubicBezTo>
                        <a:pt x="812" y="30"/>
                        <a:pt x="810" y="29"/>
                        <a:pt x="808" y="29"/>
                      </a:cubicBezTo>
                      <a:cubicBezTo>
                        <a:pt x="803" y="29"/>
                        <a:pt x="800" y="30"/>
                        <a:pt x="799" y="30"/>
                      </a:cubicBezTo>
                      <a:cubicBezTo>
                        <a:pt x="799" y="31"/>
                        <a:pt x="801" y="32"/>
                        <a:pt x="802" y="32"/>
                      </a:cubicBezTo>
                      <a:cubicBezTo>
                        <a:pt x="804" y="33"/>
                        <a:pt x="806" y="34"/>
                        <a:pt x="805" y="36"/>
                      </a:cubicBezTo>
                      <a:cubicBezTo>
                        <a:pt x="805" y="37"/>
                        <a:pt x="805" y="38"/>
                        <a:pt x="802" y="38"/>
                      </a:cubicBezTo>
                      <a:cubicBezTo>
                        <a:pt x="800" y="38"/>
                        <a:pt x="796" y="37"/>
                        <a:pt x="794" y="36"/>
                      </a:cubicBezTo>
                      <a:cubicBezTo>
                        <a:pt x="794" y="36"/>
                        <a:pt x="793" y="35"/>
                        <a:pt x="792" y="35"/>
                      </a:cubicBezTo>
                      <a:cubicBezTo>
                        <a:pt x="789" y="35"/>
                        <a:pt x="787" y="36"/>
                        <a:pt x="787" y="37"/>
                      </a:cubicBezTo>
                      <a:cubicBezTo>
                        <a:pt x="786" y="39"/>
                        <a:pt x="784" y="40"/>
                        <a:pt x="781" y="40"/>
                      </a:cubicBezTo>
                      <a:cubicBezTo>
                        <a:pt x="780" y="40"/>
                        <a:pt x="778" y="40"/>
                        <a:pt x="777" y="40"/>
                      </a:cubicBezTo>
                      <a:cubicBezTo>
                        <a:pt x="777" y="40"/>
                        <a:pt x="776" y="40"/>
                        <a:pt x="775" y="40"/>
                      </a:cubicBezTo>
                      <a:cubicBezTo>
                        <a:pt x="774" y="40"/>
                        <a:pt x="772" y="41"/>
                        <a:pt x="770" y="40"/>
                      </a:cubicBezTo>
                      <a:cubicBezTo>
                        <a:pt x="769" y="40"/>
                        <a:pt x="768" y="39"/>
                        <a:pt x="768" y="38"/>
                      </a:cubicBezTo>
                      <a:cubicBezTo>
                        <a:pt x="768" y="37"/>
                        <a:pt x="769" y="35"/>
                        <a:pt x="770" y="34"/>
                      </a:cubicBezTo>
                      <a:cubicBezTo>
                        <a:pt x="771" y="34"/>
                        <a:pt x="771" y="34"/>
                        <a:pt x="771" y="33"/>
                      </a:cubicBezTo>
                      <a:cubicBezTo>
                        <a:pt x="771" y="33"/>
                        <a:pt x="771" y="33"/>
                        <a:pt x="771" y="33"/>
                      </a:cubicBezTo>
                      <a:cubicBezTo>
                        <a:pt x="768" y="33"/>
                        <a:pt x="765" y="35"/>
                        <a:pt x="765" y="35"/>
                      </a:cubicBezTo>
                      <a:cubicBezTo>
                        <a:pt x="765" y="37"/>
                        <a:pt x="763" y="38"/>
                        <a:pt x="762" y="38"/>
                      </a:cubicBezTo>
                      <a:cubicBezTo>
                        <a:pt x="761" y="38"/>
                        <a:pt x="759" y="37"/>
                        <a:pt x="758" y="36"/>
                      </a:cubicBezTo>
                      <a:cubicBezTo>
                        <a:pt x="758" y="36"/>
                        <a:pt x="757" y="36"/>
                        <a:pt x="756" y="35"/>
                      </a:cubicBezTo>
                      <a:cubicBezTo>
                        <a:pt x="756" y="36"/>
                        <a:pt x="756" y="36"/>
                        <a:pt x="756" y="36"/>
                      </a:cubicBezTo>
                      <a:cubicBezTo>
                        <a:pt x="754" y="37"/>
                        <a:pt x="752" y="38"/>
                        <a:pt x="749" y="39"/>
                      </a:cubicBezTo>
                      <a:cubicBezTo>
                        <a:pt x="747" y="40"/>
                        <a:pt x="745" y="40"/>
                        <a:pt x="742" y="39"/>
                      </a:cubicBezTo>
                      <a:cubicBezTo>
                        <a:pt x="742" y="39"/>
                        <a:pt x="741" y="39"/>
                        <a:pt x="741" y="39"/>
                      </a:cubicBezTo>
                      <a:cubicBezTo>
                        <a:pt x="741" y="39"/>
                        <a:pt x="742" y="40"/>
                        <a:pt x="742" y="40"/>
                      </a:cubicBezTo>
                      <a:cubicBezTo>
                        <a:pt x="744" y="40"/>
                        <a:pt x="746" y="41"/>
                        <a:pt x="746" y="43"/>
                      </a:cubicBezTo>
                      <a:cubicBezTo>
                        <a:pt x="746" y="43"/>
                        <a:pt x="746" y="43"/>
                        <a:pt x="746" y="43"/>
                      </a:cubicBezTo>
                      <a:cubicBezTo>
                        <a:pt x="746" y="44"/>
                        <a:pt x="746" y="44"/>
                        <a:pt x="746" y="44"/>
                      </a:cubicBezTo>
                      <a:cubicBezTo>
                        <a:pt x="745" y="45"/>
                        <a:pt x="744" y="45"/>
                        <a:pt x="737" y="46"/>
                      </a:cubicBezTo>
                      <a:cubicBezTo>
                        <a:pt x="734" y="46"/>
                        <a:pt x="729" y="47"/>
                        <a:pt x="727" y="47"/>
                      </a:cubicBezTo>
                      <a:cubicBezTo>
                        <a:pt x="726" y="49"/>
                        <a:pt x="721" y="50"/>
                        <a:pt x="713" y="50"/>
                      </a:cubicBezTo>
                      <a:cubicBezTo>
                        <a:pt x="711" y="50"/>
                        <a:pt x="711" y="50"/>
                        <a:pt x="711" y="50"/>
                      </a:cubicBezTo>
                      <a:cubicBezTo>
                        <a:pt x="708" y="50"/>
                        <a:pt x="708" y="50"/>
                        <a:pt x="707" y="51"/>
                      </a:cubicBezTo>
                      <a:cubicBezTo>
                        <a:pt x="706" y="53"/>
                        <a:pt x="705" y="54"/>
                        <a:pt x="701" y="55"/>
                      </a:cubicBezTo>
                      <a:cubicBezTo>
                        <a:pt x="699" y="55"/>
                        <a:pt x="699" y="55"/>
                        <a:pt x="699" y="55"/>
                      </a:cubicBezTo>
                      <a:cubicBezTo>
                        <a:pt x="695" y="56"/>
                        <a:pt x="693" y="56"/>
                        <a:pt x="692" y="58"/>
                      </a:cubicBezTo>
                      <a:cubicBezTo>
                        <a:pt x="690" y="60"/>
                        <a:pt x="688" y="62"/>
                        <a:pt x="685" y="62"/>
                      </a:cubicBezTo>
                      <a:cubicBezTo>
                        <a:pt x="683" y="62"/>
                        <a:pt x="681" y="61"/>
                        <a:pt x="680" y="60"/>
                      </a:cubicBezTo>
                      <a:cubicBezTo>
                        <a:pt x="680" y="60"/>
                        <a:pt x="680" y="60"/>
                        <a:pt x="680" y="61"/>
                      </a:cubicBezTo>
                      <a:cubicBezTo>
                        <a:pt x="680" y="63"/>
                        <a:pt x="678" y="65"/>
                        <a:pt x="675" y="64"/>
                      </a:cubicBezTo>
                      <a:cubicBezTo>
                        <a:pt x="676" y="65"/>
                        <a:pt x="676" y="65"/>
                        <a:pt x="676" y="66"/>
                      </a:cubicBezTo>
                      <a:cubicBezTo>
                        <a:pt x="677" y="67"/>
                        <a:pt x="677" y="69"/>
                        <a:pt x="676" y="71"/>
                      </a:cubicBezTo>
                      <a:cubicBezTo>
                        <a:pt x="676" y="71"/>
                        <a:pt x="675" y="71"/>
                        <a:pt x="675" y="71"/>
                      </a:cubicBezTo>
                      <a:cubicBezTo>
                        <a:pt x="676" y="72"/>
                        <a:pt x="677" y="74"/>
                        <a:pt x="678" y="76"/>
                      </a:cubicBezTo>
                      <a:cubicBezTo>
                        <a:pt x="678" y="77"/>
                        <a:pt x="678" y="77"/>
                        <a:pt x="677" y="78"/>
                      </a:cubicBezTo>
                      <a:cubicBezTo>
                        <a:pt x="677" y="78"/>
                        <a:pt x="676" y="79"/>
                        <a:pt x="675" y="79"/>
                      </a:cubicBezTo>
                      <a:cubicBezTo>
                        <a:pt x="675" y="79"/>
                        <a:pt x="675" y="79"/>
                        <a:pt x="675" y="79"/>
                      </a:cubicBezTo>
                      <a:cubicBezTo>
                        <a:pt x="675" y="79"/>
                        <a:pt x="675" y="80"/>
                        <a:pt x="676" y="80"/>
                      </a:cubicBezTo>
                      <a:cubicBezTo>
                        <a:pt x="676" y="81"/>
                        <a:pt x="676" y="81"/>
                        <a:pt x="677" y="82"/>
                      </a:cubicBezTo>
                      <a:cubicBezTo>
                        <a:pt x="677" y="82"/>
                        <a:pt x="677" y="83"/>
                        <a:pt x="677" y="83"/>
                      </a:cubicBezTo>
                      <a:cubicBezTo>
                        <a:pt x="679" y="85"/>
                        <a:pt x="678" y="87"/>
                        <a:pt x="677" y="88"/>
                      </a:cubicBezTo>
                      <a:cubicBezTo>
                        <a:pt x="677" y="88"/>
                        <a:pt x="677" y="89"/>
                        <a:pt x="677" y="89"/>
                      </a:cubicBezTo>
                      <a:cubicBezTo>
                        <a:pt x="677" y="90"/>
                        <a:pt x="676" y="91"/>
                        <a:pt x="676" y="92"/>
                      </a:cubicBezTo>
                      <a:cubicBezTo>
                        <a:pt x="674" y="93"/>
                        <a:pt x="672" y="93"/>
                        <a:pt x="670" y="92"/>
                      </a:cubicBezTo>
                      <a:cubicBezTo>
                        <a:pt x="670" y="92"/>
                        <a:pt x="670" y="91"/>
                        <a:pt x="669" y="91"/>
                      </a:cubicBezTo>
                      <a:cubicBezTo>
                        <a:pt x="669" y="90"/>
                        <a:pt x="668" y="90"/>
                        <a:pt x="666" y="90"/>
                      </a:cubicBezTo>
                      <a:cubicBezTo>
                        <a:pt x="664" y="90"/>
                        <a:pt x="662" y="91"/>
                        <a:pt x="662" y="91"/>
                      </a:cubicBezTo>
                      <a:cubicBezTo>
                        <a:pt x="661" y="93"/>
                        <a:pt x="659" y="94"/>
                        <a:pt x="657" y="94"/>
                      </a:cubicBezTo>
                      <a:cubicBezTo>
                        <a:pt x="656" y="94"/>
                        <a:pt x="655" y="94"/>
                        <a:pt x="654" y="93"/>
                      </a:cubicBezTo>
                      <a:cubicBezTo>
                        <a:pt x="654" y="93"/>
                        <a:pt x="654" y="92"/>
                        <a:pt x="653" y="92"/>
                      </a:cubicBezTo>
                      <a:cubicBezTo>
                        <a:pt x="651" y="92"/>
                        <a:pt x="650" y="93"/>
                        <a:pt x="648" y="93"/>
                      </a:cubicBezTo>
                      <a:cubicBezTo>
                        <a:pt x="645" y="93"/>
                        <a:pt x="642" y="94"/>
                        <a:pt x="639" y="94"/>
                      </a:cubicBezTo>
                      <a:cubicBezTo>
                        <a:pt x="631" y="94"/>
                        <a:pt x="614" y="95"/>
                        <a:pt x="610" y="96"/>
                      </a:cubicBezTo>
                      <a:cubicBezTo>
                        <a:pt x="608" y="97"/>
                        <a:pt x="607" y="99"/>
                        <a:pt x="606" y="101"/>
                      </a:cubicBezTo>
                      <a:cubicBezTo>
                        <a:pt x="606" y="102"/>
                        <a:pt x="606" y="103"/>
                        <a:pt x="607" y="104"/>
                      </a:cubicBezTo>
                      <a:cubicBezTo>
                        <a:pt x="611" y="108"/>
                        <a:pt x="609" y="111"/>
                        <a:pt x="608" y="112"/>
                      </a:cubicBezTo>
                      <a:cubicBezTo>
                        <a:pt x="608" y="113"/>
                        <a:pt x="608" y="113"/>
                        <a:pt x="608" y="114"/>
                      </a:cubicBezTo>
                      <a:cubicBezTo>
                        <a:pt x="609" y="115"/>
                        <a:pt x="617" y="119"/>
                        <a:pt x="621" y="120"/>
                      </a:cubicBezTo>
                      <a:cubicBezTo>
                        <a:pt x="625" y="120"/>
                        <a:pt x="629" y="123"/>
                        <a:pt x="630" y="126"/>
                      </a:cubicBezTo>
                      <a:cubicBezTo>
                        <a:pt x="631" y="129"/>
                        <a:pt x="631" y="132"/>
                        <a:pt x="629" y="134"/>
                      </a:cubicBezTo>
                      <a:cubicBezTo>
                        <a:pt x="629" y="135"/>
                        <a:pt x="627" y="136"/>
                        <a:pt x="624" y="136"/>
                      </a:cubicBezTo>
                      <a:cubicBezTo>
                        <a:pt x="619" y="136"/>
                        <a:pt x="612" y="132"/>
                        <a:pt x="607" y="128"/>
                      </a:cubicBezTo>
                      <a:cubicBezTo>
                        <a:pt x="602" y="124"/>
                        <a:pt x="588" y="122"/>
                        <a:pt x="583" y="122"/>
                      </a:cubicBezTo>
                      <a:cubicBezTo>
                        <a:pt x="579" y="122"/>
                        <a:pt x="578" y="120"/>
                        <a:pt x="578" y="119"/>
                      </a:cubicBezTo>
                      <a:cubicBezTo>
                        <a:pt x="577" y="118"/>
                        <a:pt x="577" y="118"/>
                        <a:pt x="575" y="118"/>
                      </a:cubicBezTo>
                      <a:cubicBezTo>
                        <a:pt x="573" y="118"/>
                        <a:pt x="571" y="119"/>
                        <a:pt x="569" y="120"/>
                      </a:cubicBezTo>
                      <a:cubicBezTo>
                        <a:pt x="570" y="120"/>
                        <a:pt x="570" y="120"/>
                        <a:pt x="570" y="120"/>
                      </a:cubicBezTo>
                      <a:cubicBezTo>
                        <a:pt x="572" y="120"/>
                        <a:pt x="574" y="120"/>
                        <a:pt x="575" y="121"/>
                      </a:cubicBezTo>
                      <a:cubicBezTo>
                        <a:pt x="575" y="122"/>
                        <a:pt x="575" y="123"/>
                        <a:pt x="574" y="124"/>
                      </a:cubicBezTo>
                      <a:cubicBezTo>
                        <a:pt x="576" y="124"/>
                        <a:pt x="577" y="124"/>
                        <a:pt x="579" y="125"/>
                      </a:cubicBezTo>
                      <a:cubicBezTo>
                        <a:pt x="582" y="126"/>
                        <a:pt x="582" y="128"/>
                        <a:pt x="582" y="129"/>
                      </a:cubicBezTo>
                      <a:cubicBezTo>
                        <a:pt x="581" y="131"/>
                        <a:pt x="578" y="132"/>
                        <a:pt x="575" y="132"/>
                      </a:cubicBezTo>
                      <a:cubicBezTo>
                        <a:pt x="572" y="132"/>
                        <a:pt x="570" y="131"/>
                        <a:pt x="568" y="130"/>
                      </a:cubicBezTo>
                      <a:cubicBezTo>
                        <a:pt x="567" y="129"/>
                        <a:pt x="565" y="129"/>
                        <a:pt x="564" y="129"/>
                      </a:cubicBezTo>
                      <a:cubicBezTo>
                        <a:pt x="561" y="129"/>
                        <a:pt x="559" y="131"/>
                        <a:pt x="558" y="132"/>
                      </a:cubicBezTo>
                      <a:cubicBezTo>
                        <a:pt x="558" y="133"/>
                        <a:pt x="564" y="140"/>
                        <a:pt x="572" y="141"/>
                      </a:cubicBezTo>
                      <a:cubicBezTo>
                        <a:pt x="578" y="142"/>
                        <a:pt x="580" y="143"/>
                        <a:pt x="581" y="145"/>
                      </a:cubicBezTo>
                      <a:cubicBezTo>
                        <a:pt x="581" y="146"/>
                        <a:pt x="582" y="146"/>
                        <a:pt x="583" y="147"/>
                      </a:cubicBezTo>
                      <a:cubicBezTo>
                        <a:pt x="586" y="148"/>
                        <a:pt x="586" y="149"/>
                        <a:pt x="586" y="150"/>
                      </a:cubicBezTo>
                      <a:cubicBezTo>
                        <a:pt x="586" y="153"/>
                        <a:pt x="583" y="154"/>
                        <a:pt x="580" y="154"/>
                      </a:cubicBezTo>
                      <a:cubicBezTo>
                        <a:pt x="580" y="154"/>
                        <a:pt x="580" y="154"/>
                        <a:pt x="580" y="154"/>
                      </a:cubicBezTo>
                      <a:cubicBezTo>
                        <a:pt x="578" y="154"/>
                        <a:pt x="574" y="152"/>
                        <a:pt x="571" y="150"/>
                      </a:cubicBezTo>
                      <a:cubicBezTo>
                        <a:pt x="569" y="149"/>
                        <a:pt x="568" y="148"/>
                        <a:pt x="566" y="147"/>
                      </a:cubicBezTo>
                      <a:cubicBezTo>
                        <a:pt x="565" y="146"/>
                        <a:pt x="564" y="146"/>
                        <a:pt x="562" y="146"/>
                      </a:cubicBezTo>
                      <a:cubicBezTo>
                        <a:pt x="560" y="146"/>
                        <a:pt x="559" y="146"/>
                        <a:pt x="557" y="146"/>
                      </a:cubicBezTo>
                      <a:cubicBezTo>
                        <a:pt x="556" y="146"/>
                        <a:pt x="554" y="147"/>
                        <a:pt x="553" y="147"/>
                      </a:cubicBezTo>
                      <a:cubicBezTo>
                        <a:pt x="551" y="147"/>
                        <a:pt x="548" y="146"/>
                        <a:pt x="547" y="145"/>
                      </a:cubicBezTo>
                      <a:cubicBezTo>
                        <a:pt x="544" y="143"/>
                        <a:pt x="545" y="140"/>
                        <a:pt x="546" y="139"/>
                      </a:cubicBezTo>
                      <a:cubicBezTo>
                        <a:pt x="546" y="138"/>
                        <a:pt x="546" y="138"/>
                        <a:pt x="546" y="138"/>
                      </a:cubicBezTo>
                      <a:cubicBezTo>
                        <a:pt x="542" y="134"/>
                        <a:pt x="547" y="127"/>
                        <a:pt x="548" y="124"/>
                      </a:cubicBezTo>
                      <a:cubicBezTo>
                        <a:pt x="549" y="122"/>
                        <a:pt x="549" y="120"/>
                        <a:pt x="549" y="117"/>
                      </a:cubicBezTo>
                      <a:cubicBezTo>
                        <a:pt x="548" y="115"/>
                        <a:pt x="546" y="113"/>
                        <a:pt x="545" y="113"/>
                      </a:cubicBezTo>
                      <a:cubicBezTo>
                        <a:pt x="544" y="113"/>
                        <a:pt x="544" y="113"/>
                        <a:pt x="544" y="113"/>
                      </a:cubicBezTo>
                      <a:cubicBezTo>
                        <a:pt x="544" y="113"/>
                        <a:pt x="544" y="114"/>
                        <a:pt x="544" y="114"/>
                      </a:cubicBezTo>
                      <a:cubicBezTo>
                        <a:pt x="546" y="117"/>
                        <a:pt x="545" y="124"/>
                        <a:pt x="541" y="128"/>
                      </a:cubicBezTo>
                      <a:cubicBezTo>
                        <a:pt x="539" y="131"/>
                        <a:pt x="535" y="132"/>
                        <a:pt x="532" y="133"/>
                      </a:cubicBezTo>
                      <a:cubicBezTo>
                        <a:pt x="530" y="134"/>
                        <a:pt x="529" y="134"/>
                        <a:pt x="528" y="135"/>
                      </a:cubicBezTo>
                      <a:cubicBezTo>
                        <a:pt x="528" y="137"/>
                        <a:pt x="526" y="138"/>
                        <a:pt x="524" y="139"/>
                      </a:cubicBezTo>
                      <a:cubicBezTo>
                        <a:pt x="524" y="140"/>
                        <a:pt x="524" y="140"/>
                        <a:pt x="523" y="140"/>
                      </a:cubicBezTo>
                      <a:cubicBezTo>
                        <a:pt x="526" y="143"/>
                        <a:pt x="535" y="153"/>
                        <a:pt x="536" y="156"/>
                      </a:cubicBezTo>
                      <a:cubicBezTo>
                        <a:pt x="537" y="158"/>
                        <a:pt x="535" y="161"/>
                        <a:pt x="533" y="165"/>
                      </a:cubicBezTo>
                      <a:cubicBezTo>
                        <a:pt x="531" y="169"/>
                        <a:pt x="529" y="173"/>
                        <a:pt x="530" y="175"/>
                      </a:cubicBezTo>
                      <a:cubicBezTo>
                        <a:pt x="530" y="179"/>
                        <a:pt x="530" y="181"/>
                        <a:pt x="530" y="183"/>
                      </a:cubicBezTo>
                      <a:cubicBezTo>
                        <a:pt x="529" y="185"/>
                        <a:pt x="529" y="185"/>
                        <a:pt x="530" y="186"/>
                      </a:cubicBezTo>
                      <a:cubicBezTo>
                        <a:pt x="530" y="186"/>
                        <a:pt x="530" y="187"/>
                        <a:pt x="531" y="187"/>
                      </a:cubicBezTo>
                      <a:cubicBezTo>
                        <a:pt x="532" y="187"/>
                        <a:pt x="532" y="186"/>
                        <a:pt x="533" y="186"/>
                      </a:cubicBezTo>
                      <a:cubicBezTo>
                        <a:pt x="535" y="186"/>
                        <a:pt x="536" y="186"/>
                        <a:pt x="538" y="187"/>
                      </a:cubicBezTo>
                      <a:cubicBezTo>
                        <a:pt x="538" y="187"/>
                        <a:pt x="540" y="186"/>
                        <a:pt x="543" y="186"/>
                      </a:cubicBezTo>
                      <a:cubicBezTo>
                        <a:pt x="545" y="185"/>
                        <a:pt x="547" y="184"/>
                        <a:pt x="550" y="184"/>
                      </a:cubicBezTo>
                      <a:cubicBezTo>
                        <a:pt x="555" y="183"/>
                        <a:pt x="565" y="187"/>
                        <a:pt x="570" y="190"/>
                      </a:cubicBezTo>
                      <a:cubicBezTo>
                        <a:pt x="571" y="191"/>
                        <a:pt x="572" y="191"/>
                        <a:pt x="572" y="191"/>
                      </a:cubicBezTo>
                      <a:cubicBezTo>
                        <a:pt x="576" y="193"/>
                        <a:pt x="576" y="196"/>
                        <a:pt x="577" y="198"/>
                      </a:cubicBezTo>
                      <a:cubicBezTo>
                        <a:pt x="577" y="199"/>
                        <a:pt x="577" y="200"/>
                        <a:pt x="577" y="201"/>
                      </a:cubicBezTo>
                      <a:cubicBezTo>
                        <a:pt x="580" y="204"/>
                        <a:pt x="577" y="206"/>
                        <a:pt x="575" y="207"/>
                      </a:cubicBezTo>
                      <a:cubicBezTo>
                        <a:pt x="574" y="208"/>
                        <a:pt x="573" y="209"/>
                        <a:pt x="573" y="210"/>
                      </a:cubicBezTo>
                      <a:cubicBezTo>
                        <a:pt x="573" y="212"/>
                        <a:pt x="578" y="214"/>
                        <a:pt x="581" y="215"/>
                      </a:cubicBezTo>
                      <a:cubicBezTo>
                        <a:pt x="584" y="216"/>
                        <a:pt x="585" y="217"/>
                        <a:pt x="585" y="218"/>
                      </a:cubicBezTo>
                      <a:cubicBezTo>
                        <a:pt x="586" y="219"/>
                        <a:pt x="586" y="219"/>
                        <a:pt x="586" y="219"/>
                      </a:cubicBezTo>
                      <a:cubicBezTo>
                        <a:pt x="585" y="220"/>
                        <a:pt x="585" y="220"/>
                        <a:pt x="585" y="220"/>
                      </a:cubicBezTo>
                      <a:cubicBezTo>
                        <a:pt x="584" y="221"/>
                        <a:pt x="583" y="221"/>
                        <a:pt x="581" y="221"/>
                      </a:cubicBezTo>
                      <a:cubicBezTo>
                        <a:pt x="578" y="221"/>
                        <a:pt x="573" y="221"/>
                        <a:pt x="570" y="220"/>
                      </a:cubicBezTo>
                      <a:cubicBezTo>
                        <a:pt x="567" y="218"/>
                        <a:pt x="566" y="215"/>
                        <a:pt x="565" y="213"/>
                      </a:cubicBezTo>
                      <a:cubicBezTo>
                        <a:pt x="565" y="213"/>
                        <a:pt x="564" y="212"/>
                        <a:pt x="564" y="212"/>
                      </a:cubicBezTo>
                      <a:cubicBezTo>
                        <a:pt x="563" y="211"/>
                        <a:pt x="564" y="208"/>
                        <a:pt x="565" y="206"/>
                      </a:cubicBezTo>
                      <a:cubicBezTo>
                        <a:pt x="566" y="205"/>
                        <a:pt x="566" y="203"/>
                        <a:pt x="567" y="202"/>
                      </a:cubicBezTo>
                      <a:cubicBezTo>
                        <a:pt x="567" y="201"/>
                        <a:pt x="565" y="200"/>
                        <a:pt x="564" y="199"/>
                      </a:cubicBezTo>
                      <a:cubicBezTo>
                        <a:pt x="563" y="198"/>
                        <a:pt x="562" y="197"/>
                        <a:pt x="561" y="196"/>
                      </a:cubicBezTo>
                      <a:cubicBezTo>
                        <a:pt x="559" y="193"/>
                        <a:pt x="557" y="192"/>
                        <a:pt x="557" y="192"/>
                      </a:cubicBezTo>
                      <a:cubicBezTo>
                        <a:pt x="555" y="193"/>
                        <a:pt x="554" y="193"/>
                        <a:pt x="553" y="193"/>
                      </a:cubicBezTo>
                      <a:cubicBezTo>
                        <a:pt x="549" y="194"/>
                        <a:pt x="542" y="195"/>
                        <a:pt x="540" y="197"/>
                      </a:cubicBezTo>
                      <a:cubicBezTo>
                        <a:pt x="538" y="199"/>
                        <a:pt x="541" y="207"/>
                        <a:pt x="542" y="210"/>
                      </a:cubicBezTo>
                      <a:cubicBezTo>
                        <a:pt x="544" y="214"/>
                        <a:pt x="540" y="217"/>
                        <a:pt x="537" y="220"/>
                      </a:cubicBezTo>
                      <a:cubicBezTo>
                        <a:pt x="536" y="221"/>
                        <a:pt x="534" y="223"/>
                        <a:pt x="533" y="224"/>
                      </a:cubicBezTo>
                      <a:cubicBezTo>
                        <a:pt x="534" y="228"/>
                        <a:pt x="530" y="230"/>
                        <a:pt x="526" y="233"/>
                      </a:cubicBezTo>
                      <a:cubicBezTo>
                        <a:pt x="524" y="234"/>
                        <a:pt x="524" y="234"/>
                        <a:pt x="524" y="234"/>
                      </a:cubicBezTo>
                      <a:cubicBezTo>
                        <a:pt x="523" y="234"/>
                        <a:pt x="522" y="234"/>
                        <a:pt x="522" y="235"/>
                      </a:cubicBezTo>
                      <a:cubicBezTo>
                        <a:pt x="517" y="237"/>
                        <a:pt x="514" y="238"/>
                        <a:pt x="515" y="241"/>
                      </a:cubicBezTo>
                      <a:cubicBezTo>
                        <a:pt x="515" y="242"/>
                        <a:pt x="514" y="243"/>
                        <a:pt x="513" y="244"/>
                      </a:cubicBezTo>
                      <a:cubicBezTo>
                        <a:pt x="513" y="245"/>
                        <a:pt x="511" y="245"/>
                        <a:pt x="510" y="245"/>
                      </a:cubicBezTo>
                      <a:cubicBezTo>
                        <a:pt x="507" y="245"/>
                        <a:pt x="504" y="244"/>
                        <a:pt x="501" y="242"/>
                      </a:cubicBezTo>
                      <a:cubicBezTo>
                        <a:pt x="500" y="242"/>
                        <a:pt x="498" y="242"/>
                        <a:pt x="496" y="243"/>
                      </a:cubicBezTo>
                      <a:cubicBezTo>
                        <a:pt x="494" y="243"/>
                        <a:pt x="492" y="244"/>
                        <a:pt x="490" y="244"/>
                      </a:cubicBezTo>
                      <a:cubicBezTo>
                        <a:pt x="489" y="244"/>
                        <a:pt x="489" y="244"/>
                        <a:pt x="489" y="244"/>
                      </a:cubicBezTo>
                      <a:cubicBezTo>
                        <a:pt x="486" y="244"/>
                        <a:pt x="485" y="242"/>
                        <a:pt x="483" y="241"/>
                      </a:cubicBezTo>
                      <a:cubicBezTo>
                        <a:pt x="482" y="240"/>
                        <a:pt x="482" y="240"/>
                        <a:pt x="481" y="241"/>
                      </a:cubicBezTo>
                      <a:cubicBezTo>
                        <a:pt x="478" y="242"/>
                        <a:pt x="475" y="241"/>
                        <a:pt x="474" y="239"/>
                      </a:cubicBezTo>
                      <a:cubicBezTo>
                        <a:pt x="473" y="237"/>
                        <a:pt x="472" y="235"/>
                        <a:pt x="473" y="233"/>
                      </a:cubicBezTo>
                      <a:cubicBezTo>
                        <a:pt x="474" y="232"/>
                        <a:pt x="475" y="231"/>
                        <a:pt x="477" y="231"/>
                      </a:cubicBezTo>
                      <a:cubicBezTo>
                        <a:pt x="479" y="231"/>
                        <a:pt x="482" y="233"/>
                        <a:pt x="483" y="235"/>
                      </a:cubicBezTo>
                      <a:cubicBezTo>
                        <a:pt x="483" y="235"/>
                        <a:pt x="484" y="234"/>
                        <a:pt x="486" y="233"/>
                      </a:cubicBezTo>
                      <a:cubicBezTo>
                        <a:pt x="489" y="232"/>
                        <a:pt x="491" y="233"/>
                        <a:pt x="492" y="234"/>
                      </a:cubicBezTo>
                      <a:cubicBezTo>
                        <a:pt x="492" y="235"/>
                        <a:pt x="493" y="235"/>
                        <a:pt x="494" y="236"/>
                      </a:cubicBezTo>
                      <a:cubicBezTo>
                        <a:pt x="495" y="236"/>
                        <a:pt x="496" y="236"/>
                        <a:pt x="496" y="236"/>
                      </a:cubicBezTo>
                      <a:cubicBezTo>
                        <a:pt x="496" y="235"/>
                        <a:pt x="497" y="233"/>
                        <a:pt x="500" y="233"/>
                      </a:cubicBezTo>
                      <a:cubicBezTo>
                        <a:pt x="500" y="233"/>
                        <a:pt x="500" y="233"/>
                        <a:pt x="501" y="233"/>
                      </a:cubicBezTo>
                      <a:cubicBezTo>
                        <a:pt x="500" y="233"/>
                        <a:pt x="500" y="232"/>
                        <a:pt x="500" y="231"/>
                      </a:cubicBezTo>
                      <a:cubicBezTo>
                        <a:pt x="501" y="229"/>
                        <a:pt x="504" y="228"/>
                        <a:pt x="506" y="227"/>
                      </a:cubicBezTo>
                      <a:cubicBezTo>
                        <a:pt x="507" y="227"/>
                        <a:pt x="507" y="227"/>
                        <a:pt x="507" y="227"/>
                      </a:cubicBezTo>
                      <a:cubicBezTo>
                        <a:pt x="507" y="227"/>
                        <a:pt x="507" y="226"/>
                        <a:pt x="507" y="225"/>
                      </a:cubicBezTo>
                      <a:cubicBezTo>
                        <a:pt x="508" y="224"/>
                        <a:pt x="508" y="222"/>
                        <a:pt x="510" y="221"/>
                      </a:cubicBezTo>
                      <a:cubicBezTo>
                        <a:pt x="510" y="221"/>
                        <a:pt x="510" y="221"/>
                        <a:pt x="510" y="220"/>
                      </a:cubicBezTo>
                      <a:cubicBezTo>
                        <a:pt x="511" y="219"/>
                        <a:pt x="511" y="217"/>
                        <a:pt x="514" y="217"/>
                      </a:cubicBezTo>
                      <a:cubicBezTo>
                        <a:pt x="514" y="217"/>
                        <a:pt x="515" y="216"/>
                        <a:pt x="515" y="216"/>
                      </a:cubicBezTo>
                      <a:cubicBezTo>
                        <a:pt x="516" y="215"/>
                        <a:pt x="517" y="213"/>
                        <a:pt x="519" y="213"/>
                      </a:cubicBezTo>
                      <a:cubicBezTo>
                        <a:pt x="519" y="213"/>
                        <a:pt x="520" y="213"/>
                        <a:pt x="520" y="212"/>
                      </a:cubicBezTo>
                      <a:cubicBezTo>
                        <a:pt x="520" y="212"/>
                        <a:pt x="520" y="211"/>
                        <a:pt x="520" y="211"/>
                      </a:cubicBezTo>
                      <a:cubicBezTo>
                        <a:pt x="519" y="210"/>
                        <a:pt x="519" y="208"/>
                        <a:pt x="519" y="206"/>
                      </a:cubicBezTo>
                      <a:cubicBezTo>
                        <a:pt x="520" y="204"/>
                        <a:pt x="522" y="201"/>
                        <a:pt x="524" y="201"/>
                      </a:cubicBezTo>
                      <a:cubicBezTo>
                        <a:pt x="524" y="200"/>
                        <a:pt x="524" y="200"/>
                        <a:pt x="524" y="200"/>
                      </a:cubicBezTo>
                      <a:cubicBezTo>
                        <a:pt x="524" y="200"/>
                        <a:pt x="524" y="200"/>
                        <a:pt x="524" y="200"/>
                      </a:cubicBezTo>
                      <a:cubicBezTo>
                        <a:pt x="523" y="199"/>
                        <a:pt x="523" y="199"/>
                        <a:pt x="523" y="199"/>
                      </a:cubicBezTo>
                      <a:cubicBezTo>
                        <a:pt x="518" y="196"/>
                        <a:pt x="513" y="192"/>
                        <a:pt x="514" y="188"/>
                      </a:cubicBezTo>
                      <a:cubicBezTo>
                        <a:pt x="514" y="187"/>
                        <a:pt x="514" y="185"/>
                        <a:pt x="514" y="183"/>
                      </a:cubicBezTo>
                      <a:cubicBezTo>
                        <a:pt x="513" y="181"/>
                        <a:pt x="513" y="178"/>
                        <a:pt x="514" y="176"/>
                      </a:cubicBezTo>
                      <a:cubicBezTo>
                        <a:pt x="514" y="175"/>
                        <a:pt x="514" y="170"/>
                        <a:pt x="514" y="168"/>
                      </a:cubicBezTo>
                      <a:cubicBezTo>
                        <a:pt x="513" y="167"/>
                        <a:pt x="513" y="167"/>
                        <a:pt x="513" y="167"/>
                      </a:cubicBezTo>
                      <a:cubicBezTo>
                        <a:pt x="513" y="165"/>
                        <a:pt x="514" y="162"/>
                        <a:pt x="515" y="160"/>
                      </a:cubicBezTo>
                      <a:cubicBezTo>
                        <a:pt x="515" y="158"/>
                        <a:pt x="516" y="157"/>
                        <a:pt x="516" y="154"/>
                      </a:cubicBezTo>
                      <a:cubicBezTo>
                        <a:pt x="517" y="150"/>
                        <a:pt x="511" y="145"/>
                        <a:pt x="508" y="144"/>
                      </a:cubicBezTo>
                      <a:cubicBezTo>
                        <a:pt x="506" y="143"/>
                        <a:pt x="506" y="141"/>
                        <a:pt x="506" y="140"/>
                      </a:cubicBezTo>
                      <a:cubicBezTo>
                        <a:pt x="505" y="138"/>
                        <a:pt x="507" y="135"/>
                        <a:pt x="511" y="132"/>
                      </a:cubicBezTo>
                      <a:cubicBezTo>
                        <a:pt x="515" y="128"/>
                        <a:pt x="516" y="117"/>
                        <a:pt x="516" y="114"/>
                      </a:cubicBezTo>
                      <a:cubicBezTo>
                        <a:pt x="515" y="113"/>
                        <a:pt x="508" y="111"/>
                        <a:pt x="504" y="111"/>
                      </a:cubicBezTo>
                      <a:cubicBezTo>
                        <a:pt x="504" y="111"/>
                        <a:pt x="504" y="111"/>
                        <a:pt x="504" y="111"/>
                      </a:cubicBezTo>
                      <a:cubicBezTo>
                        <a:pt x="500" y="112"/>
                        <a:pt x="485" y="111"/>
                        <a:pt x="482" y="110"/>
                      </a:cubicBezTo>
                      <a:cubicBezTo>
                        <a:pt x="480" y="110"/>
                        <a:pt x="479" y="112"/>
                        <a:pt x="478" y="114"/>
                      </a:cubicBezTo>
                      <a:cubicBezTo>
                        <a:pt x="478" y="116"/>
                        <a:pt x="478" y="116"/>
                        <a:pt x="478" y="116"/>
                      </a:cubicBezTo>
                      <a:cubicBezTo>
                        <a:pt x="477" y="117"/>
                        <a:pt x="477" y="118"/>
                        <a:pt x="476" y="119"/>
                      </a:cubicBezTo>
                      <a:cubicBezTo>
                        <a:pt x="474" y="122"/>
                        <a:pt x="472" y="126"/>
                        <a:pt x="470" y="131"/>
                      </a:cubicBezTo>
                      <a:cubicBezTo>
                        <a:pt x="468" y="139"/>
                        <a:pt x="460" y="142"/>
                        <a:pt x="456" y="143"/>
                      </a:cubicBezTo>
                      <a:cubicBezTo>
                        <a:pt x="455" y="144"/>
                        <a:pt x="455" y="144"/>
                        <a:pt x="454" y="144"/>
                      </a:cubicBezTo>
                      <a:cubicBezTo>
                        <a:pt x="452" y="145"/>
                        <a:pt x="451" y="147"/>
                        <a:pt x="450" y="149"/>
                      </a:cubicBezTo>
                      <a:cubicBezTo>
                        <a:pt x="450" y="150"/>
                        <a:pt x="450" y="150"/>
                        <a:pt x="450" y="151"/>
                      </a:cubicBezTo>
                      <a:cubicBezTo>
                        <a:pt x="451" y="152"/>
                        <a:pt x="451" y="151"/>
                        <a:pt x="452" y="151"/>
                      </a:cubicBezTo>
                      <a:cubicBezTo>
                        <a:pt x="454" y="151"/>
                        <a:pt x="455" y="151"/>
                        <a:pt x="456" y="152"/>
                      </a:cubicBezTo>
                      <a:cubicBezTo>
                        <a:pt x="457" y="152"/>
                        <a:pt x="457" y="153"/>
                        <a:pt x="458" y="155"/>
                      </a:cubicBezTo>
                      <a:cubicBezTo>
                        <a:pt x="458" y="157"/>
                        <a:pt x="457" y="162"/>
                        <a:pt x="455" y="163"/>
                      </a:cubicBezTo>
                      <a:cubicBezTo>
                        <a:pt x="455" y="164"/>
                        <a:pt x="455" y="164"/>
                        <a:pt x="456" y="164"/>
                      </a:cubicBezTo>
                      <a:cubicBezTo>
                        <a:pt x="456" y="165"/>
                        <a:pt x="457" y="168"/>
                        <a:pt x="454" y="170"/>
                      </a:cubicBezTo>
                      <a:cubicBezTo>
                        <a:pt x="452" y="171"/>
                        <a:pt x="451" y="173"/>
                        <a:pt x="451" y="174"/>
                      </a:cubicBezTo>
                      <a:cubicBezTo>
                        <a:pt x="451" y="174"/>
                        <a:pt x="451" y="174"/>
                        <a:pt x="451" y="174"/>
                      </a:cubicBezTo>
                      <a:cubicBezTo>
                        <a:pt x="451" y="175"/>
                        <a:pt x="454" y="176"/>
                        <a:pt x="456" y="176"/>
                      </a:cubicBezTo>
                      <a:cubicBezTo>
                        <a:pt x="459" y="177"/>
                        <a:pt x="462" y="178"/>
                        <a:pt x="463" y="179"/>
                      </a:cubicBezTo>
                      <a:cubicBezTo>
                        <a:pt x="466" y="180"/>
                        <a:pt x="467" y="183"/>
                        <a:pt x="467" y="185"/>
                      </a:cubicBezTo>
                      <a:cubicBezTo>
                        <a:pt x="468" y="186"/>
                        <a:pt x="468" y="187"/>
                        <a:pt x="469" y="189"/>
                      </a:cubicBezTo>
                      <a:cubicBezTo>
                        <a:pt x="470" y="190"/>
                        <a:pt x="471" y="190"/>
                        <a:pt x="472" y="190"/>
                      </a:cubicBezTo>
                      <a:cubicBezTo>
                        <a:pt x="473" y="190"/>
                        <a:pt x="475" y="190"/>
                        <a:pt x="476" y="192"/>
                      </a:cubicBezTo>
                      <a:cubicBezTo>
                        <a:pt x="477" y="193"/>
                        <a:pt x="476" y="195"/>
                        <a:pt x="475" y="198"/>
                      </a:cubicBezTo>
                      <a:cubicBezTo>
                        <a:pt x="474" y="200"/>
                        <a:pt x="470" y="206"/>
                        <a:pt x="467" y="206"/>
                      </a:cubicBezTo>
                      <a:cubicBezTo>
                        <a:pt x="467" y="206"/>
                        <a:pt x="467" y="206"/>
                        <a:pt x="467" y="206"/>
                      </a:cubicBezTo>
                      <a:cubicBezTo>
                        <a:pt x="465" y="206"/>
                        <a:pt x="462" y="204"/>
                        <a:pt x="456" y="198"/>
                      </a:cubicBezTo>
                      <a:cubicBezTo>
                        <a:pt x="454" y="197"/>
                        <a:pt x="453" y="196"/>
                        <a:pt x="452" y="195"/>
                      </a:cubicBezTo>
                      <a:cubicBezTo>
                        <a:pt x="451" y="194"/>
                        <a:pt x="447" y="193"/>
                        <a:pt x="444" y="191"/>
                      </a:cubicBezTo>
                      <a:cubicBezTo>
                        <a:pt x="440" y="190"/>
                        <a:pt x="437" y="189"/>
                        <a:pt x="434" y="188"/>
                      </a:cubicBezTo>
                      <a:cubicBezTo>
                        <a:pt x="432" y="186"/>
                        <a:pt x="430" y="186"/>
                        <a:pt x="428" y="185"/>
                      </a:cubicBezTo>
                      <a:cubicBezTo>
                        <a:pt x="426" y="185"/>
                        <a:pt x="423" y="184"/>
                        <a:pt x="419" y="181"/>
                      </a:cubicBezTo>
                      <a:cubicBezTo>
                        <a:pt x="414" y="178"/>
                        <a:pt x="410" y="176"/>
                        <a:pt x="401" y="176"/>
                      </a:cubicBezTo>
                      <a:cubicBezTo>
                        <a:pt x="398" y="176"/>
                        <a:pt x="398" y="176"/>
                        <a:pt x="398" y="176"/>
                      </a:cubicBezTo>
                      <a:cubicBezTo>
                        <a:pt x="393" y="176"/>
                        <a:pt x="388" y="175"/>
                        <a:pt x="385" y="175"/>
                      </a:cubicBezTo>
                      <a:cubicBezTo>
                        <a:pt x="382" y="174"/>
                        <a:pt x="380" y="174"/>
                        <a:pt x="379" y="174"/>
                      </a:cubicBezTo>
                      <a:cubicBezTo>
                        <a:pt x="376" y="175"/>
                        <a:pt x="375" y="173"/>
                        <a:pt x="374" y="172"/>
                      </a:cubicBezTo>
                      <a:cubicBezTo>
                        <a:pt x="373" y="170"/>
                        <a:pt x="372" y="169"/>
                        <a:pt x="370" y="168"/>
                      </a:cubicBezTo>
                      <a:cubicBezTo>
                        <a:pt x="368" y="167"/>
                        <a:pt x="366" y="166"/>
                        <a:pt x="365" y="165"/>
                      </a:cubicBezTo>
                      <a:cubicBezTo>
                        <a:pt x="362" y="164"/>
                        <a:pt x="359" y="163"/>
                        <a:pt x="358" y="163"/>
                      </a:cubicBezTo>
                      <a:cubicBezTo>
                        <a:pt x="357" y="164"/>
                        <a:pt x="357" y="165"/>
                        <a:pt x="357" y="166"/>
                      </a:cubicBezTo>
                      <a:cubicBezTo>
                        <a:pt x="357" y="167"/>
                        <a:pt x="358" y="169"/>
                        <a:pt x="360" y="169"/>
                      </a:cubicBezTo>
                      <a:cubicBezTo>
                        <a:pt x="363" y="169"/>
                        <a:pt x="365" y="170"/>
                        <a:pt x="365" y="172"/>
                      </a:cubicBezTo>
                      <a:cubicBezTo>
                        <a:pt x="366" y="172"/>
                        <a:pt x="366" y="172"/>
                        <a:pt x="368" y="172"/>
                      </a:cubicBezTo>
                      <a:cubicBezTo>
                        <a:pt x="372" y="172"/>
                        <a:pt x="374" y="173"/>
                        <a:pt x="376" y="174"/>
                      </a:cubicBezTo>
                      <a:cubicBezTo>
                        <a:pt x="377" y="176"/>
                        <a:pt x="378" y="177"/>
                        <a:pt x="378" y="180"/>
                      </a:cubicBezTo>
                      <a:cubicBezTo>
                        <a:pt x="377" y="182"/>
                        <a:pt x="380" y="186"/>
                        <a:pt x="382" y="187"/>
                      </a:cubicBezTo>
                      <a:cubicBezTo>
                        <a:pt x="384" y="189"/>
                        <a:pt x="384" y="191"/>
                        <a:pt x="384" y="193"/>
                      </a:cubicBezTo>
                      <a:cubicBezTo>
                        <a:pt x="383" y="195"/>
                        <a:pt x="380" y="197"/>
                        <a:pt x="377" y="197"/>
                      </a:cubicBezTo>
                      <a:cubicBezTo>
                        <a:pt x="373" y="197"/>
                        <a:pt x="372" y="197"/>
                        <a:pt x="371" y="198"/>
                      </a:cubicBezTo>
                      <a:cubicBezTo>
                        <a:pt x="373" y="200"/>
                        <a:pt x="372" y="201"/>
                        <a:pt x="372" y="202"/>
                      </a:cubicBezTo>
                      <a:cubicBezTo>
                        <a:pt x="371" y="203"/>
                        <a:pt x="370" y="204"/>
                        <a:pt x="368" y="204"/>
                      </a:cubicBezTo>
                      <a:cubicBezTo>
                        <a:pt x="366" y="204"/>
                        <a:pt x="365" y="204"/>
                        <a:pt x="363" y="203"/>
                      </a:cubicBezTo>
                      <a:cubicBezTo>
                        <a:pt x="361" y="202"/>
                        <a:pt x="360" y="201"/>
                        <a:pt x="359" y="199"/>
                      </a:cubicBezTo>
                      <a:cubicBezTo>
                        <a:pt x="359" y="197"/>
                        <a:pt x="360" y="195"/>
                        <a:pt x="362" y="194"/>
                      </a:cubicBezTo>
                      <a:cubicBezTo>
                        <a:pt x="361" y="193"/>
                        <a:pt x="359" y="192"/>
                        <a:pt x="356" y="191"/>
                      </a:cubicBezTo>
                      <a:cubicBezTo>
                        <a:pt x="355" y="191"/>
                        <a:pt x="349" y="195"/>
                        <a:pt x="346" y="197"/>
                      </a:cubicBezTo>
                      <a:cubicBezTo>
                        <a:pt x="343" y="198"/>
                        <a:pt x="342" y="199"/>
                        <a:pt x="340" y="200"/>
                      </a:cubicBezTo>
                      <a:cubicBezTo>
                        <a:pt x="339" y="200"/>
                        <a:pt x="336" y="200"/>
                        <a:pt x="333" y="200"/>
                      </a:cubicBezTo>
                      <a:cubicBezTo>
                        <a:pt x="329" y="199"/>
                        <a:pt x="325" y="199"/>
                        <a:pt x="321" y="200"/>
                      </a:cubicBezTo>
                      <a:cubicBezTo>
                        <a:pt x="317" y="201"/>
                        <a:pt x="316" y="203"/>
                        <a:pt x="315" y="205"/>
                      </a:cubicBezTo>
                      <a:cubicBezTo>
                        <a:pt x="313" y="206"/>
                        <a:pt x="312" y="208"/>
                        <a:pt x="310" y="208"/>
                      </a:cubicBezTo>
                      <a:cubicBezTo>
                        <a:pt x="309" y="207"/>
                        <a:pt x="307" y="207"/>
                        <a:pt x="305" y="207"/>
                      </a:cubicBezTo>
                      <a:cubicBezTo>
                        <a:pt x="304" y="207"/>
                        <a:pt x="303" y="208"/>
                        <a:pt x="302" y="208"/>
                      </a:cubicBezTo>
                      <a:cubicBezTo>
                        <a:pt x="298" y="208"/>
                        <a:pt x="295" y="207"/>
                        <a:pt x="294" y="206"/>
                      </a:cubicBezTo>
                      <a:cubicBezTo>
                        <a:pt x="291" y="205"/>
                        <a:pt x="291" y="203"/>
                        <a:pt x="291" y="202"/>
                      </a:cubicBezTo>
                      <a:cubicBezTo>
                        <a:pt x="292" y="200"/>
                        <a:pt x="294" y="199"/>
                        <a:pt x="297" y="199"/>
                      </a:cubicBezTo>
                      <a:cubicBezTo>
                        <a:pt x="298" y="199"/>
                        <a:pt x="298" y="199"/>
                        <a:pt x="298" y="199"/>
                      </a:cubicBezTo>
                      <a:cubicBezTo>
                        <a:pt x="299" y="199"/>
                        <a:pt x="299" y="199"/>
                        <a:pt x="299" y="199"/>
                      </a:cubicBezTo>
                      <a:cubicBezTo>
                        <a:pt x="299" y="199"/>
                        <a:pt x="299" y="199"/>
                        <a:pt x="299" y="199"/>
                      </a:cubicBezTo>
                      <a:cubicBezTo>
                        <a:pt x="297" y="197"/>
                        <a:pt x="298" y="194"/>
                        <a:pt x="300" y="192"/>
                      </a:cubicBezTo>
                      <a:cubicBezTo>
                        <a:pt x="296" y="193"/>
                        <a:pt x="290" y="196"/>
                        <a:pt x="289" y="196"/>
                      </a:cubicBezTo>
                      <a:cubicBezTo>
                        <a:pt x="289" y="197"/>
                        <a:pt x="289" y="197"/>
                        <a:pt x="289" y="198"/>
                      </a:cubicBezTo>
                      <a:cubicBezTo>
                        <a:pt x="289" y="200"/>
                        <a:pt x="289" y="202"/>
                        <a:pt x="286" y="203"/>
                      </a:cubicBezTo>
                      <a:cubicBezTo>
                        <a:pt x="286" y="203"/>
                        <a:pt x="285" y="204"/>
                        <a:pt x="284" y="204"/>
                      </a:cubicBezTo>
                      <a:cubicBezTo>
                        <a:pt x="283" y="204"/>
                        <a:pt x="282" y="202"/>
                        <a:pt x="281" y="201"/>
                      </a:cubicBezTo>
                      <a:cubicBezTo>
                        <a:pt x="281" y="201"/>
                        <a:pt x="280" y="200"/>
                        <a:pt x="280" y="200"/>
                      </a:cubicBezTo>
                      <a:cubicBezTo>
                        <a:pt x="280" y="200"/>
                        <a:pt x="280" y="200"/>
                        <a:pt x="279" y="200"/>
                      </a:cubicBezTo>
                      <a:cubicBezTo>
                        <a:pt x="274" y="200"/>
                        <a:pt x="259" y="204"/>
                        <a:pt x="256" y="207"/>
                      </a:cubicBezTo>
                      <a:cubicBezTo>
                        <a:pt x="254" y="210"/>
                        <a:pt x="251" y="211"/>
                        <a:pt x="248" y="212"/>
                      </a:cubicBezTo>
                      <a:cubicBezTo>
                        <a:pt x="247" y="212"/>
                        <a:pt x="246" y="213"/>
                        <a:pt x="246" y="213"/>
                      </a:cubicBezTo>
                      <a:cubicBezTo>
                        <a:pt x="245" y="216"/>
                        <a:pt x="242" y="216"/>
                        <a:pt x="238" y="217"/>
                      </a:cubicBezTo>
                      <a:cubicBezTo>
                        <a:pt x="236" y="217"/>
                        <a:pt x="233" y="218"/>
                        <a:pt x="232" y="218"/>
                      </a:cubicBezTo>
                      <a:cubicBezTo>
                        <a:pt x="231" y="219"/>
                        <a:pt x="231" y="221"/>
                        <a:pt x="231" y="223"/>
                      </a:cubicBezTo>
                      <a:cubicBezTo>
                        <a:pt x="231" y="225"/>
                        <a:pt x="231" y="227"/>
                        <a:pt x="231" y="229"/>
                      </a:cubicBezTo>
                      <a:cubicBezTo>
                        <a:pt x="230" y="232"/>
                        <a:pt x="224" y="233"/>
                        <a:pt x="216" y="233"/>
                      </a:cubicBezTo>
                      <a:cubicBezTo>
                        <a:pt x="211" y="233"/>
                        <a:pt x="211" y="233"/>
                        <a:pt x="211" y="233"/>
                      </a:cubicBezTo>
                      <a:cubicBezTo>
                        <a:pt x="211" y="233"/>
                        <a:pt x="210" y="233"/>
                        <a:pt x="210" y="233"/>
                      </a:cubicBezTo>
                      <a:cubicBezTo>
                        <a:pt x="210" y="233"/>
                        <a:pt x="210" y="233"/>
                        <a:pt x="210" y="233"/>
                      </a:cubicBezTo>
                      <a:cubicBezTo>
                        <a:pt x="206" y="233"/>
                        <a:pt x="204" y="230"/>
                        <a:pt x="203" y="227"/>
                      </a:cubicBezTo>
                      <a:cubicBezTo>
                        <a:pt x="202" y="226"/>
                        <a:pt x="201" y="224"/>
                        <a:pt x="200" y="224"/>
                      </a:cubicBezTo>
                      <a:cubicBezTo>
                        <a:pt x="199" y="224"/>
                        <a:pt x="198" y="223"/>
                        <a:pt x="197" y="222"/>
                      </a:cubicBezTo>
                      <a:cubicBezTo>
                        <a:pt x="196" y="220"/>
                        <a:pt x="197" y="218"/>
                        <a:pt x="199" y="214"/>
                      </a:cubicBezTo>
                      <a:cubicBezTo>
                        <a:pt x="200" y="212"/>
                        <a:pt x="201" y="212"/>
                        <a:pt x="203" y="212"/>
                      </a:cubicBezTo>
                      <a:cubicBezTo>
                        <a:pt x="204" y="212"/>
                        <a:pt x="205" y="212"/>
                        <a:pt x="207" y="210"/>
                      </a:cubicBezTo>
                      <a:cubicBezTo>
                        <a:pt x="210" y="209"/>
                        <a:pt x="213" y="209"/>
                        <a:pt x="215" y="210"/>
                      </a:cubicBezTo>
                      <a:cubicBezTo>
                        <a:pt x="215" y="210"/>
                        <a:pt x="215" y="210"/>
                        <a:pt x="215" y="210"/>
                      </a:cubicBezTo>
                      <a:cubicBezTo>
                        <a:pt x="215" y="209"/>
                        <a:pt x="215" y="209"/>
                        <a:pt x="214" y="208"/>
                      </a:cubicBezTo>
                      <a:cubicBezTo>
                        <a:pt x="212" y="206"/>
                        <a:pt x="210" y="204"/>
                        <a:pt x="209" y="201"/>
                      </a:cubicBezTo>
                      <a:cubicBezTo>
                        <a:pt x="209" y="200"/>
                        <a:pt x="206" y="198"/>
                        <a:pt x="202" y="198"/>
                      </a:cubicBezTo>
                      <a:cubicBezTo>
                        <a:pt x="200" y="198"/>
                        <a:pt x="199" y="198"/>
                        <a:pt x="198" y="199"/>
                      </a:cubicBezTo>
                      <a:cubicBezTo>
                        <a:pt x="195" y="199"/>
                        <a:pt x="192" y="200"/>
                        <a:pt x="188" y="199"/>
                      </a:cubicBezTo>
                      <a:cubicBezTo>
                        <a:pt x="191" y="201"/>
                        <a:pt x="190" y="203"/>
                        <a:pt x="190" y="205"/>
                      </a:cubicBezTo>
                      <a:cubicBezTo>
                        <a:pt x="190" y="206"/>
                        <a:pt x="190" y="206"/>
                        <a:pt x="190" y="207"/>
                      </a:cubicBezTo>
                      <a:cubicBezTo>
                        <a:pt x="192" y="211"/>
                        <a:pt x="188" y="217"/>
                        <a:pt x="186" y="221"/>
                      </a:cubicBezTo>
                      <a:cubicBezTo>
                        <a:pt x="185" y="221"/>
                        <a:pt x="185" y="222"/>
                        <a:pt x="185" y="222"/>
                      </a:cubicBezTo>
                      <a:cubicBezTo>
                        <a:pt x="186" y="222"/>
                        <a:pt x="187" y="222"/>
                        <a:pt x="187" y="222"/>
                      </a:cubicBezTo>
                      <a:cubicBezTo>
                        <a:pt x="188" y="222"/>
                        <a:pt x="188" y="222"/>
                        <a:pt x="188" y="222"/>
                      </a:cubicBezTo>
                      <a:cubicBezTo>
                        <a:pt x="189" y="222"/>
                        <a:pt x="191" y="222"/>
                        <a:pt x="192" y="223"/>
                      </a:cubicBezTo>
                      <a:cubicBezTo>
                        <a:pt x="194" y="226"/>
                        <a:pt x="194" y="230"/>
                        <a:pt x="194" y="233"/>
                      </a:cubicBezTo>
                      <a:cubicBezTo>
                        <a:pt x="194" y="234"/>
                        <a:pt x="194" y="234"/>
                        <a:pt x="194" y="234"/>
                      </a:cubicBezTo>
                      <a:cubicBezTo>
                        <a:pt x="194" y="237"/>
                        <a:pt x="193" y="239"/>
                        <a:pt x="192" y="240"/>
                      </a:cubicBezTo>
                      <a:cubicBezTo>
                        <a:pt x="191" y="241"/>
                        <a:pt x="190" y="242"/>
                        <a:pt x="190" y="243"/>
                      </a:cubicBezTo>
                      <a:cubicBezTo>
                        <a:pt x="190" y="245"/>
                        <a:pt x="189" y="246"/>
                        <a:pt x="188" y="246"/>
                      </a:cubicBezTo>
                      <a:cubicBezTo>
                        <a:pt x="187" y="246"/>
                        <a:pt x="186" y="245"/>
                        <a:pt x="185" y="245"/>
                      </a:cubicBezTo>
                      <a:cubicBezTo>
                        <a:pt x="185" y="245"/>
                        <a:pt x="185" y="244"/>
                        <a:pt x="184" y="244"/>
                      </a:cubicBezTo>
                      <a:cubicBezTo>
                        <a:pt x="184" y="245"/>
                        <a:pt x="183" y="245"/>
                        <a:pt x="183" y="245"/>
                      </a:cubicBezTo>
                      <a:cubicBezTo>
                        <a:pt x="181" y="245"/>
                        <a:pt x="179" y="243"/>
                        <a:pt x="178" y="240"/>
                      </a:cubicBezTo>
                      <a:cubicBezTo>
                        <a:pt x="178" y="239"/>
                        <a:pt x="175" y="239"/>
                        <a:pt x="174" y="239"/>
                      </a:cubicBezTo>
                      <a:cubicBezTo>
                        <a:pt x="172" y="239"/>
                        <a:pt x="170" y="239"/>
                        <a:pt x="168" y="239"/>
                      </a:cubicBezTo>
                      <a:cubicBezTo>
                        <a:pt x="166" y="238"/>
                        <a:pt x="165" y="238"/>
                        <a:pt x="163" y="241"/>
                      </a:cubicBezTo>
                      <a:cubicBezTo>
                        <a:pt x="161" y="245"/>
                        <a:pt x="155" y="246"/>
                        <a:pt x="152" y="247"/>
                      </a:cubicBezTo>
                      <a:cubicBezTo>
                        <a:pt x="151" y="247"/>
                        <a:pt x="148" y="249"/>
                        <a:pt x="146" y="251"/>
                      </a:cubicBezTo>
                      <a:cubicBezTo>
                        <a:pt x="144" y="252"/>
                        <a:pt x="143" y="253"/>
                        <a:pt x="142" y="254"/>
                      </a:cubicBezTo>
                      <a:cubicBezTo>
                        <a:pt x="141" y="255"/>
                        <a:pt x="141" y="255"/>
                        <a:pt x="141" y="256"/>
                      </a:cubicBezTo>
                      <a:cubicBezTo>
                        <a:pt x="140" y="258"/>
                        <a:pt x="141" y="259"/>
                        <a:pt x="143" y="261"/>
                      </a:cubicBezTo>
                      <a:cubicBezTo>
                        <a:pt x="147" y="265"/>
                        <a:pt x="149" y="268"/>
                        <a:pt x="148" y="272"/>
                      </a:cubicBezTo>
                      <a:cubicBezTo>
                        <a:pt x="148" y="275"/>
                        <a:pt x="143" y="275"/>
                        <a:pt x="142" y="275"/>
                      </a:cubicBezTo>
                      <a:cubicBezTo>
                        <a:pt x="141" y="275"/>
                        <a:pt x="133" y="275"/>
                        <a:pt x="131" y="272"/>
                      </a:cubicBezTo>
                      <a:cubicBezTo>
                        <a:pt x="130" y="271"/>
                        <a:pt x="126" y="270"/>
                        <a:pt x="123" y="270"/>
                      </a:cubicBezTo>
                      <a:cubicBezTo>
                        <a:pt x="122" y="270"/>
                        <a:pt x="122" y="270"/>
                        <a:pt x="121" y="270"/>
                      </a:cubicBezTo>
                      <a:cubicBezTo>
                        <a:pt x="121" y="270"/>
                        <a:pt x="121" y="270"/>
                        <a:pt x="121" y="270"/>
                      </a:cubicBezTo>
                      <a:cubicBezTo>
                        <a:pt x="119" y="270"/>
                        <a:pt x="117" y="268"/>
                        <a:pt x="114" y="266"/>
                      </a:cubicBezTo>
                      <a:cubicBezTo>
                        <a:pt x="112" y="264"/>
                        <a:pt x="109" y="262"/>
                        <a:pt x="108" y="262"/>
                      </a:cubicBezTo>
                      <a:cubicBezTo>
                        <a:pt x="108" y="262"/>
                        <a:pt x="108" y="262"/>
                        <a:pt x="108" y="262"/>
                      </a:cubicBezTo>
                      <a:cubicBezTo>
                        <a:pt x="106" y="262"/>
                        <a:pt x="104" y="265"/>
                        <a:pt x="103" y="267"/>
                      </a:cubicBezTo>
                      <a:cubicBezTo>
                        <a:pt x="101" y="267"/>
                        <a:pt x="101" y="267"/>
                        <a:pt x="101" y="267"/>
                      </a:cubicBezTo>
                      <a:cubicBezTo>
                        <a:pt x="101" y="267"/>
                        <a:pt x="101" y="267"/>
                        <a:pt x="101" y="267"/>
                      </a:cubicBezTo>
                      <a:cubicBezTo>
                        <a:pt x="103" y="267"/>
                        <a:pt x="103" y="267"/>
                        <a:pt x="103" y="267"/>
                      </a:cubicBezTo>
                      <a:cubicBezTo>
                        <a:pt x="103" y="267"/>
                        <a:pt x="104" y="268"/>
                        <a:pt x="104" y="268"/>
                      </a:cubicBezTo>
                      <a:close/>
                      <a:moveTo>
                        <a:pt x="849" y="490"/>
                      </a:moveTo>
                      <a:cubicBezTo>
                        <a:pt x="850" y="489"/>
                        <a:pt x="852" y="488"/>
                        <a:pt x="855" y="487"/>
                      </a:cubicBezTo>
                      <a:cubicBezTo>
                        <a:pt x="860" y="485"/>
                        <a:pt x="868" y="482"/>
                        <a:pt x="871" y="477"/>
                      </a:cubicBezTo>
                      <a:cubicBezTo>
                        <a:pt x="873" y="472"/>
                        <a:pt x="879" y="468"/>
                        <a:pt x="884" y="464"/>
                      </a:cubicBezTo>
                      <a:cubicBezTo>
                        <a:pt x="890" y="459"/>
                        <a:pt x="897" y="455"/>
                        <a:pt x="901" y="448"/>
                      </a:cubicBezTo>
                      <a:cubicBezTo>
                        <a:pt x="903" y="445"/>
                        <a:pt x="905" y="441"/>
                        <a:pt x="907" y="437"/>
                      </a:cubicBezTo>
                      <a:cubicBezTo>
                        <a:pt x="911" y="429"/>
                        <a:pt x="913" y="424"/>
                        <a:pt x="917" y="424"/>
                      </a:cubicBezTo>
                      <a:cubicBezTo>
                        <a:pt x="917" y="424"/>
                        <a:pt x="917" y="424"/>
                        <a:pt x="917" y="424"/>
                      </a:cubicBezTo>
                      <a:cubicBezTo>
                        <a:pt x="918" y="425"/>
                        <a:pt x="919" y="425"/>
                        <a:pt x="920" y="427"/>
                      </a:cubicBezTo>
                      <a:cubicBezTo>
                        <a:pt x="921" y="434"/>
                        <a:pt x="915" y="460"/>
                        <a:pt x="906" y="468"/>
                      </a:cubicBezTo>
                      <a:cubicBezTo>
                        <a:pt x="901" y="472"/>
                        <a:pt x="895" y="475"/>
                        <a:pt x="889" y="477"/>
                      </a:cubicBezTo>
                      <a:cubicBezTo>
                        <a:pt x="884" y="479"/>
                        <a:pt x="878" y="481"/>
                        <a:pt x="878" y="484"/>
                      </a:cubicBezTo>
                      <a:cubicBezTo>
                        <a:pt x="878" y="491"/>
                        <a:pt x="862" y="494"/>
                        <a:pt x="855" y="494"/>
                      </a:cubicBezTo>
                      <a:cubicBezTo>
                        <a:pt x="852" y="494"/>
                        <a:pt x="850" y="494"/>
                        <a:pt x="849" y="493"/>
                      </a:cubicBezTo>
                      <a:cubicBezTo>
                        <a:pt x="849" y="492"/>
                        <a:pt x="849" y="491"/>
                        <a:pt x="849" y="4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8" name="Freeform 1148"/>
                <p:cNvSpPr>
                  <a:spLocks/>
                </p:cNvSpPr>
                <p:nvPr/>
              </p:nvSpPr>
              <p:spPr bwMode="auto">
                <a:xfrm>
                  <a:off x="4790" y="1671"/>
                  <a:ext cx="25" cy="109"/>
                </a:xfrm>
                <a:custGeom>
                  <a:avLst/>
                  <a:gdLst>
                    <a:gd name="T0" fmla="*/ 5 w 26"/>
                    <a:gd name="T1" fmla="*/ 42 h 114"/>
                    <a:gd name="T2" fmla="*/ 5 w 26"/>
                    <a:gd name="T3" fmla="*/ 65 h 114"/>
                    <a:gd name="T4" fmla="*/ 4 w 26"/>
                    <a:gd name="T5" fmla="*/ 85 h 114"/>
                    <a:gd name="T6" fmla="*/ 3 w 26"/>
                    <a:gd name="T7" fmla="*/ 105 h 114"/>
                    <a:gd name="T8" fmla="*/ 2 w 26"/>
                    <a:gd name="T9" fmla="*/ 114 h 114"/>
                    <a:gd name="T10" fmla="*/ 7 w 26"/>
                    <a:gd name="T11" fmla="*/ 109 h 114"/>
                    <a:gd name="T12" fmla="*/ 11 w 26"/>
                    <a:gd name="T13" fmla="*/ 109 h 114"/>
                    <a:gd name="T14" fmla="*/ 6 w 26"/>
                    <a:gd name="T15" fmla="*/ 96 h 114"/>
                    <a:gd name="T16" fmla="*/ 7 w 26"/>
                    <a:gd name="T17" fmla="*/ 85 h 114"/>
                    <a:gd name="T18" fmla="*/ 9 w 26"/>
                    <a:gd name="T19" fmla="*/ 77 h 114"/>
                    <a:gd name="T20" fmla="*/ 16 w 26"/>
                    <a:gd name="T21" fmla="*/ 70 h 114"/>
                    <a:gd name="T22" fmla="*/ 25 w 26"/>
                    <a:gd name="T23" fmla="*/ 74 h 114"/>
                    <a:gd name="T24" fmla="*/ 26 w 26"/>
                    <a:gd name="T25" fmla="*/ 75 h 114"/>
                    <a:gd name="T26" fmla="*/ 26 w 26"/>
                    <a:gd name="T27" fmla="*/ 75 h 114"/>
                    <a:gd name="T28" fmla="*/ 20 w 26"/>
                    <a:gd name="T29" fmla="*/ 57 h 114"/>
                    <a:gd name="T30" fmla="*/ 14 w 26"/>
                    <a:gd name="T31" fmla="*/ 35 h 114"/>
                    <a:gd name="T32" fmla="*/ 14 w 26"/>
                    <a:gd name="T33" fmla="*/ 21 h 114"/>
                    <a:gd name="T34" fmla="*/ 13 w 26"/>
                    <a:gd name="T35" fmla="*/ 12 h 114"/>
                    <a:gd name="T36" fmla="*/ 7 w 26"/>
                    <a:gd name="T37" fmla="*/ 0 h 114"/>
                    <a:gd name="T38" fmla="*/ 7 w 26"/>
                    <a:gd name="T39" fmla="*/ 2 h 114"/>
                    <a:gd name="T40" fmla="*/ 2 w 26"/>
                    <a:gd name="T41" fmla="*/ 10 h 114"/>
                    <a:gd name="T42" fmla="*/ 1 w 26"/>
                    <a:gd name="T43" fmla="*/ 10 h 114"/>
                    <a:gd name="T44" fmla="*/ 1 w 26"/>
                    <a:gd name="T45" fmla="*/ 13 h 114"/>
                    <a:gd name="T46" fmla="*/ 1 w 26"/>
                    <a:gd name="T47" fmla="*/ 21 h 114"/>
                    <a:gd name="T48" fmla="*/ 5 w 26"/>
                    <a:gd name="T49" fmla="*/ 42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6" h="114">
                      <a:moveTo>
                        <a:pt x="5" y="42"/>
                      </a:moveTo>
                      <a:cubicBezTo>
                        <a:pt x="6" y="45"/>
                        <a:pt x="6" y="53"/>
                        <a:pt x="5" y="65"/>
                      </a:cubicBezTo>
                      <a:cubicBezTo>
                        <a:pt x="4" y="73"/>
                        <a:pt x="3" y="83"/>
                        <a:pt x="4" y="85"/>
                      </a:cubicBezTo>
                      <a:cubicBezTo>
                        <a:pt x="5" y="89"/>
                        <a:pt x="5" y="95"/>
                        <a:pt x="3" y="105"/>
                      </a:cubicBezTo>
                      <a:cubicBezTo>
                        <a:pt x="2" y="108"/>
                        <a:pt x="2" y="111"/>
                        <a:pt x="2" y="114"/>
                      </a:cubicBezTo>
                      <a:cubicBezTo>
                        <a:pt x="2" y="112"/>
                        <a:pt x="4" y="109"/>
                        <a:pt x="7" y="109"/>
                      </a:cubicBezTo>
                      <a:cubicBezTo>
                        <a:pt x="9" y="108"/>
                        <a:pt x="10" y="109"/>
                        <a:pt x="11" y="109"/>
                      </a:cubicBezTo>
                      <a:cubicBezTo>
                        <a:pt x="9" y="107"/>
                        <a:pt x="7" y="102"/>
                        <a:pt x="6" y="96"/>
                      </a:cubicBezTo>
                      <a:cubicBezTo>
                        <a:pt x="4" y="93"/>
                        <a:pt x="6" y="89"/>
                        <a:pt x="7" y="85"/>
                      </a:cubicBezTo>
                      <a:cubicBezTo>
                        <a:pt x="8" y="83"/>
                        <a:pt x="9" y="80"/>
                        <a:pt x="9" y="77"/>
                      </a:cubicBezTo>
                      <a:cubicBezTo>
                        <a:pt x="9" y="73"/>
                        <a:pt x="12" y="70"/>
                        <a:pt x="16" y="70"/>
                      </a:cubicBezTo>
                      <a:cubicBezTo>
                        <a:pt x="19" y="70"/>
                        <a:pt x="23" y="72"/>
                        <a:pt x="25" y="74"/>
                      </a:cubicBezTo>
                      <a:cubicBezTo>
                        <a:pt x="26" y="75"/>
                        <a:pt x="26" y="75"/>
                        <a:pt x="26" y="75"/>
                      </a:cubicBezTo>
                      <a:cubicBezTo>
                        <a:pt x="26" y="75"/>
                        <a:pt x="26" y="75"/>
                        <a:pt x="26" y="75"/>
                      </a:cubicBezTo>
                      <a:cubicBezTo>
                        <a:pt x="25" y="73"/>
                        <a:pt x="23" y="67"/>
                        <a:pt x="20" y="57"/>
                      </a:cubicBezTo>
                      <a:cubicBezTo>
                        <a:pt x="18" y="49"/>
                        <a:pt x="16" y="39"/>
                        <a:pt x="14" y="35"/>
                      </a:cubicBezTo>
                      <a:cubicBezTo>
                        <a:pt x="12" y="30"/>
                        <a:pt x="13" y="25"/>
                        <a:pt x="14" y="21"/>
                      </a:cubicBezTo>
                      <a:cubicBezTo>
                        <a:pt x="15" y="16"/>
                        <a:pt x="16" y="13"/>
                        <a:pt x="13" y="12"/>
                      </a:cubicBezTo>
                      <a:cubicBezTo>
                        <a:pt x="9" y="8"/>
                        <a:pt x="8" y="4"/>
                        <a:pt x="7" y="0"/>
                      </a:cubicBezTo>
                      <a:cubicBezTo>
                        <a:pt x="7" y="1"/>
                        <a:pt x="7" y="2"/>
                        <a:pt x="7" y="2"/>
                      </a:cubicBezTo>
                      <a:cubicBezTo>
                        <a:pt x="7" y="5"/>
                        <a:pt x="7" y="10"/>
                        <a:pt x="2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1"/>
                        <a:pt x="1" y="12"/>
                        <a:pt x="1" y="13"/>
                      </a:cubicBezTo>
                      <a:cubicBezTo>
                        <a:pt x="2" y="15"/>
                        <a:pt x="2" y="18"/>
                        <a:pt x="1" y="21"/>
                      </a:cubicBezTo>
                      <a:cubicBezTo>
                        <a:pt x="0" y="27"/>
                        <a:pt x="2" y="36"/>
                        <a:pt x="5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99" name="Freeform 1149"/>
                <p:cNvSpPr>
                  <a:spLocks/>
                </p:cNvSpPr>
                <p:nvPr/>
              </p:nvSpPr>
              <p:spPr bwMode="auto">
                <a:xfrm>
                  <a:off x="3824" y="1256"/>
                  <a:ext cx="190" cy="130"/>
                </a:xfrm>
                <a:custGeom>
                  <a:avLst/>
                  <a:gdLst>
                    <a:gd name="T0" fmla="*/ 10 w 199"/>
                    <a:gd name="T1" fmla="*/ 115 h 136"/>
                    <a:gd name="T2" fmla="*/ 13 w 199"/>
                    <a:gd name="T3" fmla="*/ 121 h 136"/>
                    <a:gd name="T4" fmla="*/ 15 w 199"/>
                    <a:gd name="T5" fmla="*/ 124 h 136"/>
                    <a:gd name="T6" fmla="*/ 15 w 199"/>
                    <a:gd name="T7" fmla="*/ 119 h 136"/>
                    <a:gd name="T8" fmla="*/ 28 w 199"/>
                    <a:gd name="T9" fmla="*/ 124 h 136"/>
                    <a:gd name="T10" fmla="*/ 26 w 199"/>
                    <a:gd name="T11" fmla="*/ 130 h 136"/>
                    <a:gd name="T12" fmla="*/ 47 w 199"/>
                    <a:gd name="T13" fmla="*/ 134 h 136"/>
                    <a:gd name="T14" fmla="*/ 67 w 199"/>
                    <a:gd name="T15" fmla="*/ 135 h 136"/>
                    <a:gd name="T16" fmla="*/ 52 w 199"/>
                    <a:gd name="T17" fmla="*/ 123 h 136"/>
                    <a:gd name="T18" fmla="*/ 49 w 199"/>
                    <a:gd name="T19" fmla="*/ 96 h 136"/>
                    <a:gd name="T20" fmla="*/ 58 w 199"/>
                    <a:gd name="T21" fmla="*/ 83 h 136"/>
                    <a:gd name="T22" fmla="*/ 69 w 199"/>
                    <a:gd name="T23" fmla="*/ 71 h 136"/>
                    <a:gd name="T24" fmla="*/ 70 w 199"/>
                    <a:gd name="T25" fmla="*/ 69 h 136"/>
                    <a:gd name="T26" fmla="*/ 79 w 199"/>
                    <a:gd name="T27" fmla="*/ 60 h 136"/>
                    <a:gd name="T28" fmla="*/ 80 w 199"/>
                    <a:gd name="T29" fmla="*/ 52 h 136"/>
                    <a:gd name="T30" fmla="*/ 91 w 199"/>
                    <a:gd name="T31" fmla="*/ 49 h 136"/>
                    <a:gd name="T32" fmla="*/ 106 w 199"/>
                    <a:gd name="T33" fmla="*/ 43 h 136"/>
                    <a:gd name="T34" fmla="*/ 199 w 199"/>
                    <a:gd name="T35" fmla="*/ 4 h 136"/>
                    <a:gd name="T36" fmla="*/ 191 w 199"/>
                    <a:gd name="T37" fmla="*/ 0 h 136"/>
                    <a:gd name="T38" fmla="*/ 154 w 199"/>
                    <a:gd name="T39" fmla="*/ 11 h 136"/>
                    <a:gd name="T40" fmla="*/ 131 w 199"/>
                    <a:gd name="T41" fmla="*/ 17 h 136"/>
                    <a:gd name="T42" fmla="*/ 114 w 199"/>
                    <a:gd name="T43" fmla="*/ 16 h 136"/>
                    <a:gd name="T44" fmla="*/ 107 w 199"/>
                    <a:gd name="T45" fmla="*/ 19 h 136"/>
                    <a:gd name="T46" fmla="*/ 93 w 199"/>
                    <a:gd name="T47" fmla="*/ 23 h 136"/>
                    <a:gd name="T48" fmla="*/ 80 w 199"/>
                    <a:gd name="T49" fmla="*/ 28 h 136"/>
                    <a:gd name="T50" fmla="*/ 72 w 199"/>
                    <a:gd name="T51" fmla="*/ 33 h 136"/>
                    <a:gd name="T52" fmla="*/ 59 w 199"/>
                    <a:gd name="T53" fmla="*/ 37 h 136"/>
                    <a:gd name="T54" fmla="*/ 59 w 199"/>
                    <a:gd name="T55" fmla="*/ 42 h 136"/>
                    <a:gd name="T56" fmla="*/ 55 w 199"/>
                    <a:gd name="T57" fmla="*/ 50 h 136"/>
                    <a:gd name="T58" fmla="*/ 54 w 199"/>
                    <a:gd name="T59" fmla="*/ 52 h 136"/>
                    <a:gd name="T60" fmla="*/ 49 w 199"/>
                    <a:gd name="T61" fmla="*/ 57 h 136"/>
                    <a:gd name="T62" fmla="*/ 39 w 199"/>
                    <a:gd name="T63" fmla="*/ 65 h 136"/>
                    <a:gd name="T64" fmla="*/ 35 w 199"/>
                    <a:gd name="T65" fmla="*/ 68 h 136"/>
                    <a:gd name="T66" fmla="*/ 41 w 199"/>
                    <a:gd name="T67" fmla="*/ 71 h 136"/>
                    <a:gd name="T68" fmla="*/ 36 w 199"/>
                    <a:gd name="T69" fmla="*/ 77 h 136"/>
                    <a:gd name="T70" fmla="*/ 28 w 199"/>
                    <a:gd name="T71" fmla="*/ 83 h 136"/>
                    <a:gd name="T72" fmla="*/ 24 w 199"/>
                    <a:gd name="T73" fmla="*/ 88 h 136"/>
                    <a:gd name="T74" fmla="*/ 21 w 199"/>
                    <a:gd name="T75" fmla="*/ 96 h 136"/>
                    <a:gd name="T76" fmla="*/ 15 w 199"/>
                    <a:gd name="T77" fmla="*/ 103 h 136"/>
                    <a:gd name="T78" fmla="*/ 1 w 199"/>
                    <a:gd name="T79" fmla="*/ 110 h 136"/>
                    <a:gd name="T80" fmla="*/ 8 w 199"/>
                    <a:gd name="T81" fmla="*/ 114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9" h="136">
                      <a:moveTo>
                        <a:pt x="8" y="114"/>
                      </a:moveTo>
                      <a:cubicBezTo>
                        <a:pt x="9" y="115"/>
                        <a:pt x="9" y="115"/>
                        <a:pt x="10" y="115"/>
                      </a:cubicBezTo>
                      <a:cubicBezTo>
                        <a:pt x="11" y="115"/>
                        <a:pt x="13" y="115"/>
                        <a:pt x="14" y="116"/>
                      </a:cubicBezTo>
                      <a:cubicBezTo>
                        <a:pt x="15" y="118"/>
                        <a:pt x="14" y="119"/>
                        <a:pt x="13" y="121"/>
                      </a:cubicBezTo>
                      <a:cubicBezTo>
                        <a:pt x="13" y="123"/>
                        <a:pt x="13" y="123"/>
                        <a:pt x="13" y="123"/>
                      </a:cubicBezTo>
                      <a:cubicBezTo>
                        <a:pt x="14" y="124"/>
                        <a:pt x="15" y="124"/>
                        <a:pt x="15" y="124"/>
                      </a:cubicBezTo>
                      <a:cubicBezTo>
                        <a:pt x="15" y="124"/>
                        <a:pt x="15" y="123"/>
                        <a:pt x="15" y="122"/>
                      </a:cubicBezTo>
                      <a:cubicBezTo>
                        <a:pt x="14" y="120"/>
                        <a:pt x="14" y="119"/>
                        <a:pt x="15" y="119"/>
                      </a:cubicBezTo>
                      <a:cubicBezTo>
                        <a:pt x="15" y="118"/>
                        <a:pt x="16" y="117"/>
                        <a:pt x="17" y="117"/>
                      </a:cubicBezTo>
                      <a:cubicBezTo>
                        <a:pt x="21" y="117"/>
                        <a:pt x="27" y="120"/>
                        <a:pt x="28" y="124"/>
                      </a:cubicBezTo>
                      <a:cubicBezTo>
                        <a:pt x="29" y="126"/>
                        <a:pt x="28" y="128"/>
                        <a:pt x="27" y="129"/>
                      </a:cubicBezTo>
                      <a:cubicBezTo>
                        <a:pt x="26" y="129"/>
                        <a:pt x="26" y="130"/>
                        <a:pt x="26" y="130"/>
                      </a:cubicBezTo>
                      <a:cubicBezTo>
                        <a:pt x="27" y="131"/>
                        <a:pt x="34" y="133"/>
                        <a:pt x="40" y="134"/>
                      </a:cubicBezTo>
                      <a:cubicBezTo>
                        <a:pt x="41" y="134"/>
                        <a:pt x="44" y="134"/>
                        <a:pt x="47" y="134"/>
                      </a:cubicBezTo>
                      <a:cubicBezTo>
                        <a:pt x="52" y="135"/>
                        <a:pt x="58" y="136"/>
                        <a:pt x="62" y="136"/>
                      </a:cubicBezTo>
                      <a:cubicBezTo>
                        <a:pt x="66" y="136"/>
                        <a:pt x="67" y="135"/>
                        <a:pt x="67" y="135"/>
                      </a:cubicBezTo>
                      <a:cubicBezTo>
                        <a:pt x="67" y="135"/>
                        <a:pt x="64" y="133"/>
                        <a:pt x="62" y="131"/>
                      </a:cubicBezTo>
                      <a:cubicBezTo>
                        <a:pt x="59" y="129"/>
                        <a:pt x="56" y="127"/>
                        <a:pt x="52" y="123"/>
                      </a:cubicBezTo>
                      <a:cubicBezTo>
                        <a:pt x="48" y="119"/>
                        <a:pt x="43" y="111"/>
                        <a:pt x="44" y="104"/>
                      </a:cubicBezTo>
                      <a:cubicBezTo>
                        <a:pt x="44" y="100"/>
                        <a:pt x="46" y="98"/>
                        <a:pt x="49" y="96"/>
                      </a:cubicBezTo>
                      <a:cubicBezTo>
                        <a:pt x="52" y="94"/>
                        <a:pt x="52" y="93"/>
                        <a:pt x="52" y="91"/>
                      </a:cubicBezTo>
                      <a:cubicBezTo>
                        <a:pt x="53" y="88"/>
                        <a:pt x="53" y="86"/>
                        <a:pt x="58" y="83"/>
                      </a:cubicBezTo>
                      <a:cubicBezTo>
                        <a:pt x="61" y="81"/>
                        <a:pt x="62" y="78"/>
                        <a:pt x="62" y="76"/>
                      </a:cubicBezTo>
                      <a:cubicBezTo>
                        <a:pt x="63" y="74"/>
                        <a:pt x="64" y="71"/>
                        <a:pt x="69" y="71"/>
                      </a:cubicBezTo>
                      <a:cubicBezTo>
                        <a:pt x="70" y="71"/>
                        <a:pt x="70" y="71"/>
                        <a:pt x="70" y="71"/>
                      </a:cubicBezTo>
                      <a:cubicBezTo>
                        <a:pt x="70" y="70"/>
                        <a:pt x="70" y="70"/>
                        <a:pt x="70" y="69"/>
                      </a:cubicBezTo>
                      <a:cubicBezTo>
                        <a:pt x="70" y="68"/>
                        <a:pt x="69" y="64"/>
                        <a:pt x="74" y="63"/>
                      </a:cubicBezTo>
                      <a:cubicBezTo>
                        <a:pt x="76" y="63"/>
                        <a:pt x="78" y="62"/>
                        <a:pt x="79" y="60"/>
                      </a:cubicBezTo>
                      <a:cubicBezTo>
                        <a:pt x="80" y="58"/>
                        <a:pt x="80" y="56"/>
                        <a:pt x="80" y="55"/>
                      </a:cubicBezTo>
                      <a:cubicBezTo>
                        <a:pt x="79" y="54"/>
                        <a:pt x="80" y="53"/>
                        <a:pt x="80" y="52"/>
                      </a:cubicBezTo>
                      <a:cubicBezTo>
                        <a:pt x="81" y="51"/>
                        <a:pt x="83" y="51"/>
                        <a:pt x="85" y="51"/>
                      </a:cubicBezTo>
                      <a:cubicBezTo>
                        <a:pt x="87" y="51"/>
                        <a:pt x="90" y="51"/>
                        <a:pt x="91" y="49"/>
                      </a:cubicBezTo>
                      <a:cubicBezTo>
                        <a:pt x="93" y="47"/>
                        <a:pt x="96" y="46"/>
                        <a:pt x="99" y="46"/>
                      </a:cubicBezTo>
                      <a:cubicBezTo>
                        <a:pt x="102" y="45"/>
                        <a:pt x="105" y="45"/>
                        <a:pt x="106" y="43"/>
                      </a:cubicBezTo>
                      <a:cubicBezTo>
                        <a:pt x="109" y="35"/>
                        <a:pt x="152" y="22"/>
                        <a:pt x="170" y="18"/>
                      </a:cubicBezTo>
                      <a:cubicBezTo>
                        <a:pt x="188" y="14"/>
                        <a:pt x="198" y="8"/>
                        <a:pt x="199" y="4"/>
                      </a:cubicBezTo>
                      <a:cubicBezTo>
                        <a:pt x="199" y="3"/>
                        <a:pt x="199" y="3"/>
                        <a:pt x="198" y="1"/>
                      </a:cubicBezTo>
                      <a:cubicBezTo>
                        <a:pt x="196" y="0"/>
                        <a:pt x="194" y="0"/>
                        <a:pt x="191" y="0"/>
                      </a:cubicBezTo>
                      <a:cubicBezTo>
                        <a:pt x="182" y="0"/>
                        <a:pt x="169" y="5"/>
                        <a:pt x="166" y="8"/>
                      </a:cubicBezTo>
                      <a:cubicBezTo>
                        <a:pt x="162" y="11"/>
                        <a:pt x="158" y="11"/>
                        <a:pt x="154" y="11"/>
                      </a:cubicBezTo>
                      <a:cubicBezTo>
                        <a:pt x="152" y="11"/>
                        <a:pt x="149" y="12"/>
                        <a:pt x="147" y="13"/>
                      </a:cubicBezTo>
                      <a:cubicBezTo>
                        <a:pt x="144" y="15"/>
                        <a:pt x="137" y="17"/>
                        <a:pt x="131" y="17"/>
                      </a:cubicBezTo>
                      <a:cubicBezTo>
                        <a:pt x="128" y="17"/>
                        <a:pt x="125" y="16"/>
                        <a:pt x="123" y="15"/>
                      </a:cubicBezTo>
                      <a:cubicBezTo>
                        <a:pt x="120" y="13"/>
                        <a:pt x="117" y="15"/>
                        <a:pt x="114" y="16"/>
                      </a:cubicBezTo>
                      <a:cubicBezTo>
                        <a:pt x="112" y="18"/>
                        <a:pt x="109" y="19"/>
                        <a:pt x="107" y="19"/>
                      </a:cubicBezTo>
                      <a:cubicBezTo>
                        <a:pt x="107" y="19"/>
                        <a:pt x="107" y="19"/>
                        <a:pt x="107" y="19"/>
                      </a:cubicBezTo>
                      <a:cubicBezTo>
                        <a:pt x="105" y="19"/>
                        <a:pt x="103" y="20"/>
                        <a:pt x="101" y="21"/>
                      </a:cubicBezTo>
                      <a:cubicBezTo>
                        <a:pt x="99" y="22"/>
                        <a:pt x="96" y="23"/>
                        <a:pt x="93" y="23"/>
                      </a:cubicBezTo>
                      <a:cubicBezTo>
                        <a:pt x="93" y="23"/>
                        <a:pt x="93" y="23"/>
                        <a:pt x="93" y="23"/>
                      </a:cubicBezTo>
                      <a:cubicBezTo>
                        <a:pt x="88" y="23"/>
                        <a:pt x="81" y="26"/>
                        <a:pt x="80" y="28"/>
                      </a:cubicBezTo>
                      <a:cubicBezTo>
                        <a:pt x="80" y="30"/>
                        <a:pt x="77" y="31"/>
                        <a:pt x="75" y="31"/>
                      </a:cubicBezTo>
                      <a:cubicBezTo>
                        <a:pt x="74" y="32"/>
                        <a:pt x="72" y="32"/>
                        <a:pt x="72" y="33"/>
                      </a:cubicBezTo>
                      <a:cubicBezTo>
                        <a:pt x="72" y="36"/>
                        <a:pt x="67" y="39"/>
                        <a:pt x="63" y="39"/>
                      </a:cubicBezTo>
                      <a:cubicBezTo>
                        <a:pt x="62" y="39"/>
                        <a:pt x="60" y="39"/>
                        <a:pt x="59" y="37"/>
                      </a:cubicBezTo>
                      <a:cubicBezTo>
                        <a:pt x="58" y="37"/>
                        <a:pt x="58" y="37"/>
                        <a:pt x="57" y="38"/>
                      </a:cubicBezTo>
                      <a:cubicBezTo>
                        <a:pt x="57" y="39"/>
                        <a:pt x="57" y="41"/>
                        <a:pt x="59" y="42"/>
                      </a:cubicBezTo>
                      <a:cubicBezTo>
                        <a:pt x="60" y="43"/>
                        <a:pt x="61" y="45"/>
                        <a:pt x="60" y="46"/>
                      </a:cubicBezTo>
                      <a:cubicBezTo>
                        <a:pt x="60" y="48"/>
                        <a:pt x="57" y="49"/>
                        <a:pt x="55" y="50"/>
                      </a:cubicBezTo>
                      <a:cubicBezTo>
                        <a:pt x="54" y="50"/>
                        <a:pt x="54" y="51"/>
                        <a:pt x="53" y="51"/>
                      </a:cubicBezTo>
                      <a:cubicBezTo>
                        <a:pt x="54" y="51"/>
                        <a:pt x="54" y="52"/>
                        <a:pt x="54" y="52"/>
                      </a:cubicBezTo>
                      <a:cubicBezTo>
                        <a:pt x="53" y="54"/>
                        <a:pt x="52" y="55"/>
                        <a:pt x="51" y="56"/>
                      </a:cubicBezTo>
                      <a:cubicBezTo>
                        <a:pt x="50" y="56"/>
                        <a:pt x="50" y="57"/>
                        <a:pt x="49" y="57"/>
                      </a:cubicBezTo>
                      <a:cubicBezTo>
                        <a:pt x="50" y="58"/>
                        <a:pt x="50" y="60"/>
                        <a:pt x="50" y="61"/>
                      </a:cubicBezTo>
                      <a:cubicBezTo>
                        <a:pt x="48" y="63"/>
                        <a:pt x="44" y="64"/>
                        <a:pt x="39" y="65"/>
                      </a:cubicBezTo>
                      <a:cubicBezTo>
                        <a:pt x="38" y="65"/>
                        <a:pt x="38" y="65"/>
                        <a:pt x="38" y="65"/>
                      </a:cubicBezTo>
                      <a:cubicBezTo>
                        <a:pt x="36" y="66"/>
                        <a:pt x="35" y="67"/>
                        <a:pt x="35" y="68"/>
                      </a:cubicBezTo>
                      <a:cubicBezTo>
                        <a:pt x="35" y="69"/>
                        <a:pt x="36" y="69"/>
                        <a:pt x="37" y="69"/>
                      </a:cubicBezTo>
                      <a:cubicBezTo>
                        <a:pt x="39" y="69"/>
                        <a:pt x="40" y="69"/>
                        <a:pt x="41" y="71"/>
                      </a:cubicBezTo>
                      <a:cubicBezTo>
                        <a:pt x="41" y="73"/>
                        <a:pt x="40" y="74"/>
                        <a:pt x="39" y="74"/>
                      </a:cubicBezTo>
                      <a:cubicBezTo>
                        <a:pt x="37" y="75"/>
                        <a:pt x="36" y="76"/>
                        <a:pt x="36" y="77"/>
                      </a:cubicBezTo>
                      <a:cubicBezTo>
                        <a:pt x="36" y="79"/>
                        <a:pt x="35" y="80"/>
                        <a:pt x="35" y="81"/>
                      </a:cubicBezTo>
                      <a:cubicBezTo>
                        <a:pt x="33" y="82"/>
                        <a:pt x="31" y="83"/>
                        <a:pt x="28" y="83"/>
                      </a:cubicBezTo>
                      <a:cubicBezTo>
                        <a:pt x="27" y="83"/>
                        <a:pt x="26" y="83"/>
                        <a:pt x="26" y="83"/>
                      </a:cubicBezTo>
                      <a:cubicBezTo>
                        <a:pt x="26" y="85"/>
                        <a:pt x="25" y="86"/>
                        <a:pt x="24" y="88"/>
                      </a:cubicBezTo>
                      <a:cubicBezTo>
                        <a:pt x="23" y="89"/>
                        <a:pt x="21" y="90"/>
                        <a:pt x="17" y="90"/>
                      </a:cubicBezTo>
                      <a:cubicBezTo>
                        <a:pt x="19" y="92"/>
                        <a:pt x="21" y="93"/>
                        <a:pt x="21" y="96"/>
                      </a:cubicBezTo>
                      <a:cubicBezTo>
                        <a:pt x="22" y="99"/>
                        <a:pt x="19" y="100"/>
                        <a:pt x="17" y="100"/>
                      </a:cubicBezTo>
                      <a:cubicBezTo>
                        <a:pt x="15" y="101"/>
                        <a:pt x="15" y="101"/>
                        <a:pt x="15" y="103"/>
                      </a:cubicBezTo>
                      <a:cubicBezTo>
                        <a:pt x="14" y="107"/>
                        <a:pt x="10" y="107"/>
                        <a:pt x="7" y="108"/>
                      </a:cubicBezTo>
                      <a:cubicBezTo>
                        <a:pt x="3" y="108"/>
                        <a:pt x="1" y="108"/>
                        <a:pt x="1" y="110"/>
                      </a:cubicBezTo>
                      <a:cubicBezTo>
                        <a:pt x="0" y="112"/>
                        <a:pt x="0" y="113"/>
                        <a:pt x="1" y="113"/>
                      </a:cubicBezTo>
                      <a:cubicBezTo>
                        <a:pt x="2" y="114"/>
                        <a:pt x="5" y="114"/>
                        <a:pt x="8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0" name="Freeform 1150"/>
                <p:cNvSpPr>
                  <a:spLocks/>
                </p:cNvSpPr>
                <p:nvPr/>
              </p:nvSpPr>
              <p:spPr bwMode="auto">
                <a:xfrm>
                  <a:off x="4670" y="2328"/>
                  <a:ext cx="106" cy="89"/>
                </a:xfrm>
                <a:custGeom>
                  <a:avLst/>
                  <a:gdLst>
                    <a:gd name="T0" fmla="*/ 74 w 111"/>
                    <a:gd name="T1" fmla="*/ 14 h 93"/>
                    <a:gd name="T2" fmla="*/ 70 w 111"/>
                    <a:gd name="T3" fmla="*/ 18 h 93"/>
                    <a:gd name="T4" fmla="*/ 64 w 111"/>
                    <a:gd name="T5" fmla="*/ 23 h 93"/>
                    <a:gd name="T6" fmla="*/ 58 w 111"/>
                    <a:gd name="T7" fmla="*/ 27 h 93"/>
                    <a:gd name="T8" fmla="*/ 46 w 111"/>
                    <a:gd name="T9" fmla="*/ 34 h 93"/>
                    <a:gd name="T10" fmla="*/ 45 w 111"/>
                    <a:gd name="T11" fmla="*/ 35 h 93"/>
                    <a:gd name="T12" fmla="*/ 35 w 111"/>
                    <a:gd name="T13" fmla="*/ 16 h 93"/>
                    <a:gd name="T14" fmla="*/ 32 w 111"/>
                    <a:gd name="T15" fmla="*/ 6 h 93"/>
                    <a:gd name="T16" fmla="*/ 15 w 111"/>
                    <a:gd name="T17" fmla="*/ 0 h 93"/>
                    <a:gd name="T18" fmla="*/ 10 w 111"/>
                    <a:gd name="T19" fmla="*/ 2 h 93"/>
                    <a:gd name="T20" fmla="*/ 3 w 111"/>
                    <a:gd name="T21" fmla="*/ 7 h 93"/>
                    <a:gd name="T22" fmla="*/ 0 w 111"/>
                    <a:gd name="T23" fmla="*/ 9 h 93"/>
                    <a:gd name="T24" fmla="*/ 0 w 111"/>
                    <a:gd name="T25" fmla="*/ 10 h 93"/>
                    <a:gd name="T26" fmla="*/ 2 w 111"/>
                    <a:gd name="T27" fmla="*/ 10 h 93"/>
                    <a:gd name="T28" fmla="*/ 4 w 111"/>
                    <a:gd name="T29" fmla="*/ 10 h 93"/>
                    <a:gd name="T30" fmla="*/ 11 w 111"/>
                    <a:gd name="T31" fmla="*/ 16 h 93"/>
                    <a:gd name="T32" fmla="*/ 13 w 111"/>
                    <a:gd name="T33" fmla="*/ 18 h 93"/>
                    <a:gd name="T34" fmla="*/ 17 w 111"/>
                    <a:gd name="T35" fmla="*/ 20 h 93"/>
                    <a:gd name="T36" fmla="*/ 25 w 111"/>
                    <a:gd name="T37" fmla="*/ 19 h 93"/>
                    <a:gd name="T38" fmla="*/ 29 w 111"/>
                    <a:gd name="T39" fmla="*/ 18 h 93"/>
                    <a:gd name="T40" fmla="*/ 29 w 111"/>
                    <a:gd name="T41" fmla="*/ 18 h 93"/>
                    <a:gd name="T42" fmla="*/ 34 w 111"/>
                    <a:gd name="T43" fmla="*/ 22 h 93"/>
                    <a:gd name="T44" fmla="*/ 27 w 111"/>
                    <a:gd name="T45" fmla="*/ 25 h 93"/>
                    <a:gd name="T46" fmla="*/ 23 w 111"/>
                    <a:gd name="T47" fmla="*/ 26 h 93"/>
                    <a:gd name="T48" fmla="*/ 18 w 111"/>
                    <a:gd name="T49" fmla="*/ 27 h 93"/>
                    <a:gd name="T50" fmla="*/ 14 w 111"/>
                    <a:gd name="T51" fmla="*/ 27 h 93"/>
                    <a:gd name="T52" fmla="*/ 20 w 111"/>
                    <a:gd name="T53" fmla="*/ 37 h 93"/>
                    <a:gd name="T54" fmla="*/ 22 w 111"/>
                    <a:gd name="T55" fmla="*/ 39 h 93"/>
                    <a:gd name="T56" fmla="*/ 24 w 111"/>
                    <a:gd name="T57" fmla="*/ 37 h 93"/>
                    <a:gd name="T58" fmla="*/ 27 w 111"/>
                    <a:gd name="T59" fmla="*/ 33 h 93"/>
                    <a:gd name="T60" fmla="*/ 31 w 111"/>
                    <a:gd name="T61" fmla="*/ 35 h 93"/>
                    <a:gd name="T62" fmla="*/ 38 w 111"/>
                    <a:gd name="T63" fmla="*/ 38 h 93"/>
                    <a:gd name="T64" fmla="*/ 44 w 111"/>
                    <a:gd name="T65" fmla="*/ 42 h 93"/>
                    <a:gd name="T66" fmla="*/ 48 w 111"/>
                    <a:gd name="T67" fmla="*/ 44 h 93"/>
                    <a:gd name="T68" fmla="*/ 81 w 111"/>
                    <a:gd name="T69" fmla="*/ 55 h 93"/>
                    <a:gd name="T70" fmla="*/ 86 w 111"/>
                    <a:gd name="T71" fmla="*/ 64 h 93"/>
                    <a:gd name="T72" fmla="*/ 87 w 111"/>
                    <a:gd name="T73" fmla="*/ 68 h 93"/>
                    <a:gd name="T74" fmla="*/ 91 w 111"/>
                    <a:gd name="T75" fmla="*/ 79 h 93"/>
                    <a:gd name="T76" fmla="*/ 85 w 111"/>
                    <a:gd name="T77" fmla="*/ 82 h 93"/>
                    <a:gd name="T78" fmla="*/ 77 w 111"/>
                    <a:gd name="T79" fmla="*/ 86 h 93"/>
                    <a:gd name="T80" fmla="*/ 76 w 111"/>
                    <a:gd name="T81" fmla="*/ 87 h 93"/>
                    <a:gd name="T82" fmla="*/ 79 w 111"/>
                    <a:gd name="T83" fmla="*/ 88 h 93"/>
                    <a:gd name="T84" fmla="*/ 93 w 111"/>
                    <a:gd name="T85" fmla="*/ 86 h 93"/>
                    <a:gd name="T86" fmla="*/ 101 w 111"/>
                    <a:gd name="T87" fmla="*/ 85 h 93"/>
                    <a:gd name="T88" fmla="*/ 108 w 111"/>
                    <a:gd name="T89" fmla="*/ 90 h 93"/>
                    <a:gd name="T90" fmla="*/ 111 w 111"/>
                    <a:gd name="T91" fmla="*/ 93 h 93"/>
                    <a:gd name="T92" fmla="*/ 111 w 111"/>
                    <a:gd name="T93" fmla="*/ 27 h 93"/>
                    <a:gd name="T94" fmla="*/ 94 w 111"/>
                    <a:gd name="T95" fmla="*/ 21 h 93"/>
                    <a:gd name="T96" fmla="*/ 74 w 111"/>
                    <a:gd name="T97" fmla="*/ 1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11" h="93">
                      <a:moveTo>
                        <a:pt x="74" y="14"/>
                      </a:moveTo>
                      <a:cubicBezTo>
                        <a:pt x="73" y="14"/>
                        <a:pt x="72" y="15"/>
                        <a:pt x="70" y="18"/>
                      </a:cubicBezTo>
                      <a:cubicBezTo>
                        <a:pt x="69" y="20"/>
                        <a:pt x="67" y="23"/>
                        <a:pt x="64" y="23"/>
                      </a:cubicBezTo>
                      <a:cubicBezTo>
                        <a:pt x="63" y="23"/>
                        <a:pt x="60" y="25"/>
                        <a:pt x="58" y="27"/>
                      </a:cubicBezTo>
                      <a:cubicBezTo>
                        <a:pt x="55" y="30"/>
                        <a:pt x="51" y="33"/>
                        <a:pt x="46" y="34"/>
                      </a:cubicBezTo>
                      <a:cubicBezTo>
                        <a:pt x="46" y="35"/>
                        <a:pt x="45" y="35"/>
                        <a:pt x="45" y="35"/>
                      </a:cubicBezTo>
                      <a:cubicBezTo>
                        <a:pt x="39" y="35"/>
                        <a:pt x="37" y="25"/>
                        <a:pt x="35" y="16"/>
                      </a:cubicBezTo>
                      <a:cubicBezTo>
                        <a:pt x="34" y="12"/>
                        <a:pt x="33" y="7"/>
                        <a:pt x="32" y="6"/>
                      </a:cubicBezTo>
                      <a:cubicBezTo>
                        <a:pt x="30" y="3"/>
                        <a:pt x="22" y="0"/>
                        <a:pt x="15" y="0"/>
                      </a:cubicBezTo>
                      <a:cubicBezTo>
                        <a:pt x="12" y="0"/>
                        <a:pt x="10" y="1"/>
                        <a:pt x="10" y="2"/>
                      </a:cubicBezTo>
                      <a:cubicBezTo>
                        <a:pt x="9" y="6"/>
                        <a:pt x="5" y="7"/>
                        <a:pt x="3" y="7"/>
                      </a:cubicBezTo>
                      <a:cubicBezTo>
                        <a:pt x="1" y="8"/>
                        <a:pt x="1" y="8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1" y="10"/>
                        <a:pt x="1" y="10"/>
                        <a:pt x="2" y="10"/>
                      </a:cubicBezTo>
                      <a:cubicBezTo>
                        <a:pt x="3" y="10"/>
                        <a:pt x="3" y="10"/>
                        <a:pt x="4" y="10"/>
                      </a:cubicBezTo>
                      <a:cubicBezTo>
                        <a:pt x="9" y="10"/>
                        <a:pt x="10" y="13"/>
                        <a:pt x="11" y="16"/>
                      </a:cubicBezTo>
                      <a:cubicBezTo>
                        <a:pt x="12" y="17"/>
                        <a:pt x="12" y="17"/>
                        <a:pt x="13" y="18"/>
                      </a:cubicBezTo>
                      <a:cubicBezTo>
                        <a:pt x="13" y="19"/>
                        <a:pt x="13" y="20"/>
                        <a:pt x="17" y="20"/>
                      </a:cubicBezTo>
                      <a:cubicBezTo>
                        <a:pt x="20" y="20"/>
                        <a:pt x="23" y="19"/>
                        <a:pt x="25" y="19"/>
                      </a:cubicBezTo>
                      <a:cubicBezTo>
                        <a:pt x="27" y="18"/>
                        <a:pt x="28" y="18"/>
                        <a:pt x="29" y="18"/>
                      </a:cubicBezTo>
                      <a:cubicBezTo>
                        <a:pt x="29" y="18"/>
                        <a:pt x="29" y="18"/>
                        <a:pt x="29" y="18"/>
                      </a:cubicBezTo>
                      <a:cubicBezTo>
                        <a:pt x="32" y="18"/>
                        <a:pt x="34" y="20"/>
                        <a:pt x="34" y="22"/>
                      </a:cubicBezTo>
                      <a:cubicBezTo>
                        <a:pt x="34" y="25"/>
                        <a:pt x="31" y="27"/>
                        <a:pt x="27" y="25"/>
                      </a:cubicBezTo>
                      <a:cubicBezTo>
                        <a:pt x="25" y="25"/>
                        <a:pt x="24" y="25"/>
                        <a:pt x="23" y="26"/>
                      </a:cubicBezTo>
                      <a:cubicBezTo>
                        <a:pt x="22" y="27"/>
                        <a:pt x="20" y="28"/>
                        <a:pt x="18" y="27"/>
                      </a:cubicBezTo>
                      <a:cubicBezTo>
                        <a:pt x="17" y="27"/>
                        <a:pt x="15" y="27"/>
                        <a:pt x="14" y="27"/>
                      </a:cubicBezTo>
                      <a:cubicBezTo>
                        <a:pt x="17" y="29"/>
                        <a:pt x="20" y="32"/>
                        <a:pt x="20" y="37"/>
                      </a:cubicBezTo>
                      <a:cubicBezTo>
                        <a:pt x="20" y="37"/>
                        <a:pt x="20" y="39"/>
                        <a:pt x="22" y="39"/>
                      </a:cubicBezTo>
                      <a:cubicBezTo>
                        <a:pt x="23" y="39"/>
                        <a:pt x="24" y="38"/>
                        <a:pt x="24" y="37"/>
                      </a:cubicBezTo>
                      <a:cubicBezTo>
                        <a:pt x="24" y="33"/>
                        <a:pt x="26" y="33"/>
                        <a:pt x="27" y="33"/>
                      </a:cubicBezTo>
                      <a:cubicBezTo>
                        <a:pt x="28" y="33"/>
                        <a:pt x="29" y="34"/>
                        <a:pt x="31" y="35"/>
                      </a:cubicBezTo>
                      <a:cubicBezTo>
                        <a:pt x="33" y="36"/>
                        <a:pt x="35" y="38"/>
                        <a:pt x="38" y="38"/>
                      </a:cubicBezTo>
                      <a:cubicBezTo>
                        <a:pt x="42" y="39"/>
                        <a:pt x="44" y="41"/>
                        <a:pt x="44" y="42"/>
                      </a:cubicBezTo>
                      <a:cubicBezTo>
                        <a:pt x="45" y="43"/>
                        <a:pt x="45" y="43"/>
                        <a:pt x="48" y="44"/>
                      </a:cubicBezTo>
                      <a:cubicBezTo>
                        <a:pt x="56" y="44"/>
                        <a:pt x="73" y="50"/>
                        <a:pt x="81" y="55"/>
                      </a:cubicBezTo>
                      <a:cubicBezTo>
                        <a:pt x="85" y="58"/>
                        <a:pt x="85" y="61"/>
                        <a:pt x="86" y="64"/>
                      </a:cubicBezTo>
                      <a:cubicBezTo>
                        <a:pt x="86" y="65"/>
                        <a:pt x="86" y="67"/>
                        <a:pt x="87" y="68"/>
                      </a:cubicBezTo>
                      <a:cubicBezTo>
                        <a:pt x="91" y="72"/>
                        <a:pt x="92" y="76"/>
                        <a:pt x="91" y="79"/>
                      </a:cubicBezTo>
                      <a:cubicBezTo>
                        <a:pt x="90" y="80"/>
                        <a:pt x="89" y="82"/>
                        <a:pt x="85" y="82"/>
                      </a:cubicBezTo>
                      <a:cubicBezTo>
                        <a:pt x="82" y="82"/>
                        <a:pt x="78" y="84"/>
                        <a:pt x="77" y="86"/>
                      </a:cubicBezTo>
                      <a:cubicBezTo>
                        <a:pt x="77" y="87"/>
                        <a:pt x="76" y="87"/>
                        <a:pt x="76" y="87"/>
                      </a:cubicBezTo>
                      <a:cubicBezTo>
                        <a:pt x="77" y="87"/>
                        <a:pt x="77" y="88"/>
                        <a:pt x="79" y="88"/>
                      </a:cubicBezTo>
                      <a:cubicBezTo>
                        <a:pt x="83" y="88"/>
                        <a:pt x="88" y="87"/>
                        <a:pt x="93" y="86"/>
                      </a:cubicBezTo>
                      <a:cubicBezTo>
                        <a:pt x="96" y="86"/>
                        <a:pt x="99" y="85"/>
                        <a:pt x="101" y="85"/>
                      </a:cubicBezTo>
                      <a:cubicBezTo>
                        <a:pt x="103" y="85"/>
                        <a:pt x="105" y="87"/>
                        <a:pt x="108" y="90"/>
                      </a:cubicBezTo>
                      <a:cubicBezTo>
                        <a:pt x="109" y="91"/>
                        <a:pt x="110" y="92"/>
                        <a:pt x="111" y="93"/>
                      </a:cubicBezTo>
                      <a:cubicBezTo>
                        <a:pt x="111" y="27"/>
                        <a:pt x="111" y="27"/>
                        <a:pt x="111" y="27"/>
                      </a:cubicBezTo>
                      <a:cubicBezTo>
                        <a:pt x="105" y="25"/>
                        <a:pt x="100" y="23"/>
                        <a:pt x="94" y="21"/>
                      </a:cubicBezTo>
                      <a:cubicBezTo>
                        <a:pt x="86" y="17"/>
                        <a:pt x="77" y="14"/>
                        <a:pt x="7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1" name="Freeform 1151"/>
                <p:cNvSpPr>
                  <a:spLocks/>
                </p:cNvSpPr>
                <p:nvPr/>
              </p:nvSpPr>
              <p:spPr bwMode="auto">
                <a:xfrm>
                  <a:off x="4639" y="2355"/>
                  <a:ext cx="26" cy="9"/>
                </a:xfrm>
                <a:custGeom>
                  <a:avLst/>
                  <a:gdLst>
                    <a:gd name="T0" fmla="*/ 0 w 28"/>
                    <a:gd name="T1" fmla="*/ 3 h 9"/>
                    <a:gd name="T2" fmla="*/ 5 w 28"/>
                    <a:gd name="T3" fmla="*/ 4 h 9"/>
                    <a:gd name="T4" fmla="*/ 9 w 28"/>
                    <a:gd name="T5" fmla="*/ 4 h 9"/>
                    <a:gd name="T6" fmla="*/ 14 w 28"/>
                    <a:gd name="T7" fmla="*/ 4 h 9"/>
                    <a:gd name="T8" fmla="*/ 24 w 28"/>
                    <a:gd name="T9" fmla="*/ 7 h 9"/>
                    <a:gd name="T10" fmla="*/ 28 w 28"/>
                    <a:gd name="T11" fmla="*/ 9 h 9"/>
                    <a:gd name="T12" fmla="*/ 27 w 28"/>
                    <a:gd name="T13" fmla="*/ 7 h 9"/>
                    <a:gd name="T14" fmla="*/ 20 w 28"/>
                    <a:gd name="T15" fmla="*/ 1 h 9"/>
                    <a:gd name="T16" fmla="*/ 12 w 28"/>
                    <a:gd name="T17" fmla="*/ 0 h 9"/>
                    <a:gd name="T18" fmla="*/ 0 w 28"/>
                    <a:gd name="T1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9">
                      <a:moveTo>
                        <a:pt x="0" y="3"/>
                      </a:moveTo>
                      <a:cubicBezTo>
                        <a:pt x="0" y="3"/>
                        <a:pt x="1" y="4"/>
                        <a:pt x="5" y="4"/>
                      </a:cubicBezTo>
                      <a:cubicBezTo>
                        <a:pt x="6" y="4"/>
                        <a:pt x="7" y="4"/>
                        <a:pt x="9" y="4"/>
                      </a:cubicBezTo>
                      <a:cubicBezTo>
                        <a:pt x="10" y="4"/>
                        <a:pt x="12" y="4"/>
                        <a:pt x="14" y="4"/>
                      </a:cubicBezTo>
                      <a:cubicBezTo>
                        <a:pt x="18" y="4"/>
                        <a:pt x="22" y="5"/>
                        <a:pt x="24" y="7"/>
                      </a:cubicBezTo>
                      <a:cubicBezTo>
                        <a:pt x="26" y="8"/>
                        <a:pt x="27" y="8"/>
                        <a:pt x="28" y="9"/>
                      </a:cubicBezTo>
                      <a:cubicBezTo>
                        <a:pt x="28" y="8"/>
                        <a:pt x="27" y="8"/>
                        <a:pt x="27" y="7"/>
                      </a:cubicBezTo>
                      <a:cubicBezTo>
                        <a:pt x="27" y="6"/>
                        <a:pt x="25" y="3"/>
                        <a:pt x="20" y="1"/>
                      </a:cubicBezTo>
                      <a:cubicBezTo>
                        <a:pt x="18" y="0"/>
                        <a:pt x="15" y="0"/>
                        <a:pt x="12" y="0"/>
                      </a:cubicBezTo>
                      <a:cubicBezTo>
                        <a:pt x="5" y="0"/>
                        <a:pt x="1" y="2"/>
                        <a:pt x="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2" name="Freeform 1152"/>
                <p:cNvSpPr>
                  <a:spLocks/>
                </p:cNvSpPr>
                <p:nvPr/>
              </p:nvSpPr>
              <p:spPr bwMode="auto">
                <a:xfrm>
                  <a:off x="4285" y="2263"/>
                  <a:ext cx="120" cy="121"/>
                </a:xfrm>
                <a:custGeom>
                  <a:avLst/>
                  <a:gdLst>
                    <a:gd name="T0" fmla="*/ 116 w 125"/>
                    <a:gd name="T1" fmla="*/ 112 h 126"/>
                    <a:gd name="T2" fmla="*/ 117 w 125"/>
                    <a:gd name="T3" fmla="*/ 103 h 126"/>
                    <a:gd name="T4" fmla="*/ 118 w 125"/>
                    <a:gd name="T5" fmla="*/ 100 h 126"/>
                    <a:gd name="T6" fmla="*/ 124 w 125"/>
                    <a:gd name="T7" fmla="*/ 95 h 126"/>
                    <a:gd name="T8" fmla="*/ 124 w 125"/>
                    <a:gd name="T9" fmla="*/ 92 h 126"/>
                    <a:gd name="T10" fmla="*/ 121 w 125"/>
                    <a:gd name="T11" fmla="*/ 88 h 126"/>
                    <a:gd name="T12" fmla="*/ 115 w 125"/>
                    <a:gd name="T13" fmla="*/ 83 h 126"/>
                    <a:gd name="T14" fmla="*/ 113 w 125"/>
                    <a:gd name="T15" fmla="*/ 84 h 126"/>
                    <a:gd name="T16" fmla="*/ 114 w 125"/>
                    <a:gd name="T17" fmla="*/ 84 h 126"/>
                    <a:gd name="T18" fmla="*/ 120 w 125"/>
                    <a:gd name="T19" fmla="*/ 88 h 126"/>
                    <a:gd name="T20" fmla="*/ 120 w 125"/>
                    <a:gd name="T21" fmla="*/ 92 h 126"/>
                    <a:gd name="T22" fmla="*/ 118 w 125"/>
                    <a:gd name="T23" fmla="*/ 94 h 126"/>
                    <a:gd name="T24" fmla="*/ 115 w 125"/>
                    <a:gd name="T25" fmla="*/ 93 h 126"/>
                    <a:gd name="T26" fmla="*/ 112 w 125"/>
                    <a:gd name="T27" fmla="*/ 92 h 126"/>
                    <a:gd name="T28" fmla="*/ 111 w 125"/>
                    <a:gd name="T29" fmla="*/ 92 h 126"/>
                    <a:gd name="T30" fmla="*/ 106 w 125"/>
                    <a:gd name="T31" fmla="*/ 88 h 126"/>
                    <a:gd name="T32" fmla="*/ 104 w 125"/>
                    <a:gd name="T33" fmla="*/ 86 h 126"/>
                    <a:gd name="T34" fmla="*/ 98 w 125"/>
                    <a:gd name="T35" fmla="*/ 79 h 126"/>
                    <a:gd name="T36" fmla="*/ 94 w 125"/>
                    <a:gd name="T37" fmla="*/ 76 h 126"/>
                    <a:gd name="T38" fmla="*/ 88 w 125"/>
                    <a:gd name="T39" fmla="*/ 72 h 126"/>
                    <a:gd name="T40" fmla="*/ 91 w 125"/>
                    <a:gd name="T41" fmla="*/ 64 h 126"/>
                    <a:gd name="T42" fmla="*/ 89 w 125"/>
                    <a:gd name="T43" fmla="*/ 62 h 126"/>
                    <a:gd name="T44" fmla="*/ 84 w 125"/>
                    <a:gd name="T45" fmla="*/ 55 h 126"/>
                    <a:gd name="T46" fmla="*/ 83 w 125"/>
                    <a:gd name="T47" fmla="*/ 54 h 126"/>
                    <a:gd name="T48" fmla="*/ 78 w 125"/>
                    <a:gd name="T49" fmla="*/ 50 h 126"/>
                    <a:gd name="T50" fmla="*/ 78 w 125"/>
                    <a:gd name="T51" fmla="*/ 50 h 126"/>
                    <a:gd name="T52" fmla="*/ 78 w 125"/>
                    <a:gd name="T53" fmla="*/ 49 h 126"/>
                    <a:gd name="T54" fmla="*/ 73 w 125"/>
                    <a:gd name="T55" fmla="*/ 46 h 126"/>
                    <a:gd name="T56" fmla="*/ 71 w 125"/>
                    <a:gd name="T57" fmla="*/ 45 h 126"/>
                    <a:gd name="T58" fmla="*/ 70 w 125"/>
                    <a:gd name="T59" fmla="*/ 45 h 126"/>
                    <a:gd name="T60" fmla="*/ 66 w 125"/>
                    <a:gd name="T61" fmla="*/ 43 h 126"/>
                    <a:gd name="T62" fmla="*/ 60 w 125"/>
                    <a:gd name="T63" fmla="*/ 39 h 126"/>
                    <a:gd name="T64" fmla="*/ 48 w 125"/>
                    <a:gd name="T65" fmla="*/ 29 h 126"/>
                    <a:gd name="T66" fmla="*/ 40 w 125"/>
                    <a:gd name="T67" fmla="*/ 22 h 126"/>
                    <a:gd name="T68" fmla="*/ 29 w 125"/>
                    <a:gd name="T69" fmla="*/ 12 h 126"/>
                    <a:gd name="T70" fmla="*/ 16 w 125"/>
                    <a:gd name="T71" fmla="*/ 5 h 126"/>
                    <a:gd name="T72" fmla="*/ 14 w 125"/>
                    <a:gd name="T73" fmla="*/ 5 h 126"/>
                    <a:gd name="T74" fmla="*/ 14 w 125"/>
                    <a:gd name="T75" fmla="*/ 5 h 126"/>
                    <a:gd name="T76" fmla="*/ 3 w 125"/>
                    <a:gd name="T77" fmla="*/ 1 h 126"/>
                    <a:gd name="T78" fmla="*/ 1 w 125"/>
                    <a:gd name="T79" fmla="*/ 0 h 126"/>
                    <a:gd name="T80" fmla="*/ 16 w 125"/>
                    <a:gd name="T81" fmla="*/ 19 h 126"/>
                    <a:gd name="T82" fmla="*/ 23 w 125"/>
                    <a:gd name="T83" fmla="*/ 27 h 126"/>
                    <a:gd name="T84" fmla="*/ 30 w 125"/>
                    <a:gd name="T85" fmla="*/ 35 h 126"/>
                    <a:gd name="T86" fmla="*/ 39 w 125"/>
                    <a:gd name="T87" fmla="*/ 49 h 126"/>
                    <a:gd name="T88" fmla="*/ 43 w 125"/>
                    <a:gd name="T89" fmla="*/ 57 h 126"/>
                    <a:gd name="T90" fmla="*/ 62 w 125"/>
                    <a:gd name="T91" fmla="*/ 85 h 126"/>
                    <a:gd name="T92" fmla="*/ 70 w 125"/>
                    <a:gd name="T93" fmla="*/ 96 h 126"/>
                    <a:gd name="T94" fmla="*/ 78 w 125"/>
                    <a:gd name="T95" fmla="*/ 104 h 126"/>
                    <a:gd name="T96" fmla="*/ 92 w 125"/>
                    <a:gd name="T97" fmla="*/ 116 h 126"/>
                    <a:gd name="T98" fmla="*/ 98 w 125"/>
                    <a:gd name="T99" fmla="*/ 121 h 126"/>
                    <a:gd name="T100" fmla="*/ 100 w 125"/>
                    <a:gd name="T101" fmla="*/ 124 h 126"/>
                    <a:gd name="T102" fmla="*/ 101 w 125"/>
                    <a:gd name="T103" fmla="*/ 126 h 126"/>
                    <a:gd name="T104" fmla="*/ 105 w 125"/>
                    <a:gd name="T105" fmla="*/ 125 h 126"/>
                    <a:gd name="T106" fmla="*/ 111 w 125"/>
                    <a:gd name="T107" fmla="*/ 126 h 126"/>
                    <a:gd name="T108" fmla="*/ 114 w 125"/>
                    <a:gd name="T109" fmla="*/ 126 h 126"/>
                    <a:gd name="T110" fmla="*/ 116 w 125"/>
                    <a:gd name="T111" fmla="*/ 112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5" h="126">
                      <a:moveTo>
                        <a:pt x="116" y="112"/>
                      </a:moveTo>
                      <a:cubicBezTo>
                        <a:pt x="116" y="109"/>
                        <a:pt x="117" y="105"/>
                        <a:pt x="117" y="103"/>
                      </a:cubicBezTo>
                      <a:cubicBezTo>
                        <a:pt x="117" y="102"/>
                        <a:pt x="118" y="101"/>
                        <a:pt x="118" y="100"/>
                      </a:cubicBezTo>
                      <a:cubicBezTo>
                        <a:pt x="118" y="96"/>
                        <a:pt x="120" y="94"/>
                        <a:pt x="124" y="95"/>
                      </a:cubicBezTo>
                      <a:cubicBezTo>
                        <a:pt x="125" y="94"/>
                        <a:pt x="124" y="93"/>
                        <a:pt x="124" y="92"/>
                      </a:cubicBezTo>
                      <a:cubicBezTo>
                        <a:pt x="123" y="92"/>
                        <a:pt x="122" y="90"/>
                        <a:pt x="121" y="88"/>
                      </a:cubicBezTo>
                      <a:cubicBezTo>
                        <a:pt x="119" y="85"/>
                        <a:pt x="118" y="83"/>
                        <a:pt x="115" y="83"/>
                      </a:cubicBezTo>
                      <a:cubicBezTo>
                        <a:pt x="114" y="83"/>
                        <a:pt x="113" y="84"/>
                        <a:pt x="113" y="84"/>
                      </a:cubicBezTo>
                      <a:cubicBezTo>
                        <a:pt x="113" y="84"/>
                        <a:pt x="114" y="84"/>
                        <a:pt x="114" y="84"/>
                      </a:cubicBezTo>
                      <a:cubicBezTo>
                        <a:pt x="117" y="84"/>
                        <a:pt x="119" y="86"/>
                        <a:pt x="120" y="88"/>
                      </a:cubicBezTo>
                      <a:cubicBezTo>
                        <a:pt x="121" y="89"/>
                        <a:pt x="121" y="91"/>
                        <a:pt x="120" y="92"/>
                      </a:cubicBezTo>
                      <a:cubicBezTo>
                        <a:pt x="120" y="94"/>
                        <a:pt x="118" y="94"/>
                        <a:pt x="118" y="94"/>
                      </a:cubicBezTo>
                      <a:cubicBezTo>
                        <a:pt x="117" y="94"/>
                        <a:pt x="116" y="94"/>
                        <a:pt x="115" y="93"/>
                      </a:cubicBezTo>
                      <a:cubicBezTo>
                        <a:pt x="114" y="92"/>
                        <a:pt x="113" y="92"/>
                        <a:pt x="112" y="92"/>
                      </a:cubicBezTo>
                      <a:cubicBezTo>
                        <a:pt x="111" y="92"/>
                        <a:pt x="111" y="92"/>
                        <a:pt x="111" y="92"/>
                      </a:cubicBezTo>
                      <a:cubicBezTo>
                        <a:pt x="108" y="92"/>
                        <a:pt x="107" y="89"/>
                        <a:pt x="106" y="88"/>
                      </a:cubicBezTo>
                      <a:cubicBezTo>
                        <a:pt x="106" y="86"/>
                        <a:pt x="106" y="86"/>
                        <a:pt x="104" y="86"/>
                      </a:cubicBezTo>
                      <a:cubicBezTo>
                        <a:pt x="100" y="85"/>
                        <a:pt x="99" y="82"/>
                        <a:pt x="98" y="79"/>
                      </a:cubicBezTo>
                      <a:cubicBezTo>
                        <a:pt x="97" y="77"/>
                        <a:pt x="96" y="76"/>
                        <a:pt x="94" y="76"/>
                      </a:cubicBezTo>
                      <a:cubicBezTo>
                        <a:pt x="90" y="76"/>
                        <a:pt x="88" y="73"/>
                        <a:pt x="88" y="72"/>
                      </a:cubicBezTo>
                      <a:cubicBezTo>
                        <a:pt x="87" y="70"/>
                        <a:pt x="88" y="66"/>
                        <a:pt x="91" y="64"/>
                      </a:cubicBezTo>
                      <a:cubicBezTo>
                        <a:pt x="91" y="63"/>
                        <a:pt x="89" y="62"/>
                        <a:pt x="89" y="62"/>
                      </a:cubicBezTo>
                      <a:cubicBezTo>
                        <a:pt x="87" y="60"/>
                        <a:pt x="84" y="58"/>
                        <a:pt x="84" y="55"/>
                      </a:cubicBezTo>
                      <a:cubicBezTo>
                        <a:pt x="84" y="55"/>
                        <a:pt x="83" y="55"/>
                        <a:pt x="83" y="54"/>
                      </a:cubicBezTo>
                      <a:cubicBezTo>
                        <a:pt x="81" y="54"/>
                        <a:pt x="78" y="53"/>
                        <a:pt x="78" y="50"/>
                      </a:cubicBezTo>
                      <a:cubicBezTo>
                        <a:pt x="78" y="50"/>
                        <a:pt x="78" y="50"/>
                        <a:pt x="78" y="50"/>
                      </a:cubicBezTo>
                      <a:cubicBezTo>
                        <a:pt x="78" y="50"/>
                        <a:pt x="78" y="50"/>
                        <a:pt x="78" y="49"/>
                      </a:cubicBezTo>
                      <a:cubicBezTo>
                        <a:pt x="77" y="49"/>
                        <a:pt x="75" y="48"/>
                        <a:pt x="73" y="46"/>
                      </a:cubicBezTo>
                      <a:cubicBezTo>
                        <a:pt x="72" y="45"/>
                        <a:pt x="72" y="45"/>
                        <a:pt x="71" y="45"/>
                      </a:cubicBezTo>
                      <a:cubicBezTo>
                        <a:pt x="70" y="45"/>
                        <a:pt x="70" y="45"/>
                        <a:pt x="70" y="45"/>
                      </a:cubicBezTo>
                      <a:cubicBezTo>
                        <a:pt x="69" y="45"/>
                        <a:pt x="67" y="44"/>
                        <a:pt x="66" y="43"/>
                      </a:cubicBezTo>
                      <a:cubicBezTo>
                        <a:pt x="64" y="40"/>
                        <a:pt x="61" y="39"/>
                        <a:pt x="60" y="39"/>
                      </a:cubicBezTo>
                      <a:cubicBezTo>
                        <a:pt x="56" y="41"/>
                        <a:pt x="50" y="35"/>
                        <a:pt x="48" y="29"/>
                      </a:cubicBezTo>
                      <a:cubicBezTo>
                        <a:pt x="47" y="27"/>
                        <a:pt x="43" y="24"/>
                        <a:pt x="40" y="22"/>
                      </a:cubicBezTo>
                      <a:cubicBezTo>
                        <a:pt x="35" y="19"/>
                        <a:pt x="30" y="15"/>
                        <a:pt x="29" y="12"/>
                      </a:cubicBezTo>
                      <a:cubicBezTo>
                        <a:pt x="27" y="9"/>
                        <a:pt x="25" y="5"/>
                        <a:pt x="16" y="5"/>
                      </a:cubicBezTo>
                      <a:cubicBezTo>
                        <a:pt x="15" y="5"/>
                        <a:pt x="15" y="5"/>
                        <a:pt x="14" y="5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9" y="5"/>
                        <a:pt x="5" y="3"/>
                        <a:pt x="3" y="1"/>
                      </a:cubicBezTo>
                      <a:cubicBezTo>
                        <a:pt x="2" y="1"/>
                        <a:pt x="2" y="0"/>
                        <a:pt x="1" y="0"/>
                      </a:cubicBezTo>
                      <a:cubicBezTo>
                        <a:pt x="0" y="4"/>
                        <a:pt x="10" y="15"/>
                        <a:pt x="16" y="19"/>
                      </a:cubicBezTo>
                      <a:cubicBezTo>
                        <a:pt x="19" y="21"/>
                        <a:pt x="21" y="24"/>
                        <a:pt x="23" y="27"/>
                      </a:cubicBezTo>
                      <a:cubicBezTo>
                        <a:pt x="25" y="31"/>
                        <a:pt x="27" y="34"/>
                        <a:pt x="30" y="35"/>
                      </a:cubicBezTo>
                      <a:cubicBezTo>
                        <a:pt x="35" y="35"/>
                        <a:pt x="37" y="42"/>
                        <a:pt x="39" y="49"/>
                      </a:cubicBezTo>
                      <a:cubicBezTo>
                        <a:pt x="40" y="51"/>
                        <a:pt x="42" y="57"/>
                        <a:pt x="43" y="57"/>
                      </a:cubicBezTo>
                      <a:cubicBezTo>
                        <a:pt x="49" y="59"/>
                        <a:pt x="60" y="76"/>
                        <a:pt x="62" y="85"/>
                      </a:cubicBezTo>
                      <a:cubicBezTo>
                        <a:pt x="63" y="89"/>
                        <a:pt x="67" y="93"/>
                        <a:pt x="70" y="96"/>
                      </a:cubicBezTo>
                      <a:cubicBezTo>
                        <a:pt x="73" y="98"/>
                        <a:pt x="76" y="101"/>
                        <a:pt x="78" y="104"/>
                      </a:cubicBezTo>
                      <a:cubicBezTo>
                        <a:pt x="80" y="107"/>
                        <a:pt x="87" y="112"/>
                        <a:pt x="92" y="116"/>
                      </a:cubicBezTo>
                      <a:cubicBezTo>
                        <a:pt x="95" y="118"/>
                        <a:pt x="97" y="120"/>
                        <a:pt x="98" y="121"/>
                      </a:cubicBezTo>
                      <a:cubicBezTo>
                        <a:pt x="99" y="122"/>
                        <a:pt x="99" y="123"/>
                        <a:pt x="100" y="124"/>
                      </a:cubicBezTo>
                      <a:cubicBezTo>
                        <a:pt x="100" y="125"/>
                        <a:pt x="101" y="125"/>
                        <a:pt x="101" y="126"/>
                      </a:cubicBezTo>
                      <a:cubicBezTo>
                        <a:pt x="102" y="125"/>
                        <a:pt x="103" y="125"/>
                        <a:pt x="105" y="125"/>
                      </a:cubicBezTo>
                      <a:cubicBezTo>
                        <a:pt x="107" y="125"/>
                        <a:pt x="109" y="125"/>
                        <a:pt x="111" y="126"/>
                      </a:cubicBezTo>
                      <a:cubicBezTo>
                        <a:pt x="112" y="126"/>
                        <a:pt x="113" y="126"/>
                        <a:pt x="114" y="126"/>
                      </a:cubicBezTo>
                      <a:cubicBezTo>
                        <a:pt x="115" y="125"/>
                        <a:pt x="116" y="117"/>
                        <a:pt x="116" y="1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3" name="Freeform 1153"/>
                <p:cNvSpPr>
                  <a:spLocks/>
                </p:cNvSpPr>
                <p:nvPr/>
              </p:nvSpPr>
              <p:spPr bwMode="auto">
                <a:xfrm>
                  <a:off x="4509" y="2413"/>
                  <a:ext cx="27" cy="8"/>
                </a:xfrm>
                <a:custGeom>
                  <a:avLst/>
                  <a:gdLst>
                    <a:gd name="T0" fmla="*/ 3 w 29"/>
                    <a:gd name="T1" fmla="*/ 2 h 8"/>
                    <a:gd name="T2" fmla="*/ 2 w 29"/>
                    <a:gd name="T3" fmla="*/ 1 h 8"/>
                    <a:gd name="T4" fmla="*/ 0 w 29"/>
                    <a:gd name="T5" fmla="*/ 3 h 8"/>
                    <a:gd name="T6" fmla="*/ 0 w 29"/>
                    <a:gd name="T7" fmla="*/ 5 h 8"/>
                    <a:gd name="T8" fmla="*/ 9 w 29"/>
                    <a:gd name="T9" fmla="*/ 8 h 8"/>
                    <a:gd name="T10" fmla="*/ 9 w 29"/>
                    <a:gd name="T11" fmla="*/ 8 h 8"/>
                    <a:gd name="T12" fmla="*/ 14 w 29"/>
                    <a:gd name="T13" fmla="*/ 7 h 8"/>
                    <a:gd name="T14" fmla="*/ 25 w 29"/>
                    <a:gd name="T15" fmla="*/ 4 h 8"/>
                    <a:gd name="T16" fmla="*/ 29 w 29"/>
                    <a:gd name="T17" fmla="*/ 3 h 8"/>
                    <a:gd name="T18" fmla="*/ 18 w 29"/>
                    <a:gd name="T19" fmla="*/ 0 h 8"/>
                    <a:gd name="T20" fmla="*/ 16 w 29"/>
                    <a:gd name="T21" fmla="*/ 0 h 8"/>
                    <a:gd name="T22" fmla="*/ 9 w 29"/>
                    <a:gd name="T23" fmla="*/ 3 h 8"/>
                    <a:gd name="T24" fmla="*/ 3 w 29"/>
                    <a:gd name="T25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9" h="8">
                      <a:moveTo>
                        <a:pt x="3" y="2"/>
                      </a:moveTo>
                      <a:cubicBezTo>
                        <a:pt x="3" y="1"/>
                        <a:pt x="2" y="1"/>
                        <a:pt x="2" y="1"/>
                      </a:cubicBezTo>
                      <a:cubicBezTo>
                        <a:pt x="2" y="1"/>
                        <a:pt x="1" y="2"/>
                        <a:pt x="0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1" y="5"/>
                        <a:pt x="4" y="8"/>
                        <a:pt x="9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1" y="8"/>
                        <a:pt x="12" y="8"/>
                        <a:pt x="14" y="7"/>
                      </a:cubicBezTo>
                      <a:cubicBezTo>
                        <a:pt x="19" y="5"/>
                        <a:pt x="22" y="5"/>
                        <a:pt x="25" y="4"/>
                      </a:cubicBezTo>
                      <a:cubicBezTo>
                        <a:pt x="28" y="4"/>
                        <a:pt x="29" y="4"/>
                        <a:pt x="29" y="3"/>
                      </a:cubicBezTo>
                      <a:cubicBezTo>
                        <a:pt x="29" y="2"/>
                        <a:pt x="22" y="0"/>
                        <a:pt x="18" y="0"/>
                      </a:cubicBezTo>
                      <a:cubicBezTo>
                        <a:pt x="17" y="0"/>
                        <a:pt x="16" y="0"/>
                        <a:pt x="16" y="0"/>
                      </a:cubicBezTo>
                      <a:cubicBezTo>
                        <a:pt x="15" y="2"/>
                        <a:pt x="12" y="3"/>
                        <a:pt x="9" y="3"/>
                      </a:cubicBezTo>
                      <a:cubicBezTo>
                        <a:pt x="7" y="3"/>
                        <a:pt x="5" y="3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4" name="Freeform 1154"/>
                <p:cNvSpPr>
                  <a:spLocks/>
                </p:cNvSpPr>
                <p:nvPr/>
              </p:nvSpPr>
              <p:spPr bwMode="auto">
                <a:xfrm>
                  <a:off x="4631" y="2304"/>
                  <a:ext cx="13" cy="22"/>
                </a:xfrm>
                <a:custGeom>
                  <a:avLst/>
                  <a:gdLst>
                    <a:gd name="T0" fmla="*/ 13 w 14"/>
                    <a:gd name="T1" fmla="*/ 8 h 23"/>
                    <a:gd name="T2" fmla="*/ 13 w 14"/>
                    <a:gd name="T3" fmla="*/ 8 h 23"/>
                    <a:gd name="T4" fmla="*/ 12 w 14"/>
                    <a:gd name="T5" fmla="*/ 8 h 23"/>
                    <a:gd name="T6" fmla="*/ 11 w 14"/>
                    <a:gd name="T7" fmla="*/ 8 h 23"/>
                    <a:gd name="T8" fmla="*/ 7 w 14"/>
                    <a:gd name="T9" fmla="*/ 7 h 23"/>
                    <a:gd name="T10" fmla="*/ 6 w 14"/>
                    <a:gd name="T11" fmla="*/ 5 h 23"/>
                    <a:gd name="T12" fmla="*/ 4 w 14"/>
                    <a:gd name="T13" fmla="*/ 0 h 23"/>
                    <a:gd name="T14" fmla="*/ 2 w 14"/>
                    <a:gd name="T15" fmla="*/ 2 h 23"/>
                    <a:gd name="T16" fmla="*/ 2 w 14"/>
                    <a:gd name="T17" fmla="*/ 17 h 23"/>
                    <a:gd name="T18" fmla="*/ 6 w 14"/>
                    <a:gd name="T19" fmla="*/ 23 h 23"/>
                    <a:gd name="T20" fmla="*/ 5 w 14"/>
                    <a:gd name="T21" fmla="*/ 22 h 23"/>
                    <a:gd name="T22" fmla="*/ 6 w 14"/>
                    <a:gd name="T23" fmla="*/ 16 h 23"/>
                    <a:gd name="T24" fmla="*/ 11 w 14"/>
                    <a:gd name="T25" fmla="*/ 14 h 23"/>
                    <a:gd name="T26" fmla="*/ 14 w 14"/>
                    <a:gd name="T27" fmla="*/ 14 h 23"/>
                    <a:gd name="T28" fmla="*/ 13 w 14"/>
                    <a:gd name="T29" fmla="*/ 12 h 23"/>
                    <a:gd name="T30" fmla="*/ 13 w 14"/>
                    <a:gd name="T31" fmla="*/ 8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" h="23">
                      <a:moveTo>
                        <a:pt x="13" y="8"/>
                      </a:move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8"/>
                        <a:pt x="12" y="8"/>
                        <a:pt x="12" y="8"/>
                      </a:cubicBezTo>
                      <a:cubicBezTo>
                        <a:pt x="12" y="8"/>
                        <a:pt x="11" y="8"/>
                        <a:pt x="11" y="8"/>
                      </a:cubicBezTo>
                      <a:cubicBezTo>
                        <a:pt x="10" y="8"/>
                        <a:pt x="9" y="8"/>
                        <a:pt x="7" y="7"/>
                      </a:cubicBezTo>
                      <a:cubicBezTo>
                        <a:pt x="7" y="7"/>
                        <a:pt x="6" y="6"/>
                        <a:pt x="6" y="5"/>
                      </a:cubicBezTo>
                      <a:cubicBezTo>
                        <a:pt x="6" y="3"/>
                        <a:pt x="5" y="0"/>
                        <a:pt x="4" y="0"/>
                      </a:cubicBezTo>
                      <a:cubicBezTo>
                        <a:pt x="4" y="0"/>
                        <a:pt x="3" y="0"/>
                        <a:pt x="2" y="2"/>
                      </a:cubicBezTo>
                      <a:cubicBezTo>
                        <a:pt x="0" y="5"/>
                        <a:pt x="0" y="12"/>
                        <a:pt x="2" y="17"/>
                      </a:cubicBezTo>
                      <a:cubicBezTo>
                        <a:pt x="3" y="20"/>
                        <a:pt x="5" y="22"/>
                        <a:pt x="6" y="23"/>
                      </a:cubicBezTo>
                      <a:cubicBezTo>
                        <a:pt x="6" y="22"/>
                        <a:pt x="5" y="22"/>
                        <a:pt x="5" y="22"/>
                      </a:cubicBezTo>
                      <a:cubicBezTo>
                        <a:pt x="5" y="20"/>
                        <a:pt x="5" y="17"/>
                        <a:pt x="6" y="16"/>
                      </a:cubicBezTo>
                      <a:cubicBezTo>
                        <a:pt x="7" y="15"/>
                        <a:pt x="9" y="14"/>
                        <a:pt x="11" y="14"/>
                      </a:cubicBezTo>
                      <a:cubicBezTo>
                        <a:pt x="13" y="14"/>
                        <a:pt x="14" y="14"/>
                        <a:pt x="14" y="14"/>
                      </a:cubicBezTo>
                      <a:cubicBezTo>
                        <a:pt x="14" y="14"/>
                        <a:pt x="13" y="13"/>
                        <a:pt x="13" y="12"/>
                      </a:cubicBezTo>
                      <a:cubicBezTo>
                        <a:pt x="13" y="11"/>
                        <a:pt x="13" y="9"/>
                        <a:pt x="13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5" name="Freeform 1155"/>
                <p:cNvSpPr>
                  <a:spLocks/>
                </p:cNvSpPr>
                <p:nvPr/>
              </p:nvSpPr>
              <p:spPr bwMode="auto">
                <a:xfrm>
                  <a:off x="4536" y="2329"/>
                  <a:ext cx="47" cy="55"/>
                </a:xfrm>
                <a:custGeom>
                  <a:avLst/>
                  <a:gdLst>
                    <a:gd name="T0" fmla="*/ 10 w 49"/>
                    <a:gd name="T1" fmla="*/ 3 h 57"/>
                    <a:gd name="T2" fmla="*/ 8 w 49"/>
                    <a:gd name="T3" fmla="*/ 9 h 57"/>
                    <a:gd name="T4" fmla="*/ 2 w 49"/>
                    <a:gd name="T5" fmla="*/ 24 h 57"/>
                    <a:gd name="T6" fmla="*/ 0 w 49"/>
                    <a:gd name="T7" fmla="*/ 30 h 57"/>
                    <a:gd name="T8" fmla="*/ 8 w 49"/>
                    <a:gd name="T9" fmla="*/ 32 h 57"/>
                    <a:gd name="T10" fmla="*/ 12 w 49"/>
                    <a:gd name="T11" fmla="*/ 34 h 57"/>
                    <a:gd name="T12" fmla="*/ 13 w 49"/>
                    <a:gd name="T13" fmla="*/ 46 h 57"/>
                    <a:gd name="T14" fmla="*/ 12 w 49"/>
                    <a:gd name="T15" fmla="*/ 57 h 57"/>
                    <a:gd name="T16" fmla="*/ 17 w 49"/>
                    <a:gd name="T17" fmla="*/ 51 h 57"/>
                    <a:gd name="T18" fmla="*/ 17 w 49"/>
                    <a:gd name="T19" fmla="*/ 49 h 57"/>
                    <a:gd name="T20" fmla="*/ 15 w 49"/>
                    <a:gd name="T21" fmla="*/ 27 h 57"/>
                    <a:gd name="T22" fmla="*/ 19 w 49"/>
                    <a:gd name="T23" fmla="*/ 24 h 57"/>
                    <a:gd name="T24" fmla="*/ 26 w 49"/>
                    <a:gd name="T25" fmla="*/ 27 h 57"/>
                    <a:gd name="T26" fmla="*/ 26 w 49"/>
                    <a:gd name="T27" fmla="*/ 33 h 57"/>
                    <a:gd name="T28" fmla="*/ 27 w 49"/>
                    <a:gd name="T29" fmla="*/ 36 h 57"/>
                    <a:gd name="T30" fmla="*/ 31 w 49"/>
                    <a:gd name="T31" fmla="*/ 43 h 57"/>
                    <a:gd name="T32" fmla="*/ 32 w 49"/>
                    <a:gd name="T33" fmla="*/ 45 h 57"/>
                    <a:gd name="T34" fmla="*/ 32 w 49"/>
                    <a:gd name="T35" fmla="*/ 45 h 57"/>
                    <a:gd name="T36" fmla="*/ 36 w 49"/>
                    <a:gd name="T37" fmla="*/ 44 h 57"/>
                    <a:gd name="T38" fmla="*/ 39 w 49"/>
                    <a:gd name="T39" fmla="*/ 43 h 57"/>
                    <a:gd name="T40" fmla="*/ 41 w 49"/>
                    <a:gd name="T41" fmla="*/ 41 h 57"/>
                    <a:gd name="T42" fmla="*/ 39 w 49"/>
                    <a:gd name="T43" fmla="*/ 37 h 57"/>
                    <a:gd name="T44" fmla="*/ 38 w 49"/>
                    <a:gd name="T45" fmla="*/ 29 h 57"/>
                    <a:gd name="T46" fmla="*/ 37 w 49"/>
                    <a:gd name="T47" fmla="*/ 25 h 57"/>
                    <a:gd name="T48" fmla="*/ 30 w 49"/>
                    <a:gd name="T49" fmla="*/ 15 h 57"/>
                    <a:gd name="T50" fmla="*/ 34 w 49"/>
                    <a:gd name="T51" fmla="*/ 12 h 57"/>
                    <a:gd name="T52" fmla="*/ 49 w 49"/>
                    <a:gd name="T53" fmla="*/ 2 h 57"/>
                    <a:gd name="T54" fmla="*/ 47 w 49"/>
                    <a:gd name="T55" fmla="*/ 2 h 57"/>
                    <a:gd name="T56" fmla="*/ 30 w 49"/>
                    <a:gd name="T57" fmla="*/ 8 h 57"/>
                    <a:gd name="T58" fmla="*/ 25 w 49"/>
                    <a:gd name="T59" fmla="*/ 12 h 57"/>
                    <a:gd name="T60" fmla="*/ 16 w 49"/>
                    <a:gd name="T61" fmla="*/ 7 h 57"/>
                    <a:gd name="T62" fmla="*/ 12 w 49"/>
                    <a:gd name="T63" fmla="*/ 0 h 57"/>
                    <a:gd name="T64" fmla="*/ 10 w 49"/>
                    <a:gd name="T65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9" h="57">
                      <a:moveTo>
                        <a:pt x="10" y="3"/>
                      </a:moveTo>
                      <a:cubicBezTo>
                        <a:pt x="10" y="3"/>
                        <a:pt x="9" y="6"/>
                        <a:pt x="8" y="9"/>
                      </a:cubicBezTo>
                      <a:cubicBezTo>
                        <a:pt x="7" y="13"/>
                        <a:pt x="5" y="18"/>
                        <a:pt x="2" y="24"/>
                      </a:cubicBezTo>
                      <a:cubicBezTo>
                        <a:pt x="0" y="26"/>
                        <a:pt x="0" y="28"/>
                        <a:pt x="0" y="30"/>
                      </a:cubicBezTo>
                      <a:cubicBezTo>
                        <a:pt x="1" y="31"/>
                        <a:pt x="4" y="32"/>
                        <a:pt x="8" y="32"/>
                      </a:cubicBezTo>
                      <a:cubicBezTo>
                        <a:pt x="9" y="32"/>
                        <a:pt x="11" y="33"/>
                        <a:pt x="12" y="34"/>
                      </a:cubicBezTo>
                      <a:cubicBezTo>
                        <a:pt x="14" y="37"/>
                        <a:pt x="13" y="43"/>
                        <a:pt x="13" y="46"/>
                      </a:cubicBezTo>
                      <a:cubicBezTo>
                        <a:pt x="11" y="53"/>
                        <a:pt x="11" y="56"/>
                        <a:pt x="12" y="57"/>
                      </a:cubicBezTo>
                      <a:cubicBezTo>
                        <a:pt x="14" y="56"/>
                        <a:pt x="17" y="53"/>
                        <a:pt x="17" y="51"/>
                      </a:cubicBezTo>
                      <a:cubicBezTo>
                        <a:pt x="17" y="50"/>
                        <a:pt x="17" y="50"/>
                        <a:pt x="17" y="49"/>
                      </a:cubicBezTo>
                      <a:cubicBezTo>
                        <a:pt x="12" y="46"/>
                        <a:pt x="13" y="30"/>
                        <a:pt x="15" y="27"/>
                      </a:cubicBezTo>
                      <a:cubicBezTo>
                        <a:pt x="15" y="25"/>
                        <a:pt x="17" y="24"/>
                        <a:pt x="19" y="24"/>
                      </a:cubicBezTo>
                      <a:cubicBezTo>
                        <a:pt x="22" y="24"/>
                        <a:pt x="24" y="25"/>
                        <a:pt x="26" y="27"/>
                      </a:cubicBezTo>
                      <a:cubicBezTo>
                        <a:pt x="27" y="29"/>
                        <a:pt x="27" y="31"/>
                        <a:pt x="26" y="33"/>
                      </a:cubicBezTo>
                      <a:cubicBezTo>
                        <a:pt x="25" y="34"/>
                        <a:pt x="25" y="34"/>
                        <a:pt x="27" y="36"/>
                      </a:cubicBezTo>
                      <a:cubicBezTo>
                        <a:pt x="29" y="37"/>
                        <a:pt x="31" y="39"/>
                        <a:pt x="31" y="43"/>
                      </a:cubicBezTo>
                      <a:cubicBezTo>
                        <a:pt x="31" y="45"/>
                        <a:pt x="32" y="45"/>
                        <a:pt x="32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3" y="45"/>
                        <a:pt x="35" y="44"/>
                        <a:pt x="36" y="44"/>
                      </a:cubicBezTo>
                      <a:cubicBezTo>
                        <a:pt x="37" y="43"/>
                        <a:pt x="38" y="43"/>
                        <a:pt x="39" y="43"/>
                      </a:cubicBezTo>
                      <a:cubicBezTo>
                        <a:pt x="41" y="42"/>
                        <a:pt x="41" y="42"/>
                        <a:pt x="41" y="41"/>
                      </a:cubicBezTo>
                      <a:cubicBezTo>
                        <a:pt x="41" y="41"/>
                        <a:pt x="42" y="40"/>
                        <a:pt x="39" y="37"/>
                      </a:cubicBezTo>
                      <a:cubicBezTo>
                        <a:pt x="37" y="35"/>
                        <a:pt x="37" y="31"/>
                        <a:pt x="38" y="29"/>
                      </a:cubicBezTo>
                      <a:cubicBezTo>
                        <a:pt x="38" y="26"/>
                        <a:pt x="38" y="26"/>
                        <a:pt x="37" y="25"/>
                      </a:cubicBezTo>
                      <a:cubicBezTo>
                        <a:pt x="33" y="22"/>
                        <a:pt x="30" y="18"/>
                        <a:pt x="30" y="15"/>
                      </a:cubicBezTo>
                      <a:cubicBezTo>
                        <a:pt x="30" y="14"/>
                        <a:pt x="31" y="12"/>
                        <a:pt x="34" y="12"/>
                      </a:cubicBezTo>
                      <a:cubicBezTo>
                        <a:pt x="38" y="11"/>
                        <a:pt x="48" y="5"/>
                        <a:pt x="49" y="2"/>
                      </a:cubicBezTo>
                      <a:cubicBezTo>
                        <a:pt x="49" y="2"/>
                        <a:pt x="48" y="2"/>
                        <a:pt x="47" y="2"/>
                      </a:cubicBezTo>
                      <a:cubicBezTo>
                        <a:pt x="41" y="2"/>
                        <a:pt x="31" y="6"/>
                        <a:pt x="30" y="8"/>
                      </a:cubicBezTo>
                      <a:cubicBezTo>
                        <a:pt x="30" y="11"/>
                        <a:pt x="28" y="12"/>
                        <a:pt x="25" y="12"/>
                      </a:cubicBezTo>
                      <a:cubicBezTo>
                        <a:pt x="22" y="12"/>
                        <a:pt x="18" y="10"/>
                        <a:pt x="16" y="7"/>
                      </a:cubicBezTo>
                      <a:cubicBezTo>
                        <a:pt x="14" y="5"/>
                        <a:pt x="13" y="3"/>
                        <a:pt x="12" y="0"/>
                      </a:cubicBezTo>
                      <a:cubicBezTo>
                        <a:pt x="12" y="1"/>
                        <a:pt x="11" y="2"/>
                        <a:pt x="10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6" name="Freeform 1156"/>
                <p:cNvSpPr>
                  <a:spLocks/>
                </p:cNvSpPr>
                <p:nvPr/>
              </p:nvSpPr>
              <p:spPr bwMode="auto">
                <a:xfrm>
                  <a:off x="4550" y="2308"/>
                  <a:ext cx="51" cy="15"/>
                </a:xfrm>
                <a:custGeom>
                  <a:avLst/>
                  <a:gdLst>
                    <a:gd name="T0" fmla="*/ 26 w 54"/>
                    <a:gd name="T1" fmla="*/ 7 h 15"/>
                    <a:gd name="T2" fmla="*/ 39 w 54"/>
                    <a:gd name="T3" fmla="*/ 9 h 15"/>
                    <a:gd name="T4" fmla="*/ 54 w 54"/>
                    <a:gd name="T5" fmla="*/ 0 h 15"/>
                    <a:gd name="T6" fmla="*/ 49 w 54"/>
                    <a:gd name="T7" fmla="*/ 4 h 15"/>
                    <a:gd name="T8" fmla="*/ 46 w 54"/>
                    <a:gd name="T9" fmla="*/ 5 h 15"/>
                    <a:gd name="T10" fmla="*/ 39 w 54"/>
                    <a:gd name="T11" fmla="*/ 7 h 15"/>
                    <a:gd name="T12" fmla="*/ 16 w 54"/>
                    <a:gd name="T13" fmla="*/ 2 h 15"/>
                    <a:gd name="T14" fmla="*/ 14 w 54"/>
                    <a:gd name="T15" fmla="*/ 2 h 15"/>
                    <a:gd name="T16" fmla="*/ 10 w 54"/>
                    <a:gd name="T17" fmla="*/ 4 h 15"/>
                    <a:gd name="T18" fmla="*/ 4 w 54"/>
                    <a:gd name="T19" fmla="*/ 8 h 15"/>
                    <a:gd name="T20" fmla="*/ 0 w 54"/>
                    <a:gd name="T21" fmla="*/ 15 h 15"/>
                    <a:gd name="T22" fmla="*/ 26 w 54"/>
                    <a:gd name="T2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4" h="15">
                      <a:moveTo>
                        <a:pt x="26" y="7"/>
                      </a:moveTo>
                      <a:cubicBezTo>
                        <a:pt x="31" y="7"/>
                        <a:pt x="36" y="8"/>
                        <a:pt x="39" y="9"/>
                      </a:cubicBezTo>
                      <a:cubicBezTo>
                        <a:pt x="44" y="11"/>
                        <a:pt x="51" y="6"/>
                        <a:pt x="54" y="0"/>
                      </a:cubicBezTo>
                      <a:cubicBezTo>
                        <a:pt x="52" y="1"/>
                        <a:pt x="50" y="3"/>
                        <a:pt x="49" y="4"/>
                      </a:cubicBezTo>
                      <a:cubicBezTo>
                        <a:pt x="46" y="5"/>
                        <a:pt x="46" y="5"/>
                        <a:pt x="46" y="5"/>
                      </a:cubicBezTo>
                      <a:cubicBezTo>
                        <a:pt x="45" y="6"/>
                        <a:pt x="42" y="7"/>
                        <a:pt x="39" y="7"/>
                      </a:cubicBezTo>
                      <a:cubicBezTo>
                        <a:pt x="30" y="7"/>
                        <a:pt x="20" y="4"/>
                        <a:pt x="16" y="2"/>
                      </a:cubicBezTo>
                      <a:cubicBezTo>
                        <a:pt x="16" y="2"/>
                        <a:pt x="15" y="2"/>
                        <a:pt x="14" y="2"/>
                      </a:cubicBezTo>
                      <a:cubicBezTo>
                        <a:pt x="13" y="2"/>
                        <a:pt x="12" y="3"/>
                        <a:pt x="10" y="4"/>
                      </a:cubicBezTo>
                      <a:cubicBezTo>
                        <a:pt x="9" y="6"/>
                        <a:pt x="7" y="8"/>
                        <a:pt x="4" y="8"/>
                      </a:cubicBezTo>
                      <a:cubicBezTo>
                        <a:pt x="2" y="9"/>
                        <a:pt x="1" y="12"/>
                        <a:pt x="0" y="15"/>
                      </a:cubicBezTo>
                      <a:cubicBezTo>
                        <a:pt x="5" y="9"/>
                        <a:pt x="18" y="7"/>
                        <a:pt x="26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7" name="Freeform 1157"/>
                <p:cNvSpPr>
                  <a:spLocks/>
                </p:cNvSpPr>
                <p:nvPr/>
              </p:nvSpPr>
              <p:spPr bwMode="auto">
                <a:xfrm>
                  <a:off x="4429" y="2278"/>
                  <a:ext cx="106" cy="87"/>
                </a:xfrm>
                <a:custGeom>
                  <a:avLst/>
                  <a:gdLst>
                    <a:gd name="T0" fmla="*/ 1 w 111"/>
                    <a:gd name="T1" fmla="*/ 38 h 91"/>
                    <a:gd name="T2" fmla="*/ 7 w 111"/>
                    <a:gd name="T3" fmla="*/ 55 h 91"/>
                    <a:gd name="T4" fmla="*/ 17 w 111"/>
                    <a:gd name="T5" fmla="*/ 67 h 91"/>
                    <a:gd name="T6" fmla="*/ 25 w 111"/>
                    <a:gd name="T7" fmla="*/ 80 h 91"/>
                    <a:gd name="T8" fmla="*/ 36 w 111"/>
                    <a:gd name="T9" fmla="*/ 85 h 91"/>
                    <a:gd name="T10" fmla="*/ 43 w 111"/>
                    <a:gd name="T11" fmla="*/ 84 h 91"/>
                    <a:gd name="T12" fmla="*/ 66 w 111"/>
                    <a:gd name="T13" fmla="*/ 91 h 91"/>
                    <a:gd name="T14" fmla="*/ 67 w 111"/>
                    <a:gd name="T15" fmla="*/ 91 h 91"/>
                    <a:gd name="T16" fmla="*/ 80 w 111"/>
                    <a:gd name="T17" fmla="*/ 87 h 91"/>
                    <a:gd name="T18" fmla="*/ 88 w 111"/>
                    <a:gd name="T19" fmla="*/ 62 h 91"/>
                    <a:gd name="T20" fmla="*/ 106 w 111"/>
                    <a:gd name="T21" fmla="*/ 37 h 91"/>
                    <a:gd name="T22" fmla="*/ 104 w 111"/>
                    <a:gd name="T23" fmla="*/ 29 h 91"/>
                    <a:gd name="T24" fmla="*/ 100 w 111"/>
                    <a:gd name="T25" fmla="*/ 20 h 91"/>
                    <a:gd name="T26" fmla="*/ 97 w 111"/>
                    <a:gd name="T27" fmla="*/ 7 h 91"/>
                    <a:gd name="T28" fmla="*/ 96 w 111"/>
                    <a:gd name="T29" fmla="*/ 0 h 91"/>
                    <a:gd name="T30" fmla="*/ 95 w 111"/>
                    <a:gd name="T31" fmla="*/ 0 h 91"/>
                    <a:gd name="T32" fmla="*/ 93 w 111"/>
                    <a:gd name="T33" fmla="*/ 0 h 91"/>
                    <a:gd name="T34" fmla="*/ 80 w 111"/>
                    <a:gd name="T35" fmla="*/ 2 h 91"/>
                    <a:gd name="T36" fmla="*/ 76 w 111"/>
                    <a:gd name="T37" fmla="*/ 13 h 91"/>
                    <a:gd name="T38" fmla="*/ 73 w 111"/>
                    <a:gd name="T39" fmla="*/ 14 h 91"/>
                    <a:gd name="T40" fmla="*/ 69 w 111"/>
                    <a:gd name="T41" fmla="*/ 25 h 91"/>
                    <a:gd name="T42" fmla="*/ 64 w 111"/>
                    <a:gd name="T43" fmla="*/ 32 h 91"/>
                    <a:gd name="T44" fmla="*/ 58 w 111"/>
                    <a:gd name="T45" fmla="*/ 34 h 91"/>
                    <a:gd name="T46" fmla="*/ 47 w 111"/>
                    <a:gd name="T47" fmla="*/ 32 h 91"/>
                    <a:gd name="T48" fmla="*/ 36 w 111"/>
                    <a:gd name="T49" fmla="*/ 37 h 91"/>
                    <a:gd name="T50" fmla="*/ 28 w 111"/>
                    <a:gd name="T51" fmla="*/ 37 h 91"/>
                    <a:gd name="T52" fmla="*/ 22 w 111"/>
                    <a:gd name="T53" fmla="*/ 38 h 91"/>
                    <a:gd name="T54" fmla="*/ 14 w 111"/>
                    <a:gd name="T55" fmla="*/ 36 h 91"/>
                    <a:gd name="T56" fmla="*/ 11 w 111"/>
                    <a:gd name="T57" fmla="*/ 34 h 91"/>
                    <a:gd name="T58" fmla="*/ 10 w 111"/>
                    <a:gd name="T59" fmla="*/ 33 h 91"/>
                    <a:gd name="T60" fmla="*/ 10 w 111"/>
                    <a:gd name="T61" fmla="*/ 33 h 91"/>
                    <a:gd name="T62" fmla="*/ 9 w 111"/>
                    <a:gd name="T63" fmla="*/ 32 h 91"/>
                    <a:gd name="T64" fmla="*/ 8 w 111"/>
                    <a:gd name="T65" fmla="*/ 31 h 91"/>
                    <a:gd name="T66" fmla="*/ 8 w 111"/>
                    <a:gd name="T67" fmla="*/ 30 h 91"/>
                    <a:gd name="T68" fmla="*/ 7 w 111"/>
                    <a:gd name="T69" fmla="*/ 28 h 91"/>
                    <a:gd name="T70" fmla="*/ 7 w 111"/>
                    <a:gd name="T71" fmla="*/ 27 h 91"/>
                    <a:gd name="T72" fmla="*/ 1 w 111"/>
                    <a:gd name="T73" fmla="*/ 3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91">
                      <a:moveTo>
                        <a:pt x="1" y="34"/>
                      </a:moveTo>
                      <a:cubicBezTo>
                        <a:pt x="0" y="36"/>
                        <a:pt x="0" y="38"/>
                        <a:pt x="1" y="38"/>
                      </a:cubicBezTo>
                      <a:cubicBezTo>
                        <a:pt x="4" y="42"/>
                        <a:pt x="5" y="46"/>
                        <a:pt x="6" y="50"/>
                      </a:cubicBezTo>
                      <a:cubicBezTo>
                        <a:pt x="6" y="52"/>
                        <a:pt x="6" y="53"/>
                        <a:pt x="7" y="55"/>
                      </a:cubicBezTo>
                      <a:cubicBezTo>
                        <a:pt x="8" y="55"/>
                        <a:pt x="9" y="56"/>
                        <a:pt x="10" y="57"/>
                      </a:cubicBezTo>
                      <a:cubicBezTo>
                        <a:pt x="13" y="59"/>
                        <a:pt x="17" y="61"/>
                        <a:pt x="17" y="67"/>
                      </a:cubicBezTo>
                      <a:cubicBezTo>
                        <a:pt x="17" y="73"/>
                        <a:pt x="22" y="80"/>
                        <a:pt x="24" y="80"/>
                      </a:cubicBezTo>
                      <a:cubicBezTo>
                        <a:pt x="24" y="80"/>
                        <a:pt x="24" y="80"/>
                        <a:pt x="25" y="80"/>
                      </a:cubicBezTo>
                      <a:cubicBezTo>
                        <a:pt x="26" y="79"/>
                        <a:pt x="27" y="79"/>
                        <a:pt x="29" y="79"/>
                      </a:cubicBezTo>
                      <a:cubicBezTo>
                        <a:pt x="33" y="79"/>
                        <a:pt x="36" y="83"/>
                        <a:pt x="36" y="85"/>
                      </a:cubicBezTo>
                      <a:cubicBezTo>
                        <a:pt x="37" y="85"/>
                        <a:pt x="37" y="85"/>
                        <a:pt x="37" y="85"/>
                      </a:cubicBezTo>
                      <a:cubicBezTo>
                        <a:pt x="38" y="85"/>
                        <a:pt x="41" y="84"/>
                        <a:pt x="43" y="84"/>
                      </a:cubicBezTo>
                      <a:cubicBezTo>
                        <a:pt x="46" y="83"/>
                        <a:pt x="48" y="82"/>
                        <a:pt x="50" y="83"/>
                      </a:cubicBezTo>
                      <a:cubicBezTo>
                        <a:pt x="58" y="84"/>
                        <a:pt x="65" y="86"/>
                        <a:pt x="66" y="91"/>
                      </a:cubicBezTo>
                      <a:cubicBezTo>
                        <a:pt x="66" y="91"/>
                        <a:pt x="66" y="91"/>
                        <a:pt x="66" y="91"/>
                      </a:cubicBezTo>
                      <a:cubicBezTo>
                        <a:pt x="66" y="91"/>
                        <a:pt x="66" y="91"/>
                        <a:pt x="67" y="91"/>
                      </a:cubicBezTo>
                      <a:cubicBezTo>
                        <a:pt x="69" y="91"/>
                        <a:pt x="73" y="89"/>
                        <a:pt x="77" y="88"/>
                      </a:cubicBezTo>
                      <a:cubicBezTo>
                        <a:pt x="78" y="87"/>
                        <a:pt x="79" y="87"/>
                        <a:pt x="80" y="87"/>
                      </a:cubicBezTo>
                      <a:cubicBezTo>
                        <a:pt x="82" y="86"/>
                        <a:pt x="82" y="80"/>
                        <a:pt x="83" y="76"/>
                      </a:cubicBezTo>
                      <a:cubicBezTo>
                        <a:pt x="84" y="70"/>
                        <a:pt x="84" y="64"/>
                        <a:pt x="88" y="62"/>
                      </a:cubicBezTo>
                      <a:cubicBezTo>
                        <a:pt x="94" y="58"/>
                        <a:pt x="94" y="52"/>
                        <a:pt x="94" y="46"/>
                      </a:cubicBezTo>
                      <a:cubicBezTo>
                        <a:pt x="93" y="40"/>
                        <a:pt x="101" y="38"/>
                        <a:pt x="106" y="37"/>
                      </a:cubicBezTo>
                      <a:cubicBezTo>
                        <a:pt x="108" y="36"/>
                        <a:pt x="111" y="36"/>
                        <a:pt x="111" y="35"/>
                      </a:cubicBezTo>
                      <a:cubicBezTo>
                        <a:pt x="111" y="34"/>
                        <a:pt x="109" y="31"/>
                        <a:pt x="104" y="29"/>
                      </a:cubicBezTo>
                      <a:cubicBezTo>
                        <a:pt x="101" y="28"/>
                        <a:pt x="101" y="25"/>
                        <a:pt x="101" y="23"/>
                      </a:cubicBezTo>
                      <a:cubicBezTo>
                        <a:pt x="101" y="21"/>
                        <a:pt x="101" y="21"/>
                        <a:pt x="100" y="20"/>
                      </a:cubicBezTo>
                      <a:cubicBezTo>
                        <a:pt x="99" y="19"/>
                        <a:pt x="93" y="13"/>
                        <a:pt x="94" y="9"/>
                      </a:cubicBezTo>
                      <a:cubicBezTo>
                        <a:pt x="94" y="8"/>
                        <a:pt x="95" y="7"/>
                        <a:pt x="97" y="7"/>
                      </a:cubicBezTo>
                      <a:cubicBezTo>
                        <a:pt x="97" y="6"/>
                        <a:pt x="97" y="6"/>
                        <a:pt x="97" y="6"/>
                      </a:cubicBezTo>
                      <a:cubicBezTo>
                        <a:pt x="96" y="4"/>
                        <a:pt x="95" y="2"/>
                        <a:pt x="96" y="0"/>
                      </a:cubicBezTo>
                      <a:cubicBezTo>
                        <a:pt x="96" y="0"/>
                        <a:pt x="96" y="0"/>
                        <a:pt x="95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4" y="0"/>
                        <a:pt x="93" y="0"/>
                        <a:pt x="93" y="0"/>
                      </a:cubicBezTo>
                      <a:cubicBezTo>
                        <a:pt x="92" y="0"/>
                        <a:pt x="91" y="0"/>
                        <a:pt x="90" y="0"/>
                      </a:cubicBezTo>
                      <a:cubicBezTo>
                        <a:pt x="88" y="0"/>
                        <a:pt x="82" y="0"/>
                        <a:pt x="80" y="2"/>
                      </a:cubicBezTo>
                      <a:cubicBezTo>
                        <a:pt x="80" y="3"/>
                        <a:pt x="79" y="3"/>
                        <a:pt x="79" y="5"/>
                      </a:cubicBezTo>
                      <a:cubicBezTo>
                        <a:pt x="80" y="10"/>
                        <a:pt x="78" y="12"/>
                        <a:pt x="76" y="13"/>
                      </a:cubicBezTo>
                      <a:cubicBezTo>
                        <a:pt x="75" y="13"/>
                        <a:pt x="75" y="13"/>
                        <a:pt x="74" y="14"/>
                      </a:cubicBezTo>
                      <a:cubicBezTo>
                        <a:pt x="74" y="14"/>
                        <a:pt x="73" y="14"/>
                        <a:pt x="73" y="14"/>
                      </a:cubicBezTo>
                      <a:cubicBezTo>
                        <a:pt x="73" y="18"/>
                        <a:pt x="72" y="19"/>
                        <a:pt x="71" y="21"/>
                      </a:cubicBezTo>
                      <a:cubicBezTo>
                        <a:pt x="70" y="22"/>
                        <a:pt x="69" y="23"/>
                        <a:pt x="69" y="25"/>
                      </a:cubicBezTo>
                      <a:cubicBezTo>
                        <a:pt x="70" y="27"/>
                        <a:pt x="69" y="29"/>
                        <a:pt x="69" y="30"/>
                      </a:cubicBezTo>
                      <a:cubicBezTo>
                        <a:pt x="68" y="31"/>
                        <a:pt x="66" y="32"/>
                        <a:pt x="64" y="32"/>
                      </a:cubicBezTo>
                      <a:cubicBezTo>
                        <a:pt x="63" y="32"/>
                        <a:pt x="61" y="33"/>
                        <a:pt x="60" y="33"/>
                      </a:cubicBezTo>
                      <a:cubicBezTo>
                        <a:pt x="59" y="34"/>
                        <a:pt x="59" y="34"/>
                        <a:pt x="58" y="34"/>
                      </a:cubicBezTo>
                      <a:cubicBezTo>
                        <a:pt x="54" y="36"/>
                        <a:pt x="52" y="35"/>
                        <a:pt x="50" y="34"/>
                      </a:cubicBezTo>
                      <a:cubicBezTo>
                        <a:pt x="50" y="33"/>
                        <a:pt x="49" y="32"/>
                        <a:pt x="47" y="32"/>
                      </a:cubicBezTo>
                      <a:cubicBezTo>
                        <a:pt x="43" y="32"/>
                        <a:pt x="42" y="33"/>
                        <a:pt x="40" y="35"/>
                      </a:cubicBezTo>
                      <a:cubicBezTo>
                        <a:pt x="39" y="35"/>
                        <a:pt x="38" y="36"/>
                        <a:pt x="36" y="37"/>
                      </a:cubicBezTo>
                      <a:cubicBezTo>
                        <a:pt x="35" y="37"/>
                        <a:pt x="33" y="37"/>
                        <a:pt x="31" y="37"/>
                      </a:cubicBezTo>
                      <a:cubicBezTo>
                        <a:pt x="30" y="37"/>
                        <a:pt x="29" y="37"/>
                        <a:pt x="28" y="37"/>
                      </a:cubicBezTo>
                      <a:cubicBezTo>
                        <a:pt x="27" y="37"/>
                        <a:pt x="27" y="37"/>
                        <a:pt x="26" y="37"/>
                      </a:cubicBezTo>
                      <a:cubicBezTo>
                        <a:pt x="23" y="37"/>
                        <a:pt x="22" y="38"/>
                        <a:pt x="22" y="38"/>
                      </a:cubicBezTo>
                      <a:cubicBezTo>
                        <a:pt x="21" y="38"/>
                        <a:pt x="20" y="39"/>
                        <a:pt x="20" y="39"/>
                      </a:cubicBezTo>
                      <a:cubicBezTo>
                        <a:pt x="18" y="39"/>
                        <a:pt x="16" y="37"/>
                        <a:pt x="14" y="36"/>
                      </a:cubicBezTo>
                      <a:cubicBezTo>
                        <a:pt x="13" y="35"/>
                        <a:pt x="12" y="34"/>
                        <a:pt x="11" y="34"/>
                      </a:cubicBezTo>
                      <a:cubicBezTo>
                        <a:pt x="11" y="34"/>
                        <a:pt x="11" y="34"/>
                        <a:pt x="11" y="34"/>
                      </a:cubicBezTo>
                      <a:cubicBezTo>
                        <a:pt x="11" y="34"/>
                        <a:pt x="11" y="34"/>
                        <a:pt x="11" y="33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9" y="33"/>
                        <a:pt x="9" y="33"/>
                        <a:pt x="9" y="33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8" y="32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8" y="30"/>
                        <a:pt x="8" y="30"/>
                        <a:pt x="8" y="30"/>
                      </a:cubicBezTo>
                      <a:cubicBezTo>
                        <a:pt x="8" y="30"/>
                        <a:pt x="7" y="30"/>
                        <a:pt x="7" y="29"/>
                      </a:cubicBezTo>
                      <a:cubicBezTo>
                        <a:pt x="7" y="29"/>
                        <a:pt x="7" y="29"/>
                        <a:pt x="7" y="28"/>
                      </a:cubicBezTo>
                      <a:cubicBezTo>
                        <a:pt x="7" y="28"/>
                        <a:pt x="7" y="28"/>
                        <a:pt x="7" y="28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7" y="27"/>
                        <a:pt x="6" y="26"/>
                        <a:pt x="6" y="26"/>
                      </a:cubicBezTo>
                      <a:cubicBezTo>
                        <a:pt x="5" y="27"/>
                        <a:pt x="2" y="30"/>
                        <a:pt x="1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8" name="Freeform 1158"/>
                <p:cNvSpPr>
                  <a:spLocks/>
                </p:cNvSpPr>
                <p:nvPr/>
              </p:nvSpPr>
              <p:spPr bwMode="auto">
                <a:xfrm>
                  <a:off x="4396" y="2389"/>
                  <a:ext cx="104" cy="26"/>
                </a:xfrm>
                <a:custGeom>
                  <a:avLst/>
                  <a:gdLst>
                    <a:gd name="T0" fmla="*/ 94 w 109"/>
                    <a:gd name="T1" fmla="*/ 27 h 28"/>
                    <a:gd name="T2" fmla="*/ 95 w 109"/>
                    <a:gd name="T3" fmla="*/ 27 h 28"/>
                    <a:gd name="T4" fmla="*/ 98 w 109"/>
                    <a:gd name="T5" fmla="*/ 25 h 28"/>
                    <a:gd name="T6" fmla="*/ 102 w 109"/>
                    <a:gd name="T7" fmla="*/ 27 h 28"/>
                    <a:gd name="T8" fmla="*/ 106 w 109"/>
                    <a:gd name="T9" fmla="*/ 28 h 28"/>
                    <a:gd name="T10" fmla="*/ 109 w 109"/>
                    <a:gd name="T11" fmla="*/ 27 h 28"/>
                    <a:gd name="T12" fmla="*/ 106 w 109"/>
                    <a:gd name="T13" fmla="*/ 26 h 28"/>
                    <a:gd name="T14" fmla="*/ 97 w 109"/>
                    <a:gd name="T15" fmla="*/ 22 h 28"/>
                    <a:gd name="T16" fmla="*/ 93 w 109"/>
                    <a:gd name="T17" fmla="*/ 22 h 28"/>
                    <a:gd name="T18" fmla="*/ 90 w 109"/>
                    <a:gd name="T19" fmla="*/ 22 h 28"/>
                    <a:gd name="T20" fmla="*/ 87 w 109"/>
                    <a:gd name="T21" fmla="*/ 22 h 28"/>
                    <a:gd name="T22" fmla="*/ 78 w 109"/>
                    <a:gd name="T23" fmla="*/ 20 h 28"/>
                    <a:gd name="T24" fmla="*/ 75 w 109"/>
                    <a:gd name="T25" fmla="*/ 17 h 28"/>
                    <a:gd name="T26" fmla="*/ 84 w 109"/>
                    <a:gd name="T27" fmla="*/ 12 h 28"/>
                    <a:gd name="T28" fmla="*/ 86 w 109"/>
                    <a:gd name="T29" fmla="*/ 11 h 28"/>
                    <a:gd name="T30" fmla="*/ 78 w 109"/>
                    <a:gd name="T31" fmla="*/ 12 h 28"/>
                    <a:gd name="T32" fmla="*/ 73 w 109"/>
                    <a:gd name="T33" fmla="*/ 13 h 28"/>
                    <a:gd name="T34" fmla="*/ 59 w 109"/>
                    <a:gd name="T35" fmla="*/ 10 h 28"/>
                    <a:gd name="T36" fmla="*/ 56 w 109"/>
                    <a:gd name="T37" fmla="*/ 9 h 28"/>
                    <a:gd name="T38" fmla="*/ 51 w 109"/>
                    <a:gd name="T39" fmla="*/ 12 h 28"/>
                    <a:gd name="T40" fmla="*/ 29 w 109"/>
                    <a:gd name="T41" fmla="*/ 4 h 28"/>
                    <a:gd name="T42" fmla="*/ 12 w 109"/>
                    <a:gd name="T43" fmla="*/ 0 h 28"/>
                    <a:gd name="T44" fmla="*/ 5 w 109"/>
                    <a:gd name="T45" fmla="*/ 2 h 28"/>
                    <a:gd name="T46" fmla="*/ 0 w 109"/>
                    <a:gd name="T47" fmla="*/ 7 h 28"/>
                    <a:gd name="T48" fmla="*/ 0 w 109"/>
                    <a:gd name="T49" fmla="*/ 7 h 28"/>
                    <a:gd name="T50" fmla="*/ 1 w 109"/>
                    <a:gd name="T51" fmla="*/ 8 h 28"/>
                    <a:gd name="T52" fmla="*/ 3 w 109"/>
                    <a:gd name="T53" fmla="*/ 8 h 28"/>
                    <a:gd name="T54" fmla="*/ 6 w 109"/>
                    <a:gd name="T55" fmla="*/ 8 h 28"/>
                    <a:gd name="T56" fmla="*/ 11 w 109"/>
                    <a:gd name="T57" fmla="*/ 11 h 28"/>
                    <a:gd name="T58" fmla="*/ 13 w 109"/>
                    <a:gd name="T59" fmla="*/ 14 h 28"/>
                    <a:gd name="T60" fmla="*/ 17 w 109"/>
                    <a:gd name="T61" fmla="*/ 15 h 28"/>
                    <a:gd name="T62" fmla="*/ 29 w 109"/>
                    <a:gd name="T63" fmla="*/ 17 h 28"/>
                    <a:gd name="T64" fmla="*/ 31 w 109"/>
                    <a:gd name="T65" fmla="*/ 17 h 28"/>
                    <a:gd name="T66" fmla="*/ 36 w 109"/>
                    <a:gd name="T67" fmla="*/ 14 h 28"/>
                    <a:gd name="T68" fmla="*/ 55 w 109"/>
                    <a:gd name="T69" fmla="*/ 21 h 28"/>
                    <a:gd name="T70" fmla="*/ 81 w 109"/>
                    <a:gd name="T71" fmla="*/ 26 h 28"/>
                    <a:gd name="T72" fmla="*/ 90 w 109"/>
                    <a:gd name="T73" fmla="*/ 27 h 28"/>
                    <a:gd name="T74" fmla="*/ 94 w 109"/>
                    <a:gd name="T75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09" h="28">
                      <a:moveTo>
                        <a:pt x="94" y="27"/>
                      </a:moveTo>
                      <a:cubicBezTo>
                        <a:pt x="95" y="27"/>
                        <a:pt x="95" y="27"/>
                        <a:pt x="95" y="27"/>
                      </a:cubicBezTo>
                      <a:cubicBezTo>
                        <a:pt x="96" y="26"/>
                        <a:pt x="97" y="25"/>
                        <a:pt x="98" y="25"/>
                      </a:cubicBezTo>
                      <a:cubicBezTo>
                        <a:pt x="99" y="25"/>
                        <a:pt x="101" y="26"/>
                        <a:pt x="102" y="27"/>
                      </a:cubicBezTo>
                      <a:cubicBezTo>
                        <a:pt x="103" y="27"/>
                        <a:pt x="104" y="28"/>
                        <a:pt x="106" y="28"/>
                      </a:cubicBezTo>
                      <a:cubicBezTo>
                        <a:pt x="107" y="28"/>
                        <a:pt x="108" y="28"/>
                        <a:pt x="109" y="27"/>
                      </a:cubicBezTo>
                      <a:cubicBezTo>
                        <a:pt x="108" y="27"/>
                        <a:pt x="106" y="27"/>
                        <a:pt x="106" y="26"/>
                      </a:cubicBezTo>
                      <a:cubicBezTo>
                        <a:pt x="101" y="26"/>
                        <a:pt x="97" y="25"/>
                        <a:pt x="97" y="22"/>
                      </a:cubicBezTo>
                      <a:cubicBezTo>
                        <a:pt x="97" y="22"/>
                        <a:pt x="96" y="22"/>
                        <a:pt x="93" y="22"/>
                      </a:cubicBezTo>
                      <a:cubicBezTo>
                        <a:pt x="92" y="22"/>
                        <a:pt x="91" y="22"/>
                        <a:pt x="90" y="22"/>
                      </a:cubicBezTo>
                      <a:cubicBezTo>
                        <a:pt x="89" y="22"/>
                        <a:pt x="88" y="22"/>
                        <a:pt x="87" y="22"/>
                      </a:cubicBezTo>
                      <a:cubicBezTo>
                        <a:pt x="84" y="22"/>
                        <a:pt x="81" y="22"/>
                        <a:pt x="78" y="20"/>
                      </a:cubicBezTo>
                      <a:cubicBezTo>
                        <a:pt x="76" y="20"/>
                        <a:pt x="75" y="18"/>
                        <a:pt x="75" y="17"/>
                      </a:cubicBezTo>
                      <a:cubicBezTo>
                        <a:pt x="75" y="14"/>
                        <a:pt x="79" y="13"/>
                        <a:pt x="84" y="12"/>
                      </a:cubicBezTo>
                      <a:cubicBezTo>
                        <a:pt x="85" y="11"/>
                        <a:pt x="85" y="11"/>
                        <a:pt x="86" y="11"/>
                      </a:cubicBezTo>
                      <a:cubicBezTo>
                        <a:pt x="84" y="11"/>
                        <a:pt x="81" y="12"/>
                        <a:pt x="78" y="12"/>
                      </a:cubicBezTo>
                      <a:cubicBezTo>
                        <a:pt x="76" y="13"/>
                        <a:pt x="74" y="13"/>
                        <a:pt x="73" y="13"/>
                      </a:cubicBezTo>
                      <a:cubicBezTo>
                        <a:pt x="68" y="13"/>
                        <a:pt x="63" y="11"/>
                        <a:pt x="59" y="10"/>
                      </a:cubicBezTo>
                      <a:cubicBezTo>
                        <a:pt x="58" y="10"/>
                        <a:pt x="57" y="9"/>
                        <a:pt x="56" y="9"/>
                      </a:cubicBezTo>
                      <a:cubicBezTo>
                        <a:pt x="55" y="10"/>
                        <a:pt x="54" y="12"/>
                        <a:pt x="51" y="12"/>
                      </a:cubicBezTo>
                      <a:cubicBezTo>
                        <a:pt x="45" y="12"/>
                        <a:pt x="32" y="7"/>
                        <a:pt x="29" y="4"/>
                      </a:cubicBezTo>
                      <a:cubicBezTo>
                        <a:pt x="26" y="2"/>
                        <a:pt x="19" y="0"/>
                        <a:pt x="12" y="0"/>
                      </a:cubicBezTo>
                      <a:cubicBezTo>
                        <a:pt x="8" y="0"/>
                        <a:pt x="6" y="1"/>
                        <a:pt x="5" y="2"/>
                      </a:cubicBezTo>
                      <a:cubicBezTo>
                        <a:pt x="3" y="6"/>
                        <a:pt x="1" y="6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0" y="8"/>
                        <a:pt x="1" y="8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9" y="8"/>
                        <a:pt x="10" y="10"/>
                        <a:pt x="11" y="11"/>
                      </a:cubicBezTo>
                      <a:cubicBezTo>
                        <a:pt x="11" y="13"/>
                        <a:pt x="12" y="14"/>
                        <a:pt x="13" y="14"/>
                      </a:cubicBezTo>
                      <a:cubicBezTo>
                        <a:pt x="14" y="14"/>
                        <a:pt x="15" y="14"/>
                        <a:pt x="17" y="15"/>
                      </a:cubicBezTo>
                      <a:cubicBezTo>
                        <a:pt x="21" y="16"/>
                        <a:pt x="26" y="17"/>
                        <a:pt x="29" y="17"/>
                      </a:cubicBezTo>
                      <a:cubicBezTo>
                        <a:pt x="30" y="17"/>
                        <a:pt x="31" y="17"/>
                        <a:pt x="31" y="17"/>
                      </a:cubicBezTo>
                      <a:cubicBezTo>
                        <a:pt x="31" y="15"/>
                        <a:pt x="33" y="14"/>
                        <a:pt x="36" y="14"/>
                      </a:cubicBezTo>
                      <a:cubicBezTo>
                        <a:pt x="41" y="14"/>
                        <a:pt x="50" y="17"/>
                        <a:pt x="55" y="21"/>
                      </a:cubicBezTo>
                      <a:cubicBezTo>
                        <a:pt x="61" y="26"/>
                        <a:pt x="75" y="27"/>
                        <a:pt x="81" y="26"/>
                      </a:cubicBezTo>
                      <a:cubicBezTo>
                        <a:pt x="84" y="25"/>
                        <a:pt x="88" y="26"/>
                        <a:pt x="90" y="27"/>
                      </a:cubicBezTo>
                      <a:cubicBezTo>
                        <a:pt x="92" y="27"/>
                        <a:pt x="93" y="27"/>
                        <a:pt x="94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1" name="Group 1161"/>
              <p:cNvGrpSpPr>
                <a:grpSpLocks noChangeAspect="1"/>
              </p:cNvGrpSpPr>
              <p:nvPr/>
            </p:nvGrpSpPr>
            <p:grpSpPr bwMode="auto">
              <a:xfrm>
                <a:off x="6589413" y="3754412"/>
                <a:ext cx="867871" cy="701411"/>
                <a:chOff x="3077" y="2363"/>
                <a:chExt cx="467" cy="390"/>
              </a:xfrm>
              <a:grpFill/>
            </p:grpSpPr>
            <p:sp>
              <p:nvSpPr>
                <p:cNvPr id="3346" name="Freeform 1162"/>
                <p:cNvSpPr>
                  <a:spLocks/>
                </p:cNvSpPr>
                <p:nvPr/>
              </p:nvSpPr>
              <p:spPr bwMode="auto">
                <a:xfrm>
                  <a:off x="3088" y="2500"/>
                  <a:ext cx="10" cy="17"/>
                </a:xfrm>
                <a:custGeom>
                  <a:avLst/>
                  <a:gdLst>
                    <a:gd name="T0" fmla="*/ 3 w 11"/>
                    <a:gd name="T1" fmla="*/ 15 h 17"/>
                    <a:gd name="T2" fmla="*/ 3 w 11"/>
                    <a:gd name="T3" fmla="*/ 14 h 17"/>
                    <a:gd name="T4" fmla="*/ 4 w 11"/>
                    <a:gd name="T5" fmla="*/ 13 h 17"/>
                    <a:gd name="T6" fmla="*/ 5 w 11"/>
                    <a:gd name="T7" fmla="*/ 12 h 17"/>
                    <a:gd name="T8" fmla="*/ 5 w 11"/>
                    <a:gd name="T9" fmla="*/ 11 h 17"/>
                    <a:gd name="T10" fmla="*/ 6 w 11"/>
                    <a:gd name="T11" fmla="*/ 10 h 17"/>
                    <a:gd name="T12" fmla="*/ 6 w 11"/>
                    <a:gd name="T13" fmla="*/ 10 h 17"/>
                    <a:gd name="T14" fmla="*/ 7 w 11"/>
                    <a:gd name="T15" fmla="*/ 9 h 17"/>
                    <a:gd name="T16" fmla="*/ 7 w 11"/>
                    <a:gd name="T17" fmla="*/ 8 h 17"/>
                    <a:gd name="T18" fmla="*/ 8 w 11"/>
                    <a:gd name="T19" fmla="*/ 8 h 17"/>
                    <a:gd name="T20" fmla="*/ 8 w 11"/>
                    <a:gd name="T21" fmla="*/ 7 h 17"/>
                    <a:gd name="T22" fmla="*/ 9 w 11"/>
                    <a:gd name="T23" fmla="*/ 6 h 17"/>
                    <a:gd name="T24" fmla="*/ 10 w 11"/>
                    <a:gd name="T25" fmla="*/ 6 h 17"/>
                    <a:gd name="T26" fmla="*/ 10 w 11"/>
                    <a:gd name="T27" fmla="*/ 5 h 17"/>
                    <a:gd name="T28" fmla="*/ 11 w 11"/>
                    <a:gd name="T29" fmla="*/ 3 h 17"/>
                    <a:gd name="T30" fmla="*/ 10 w 11"/>
                    <a:gd name="T31" fmla="*/ 2 h 17"/>
                    <a:gd name="T32" fmla="*/ 10 w 11"/>
                    <a:gd name="T33" fmla="*/ 2 h 17"/>
                    <a:gd name="T34" fmla="*/ 10 w 11"/>
                    <a:gd name="T35" fmla="*/ 1 h 17"/>
                    <a:gd name="T36" fmla="*/ 9 w 11"/>
                    <a:gd name="T37" fmla="*/ 1 h 17"/>
                    <a:gd name="T38" fmla="*/ 9 w 11"/>
                    <a:gd name="T39" fmla="*/ 1 h 17"/>
                    <a:gd name="T40" fmla="*/ 8 w 11"/>
                    <a:gd name="T41" fmla="*/ 1 h 17"/>
                    <a:gd name="T42" fmla="*/ 8 w 11"/>
                    <a:gd name="T43" fmla="*/ 1 h 17"/>
                    <a:gd name="T44" fmla="*/ 7 w 11"/>
                    <a:gd name="T45" fmla="*/ 0 h 17"/>
                    <a:gd name="T46" fmla="*/ 7 w 11"/>
                    <a:gd name="T47" fmla="*/ 0 h 17"/>
                    <a:gd name="T48" fmla="*/ 3 w 11"/>
                    <a:gd name="T49" fmla="*/ 10 h 17"/>
                    <a:gd name="T50" fmla="*/ 0 w 11"/>
                    <a:gd name="T51" fmla="*/ 16 h 17"/>
                    <a:gd name="T52" fmla="*/ 2 w 11"/>
                    <a:gd name="T53" fmla="*/ 17 h 17"/>
                    <a:gd name="T54" fmla="*/ 2 w 11"/>
                    <a:gd name="T55" fmla="*/ 16 h 17"/>
                    <a:gd name="T56" fmla="*/ 2 w 11"/>
                    <a:gd name="T57" fmla="*/ 16 h 17"/>
                    <a:gd name="T58" fmla="*/ 3 w 11"/>
                    <a:gd name="T59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1" h="17">
                      <a:moveTo>
                        <a:pt x="3" y="15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4" y="13"/>
                        <a:pt x="4" y="12"/>
                        <a:pt x="5" y="12"/>
                      </a:cubicBezTo>
                      <a:cubicBezTo>
                        <a:pt x="5" y="12"/>
                        <a:pt x="5" y="11"/>
                        <a:pt x="5" y="11"/>
                      </a:cubicBezTo>
                      <a:cubicBezTo>
                        <a:pt x="5" y="11"/>
                        <a:pt x="6" y="11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9"/>
                        <a:pt x="7" y="9"/>
                        <a:pt x="7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9" y="7"/>
                        <a:pt x="9" y="7"/>
                        <a:pt x="9" y="6"/>
                      </a:cubicBezTo>
                      <a:cubicBezTo>
                        <a:pt x="9" y="6"/>
                        <a:pt x="9" y="6"/>
                        <a:pt x="10" y="6"/>
                      </a:cubicBezTo>
                      <a:cubicBezTo>
                        <a:pt x="10" y="6"/>
                        <a:pt x="10" y="5"/>
                        <a:pt x="10" y="5"/>
                      </a:cubicBezTo>
                      <a:cubicBezTo>
                        <a:pt x="10" y="5"/>
                        <a:pt x="11" y="4"/>
                        <a:pt x="11" y="3"/>
                      </a:cubicBezTo>
                      <a:cubicBezTo>
                        <a:pt x="11" y="3"/>
                        <a:pt x="10" y="3"/>
                        <a:pt x="10" y="2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10" y="2"/>
                        <a:pt x="10" y="2"/>
                        <a:pt x="10" y="1"/>
                      </a:cubicBezTo>
                      <a:cubicBezTo>
                        <a:pt x="10" y="1"/>
                        <a:pt x="10" y="1"/>
                        <a:pt x="9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9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3"/>
                        <a:pt x="5" y="6"/>
                        <a:pt x="3" y="10"/>
                      </a:cubicBezTo>
                      <a:cubicBezTo>
                        <a:pt x="2" y="12"/>
                        <a:pt x="1" y="14"/>
                        <a:pt x="0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2" y="15"/>
                        <a:pt x="3" y="15"/>
                        <a:pt x="3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7" name="Freeform 1163"/>
                <p:cNvSpPr>
                  <a:spLocks/>
                </p:cNvSpPr>
                <p:nvPr/>
              </p:nvSpPr>
              <p:spPr bwMode="auto">
                <a:xfrm>
                  <a:off x="3092" y="2471"/>
                  <a:ext cx="67" cy="54"/>
                </a:xfrm>
                <a:custGeom>
                  <a:avLst/>
                  <a:gdLst>
                    <a:gd name="T0" fmla="*/ 1 w 70"/>
                    <a:gd name="T1" fmla="*/ 53 h 57"/>
                    <a:gd name="T2" fmla="*/ 19 w 70"/>
                    <a:gd name="T3" fmla="*/ 52 h 57"/>
                    <a:gd name="T4" fmla="*/ 33 w 70"/>
                    <a:gd name="T5" fmla="*/ 45 h 57"/>
                    <a:gd name="T6" fmla="*/ 57 w 70"/>
                    <a:gd name="T7" fmla="*/ 33 h 57"/>
                    <a:gd name="T8" fmla="*/ 60 w 70"/>
                    <a:gd name="T9" fmla="*/ 17 h 57"/>
                    <a:gd name="T10" fmla="*/ 59 w 70"/>
                    <a:gd name="T11" fmla="*/ 9 h 57"/>
                    <a:gd name="T12" fmla="*/ 65 w 70"/>
                    <a:gd name="T13" fmla="*/ 3 h 57"/>
                    <a:gd name="T14" fmla="*/ 67 w 70"/>
                    <a:gd name="T15" fmla="*/ 2 h 57"/>
                    <a:gd name="T16" fmla="*/ 70 w 70"/>
                    <a:gd name="T17" fmla="*/ 0 h 57"/>
                    <a:gd name="T18" fmla="*/ 69 w 70"/>
                    <a:gd name="T19" fmla="*/ 0 h 57"/>
                    <a:gd name="T20" fmla="*/ 68 w 70"/>
                    <a:gd name="T21" fmla="*/ 1 h 57"/>
                    <a:gd name="T22" fmla="*/ 67 w 70"/>
                    <a:gd name="T23" fmla="*/ 1 h 57"/>
                    <a:gd name="T24" fmla="*/ 52 w 70"/>
                    <a:gd name="T25" fmla="*/ 3 h 57"/>
                    <a:gd name="T26" fmla="*/ 37 w 70"/>
                    <a:gd name="T27" fmla="*/ 6 h 57"/>
                    <a:gd name="T28" fmla="*/ 28 w 70"/>
                    <a:gd name="T29" fmla="*/ 5 h 57"/>
                    <a:gd name="T30" fmla="*/ 27 w 70"/>
                    <a:gd name="T31" fmla="*/ 5 h 57"/>
                    <a:gd name="T32" fmla="*/ 22 w 70"/>
                    <a:gd name="T33" fmla="*/ 7 h 57"/>
                    <a:gd name="T34" fmla="*/ 11 w 70"/>
                    <a:gd name="T35" fmla="*/ 6 h 57"/>
                    <a:gd name="T36" fmla="*/ 10 w 70"/>
                    <a:gd name="T37" fmla="*/ 8 h 57"/>
                    <a:gd name="T38" fmla="*/ 10 w 70"/>
                    <a:gd name="T39" fmla="*/ 10 h 57"/>
                    <a:gd name="T40" fmla="*/ 10 w 70"/>
                    <a:gd name="T41" fmla="*/ 11 h 57"/>
                    <a:gd name="T42" fmla="*/ 9 w 70"/>
                    <a:gd name="T43" fmla="*/ 12 h 57"/>
                    <a:gd name="T44" fmla="*/ 9 w 70"/>
                    <a:gd name="T45" fmla="*/ 13 h 57"/>
                    <a:gd name="T46" fmla="*/ 8 w 70"/>
                    <a:gd name="T47" fmla="*/ 15 h 57"/>
                    <a:gd name="T48" fmla="*/ 6 w 70"/>
                    <a:gd name="T49" fmla="*/ 16 h 57"/>
                    <a:gd name="T50" fmla="*/ 5 w 70"/>
                    <a:gd name="T51" fmla="*/ 17 h 57"/>
                    <a:gd name="T52" fmla="*/ 3 w 70"/>
                    <a:gd name="T53" fmla="*/ 17 h 57"/>
                    <a:gd name="T54" fmla="*/ 3 w 70"/>
                    <a:gd name="T55" fmla="*/ 27 h 57"/>
                    <a:gd name="T56" fmla="*/ 3 w 70"/>
                    <a:gd name="T57" fmla="*/ 28 h 57"/>
                    <a:gd name="T58" fmla="*/ 5 w 70"/>
                    <a:gd name="T59" fmla="*/ 28 h 57"/>
                    <a:gd name="T60" fmla="*/ 6 w 70"/>
                    <a:gd name="T61" fmla="*/ 28 h 57"/>
                    <a:gd name="T62" fmla="*/ 7 w 70"/>
                    <a:gd name="T63" fmla="*/ 29 h 57"/>
                    <a:gd name="T64" fmla="*/ 8 w 70"/>
                    <a:gd name="T65" fmla="*/ 30 h 57"/>
                    <a:gd name="T66" fmla="*/ 8 w 70"/>
                    <a:gd name="T67" fmla="*/ 30 h 57"/>
                    <a:gd name="T68" fmla="*/ 9 w 70"/>
                    <a:gd name="T69" fmla="*/ 31 h 57"/>
                    <a:gd name="T70" fmla="*/ 9 w 70"/>
                    <a:gd name="T71" fmla="*/ 32 h 57"/>
                    <a:gd name="T72" fmla="*/ 7 w 70"/>
                    <a:gd name="T73" fmla="*/ 40 h 57"/>
                    <a:gd name="T74" fmla="*/ 6 w 70"/>
                    <a:gd name="T75" fmla="*/ 41 h 57"/>
                    <a:gd name="T76" fmla="*/ 5 w 70"/>
                    <a:gd name="T77" fmla="*/ 42 h 57"/>
                    <a:gd name="T78" fmla="*/ 4 w 70"/>
                    <a:gd name="T79" fmla="*/ 44 h 57"/>
                    <a:gd name="T80" fmla="*/ 3 w 70"/>
                    <a:gd name="T81" fmla="*/ 45 h 57"/>
                    <a:gd name="T82" fmla="*/ 2 w 70"/>
                    <a:gd name="T83" fmla="*/ 47 h 57"/>
                    <a:gd name="T84" fmla="*/ 0 w 70"/>
                    <a:gd name="T85" fmla="*/ 49 h 57"/>
                    <a:gd name="T86" fmla="*/ 0 w 70"/>
                    <a:gd name="T87" fmla="*/ 5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0" h="57">
                      <a:moveTo>
                        <a:pt x="0" y="50"/>
                      </a:moveTo>
                      <a:cubicBezTo>
                        <a:pt x="1" y="53"/>
                        <a:pt x="1" y="53"/>
                        <a:pt x="1" y="53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11" y="56"/>
                        <a:pt x="17" y="52"/>
                        <a:pt x="19" y="52"/>
                      </a:cubicBezTo>
                      <a:cubicBezTo>
                        <a:pt x="20" y="52"/>
                        <a:pt x="20" y="52"/>
                        <a:pt x="20" y="52"/>
                      </a:cubicBezTo>
                      <a:cubicBezTo>
                        <a:pt x="21" y="51"/>
                        <a:pt x="24" y="50"/>
                        <a:pt x="33" y="45"/>
                      </a:cubicBezTo>
                      <a:cubicBezTo>
                        <a:pt x="34" y="45"/>
                        <a:pt x="34" y="45"/>
                        <a:pt x="34" y="45"/>
                      </a:cubicBezTo>
                      <a:cubicBezTo>
                        <a:pt x="44" y="40"/>
                        <a:pt x="55" y="34"/>
                        <a:pt x="57" y="33"/>
                      </a:cubicBezTo>
                      <a:cubicBezTo>
                        <a:pt x="58" y="31"/>
                        <a:pt x="59" y="29"/>
                        <a:pt x="59" y="28"/>
                      </a:cubicBezTo>
                      <a:cubicBezTo>
                        <a:pt x="59" y="26"/>
                        <a:pt x="58" y="21"/>
                        <a:pt x="60" y="17"/>
                      </a:cubicBezTo>
                      <a:cubicBezTo>
                        <a:pt x="61" y="17"/>
                        <a:pt x="60" y="16"/>
                        <a:pt x="60" y="15"/>
                      </a:cubicBezTo>
                      <a:cubicBezTo>
                        <a:pt x="59" y="14"/>
                        <a:pt x="58" y="11"/>
                        <a:pt x="59" y="9"/>
                      </a:cubicBezTo>
                      <a:cubicBezTo>
                        <a:pt x="60" y="6"/>
                        <a:pt x="63" y="4"/>
                        <a:pt x="65" y="3"/>
                      </a:cubicBez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65" y="3"/>
                        <a:pt x="66" y="3"/>
                        <a:pt x="66" y="3"/>
                      </a:cubicBezTo>
                      <a:cubicBezTo>
                        <a:pt x="66" y="3"/>
                        <a:pt x="67" y="2"/>
                        <a:pt x="67" y="2"/>
                      </a:cubicBezTo>
                      <a:cubicBezTo>
                        <a:pt x="70" y="0"/>
                        <a:pt x="70" y="0"/>
                        <a:pt x="70" y="0"/>
                      </a:cubicBezTo>
                      <a:cubicBezTo>
                        <a:pt x="70" y="0"/>
                        <a:pt x="70" y="0"/>
                        <a:pt x="70" y="0"/>
                      </a:cubicBezTo>
                      <a:cubicBezTo>
                        <a:pt x="70" y="0"/>
                        <a:pt x="70" y="0"/>
                        <a:pt x="70" y="0"/>
                      </a:cubicBezTo>
                      <a:cubicBezTo>
                        <a:pt x="70" y="0"/>
                        <a:pt x="69" y="0"/>
                        <a:pt x="69" y="0"/>
                      </a:cubicBezTo>
                      <a:cubicBezTo>
                        <a:pt x="69" y="0"/>
                        <a:pt x="69" y="0"/>
                        <a:pt x="69" y="0"/>
                      </a:cubicBezTo>
                      <a:cubicBezTo>
                        <a:pt x="68" y="0"/>
                        <a:pt x="68" y="1"/>
                        <a:pt x="68" y="1"/>
                      </a:cubicBezTo>
                      <a:cubicBezTo>
                        <a:pt x="68" y="1"/>
                        <a:pt x="68" y="1"/>
                        <a:pt x="67" y="1"/>
                      </a:cubicBezTo>
                      <a:cubicBezTo>
                        <a:pt x="67" y="1"/>
                        <a:pt x="67" y="1"/>
                        <a:pt x="67" y="1"/>
                      </a:cubicBezTo>
                      <a:cubicBezTo>
                        <a:pt x="65" y="1"/>
                        <a:pt x="61" y="2"/>
                        <a:pt x="58" y="2"/>
                      </a:cubicBezTo>
                      <a:cubicBezTo>
                        <a:pt x="55" y="1"/>
                        <a:pt x="54" y="2"/>
                        <a:pt x="52" y="3"/>
                      </a:cubicBezTo>
                      <a:cubicBezTo>
                        <a:pt x="49" y="5"/>
                        <a:pt x="47" y="6"/>
                        <a:pt x="43" y="6"/>
                      </a:cubicBezTo>
                      <a:cubicBezTo>
                        <a:pt x="40" y="6"/>
                        <a:pt x="38" y="6"/>
                        <a:pt x="37" y="6"/>
                      </a:cubicBezTo>
                      <a:cubicBezTo>
                        <a:pt x="35" y="7"/>
                        <a:pt x="34" y="7"/>
                        <a:pt x="33" y="7"/>
                      </a:cubicBezTo>
                      <a:cubicBezTo>
                        <a:pt x="32" y="7"/>
                        <a:pt x="30" y="7"/>
                        <a:pt x="28" y="5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8" y="4"/>
                        <a:pt x="27" y="5"/>
                        <a:pt x="27" y="5"/>
                      </a:cubicBezTo>
                      <a:cubicBezTo>
                        <a:pt x="26" y="6"/>
                        <a:pt x="25" y="6"/>
                        <a:pt x="24" y="7"/>
                      </a:cubicBezTo>
                      <a:cubicBezTo>
                        <a:pt x="23" y="7"/>
                        <a:pt x="22" y="7"/>
                        <a:pt x="22" y="7"/>
                      </a:cubicBezTo>
                      <a:cubicBezTo>
                        <a:pt x="22" y="8"/>
                        <a:pt x="22" y="8"/>
                        <a:pt x="21" y="8"/>
                      </a:cubicBezTo>
                      <a:cubicBezTo>
                        <a:pt x="17" y="9"/>
                        <a:pt x="14" y="9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6"/>
                        <a:pt x="10" y="7"/>
                        <a:pt x="10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0" y="9"/>
                        <a:pt x="10" y="9"/>
                        <a:pt x="10" y="10"/>
                      </a:cubicBez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0" y="11"/>
                        <a:pt x="10" y="11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9" y="13"/>
                        <a:pt x="9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4"/>
                        <a:pt x="8" y="14"/>
                        <a:pt x="8" y="14"/>
                      </a:cubicBezTo>
                      <a:cubicBezTo>
                        <a:pt x="8" y="14"/>
                        <a:pt x="8" y="14"/>
                        <a:pt x="8" y="15"/>
                      </a:cubicBezTo>
                      <a:cubicBezTo>
                        <a:pt x="8" y="15"/>
                        <a:pt x="7" y="15"/>
                        <a:pt x="7" y="15"/>
                      </a:cubicBezTo>
                      <a:cubicBezTo>
                        <a:pt x="7" y="15"/>
                        <a:pt x="7" y="16"/>
                        <a:pt x="6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6"/>
                        <a:pt x="5" y="16"/>
                        <a:pt x="5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7"/>
                        <a:pt x="3" y="17"/>
                      </a:cubicBezTo>
                      <a:cubicBezTo>
                        <a:pt x="3" y="18"/>
                        <a:pt x="3" y="19"/>
                        <a:pt x="3" y="20"/>
                      </a:cubicBezTo>
                      <a:cubicBezTo>
                        <a:pt x="5" y="22"/>
                        <a:pt x="4" y="25"/>
                        <a:pt x="3" y="27"/>
                      </a:cubicBezTo>
                      <a:cubicBezTo>
                        <a:pt x="3" y="27"/>
                        <a:pt x="3" y="27"/>
                        <a:pt x="3" y="2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4" y="28"/>
                        <a:pt x="4" y="28"/>
                        <a:pt x="5" y="28"/>
                      </a:cubicBezTo>
                      <a:cubicBezTo>
                        <a:pt x="5" y="28"/>
                        <a:pt x="5" y="28"/>
                        <a:pt x="5" y="28"/>
                      </a:cubicBezTo>
                      <a:cubicBezTo>
                        <a:pt x="5" y="28"/>
                        <a:pt x="6" y="28"/>
                        <a:pt x="6" y="28"/>
                      </a:cubicBezTo>
                      <a:cubicBezTo>
                        <a:pt x="6" y="28"/>
                        <a:pt x="6" y="28"/>
                        <a:pt x="6" y="29"/>
                      </a:cubicBezTo>
                      <a:cubicBezTo>
                        <a:pt x="6" y="29"/>
                        <a:pt x="7" y="29"/>
                        <a:pt x="7" y="29"/>
                      </a:cubicBezTo>
                      <a:cubicBezTo>
                        <a:pt x="7" y="29"/>
                        <a:pt x="7" y="29"/>
                        <a:pt x="7" y="29"/>
                      </a:cubicBezTo>
                      <a:cubicBezTo>
                        <a:pt x="7" y="29"/>
                        <a:pt x="7" y="29"/>
                        <a:pt x="8" y="30"/>
                      </a:cubicBezTo>
                      <a:cubicBezTo>
                        <a:pt x="8" y="30"/>
                        <a:pt x="8" y="30"/>
                        <a:pt x="8" y="30"/>
                      </a:cubicBezTo>
                      <a:cubicBezTo>
                        <a:pt x="8" y="30"/>
                        <a:pt x="8" y="30"/>
                        <a:pt x="8" y="30"/>
                      </a:cubicBezTo>
                      <a:cubicBezTo>
                        <a:pt x="8" y="30"/>
                        <a:pt x="8" y="30"/>
                        <a:pt x="8" y="31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1"/>
                        <a:pt x="9" y="31"/>
                        <a:pt x="9" y="31"/>
                      </a:cubicBezTo>
                      <a:cubicBezTo>
                        <a:pt x="9" y="31"/>
                        <a:pt x="9" y="32"/>
                        <a:pt x="9" y="32"/>
                      </a:cubicBezTo>
                      <a:cubicBezTo>
                        <a:pt x="10" y="35"/>
                        <a:pt x="9" y="38"/>
                        <a:pt x="7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0"/>
                        <a:pt x="7" y="41"/>
                        <a:pt x="6" y="41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6" y="41"/>
                        <a:pt x="6" y="42"/>
                        <a:pt x="6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3"/>
                        <a:pt x="5" y="43"/>
                        <a:pt x="5" y="43"/>
                      </a:cubicBezTo>
                      <a:cubicBezTo>
                        <a:pt x="4" y="43"/>
                        <a:pt x="4" y="44"/>
                        <a:pt x="4" y="44"/>
                      </a:cubicBezTo>
                      <a:cubicBezTo>
                        <a:pt x="4" y="44"/>
                        <a:pt x="4" y="44"/>
                        <a:pt x="3" y="44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3" y="46"/>
                        <a:pt x="2" y="46"/>
                        <a:pt x="2" y="46"/>
                      </a:cubicBezTo>
                      <a:cubicBezTo>
                        <a:pt x="2" y="46"/>
                        <a:pt x="2" y="47"/>
                        <a:pt x="2" y="47"/>
                      </a:cubicBezTo>
                      <a:cubicBezTo>
                        <a:pt x="1" y="47"/>
                        <a:pt x="1" y="47"/>
                        <a:pt x="1" y="48"/>
                      </a:cubicBezTo>
                      <a:cubicBezTo>
                        <a:pt x="1" y="48"/>
                        <a:pt x="1" y="48"/>
                        <a:pt x="0" y="49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0" y="50"/>
                        <a:pt x="0" y="50"/>
                        <a:pt x="0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8" name="Freeform 1164"/>
                <p:cNvSpPr>
                  <a:spLocks/>
                </p:cNvSpPr>
                <p:nvPr/>
              </p:nvSpPr>
              <p:spPr bwMode="auto">
                <a:xfrm>
                  <a:off x="3077" y="2530"/>
                  <a:ext cx="9" cy="24"/>
                </a:xfrm>
                <a:custGeom>
                  <a:avLst/>
                  <a:gdLst>
                    <a:gd name="T0" fmla="*/ 5 w 9"/>
                    <a:gd name="T1" fmla="*/ 25 h 25"/>
                    <a:gd name="T2" fmla="*/ 6 w 9"/>
                    <a:gd name="T3" fmla="*/ 23 h 25"/>
                    <a:gd name="T4" fmla="*/ 6 w 9"/>
                    <a:gd name="T5" fmla="*/ 22 h 25"/>
                    <a:gd name="T6" fmla="*/ 6 w 9"/>
                    <a:gd name="T7" fmla="*/ 20 h 25"/>
                    <a:gd name="T8" fmla="*/ 6 w 9"/>
                    <a:gd name="T9" fmla="*/ 20 h 25"/>
                    <a:gd name="T10" fmla="*/ 7 w 9"/>
                    <a:gd name="T11" fmla="*/ 18 h 25"/>
                    <a:gd name="T12" fmla="*/ 7 w 9"/>
                    <a:gd name="T13" fmla="*/ 18 h 25"/>
                    <a:gd name="T14" fmla="*/ 7 w 9"/>
                    <a:gd name="T15" fmla="*/ 17 h 25"/>
                    <a:gd name="T16" fmla="*/ 8 w 9"/>
                    <a:gd name="T17" fmla="*/ 16 h 25"/>
                    <a:gd name="T18" fmla="*/ 8 w 9"/>
                    <a:gd name="T19" fmla="*/ 15 h 25"/>
                    <a:gd name="T20" fmla="*/ 8 w 9"/>
                    <a:gd name="T21" fmla="*/ 15 h 25"/>
                    <a:gd name="T22" fmla="*/ 9 w 9"/>
                    <a:gd name="T23" fmla="*/ 12 h 25"/>
                    <a:gd name="T24" fmla="*/ 8 w 9"/>
                    <a:gd name="T25" fmla="*/ 11 h 25"/>
                    <a:gd name="T26" fmla="*/ 7 w 9"/>
                    <a:gd name="T27" fmla="*/ 10 h 25"/>
                    <a:gd name="T28" fmla="*/ 7 w 9"/>
                    <a:gd name="T29" fmla="*/ 8 h 25"/>
                    <a:gd name="T30" fmla="*/ 6 w 9"/>
                    <a:gd name="T31" fmla="*/ 7 h 25"/>
                    <a:gd name="T32" fmla="*/ 6 w 9"/>
                    <a:gd name="T33" fmla="*/ 6 h 25"/>
                    <a:gd name="T34" fmla="*/ 5 w 9"/>
                    <a:gd name="T35" fmla="*/ 5 h 25"/>
                    <a:gd name="T36" fmla="*/ 5 w 9"/>
                    <a:gd name="T37" fmla="*/ 4 h 25"/>
                    <a:gd name="T38" fmla="*/ 5 w 9"/>
                    <a:gd name="T39" fmla="*/ 4 h 25"/>
                    <a:gd name="T40" fmla="*/ 5 w 9"/>
                    <a:gd name="T41" fmla="*/ 3 h 25"/>
                    <a:gd name="T42" fmla="*/ 5 w 9"/>
                    <a:gd name="T43" fmla="*/ 3 h 25"/>
                    <a:gd name="T44" fmla="*/ 5 w 9"/>
                    <a:gd name="T45" fmla="*/ 2 h 25"/>
                    <a:gd name="T46" fmla="*/ 5 w 9"/>
                    <a:gd name="T47" fmla="*/ 1 h 25"/>
                    <a:gd name="T48" fmla="*/ 5 w 9"/>
                    <a:gd name="T49" fmla="*/ 1 h 25"/>
                    <a:gd name="T50" fmla="*/ 5 w 9"/>
                    <a:gd name="T51" fmla="*/ 0 h 25"/>
                    <a:gd name="T52" fmla="*/ 0 w 9"/>
                    <a:gd name="T53" fmla="*/ 11 h 25"/>
                    <a:gd name="T54" fmla="*/ 1 w 9"/>
                    <a:gd name="T55" fmla="*/ 14 h 25"/>
                    <a:gd name="T56" fmla="*/ 5 w 9"/>
                    <a:gd name="T57" fmla="*/ 25 h 25"/>
                    <a:gd name="T58" fmla="*/ 5 w 9"/>
                    <a:gd name="T59" fmla="*/ 25 h 25"/>
                    <a:gd name="T60" fmla="*/ 5 w 9"/>
                    <a:gd name="T61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" h="25">
                      <a:moveTo>
                        <a:pt x="5" y="25"/>
                      </a:moveTo>
                      <a:cubicBezTo>
                        <a:pt x="6" y="24"/>
                        <a:pt x="6" y="23"/>
                        <a:pt x="6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6" y="22"/>
                        <a:pt x="6" y="21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7" y="19"/>
                        <a:pt x="7" y="19"/>
                        <a:pt x="7" y="18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8" y="17"/>
                        <a:pt x="8" y="16"/>
                        <a:pt x="8" y="16"/>
                      </a:cubicBezTo>
                      <a:cubicBezTo>
                        <a:pt x="8" y="16"/>
                        <a:pt x="8" y="16"/>
                        <a:pt x="8" y="15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9" y="14"/>
                        <a:pt x="9" y="14"/>
                        <a:pt x="9" y="12"/>
                      </a:cubicBezTo>
                      <a:cubicBezTo>
                        <a:pt x="9" y="11"/>
                        <a:pt x="9" y="11"/>
                        <a:pt x="8" y="11"/>
                      </a:cubicBezTo>
                      <a:cubicBezTo>
                        <a:pt x="8" y="10"/>
                        <a:pt x="8" y="10"/>
                        <a:pt x="7" y="10"/>
                      </a:cubicBezTo>
                      <a:cubicBezTo>
                        <a:pt x="7" y="9"/>
                        <a:pt x="7" y="9"/>
                        <a:pt x="7" y="8"/>
                      </a:cubicBezTo>
                      <a:cubicBezTo>
                        <a:pt x="6" y="8"/>
                        <a:pt x="6" y="8"/>
                        <a:pt x="6" y="7"/>
                      </a:cubicBezTo>
                      <a:cubicBezTo>
                        <a:pt x="6" y="7"/>
                        <a:pt x="6" y="6"/>
                        <a:pt x="6" y="6"/>
                      </a:cubicBezTo>
                      <a:cubicBezTo>
                        <a:pt x="5" y="6"/>
                        <a:pt x="5" y="6"/>
                        <a:pt x="5" y="5"/>
                      </a:cubicBezTo>
                      <a:cubicBezTo>
                        <a:pt x="5" y="5"/>
                        <a:pt x="5" y="4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4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5"/>
                        <a:pt x="1" y="9"/>
                        <a:pt x="0" y="11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5" y="25"/>
                        <a:pt x="5" y="25"/>
                        <a:pt x="5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9" name="Freeform 1165"/>
                <p:cNvSpPr>
                  <a:spLocks/>
                </p:cNvSpPr>
                <p:nvPr/>
              </p:nvSpPr>
              <p:spPr bwMode="auto">
                <a:xfrm>
                  <a:off x="3084" y="2519"/>
                  <a:ext cx="5" cy="6"/>
                </a:xfrm>
                <a:custGeom>
                  <a:avLst/>
                  <a:gdLst>
                    <a:gd name="T0" fmla="*/ 1 w 5"/>
                    <a:gd name="T1" fmla="*/ 7 h 7"/>
                    <a:gd name="T2" fmla="*/ 2 w 5"/>
                    <a:gd name="T3" fmla="*/ 6 h 7"/>
                    <a:gd name="T4" fmla="*/ 2 w 5"/>
                    <a:gd name="T5" fmla="*/ 6 h 7"/>
                    <a:gd name="T6" fmla="*/ 3 w 5"/>
                    <a:gd name="T7" fmla="*/ 6 h 7"/>
                    <a:gd name="T8" fmla="*/ 4 w 5"/>
                    <a:gd name="T9" fmla="*/ 6 h 7"/>
                    <a:gd name="T10" fmla="*/ 4 w 5"/>
                    <a:gd name="T11" fmla="*/ 6 h 7"/>
                    <a:gd name="T12" fmla="*/ 4 w 5"/>
                    <a:gd name="T13" fmla="*/ 5 h 7"/>
                    <a:gd name="T14" fmla="*/ 4 w 5"/>
                    <a:gd name="T15" fmla="*/ 4 h 7"/>
                    <a:gd name="T16" fmla="*/ 4 w 5"/>
                    <a:gd name="T17" fmla="*/ 3 h 7"/>
                    <a:gd name="T18" fmla="*/ 5 w 5"/>
                    <a:gd name="T19" fmla="*/ 2 h 7"/>
                    <a:gd name="T20" fmla="*/ 5 w 5"/>
                    <a:gd name="T21" fmla="*/ 1 h 7"/>
                    <a:gd name="T22" fmla="*/ 2 w 5"/>
                    <a:gd name="T23" fmla="*/ 0 h 7"/>
                    <a:gd name="T24" fmla="*/ 1 w 5"/>
                    <a:gd name="T25" fmla="*/ 3 h 7"/>
                    <a:gd name="T26" fmla="*/ 0 w 5"/>
                    <a:gd name="T27" fmla="*/ 7 h 7"/>
                    <a:gd name="T28" fmla="*/ 0 w 5"/>
                    <a:gd name="T29" fmla="*/ 7 h 7"/>
                    <a:gd name="T30" fmla="*/ 1 w 5"/>
                    <a:gd name="T31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" h="7">
                      <a:moveTo>
                        <a:pt x="1" y="7"/>
                      </a:moveTo>
                      <a:cubicBezTo>
                        <a:pt x="1" y="6"/>
                        <a:pt x="1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4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4" y="4"/>
                        <a:pt x="4" y="4"/>
                      </a:cubicBezTo>
                      <a:cubicBezTo>
                        <a:pt x="4" y="4"/>
                        <a:pt x="4" y="3"/>
                        <a:pt x="4" y="3"/>
                      </a:cubicBezTo>
                      <a:cubicBezTo>
                        <a:pt x="4" y="3"/>
                        <a:pt x="4" y="2"/>
                        <a:pt x="5" y="2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1" y="3"/>
                        <a:pt x="1" y="3"/>
                      </a:cubicBezTo>
                      <a:cubicBezTo>
                        <a:pt x="1" y="5"/>
                        <a:pt x="1" y="6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1" y="7"/>
                        <a:pt x="1" y="7"/>
                        <a:pt x="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0" name="Freeform 1166"/>
                <p:cNvSpPr>
                  <a:spLocks/>
                </p:cNvSpPr>
                <p:nvPr/>
              </p:nvSpPr>
              <p:spPr bwMode="auto">
                <a:xfrm>
                  <a:off x="3085" y="2519"/>
                  <a:ext cx="41" cy="45"/>
                </a:xfrm>
                <a:custGeom>
                  <a:avLst/>
                  <a:gdLst>
                    <a:gd name="T0" fmla="*/ 28 w 43"/>
                    <a:gd name="T1" fmla="*/ 6 h 47"/>
                    <a:gd name="T2" fmla="*/ 17 w 43"/>
                    <a:gd name="T3" fmla="*/ 12 h 47"/>
                    <a:gd name="T4" fmla="*/ 7 w 43"/>
                    <a:gd name="T5" fmla="*/ 8 h 47"/>
                    <a:gd name="T6" fmla="*/ 7 w 43"/>
                    <a:gd name="T7" fmla="*/ 10 h 47"/>
                    <a:gd name="T8" fmla="*/ 6 w 43"/>
                    <a:gd name="T9" fmla="*/ 10 h 47"/>
                    <a:gd name="T10" fmla="*/ 6 w 43"/>
                    <a:gd name="T11" fmla="*/ 16 h 47"/>
                    <a:gd name="T12" fmla="*/ 6 w 43"/>
                    <a:gd name="T13" fmla="*/ 20 h 47"/>
                    <a:gd name="T14" fmla="*/ 5 w 43"/>
                    <a:gd name="T15" fmla="*/ 22 h 47"/>
                    <a:gd name="T16" fmla="*/ 5 w 43"/>
                    <a:gd name="T17" fmla="*/ 23 h 47"/>
                    <a:gd name="T18" fmla="*/ 4 w 43"/>
                    <a:gd name="T19" fmla="*/ 27 h 47"/>
                    <a:gd name="T20" fmla="*/ 4 w 43"/>
                    <a:gd name="T21" fmla="*/ 28 h 47"/>
                    <a:gd name="T22" fmla="*/ 4 w 43"/>
                    <a:gd name="T23" fmla="*/ 29 h 47"/>
                    <a:gd name="T24" fmla="*/ 3 w 43"/>
                    <a:gd name="T25" fmla="*/ 30 h 47"/>
                    <a:gd name="T26" fmla="*/ 3 w 43"/>
                    <a:gd name="T27" fmla="*/ 31 h 47"/>
                    <a:gd name="T28" fmla="*/ 2 w 43"/>
                    <a:gd name="T29" fmla="*/ 32 h 47"/>
                    <a:gd name="T30" fmla="*/ 2 w 43"/>
                    <a:gd name="T31" fmla="*/ 34 h 47"/>
                    <a:gd name="T32" fmla="*/ 2 w 43"/>
                    <a:gd name="T33" fmla="*/ 36 h 47"/>
                    <a:gd name="T34" fmla="*/ 1 w 43"/>
                    <a:gd name="T35" fmla="*/ 38 h 47"/>
                    <a:gd name="T36" fmla="*/ 1 w 43"/>
                    <a:gd name="T37" fmla="*/ 41 h 47"/>
                    <a:gd name="T38" fmla="*/ 0 w 43"/>
                    <a:gd name="T39" fmla="*/ 44 h 47"/>
                    <a:gd name="T40" fmla="*/ 2 w 43"/>
                    <a:gd name="T41" fmla="*/ 45 h 47"/>
                    <a:gd name="T42" fmla="*/ 4 w 43"/>
                    <a:gd name="T43" fmla="*/ 46 h 47"/>
                    <a:gd name="T44" fmla="*/ 5 w 43"/>
                    <a:gd name="T45" fmla="*/ 46 h 47"/>
                    <a:gd name="T46" fmla="*/ 6 w 43"/>
                    <a:gd name="T47" fmla="*/ 47 h 47"/>
                    <a:gd name="T48" fmla="*/ 7 w 43"/>
                    <a:gd name="T49" fmla="*/ 47 h 47"/>
                    <a:gd name="T50" fmla="*/ 8 w 43"/>
                    <a:gd name="T51" fmla="*/ 47 h 47"/>
                    <a:gd name="T52" fmla="*/ 8 w 43"/>
                    <a:gd name="T53" fmla="*/ 47 h 47"/>
                    <a:gd name="T54" fmla="*/ 14 w 43"/>
                    <a:gd name="T55" fmla="*/ 44 h 47"/>
                    <a:gd name="T56" fmla="*/ 15 w 43"/>
                    <a:gd name="T57" fmla="*/ 43 h 47"/>
                    <a:gd name="T58" fmla="*/ 15 w 43"/>
                    <a:gd name="T59" fmla="*/ 43 h 47"/>
                    <a:gd name="T60" fmla="*/ 27 w 43"/>
                    <a:gd name="T61" fmla="*/ 35 h 47"/>
                    <a:gd name="T62" fmla="*/ 22 w 43"/>
                    <a:gd name="T63" fmla="*/ 26 h 47"/>
                    <a:gd name="T64" fmla="*/ 33 w 43"/>
                    <a:gd name="T65" fmla="*/ 15 h 47"/>
                    <a:gd name="T66" fmla="*/ 41 w 43"/>
                    <a:gd name="T67" fmla="*/ 13 h 47"/>
                    <a:gd name="T68" fmla="*/ 42 w 43"/>
                    <a:gd name="T69" fmla="*/ 12 h 47"/>
                    <a:gd name="T70" fmla="*/ 43 w 43"/>
                    <a:gd name="T71" fmla="*/ 12 h 47"/>
                    <a:gd name="T72" fmla="*/ 43 w 43"/>
                    <a:gd name="T73" fmla="*/ 10 h 47"/>
                    <a:gd name="T74" fmla="*/ 42 w 43"/>
                    <a:gd name="T75" fmla="*/ 7 h 47"/>
                    <a:gd name="T76" fmla="*/ 42 w 43"/>
                    <a:gd name="T77" fmla="*/ 5 h 47"/>
                    <a:gd name="T78" fmla="*/ 41 w 43"/>
                    <a:gd name="T79" fmla="*/ 1 h 47"/>
                    <a:gd name="T80" fmla="*/ 41 w 43"/>
                    <a:gd name="T81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" h="47">
                      <a:moveTo>
                        <a:pt x="37" y="2"/>
                      </a:moveTo>
                      <a:cubicBezTo>
                        <a:pt x="30" y="6"/>
                        <a:pt x="29" y="6"/>
                        <a:pt x="28" y="6"/>
                      </a:cubicBezTo>
                      <a:cubicBezTo>
                        <a:pt x="26" y="6"/>
                        <a:pt x="21" y="9"/>
                        <a:pt x="18" y="11"/>
                      </a:cubicBezTo>
                      <a:cubicBezTo>
                        <a:pt x="17" y="12"/>
                        <a:pt x="17" y="12"/>
                        <a:pt x="17" y="12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1"/>
                        <a:pt x="6" y="13"/>
                        <a:pt x="6" y="1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7"/>
                        <a:pt x="6" y="18"/>
                        <a:pt x="6" y="19"/>
                      </a:cubicBezTo>
                      <a:cubicBezTo>
                        <a:pt x="6" y="19"/>
                        <a:pt x="6" y="19"/>
                        <a:pt x="6" y="20"/>
                      </a:cubicBezTo>
                      <a:cubicBezTo>
                        <a:pt x="5" y="21"/>
                        <a:pt x="5" y="22"/>
                        <a:pt x="5" y="22"/>
                      </a:cubicBez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4" y="27"/>
                        <a:pt x="4" y="27"/>
                        <a:pt x="4" y="28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4" y="28"/>
                        <a:pt x="4" y="29"/>
                        <a:pt x="4" y="29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0"/>
                        <a:pt x="3" y="30"/>
                        <a:pt x="3" y="30"/>
                      </a:cubicBezTo>
                      <a:cubicBezTo>
                        <a:pt x="3" y="31"/>
                        <a:pt x="3" y="31"/>
                        <a:pt x="3" y="31"/>
                      </a:cubicBezTo>
                      <a:cubicBezTo>
                        <a:pt x="3" y="31"/>
                        <a:pt x="3" y="31"/>
                        <a:pt x="3" y="32"/>
                      </a:cubicBezTo>
                      <a:cubicBezTo>
                        <a:pt x="3" y="32"/>
                        <a:pt x="3" y="32"/>
                        <a:pt x="2" y="32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2" y="33"/>
                        <a:pt x="2" y="34"/>
                        <a:pt x="2" y="34"/>
                      </a:cubicBezTo>
                      <a:cubicBezTo>
                        <a:pt x="2" y="34"/>
                        <a:pt x="2" y="34"/>
                        <a:pt x="2" y="35"/>
                      </a:cubicBezTo>
                      <a:cubicBezTo>
                        <a:pt x="2" y="35"/>
                        <a:pt x="2" y="36"/>
                        <a:pt x="2" y="36"/>
                      </a:cubicBezTo>
                      <a:cubicBezTo>
                        <a:pt x="2" y="36"/>
                        <a:pt x="2" y="37"/>
                        <a:pt x="1" y="37"/>
                      </a:cubicBezTo>
                      <a:cubicBezTo>
                        <a:pt x="1" y="37"/>
                        <a:pt x="1" y="38"/>
                        <a:pt x="1" y="38"/>
                      </a:cubicBezTo>
                      <a:cubicBezTo>
                        <a:pt x="1" y="39"/>
                        <a:pt x="1" y="39"/>
                        <a:pt x="1" y="40"/>
                      </a:cubicBezTo>
                      <a:cubicBezTo>
                        <a:pt x="1" y="40"/>
                        <a:pt x="1" y="41"/>
                        <a:pt x="1" y="41"/>
                      </a:cubicBezTo>
                      <a:cubicBezTo>
                        <a:pt x="1" y="42"/>
                        <a:pt x="1" y="42"/>
                        <a:pt x="0" y="43"/>
                      </a:cubicBezTo>
                      <a:cubicBezTo>
                        <a:pt x="0" y="43"/>
                        <a:pt x="0" y="43"/>
                        <a:pt x="0" y="44"/>
                      </a:cubicBezTo>
                      <a:cubicBezTo>
                        <a:pt x="1" y="44"/>
                        <a:pt x="1" y="44"/>
                        <a:pt x="2" y="45"/>
                      </a:cubicBezTo>
                      <a:cubicBezTo>
                        <a:pt x="2" y="45"/>
                        <a:pt x="2" y="45"/>
                        <a:pt x="2" y="45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5"/>
                        <a:pt x="4" y="46"/>
                        <a:pt x="4" y="46"/>
                      </a:cubicBezTo>
                      <a:cubicBezTo>
                        <a:pt x="4" y="46"/>
                        <a:pt x="5" y="46"/>
                        <a:pt x="5" y="46"/>
                      </a:cubicBezTo>
                      <a:cubicBezTo>
                        <a:pt x="5" y="46"/>
                        <a:pt x="5" y="46"/>
                        <a:pt x="5" y="46"/>
                      </a:cubicBezTo>
                      <a:cubicBezTo>
                        <a:pt x="6" y="46"/>
                        <a:pt x="6" y="46"/>
                        <a:pt x="6" y="47"/>
                      </a:cubicBezTo>
                      <a:cubicBezTo>
                        <a:pt x="6" y="47"/>
                        <a:pt x="6" y="47"/>
                        <a:pt x="6" y="47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7" y="47"/>
                        <a:pt x="7" y="47"/>
                        <a:pt x="8" y="47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11" y="47"/>
                        <a:pt x="13" y="45"/>
                        <a:pt x="14" y="44"/>
                      </a:cubicBezTo>
                      <a:cubicBezTo>
                        <a:pt x="14" y="44"/>
                        <a:pt x="14" y="44"/>
                        <a:pt x="15" y="44"/>
                      </a:cubicBezTo>
                      <a:cubicBezTo>
                        <a:pt x="15" y="44"/>
                        <a:pt x="15" y="44"/>
                        <a:pt x="15" y="43"/>
                      </a:cubicBezTo>
                      <a:cubicBezTo>
                        <a:pt x="15" y="43"/>
                        <a:pt x="15" y="43"/>
                        <a:pt x="15" y="43"/>
                      </a:cubicBezTo>
                      <a:cubicBezTo>
                        <a:pt x="15" y="43"/>
                        <a:pt x="15" y="43"/>
                        <a:pt x="15" y="43"/>
                      </a:cubicBezTo>
                      <a:cubicBezTo>
                        <a:pt x="15" y="37"/>
                        <a:pt x="22" y="37"/>
                        <a:pt x="24" y="37"/>
                      </a:cubicBezTo>
                      <a:cubicBezTo>
                        <a:pt x="25" y="37"/>
                        <a:pt x="26" y="37"/>
                        <a:pt x="27" y="35"/>
                      </a:cubicBezTo>
                      <a:cubicBezTo>
                        <a:pt x="27" y="35"/>
                        <a:pt x="28" y="34"/>
                        <a:pt x="29" y="33"/>
                      </a:cubicBezTo>
                      <a:cubicBezTo>
                        <a:pt x="28" y="31"/>
                        <a:pt x="23" y="27"/>
                        <a:pt x="22" y="26"/>
                      </a:cubicBezTo>
                      <a:cubicBezTo>
                        <a:pt x="20" y="26"/>
                        <a:pt x="20" y="24"/>
                        <a:pt x="20" y="23"/>
                      </a:cubicBezTo>
                      <a:cubicBezTo>
                        <a:pt x="20" y="20"/>
                        <a:pt x="26" y="16"/>
                        <a:pt x="33" y="15"/>
                      </a:cubicBezTo>
                      <a:cubicBezTo>
                        <a:pt x="38" y="15"/>
                        <a:pt x="39" y="14"/>
                        <a:pt x="40" y="13"/>
                      </a:cubicBezTo>
                      <a:cubicBezTo>
                        <a:pt x="40" y="13"/>
                        <a:pt x="41" y="13"/>
                        <a:pt x="41" y="13"/>
                      </a:cubicBezTo>
                      <a:cubicBezTo>
                        <a:pt x="41" y="13"/>
                        <a:pt x="41" y="13"/>
                        <a:pt x="41" y="13"/>
                      </a:cubicBezTo>
                      <a:cubicBezTo>
                        <a:pt x="41" y="13"/>
                        <a:pt x="41" y="12"/>
                        <a:pt x="42" y="12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42" y="12"/>
                        <a:pt x="43" y="12"/>
                        <a:pt x="43" y="12"/>
                      </a:cubicBezTo>
                      <a:cubicBezTo>
                        <a:pt x="43" y="12"/>
                        <a:pt x="43" y="11"/>
                        <a:pt x="43" y="11"/>
                      </a:cubicBezTo>
                      <a:cubicBezTo>
                        <a:pt x="43" y="11"/>
                        <a:pt x="43" y="10"/>
                        <a:pt x="43" y="10"/>
                      </a:cubicBezTo>
                      <a:cubicBezTo>
                        <a:pt x="43" y="9"/>
                        <a:pt x="43" y="9"/>
                        <a:pt x="42" y="8"/>
                      </a:cubicBezTo>
                      <a:cubicBezTo>
                        <a:pt x="42" y="8"/>
                        <a:pt x="42" y="7"/>
                        <a:pt x="42" y="7"/>
                      </a:cubicBezTo>
                      <a:cubicBezTo>
                        <a:pt x="42" y="7"/>
                        <a:pt x="42" y="6"/>
                        <a:pt x="42" y="6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2"/>
                        <a:pt x="41" y="2"/>
                        <a:pt x="41" y="1"/>
                      </a:cubicBezTo>
                      <a:cubicBezTo>
                        <a:pt x="41" y="1"/>
                        <a:pt x="41" y="1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9" y="1"/>
                        <a:pt x="38" y="1"/>
                        <a:pt x="3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1" name="Freeform 1167"/>
                <p:cNvSpPr>
                  <a:spLocks/>
                </p:cNvSpPr>
                <p:nvPr/>
              </p:nvSpPr>
              <p:spPr bwMode="auto">
                <a:xfrm>
                  <a:off x="3141" y="2388"/>
                  <a:ext cx="66" cy="30"/>
                </a:xfrm>
                <a:custGeom>
                  <a:avLst/>
                  <a:gdLst>
                    <a:gd name="T0" fmla="*/ 15 w 69"/>
                    <a:gd name="T1" fmla="*/ 10 h 31"/>
                    <a:gd name="T2" fmla="*/ 17 w 69"/>
                    <a:gd name="T3" fmla="*/ 15 h 31"/>
                    <a:gd name="T4" fmla="*/ 19 w 69"/>
                    <a:gd name="T5" fmla="*/ 22 h 31"/>
                    <a:gd name="T6" fmla="*/ 18 w 69"/>
                    <a:gd name="T7" fmla="*/ 24 h 31"/>
                    <a:gd name="T8" fmla="*/ 21 w 69"/>
                    <a:gd name="T9" fmla="*/ 24 h 31"/>
                    <a:gd name="T10" fmla="*/ 25 w 69"/>
                    <a:gd name="T11" fmla="*/ 23 h 31"/>
                    <a:gd name="T12" fmla="*/ 28 w 69"/>
                    <a:gd name="T13" fmla="*/ 23 h 31"/>
                    <a:gd name="T14" fmla="*/ 31 w 69"/>
                    <a:gd name="T15" fmla="*/ 24 h 31"/>
                    <a:gd name="T16" fmla="*/ 34 w 69"/>
                    <a:gd name="T17" fmla="*/ 28 h 31"/>
                    <a:gd name="T18" fmla="*/ 34 w 69"/>
                    <a:gd name="T19" fmla="*/ 28 h 31"/>
                    <a:gd name="T20" fmla="*/ 35 w 69"/>
                    <a:gd name="T21" fmla="*/ 30 h 31"/>
                    <a:gd name="T22" fmla="*/ 36 w 69"/>
                    <a:gd name="T23" fmla="*/ 30 h 31"/>
                    <a:gd name="T24" fmla="*/ 39 w 69"/>
                    <a:gd name="T25" fmla="*/ 29 h 31"/>
                    <a:gd name="T26" fmla="*/ 46 w 69"/>
                    <a:gd name="T27" fmla="*/ 28 h 31"/>
                    <a:gd name="T28" fmla="*/ 49 w 69"/>
                    <a:gd name="T29" fmla="*/ 28 h 31"/>
                    <a:gd name="T30" fmla="*/ 50 w 69"/>
                    <a:gd name="T31" fmla="*/ 28 h 31"/>
                    <a:gd name="T32" fmla="*/ 53 w 69"/>
                    <a:gd name="T33" fmla="*/ 28 h 31"/>
                    <a:gd name="T34" fmla="*/ 54 w 69"/>
                    <a:gd name="T35" fmla="*/ 28 h 31"/>
                    <a:gd name="T36" fmla="*/ 57 w 69"/>
                    <a:gd name="T37" fmla="*/ 26 h 31"/>
                    <a:gd name="T38" fmla="*/ 64 w 69"/>
                    <a:gd name="T39" fmla="*/ 29 h 31"/>
                    <a:gd name="T40" fmla="*/ 68 w 69"/>
                    <a:gd name="T41" fmla="*/ 31 h 31"/>
                    <a:gd name="T42" fmla="*/ 69 w 69"/>
                    <a:gd name="T43" fmla="*/ 30 h 31"/>
                    <a:gd name="T44" fmla="*/ 69 w 69"/>
                    <a:gd name="T45" fmla="*/ 30 h 31"/>
                    <a:gd name="T46" fmla="*/ 66 w 69"/>
                    <a:gd name="T47" fmla="*/ 28 h 31"/>
                    <a:gd name="T48" fmla="*/ 66 w 69"/>
                    <a:gd name="T49" fmla="*/ 27 h 31"/>
                    <a:gd name="T50" fmla="*/ 66 w 69"/>
                    <a:gd name="T51" fmla="*/ 26 h 31"/>
                    <a:gd name="T52" fmla="*/ 66 w 69"/>
                    <a:gd name="T53" fmla="*/ 25 h 31"/>
                    <a:gd name="T54" fmla="*/ 66 w 69"/>
                    <a:gd name="T55" fmla="*/ 25 h 31"/>
                    <a:gd name="T56" fmla="*/ 67 w 69"/>
                    <a:gd name="T57" fmla="*/ 24 h 31"/>
                    <a:gd name="T58" fmla="*/ 67 w 69"/>
                    <a:gd name="T59" fmla="*/ 24 h 31"/>
                    <a:gd name="T60" fmla="*/ 67 w 69"/>
                    <a:gd name="T61" fmla="*/ 23 h 31"/>
                    <a:gd name="T62" fmla="*/ 67 w 69"/>
                    <a:gd name="T63" fmla="*/ 23 h 31"/>
                    <a:gd name="T64" fmla="*/ 67 w 69"/>
                    <a:gd name="T65" fmla="*/ 23 h 31"/>
                    <a:gd name="T66" fmla="*/ 64 w 69"/>
                    <a:gd name="T67" fmla="*/ 21 h 31"/>
                    <a:gd name="T68" fmla="*/ 63 w 69"/>
                    <a:gd name="T69" fmla="*/ 21 h 31"/>
                    <a:gd name="T70" fmla="*/ 60 w 69"/>
                    <a:gd name="T71" fmla="*/ 16 h 31"/>
                    <a:gd name="T72" fmla="*/ 59 w 69"/>
                    <a:gd name="T73" fmla="*/ 14 h 31"/>
                    <a:gd name="T74" fmla="*/ 57 w 69"/>
                    <a:gd name="T75" fmla="*/ 13 h 31"/>
                    <a:gd name="T76" fmla="*/ 56 w 69"/>
                    <a:gd name="T77" fmla="*/ 12 h 31"/>
                    <a:gd name="T78" fmla="*/ 46 w 69"/>
                    <a:gd name="T79" fmla="*/ 14 h 31"/>
                    <a:gd name="T80" fmla="*/ 44 w 69"/>
                    <a:gd name="T81" fmla="*/ 14 h 31"/>
                    <a:gd name="T82" fmla="*/ 39 w 69"/>
                    <a:gd name="T83" fmla="*/ 12 h 31"/>
                    <a:gd name="T84" fmla="*/ 39 w 69"/>
                    <a:gd name="T85" fmla="*/ 11 h 31"/>
                    <a:gd name="T86" fmla="*/ 37 w 69"/>
                    <a:gd name="T87" fmla="*/ 10 h 31"/>
                    <a:gd name="T88" fmla="*/ 30 w 69"/>
                    <a:gd name="T89" fmla="*/ 7 h 31"/>
                    <a:gd name="T90" fmla="*/ 29 w 69"/>
                    <a:gd name="T91" fmla="*/ 5 h 31"/>
                    <a:gd name="T92" fmla="*/ 27 w 69"/>
                    <a:gd name="T93" fmla="*/ 5 h 31"/>
                    <a:gd name="T94" fmla="*/ 23 w 69"/>
                    <a:gd name="T95" fmla="*/ 5 h 31"/>
                    <a:gd name="T96" fmla="*/ 19 w 69"/>
                    <a:gd name="T97" fmla="*/ 5 h 31"/>
                    <a:gd name="T98" fmla="*/ 12 w 69"/>
                    <a:gd name="T99" fmla="*/ 4 h 31"/>
                    <a:gd name="T100" fmla="*/ 1 w 69"/>
                    <a:gd name="T101" fmla="*/ 0 h 31"/>
                    <a:gd name="T102" fmla="*/ 0 w 69"/>
                    <a:gd name="T103" fmla="*/ 0 h 31"/>
                    <a:gd name="T104" fmla="*/ 3 w 69"/>
                    <a:gd name="T105" fmla="*/ 1 h 31"/>
                    <a:gd name="T106" fmla="*/ 15 w 69"/>
                    <a:gd name="T107" fmla="*/ 1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69" h="31">
                      <a:moveTo>
                        <a:pt x="15" y="10"/>
                      </a:moveTo>
                      <a:cubicBezTo>
                        <a:pt x="15" y="13"/>
                        <a:pt x="16" y="14"/>
                        <a:pt x="17" y="15"/>
                      </a:cubicBezTo>
                      <a:cubicBezTo>
                        <a:pt x="19" y="16"/>
                        <a:pt x="20" y="18"/>
                        <a:pt x="19" y="22"/>
                      </a:cubicBezTo>
                      <a:cubicBezTo>
                        <a:pt x="19" y="23"/>
                        <a:pt x="19" y="23"/>
                        <a:pt x="18" y="24"/>
                      </a:cubicBezTo>
                      <a:cubicBezTo>
                        <a:pt x="19" y="24"/>
                        <a:pt x="20" y="24"/>
                        <a:pt x="21" y="24"/>
                      </a:cubicBezTo>
                      <a:cubicBezTo>
                        <a:pt x="24" y="24"/>
                        <a:pt x="25" y="24"/>
                        <a:pt x="25" y="23"/>
                      </a:cubicBezTo>
                      <a:cubicBezTo>
                        <a:pt x="26" y="23"/>
                        <a:pt x="27" y="23"/>
                        <a:pt x="28" y="23"/>
                      </a:cubicBezTo>
                      <a:cubicBezTo>
                        <a:pt x="29" y="23"/>
                        <a:pt x="30" y="23"/>
                        <a:pt x="31" y="24"/>
                      </a:cubicBezTo>
                      <a:cubicBezTo>
                        <a:pt x="32" y="25"/>
                        <a:pt x="33" y="26"/>
                        <a:pt x="34" y="28"/>
                      </a:cubicBezTo>
                      <a:cubicBezTo>
                        <a:pt x="34" y="28"/>
                        <a:pt x="34" y="28"/>
                        <a:pt x="34" y="28"/>
                      </a:cubicBezTo>
                      <a:cubicBezTo>
                        <a:pt x="35" y="29"/>
                        <a:pt x="35" y="29"/>
                        <a:pt x="35" y="30"/>
                      </a:cubicBezTo>
                      <a:cubicBezTo>
                        <a:pt x="36" y="30"/>
                        <a:pt x="36" y="30"/>
                        <a:pt x="36" y="30"/>
                      </a:cubicBezTo>
                      <a:cubicBezTo>
                        <a:pt x="37" y="30"/>
                        <a:pt x="38" y="30"/>
                        <a:pt x="39" y="29"/>
                      </a:cubicBezTo>
                      <a:cubicBezTo>
                        <a:pt x="41" y="29"/>
                        <a:pt x="43" y="28"/>
                        <a:pt x="46" y="28"/>
                      </a:cubicBezTo>
                      <a:cubicBezTo>
                        <a:pt x="47" y="28"/>
                        <a:pt x="48" y="28"/>
                        <a:pt x="49" y="28"/>
                      </a:cubicBezTo>
                      <a:cubicBezTo>
                        <a:pt x="49" y="28"/>
                        <a:pt x="49" y="28"/>
                        <a:pt x="50" y="28"/>
                      </a:cubicBezTo>
                      <a:cubicBezTo>
                        <a:pt x="51" y="28"/>
                        <a:pt x="52" y="28"/>
                        <a:pt x="53" y="28"/>
                      </a:cubicBezTo>
                      <a:cubicBezTo>
                        <a:pt x="53" y="28"/>
                        <a:pt x="53" y="28"/>
                        <a:pt x="54" y="28"/>
                      </a:cubicBezTo>
                      <a:cubicBezTo>
                        <a:pt x="54" y="27"/>
                        <a:pt x="55" y="26"/>
                        <a:pt x="57" y="26"/>
                      </a:cubicBezTo>
                      <a:cubicBezTo>
                        <a:pt x="59" y="26"/>
                        <a:pt x="63" y="28"/>
                        <a:pt x="64" y="29"/>
                      </a:cubicBezTo>
                      <a:cubicBezTo>
                        <a:pt x="65" y="30"/>
                        <a:pt x="67" y="31"/>
                        <a:pt x="68" y="31"/>
                      </a:cubicBezTo>
                      <a:cubicBezTo>
                        <a:pt x="69" y="31"/>
                        <a:pt x="69" y="31"/>
                        <a:pt x="69" y="30"/>
                      </a:cubicBezTo>
                      <a:cubicBezTo>
                        <a:pt x="69" y="30"/>
                        <a:pt x="69" y="30"/>
                        <a:pt x="69" y="30"/>
                      </a:cubicBezTo>
                      <a:cubicBezTo>
                        <a:pt x="68" y="29"/>
                        <a:pt x="67" y="29"/>
                        <a:pt x="66" y="28"/>
                      </a:cubicBezTo>
                      <a:cubicBezTo>
                        <a:pt x="66" y="27"/>
                        <a:pt x="66" y="27"/>
                        <a:pt x="66" y="27"/>
                      </a:cubicBezTo>
                      <a:cubicBezTo>
                        <a:pt x="66" y="27"/>
                        <a:pt x="66" y="26"/>
                        <a:pt x="66" y="26"/>
                      </a:cubicBezTo>
                      <a:cubicBezTo>
                        <a:pt x="66" y="26"/>
                        <a:pt x="66" y="26"/>
                        <a:pt x="66" y="25"/>
                      </a:cubicBezTo>
                      <a:cubicBezTo>
                        <a:pt x="66" y="25"/>
                        <a:pt x="66" y="25"/>
                        <a:pt x="66" y="25"/>
                      </a:cubicBezTo>
                      <a:cubicBezTo>
                        <a:pt x="66" y="25"/>
                        <a:pt x="66" y="25"/>
                        <a:pt x="67" y="24"/>
                      </a:cubicBezTo>
                      <a:cubicBezTo>
                        <a:pt x="67" y="24"/>
                        <a:pt x="67" y="24"/>
                        <a:pt x="67" y="24"/>
                      </a:cubicBezTo>
                      <a:cubicBezTo>
                        <a:pt x="67" y="24"/>
                        <a:pt x="67" y="23"/>
                        <a:pt x="67" y="23"/>
                      </a:cubicBezTo>
                      <a:cubicBezTo>
                        <a:pt x="67" y="23"/>
                        <a:pt x="67" y="23"/>
                        <a:pt x="67" y="23"/>
                      </a:cubicBezTo>
                      <a:cubicBezTo>
                        <a:pt x="67" y="23"/>
                        <a:pt x="67" y="23"/>
                        <a:pt x="67" y="23"/>
                      </a:cubicBezTo>
                      <a:cubicBezTo>
                        <a:pt x="66" y="22"/>
                        <a:pt x="64" y="21"/>
                        <a:pt x="64" y="21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cubicBezTo>
                        <a:pt x="61" y="21"/>
                        <a:pt x="61" y="19"/>
                        <a:pt x="60" y="16"/>
                      </a:cubicBezTo>
                      <a:cubicBezTo>
                        <a:pt x="60" y="16"/>
                        <a:pt x="60" y="14"/>
                        <a:pt x="59" y="14"/>
                      </a:cubicBezTo>
                      <a:cubicBezTo>
                        <a:pt x="58" y="14"/>
                        <a:pt x="57" y="13"/>
                        <a:pt x="57" y="13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47" y="12"/>
                        <a:pt x="46" y="13"/>
                        <a:pt x="46" y="14"/>
                      </a:cubicBezTo>
                      <a:cubicBezTo>
                        <a:pt x="45" y="14"/>
                        <a:pt x="44" y="14"/>
                        <a:pt x="44" y="14"/>
                      </a:cubicBezTo>
                      <a:cubicBezTo>
                        <a:pt x="42" y="14"/>
                        <a:pt x="41" y="13"/>
                        <a:pt x="39" y="12"/>
                      </a:cubicBezTo>
                      <a:cubicBezTo>
                        <a:pt x="39" y="12"/>
                        <a:pt x="39" y="12"/>
                        <a:pt x="39" y="11"/>
                      </a:cubicBezTo>
                      <a:cubicBezTo>
                        <a:pt x="38" y="11"/>
                        <a:pt x="38" y="10"/>
                        <a:pt x="37" y="10"/>
                      </a:cubicBezTo>
                      <a:cubicBezTo>
                        <a:pt x="35" y="10"/>
                        <a:pt x="32" y="9"/>
                        <a:pt x="30" y="7"/>
                      </a:cubicBezTo>
                      <a:cubicBezTo>
                        <a:pt x="30" y="6"/>
                        <a:pt x="29" y="6"/>
                        <a:pt x="29" y="5"/>
                      </a:cubicBezTo>
                      <a:cubicBezTo>
                        <a:pt x="29" y="5"/>
                        <a:pt x="28" y="5"/>
                        <a:pt x="27" y="5"/>
                      </a:cubicBezTo>
                      <a:cubicBezTo>
                        <a:pt x="26" y="5"/>
                        <a:pt x="25" y="5"/>
                        <a:pt x="23" y="5"/>
                      </a:cubicBezTo>
                      <a:cubicBezTo>
                        <a:pt x="22" y="5"/>
                        <a:pt x="20" y="5"/>
                        <a:pt x="19" y="5"/>
                      </a:cubicBezTo>
                      <a:cubicBezTo>
                        <a:pt x="15" y="5"/>
                        <a:pt x="13" y="5"/>
                        <a:pt x="12" y="4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2" y="1"/>
                        <a:pt x="3" y="1"/>
                      </a:cubicBezTo>
                      <a:cubicBezTo>
                        <a:pt x="8" y="3"/>
                        <a:pt x="13" y="4"/>
                        <a:pt x="15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2" name="Freeform 1169"/>
                <p:cNvSpPr>
                  <a:spLocks/>
                </p:cNvSpPr>
                <p:nvPr/>
              </p:nvSpPr>
              <p:spPr bwMode="auto">
                <a:xfrm>
                  <a:off x="3082" y="2533"/>
                  <a:ext cx="224" cy="179"/>
                </a:xfrm>
                <a:custGeom>
                  <a:avLst/>
                  <a:gdLst>
                    <a:gd name="T0" fmla="*/ 124 w 234"/>
                    <a:gd name="T1" fmla="*/ 38 h 186"/>
                    <a:gd name="T2" fmla="*/ 121 w 234"/>
                    <a:gd name="T3" fmla="*/ 38 h 186"/>
                    <a:gd name="T4" fmla="*/ 79 w 234"/>
                    <a:gd name="T5" fmla="*/ 13 h 186"/>
                    <a:gd name="T6" fmla="*/ 60 w 234"/>
                    <a:gd name="T7" fmla="*/ 2 h 186"/>
                    <a:gd name="T8" fmla="*/ 55 w 234"/>
                    <a:gd name="T9" fmla="*/ 0 h 186"/>
                    <a:gd name="T10" fmla="*/ 51 w 234"/>
                    <a:gd name="T11" fmla="*/ 1 h 186"/>
                    <a:gd name="T12" fmla="*/ 45 w 234"/>
                    <a:gd name="T13" fmla="*/ 2 h 186"/>
                    <a:gd name="T14" fmla="*/ 36 w 234"/>
                    <a:gd name="T15" fmla="*/ 18 h 186"/>
                    <a:gd name="T16" fmla="*/ 27 w 234"/>
                    <a:gd name="T17" fmla="*/ 26 h 186"/>
                    <a:gd name="T18" fmla="*/ 22 w 234"/>
                    <a:gd name="T19" fmla="*/ 30 h 186"/>
                    <a:gd name="T20" fmla="*/ 20 w 234"/>
                    <a:gd name="T21" fmla="*/ 32 h 186"/>
                    <a:gd name="T22" fmla="*/ 13 w 234"/>
                    <a:gd name="T23" fmla="*/ 36 h 186"/>
                    <a:gd name="T24" fmla="*/ 11 w 234"/>
                    <a:gd name="T25" fmla="*/ 36 h 186"/>
                    <a:gd name="T26" fmla="*/ 10 w 234"/>
                    <a:gd name="T27" fmla="*/ 36 h 186"/>
                    <a:gd name="T28" fmla="*/ 9 w 234"/>
                    <a:gd name="T29" fmla="*/ 36 h 186"/>
                    <a:gd name="T30" fmla="*/ 7 w 234"/>
                    <a:gd name="T31" fmla="*/ 35 h 186"/>
                    <a:gd name="T32" fmla="*/ 5 w 234"/>
                    <a:gd name="T33" fmla="*/ 34 h 186"/>
                    <a:gd name="T34" fmla="*/ 3 w 234"/>
                    <a:gd name="T35" fmla="*/ 33 h 186"/>
                    <a:gd name="T36" fmla="*/ 1 w 234"/>
                    <a:gd name="T37" fmla="*/ 33 h 186"/>
                    <a:gd name="T38" fmla="*/ 1 w 234"/>
                    <a:gd name="T39" fmla="*/ 47 h 186"/>
                    <a:gd name="T40" fmla="*/ 28 w 234"/>
                    <a:gd name="T41" fmla="*/ 85 h 186"/>
                    <a:gd name="T42" fmla="*/ 46 w 234"/>
                    <a:gd name="T43" fmla="*/ 108 h 186"/>
                    <a:gd name="T44" fmla="*/ 58 w 234"/>
                    <a:gd name="T45" fmla="*/ 140 h 186"/>
                    <a:gd name="T46" fmla="*/ 85 w 234"/>
                    <a:gd name="T47" fmla="*/ 179 h 186"/>
                    <a:gd name="T48" fmla="*/ 89 w 234"/>
                    <a:gd name="T49" fmla="*/ 186 h 186"/>
                    <a:gd name="T50" fmla="*/ 91 w 234"/>
                    <a:gd name="T51" fmla="*/ 185 h 186"/>
                    <a:gd name="T52" fmla="*/ 97 w 234"/>
                    <a:gd name="T53" fmla="*/ 174 h 186"/>
                    <a:gd name="T54" fmla="*/ 109 w 234"/>
                    <a:gd name="T55" fmla="*/ 175 h 186"/>
                    <a:gd name="T56" fmla="*/ 136 w 234"/>
                    <a:gd name="T57" fmla="*/ 179 h 186"/>
                    <a:gd name="T58" fmla="*/ 159 w 234"/>
                    <a:gd name="T59" fmla="*/ 161 h 186"/>
                    <a:gd name="T60" fmla="*/ 193 w 234"/>
                    <a:gd name="T61" fmla="*/ 156 h 186"/>
                    <a:gd name="T62" fmla="*/ 222 w 234"/>
                    <a:gd name="T63" fmla="*/ 147 h 186"/>
                    <a:gd name="T64" fmla="*/ 226 w 234"/>
                    <a:gd name="T65" fmla="*/ 145 h 186"/>
                    <a:gd name="T66" fmla="*/ 232 w 234"/>
                    <a:gd name="T67" fmla="*/ 129 h 186"/>
                    <a:gd name="T68" fmla="*/ 230 w 234"/>
                    <a:gd name="T69" fmla="*/ 117 h 186"/>
                    <a:gd name="T70" fmla="*/ 229 w 234"/>
                    <a:gd name="T71" fmla="*/ 117 h 186"/>
                    <a:gd name="T72" fmla="*/ 227 w 234"/>
                    <a:gd name="T73" fmla="*/ 117 h 186"/>
                    <a:gd name="T74" fmla="*/ 225 w 234"/>
                    <a:gd name="T75" fmla="*/ 117 h 186"/>
                    <a:gd name="T76" fmla="*/ 211 w 234"/>
                    <a:gd name="T77" fmla="*/ 115 h 186"/>
                    <a:gd name="T78" fmla="*/ 207 w 234"/>
                    <a:gd name="T79" fmla="*/ 115 h 186"/>
                    <a:gd name="T80" fmla="*/ 200 w 234"/>
                    <a:gd name="T81" fmla="*/ 113 h 186"/>
                    <a:gd name="T82" fmla="*/ 198 w 234"/>
                    <a:gd name="T83" fmla="*/ 111 h 186"/>
                    <a:gd name="T84" fmla="*/ 195 w 234"/>
                    <a:gd name="T85" fmla="*/ 109 h 186"/>
                    <a:gd name="T86" fmla="*/ 193 w 234"/>
                    <a:gd name="T87" fmla="*/ 106 h 186"/>
                    <a:gd name="T88" fmla="*/ 192 w 234"/>
                    <a:gd name="T89" fmla="*/ 103 h 186"/>
                    <a:gd name="T90" fmla="*/ 187 w 234"/>
                    <a:gd name="T91" fmla="*/ 95 h 186"/>
                    <a:gd name="T92" fmla="*/ 185 w 234"/>
                    <a:gd name="T93" fmla="*/ 94 h 186"/>
                    <a:gd name="T94" fmla="*/ 183 w 234"/>
                    <a:gd name="T95" fmla="*/ 94 h 186"/>
                    <a:gd name="T96" fmla="*/ 181 w 234"/>
                    <a:gd name="T97" fmla="*/ 92 h 186"/>
                    <a:gd name="T98" fmla="*/ 179 w 234"/>
                    <a:gd name="T99" fmla="*/ 90 h 186"/>
                    <a:gd name="T100" fmla="*/ 177 w 234"/>
                    <a:gd name="T101" fmla="*/ 87 h 186"/>
                    <a:gd name="T102" fmla="*/ 167 w 234"/>
                    <a:gd name="T103" fmla="*/ 63 h 186"/>
                    <a:gd name="T104" fmla="*/ 154 w 234"/>
                    <a:gd name="T105" fmla="*/ 46 h 186"/>
                    <a:gd name="T106" fmla="*/ 132 w 234"/>
                    <a:gd name="T107" fmla="*/ 39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34" h="186">
                      <a:moveTo>
                        <a:pt x="132" y="39"/>
                      </a:moveTo>
                      <a:cubicBezTo>
                        <a:pt x="129" y="39"/>
                        <a:pt x="126" y="39"/>
                        <a:pt x="125" y="38"/>
                      </a:cubicBezTo>
                      <a:cubicBezTo>
                        <a:pt x="125" y="38"/>
                        <a:pt x="125" y="38"/>
                        <a:pt x="124" y="38"/>
                      </a:cubicBezTo>
                      <a:cubicBezTo>
                        <a:pt x="124" y="38"/>
                        <a:pt x="123" y="38"/>
                        <a:pt x="122" y="38"/>
                      </a:cubicBezTo>
                      <a:cubicBezTo>
                        <a:pt x="122" y="38"/>
                        <a:pt x="122" y="38"/>
                        <a:pt x="122" y="38"/>
                      </a:cubicBezTo>
                      <a:cubicBezTo>
                        <a:pt x="121" y="38"/>
                        <a:pt x="121" y="38"/>
                        <a:pt x="121" y="38"/>
                      </a:cubicBezTo>
                      <a:cubicBezTo>
                        <a:pt x="121" y="38"/>
                        <a:pt x="120" y="38"/>
                        <a:pt x="120" y="38"/>
                      </a:cubicBezTo>
                      <a:cubicBezTo>
                        <a:pt x="117" y="38"/>
                        <a:pt x="110" y="37"/>
                        <a:pt x="106" y="33"/>
                      </a:cubicBezTo>
                      <a:cubicBezTo>
                        <a:pt x="101" y="29"/>
                        <a:pt x="82" y="15"/>
                        <a:pt x="79" y="13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6" y="12"/>
                        <a:pt x="74" y="11"/>
                        <a:pt x="72" y="9"/>
                      </a:cubicBezTo>
                      <a:cubicBezTo>
                        <a:pt x="69" y="7"/>
                        <a:pt x="63" y="3"/>
                        <a:pt x="60" y="2"/>
                      </a:cubicBezTo>
                      <a:cubicBezTo>
                        <a:pt x="59" y="1"/>
                        <a:pt x="58" y="1"/>
                        <a:pt x="57" y="1"/>
                      </a:cubicBezTo>
                      <a:cubicBezTo>
                        <a:pt x="57" y="1"/>
                        <a:pt x="56" y="1"/>
                        <a:pt x="56" y="1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4" y="0"/>
                        <a:pt x="53" y="0"/>
                        <a:pt x="52" y="1"/>
                      </a:cubicBezTo>
                      <a:cubicBezTo>
                        <a:pt x="52" y="1"/>
                        <a:pt x="52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7" y="1"/>
                        <a:pt x="46" y="1"/>
                        <a:pt x="45" y="2"/>
                      </a:cubicBezTo>
                      <a:cubicBezTo>
                        <a:pt x="44" y="3"/>
                        <a:pt x="42" y="4"/>
                        <a:pt x="37" y="4"/>
                      </a:cubicBezTo>
                      <a:cubicBezTo>
                        <a:pt x="31" y="4"/>
                        <a:pt x="28" y="7"/>
                        <a:pt x="27" y="8"/>
                      </a:cubicBezTo>
                      <a:cubicBezTo>
                        <a:pt x="30" y="10"/>
                        <a:pt x="36" y="15"/>
                        <a:pt x="36" y="18"/>
                      </a:cubicBezTo>
                      <a:cubicBezTo>
                        <a:pt x="36" y="19"/>
                        <a:pt x="36" y="20"/>
                        <a:pt x="35" y="21"/>
                      </a:cubicBezTo>
                      <a:cubicBezTo>
                        <a:pt x="34" y="21"/>
                        <a:pt x="34" y="22"/>
                        <a:pt x="33" y="23"/>
                      </a:cubicBezTo>
                      <a:cubicBezTo>
                        <a:pt x="32" y="24"/>
                        <a:pt x="30" y="26"/>
                        <a:pt x="27" y="26"/>
                      </a:cubicBezTo>
                      <a:cubicBezTo>
                        <a:pt x="22" y="26"/>
                        <a:pt x="22" y="27"/>
                        <a:pt x="22" y="28"/>
                      </a:cubicBezTo>
                      <a:cubicBezTo>
                        <a:pt x="22" y="28"/>
                        <a:pt x="22" y="29"/>
                        <a:pt x="22" y="29"/>
                      </a:cubicBezTo>
                      <a:cubicBezTo>
                        <a:pt x="22" y="29"/>
                        <a:pt x="22" y="29"/>
                        <a:pt x="22" y="30"/>
                      </a:cubicBezTo>
                      <a:cubicBezTo>
                        <a:pt x="21" y="30"/>
                        <a:pt x="21" y="30"/>
                        <a:pt x="21" y="31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0" y="31"/>
                        <a:pt x="20" y="32"/>
                        <a:pt x="20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7" y="35"/>
                        <a:pt x="15" y="36"/>
                        <a:pt x="13" y="36"/>
                      </a:cubicBezTo>
                      <a:cubicBezTo>
                        <a:pt x="13" y="36"/>
                        <a:pt x="13" y="36"/>
                        <a:pt x="13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0" y="36"/>
                        <a:pt x="10" y="36"/>
                        <a:pt x="9" y="36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9" y="36"/>
                        <a:pt x="9" y="36"/>
                        <a:pt x="8" y="36"/>
                      </a:cubicBezTo>
                      <a:cubicBezTo>
                        <a:pt x="8" y="36"/>
                        <a:pt x="8" y="35"/>
                        <a:pt x="8" y="35"/>
                      </a:cubicBezTo>
                      <a:cubicBezTo>
                        <a:pt x="8" y="35"/>
                        <a:pt x="7" y="35"/>
                        <a:pt x="7" y="35"/>
                      </a:cubicBezTo>
                      <a:cubicBezTo>
                        <a:pt x="7" y="35"/>
                        <a:pt x="7" y="35"/>
                        <a:pt x="6" y="35"/>
                      </a:cubicBezTo>
                      <a:cubicBezTo>
                        <a:pt x="6" y="35"/>
                        <a:pt x="6" y="34"/>
                        <a:pt x="5" y="34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4" y="34"/>
                        <a:pt x="4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2" y="33"/>
                        <a:pt x="1" y="32"/>
                        <a:pt x="1" y="32"/>
                      </a:cubicBezTo>
                      <a:cubicBezTo>
                        <a:pt x="1" y="33"/>
                        <a:pt x="1" y="33"/>
                        <a:pt x="1" y="33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7"/>
                        <a:pt x="1" y="38"/>
                        <a:pt x="1" y="40"/>
                      </a:cubicBezTo>
                      <a:cubicBezTo>
                        <a:pt x="1" y="42"/>
                        <a:pt x="1" y="46"/>
                        <a:pt x="1" y="47"/>
                      </a:cubicBezTo>
                      <a:cubicBezTo>
                        <a:pt x="3" y="47"/>
                        <a:pt x="4" y="49"/>
                        <a:pt x="6" y="51"/>
                      </a:cubicBezTo>
                      <a:cubicBezTo>
                        <a:pt x="7" y="53"/>
                        <a:pt x="9" y="56"/>
                        <a:pt x="11" y="58"/>
                      </a:cubicBezTo>
                      <a:cubicBezTo>
                        <a:pt x="16" y="63"/>
                        <a:pt x="28" y="80"/>
                        <a:pt x="28" y="85"/>
                      </a:cubicBezTo>
                      <a:cubicBezTo>
                        <a:pt x="28" y="87"/>
                        <a:pt x="29" y="91"/>
                        <a:pt x="36" y="96"/>
                      </a:cubicBezTo>
                      <a:cubicBezTo>
                        <a:pt x="40" y="99"/>
                        <a:pt x="42" y="102"/>
                        <a:pt x="43" y="105"/>
                      </a:cubicBezTo>
                      <a:cubicBezTo>
                        <a:pt x="44" y="106"/>
                        <a:pt x="45" y="108"/>
                        <a:pt x="46" y="108"/>
                      </a:cubicBezTo>
                      <a:cubicBezTo>
                        <a:pt x="49" y="111"/>
                        <a:pt x="49" y="115"/>
                        <a:pt x="49" y="119"/>
                      </a:cubicBezTo>
                      <a:cubicBezTo>
                        <a:pt x="49" y="120"/>
                        <a:pt x="49" y="121"/>
                        <a:pt x="49" y="123"/>
                      </a:cubicBezTo>
                      <a:cubicBezTo>
                        <a:pt x="50" y="129"/>
                        <a:pt x="52" y="137"/>
                        <a:pt x="58" y="140"/>
                      </a:cubicBezTo>
                      <a:cubicBezTo>
                        <a:pt x="65" y="144"/>
                        <a:pt x="69" y="149"/>
                        <a:pt x="71" y="156"/>
                      </a:cubicBezTo>
                      <a:cubicBezTo>
                        <a:pt x="74" y="163"/>
                        <a:pt x="78" y="169"/>
                        <a:pt x="81" y="172"/>
                      </a:cubicBezTo>
                      <a:cubicBezTo>
                        <a:pt x="84" y="175"/>
                        <a:pt x="84" y="177"/>
                        <a:pt x="85" y="179"/>
                      </a:cubicBezTo>
                      <a:cubicBezTo>
                        <a:pt x="85" y="180"/>
                        <a:pt x="85" y="180"/>
                        <a:pt x="85" y="181"/>
                      </a:cubicBezTo>
                      <a:cubicBezTo>
                        <a:pt x="86" y="182"/>
                        <a:pt x="87" y="184"/>
                        <a:pt x="88" y="186"/>
                      </a:cubicBezTo>
                      <a:cubicBezTo>
                        <a:pt x="89" y="186"/>
                        <a:pt x="89" y="186"/>
                        <a:pt x="89" y="186"/>
                      </a:cubicBezTo>
                      <a:cubicBezTo>
                        <a:pt x="89" y="186"/>
                        <a:pt x="90" y="186"/>
                        <a:pt x="90" y="185"/>
                      </a:cubicBezTo>
                      <a:cubicBezTo>
                        <a:pt x="90" y="185"/>
                        <a:pt x="90" y="185"/>
                        <a:pt x="90" y="185"/>
                      </a:cubicBezTo>
                      <a:cubicBezTo>
                        <a:pt x="90" y="185"/>
                        <a:pt x="91" y="185"/>
                        <a:pt x="91" y="185"/>
                      </a:cubicBezTo>
                      <a:cubicBezTo>
                        <a:pt x="91" y="185"/>
                        <a:pt x="91" y="184"/>
                        <a:pt x="90" y="184"/>
                      </a:cubicBezTo>
                      <a:cubicBezTo>
                        <a:pt x="90" y="182"/>
                        <a:pt x="90" y="180"/>
                        <a:pt x="91" y="179"/>
                      </a:cubicBezTo>
                      <a:cubicBezTo>
                        <a:pt x="92" y="177"/>
                        <a:pt x="94" y="175"/>
                        <a:pt x="97" y="174"/>
                      </a:cubicBezTo>
                      <a:cubicBezTo>
                        <a:pt x="98" y="173"/>
                        <a:pt x="99" y="174"/>
                        <a:pt x="101" y="174"/>
                      </a:cubicBezTo>
                      <a:cubicBezTo>
                        <a:pt x="102" y="175"/>
                        <a:pt x="103" y="175"/>
                        <a:pt x="105" y="175"/>
                      </a:cubicBezTo>
                      <a:cubicBezTo>
                        <a:pt x="106" y="175"/>
                        <a:pt x="107" y="175"/>
                        <a:pt x="109" y="175"/>
                      </a:cubicBezTo>
                      <a:cubicBezTo>
                        <a:pt x="109" y="175"/>
                        <a:pt x="118" y="175"/>
                        <a:pt x="120" y="177"/>
                      </a:cubicBezTo>
                      <a:cubicBezTo>
                        <a:pt x="121" y="177"/>
                        <a:pt x="123" y="177"/>
                        <a:pt x="125" y="177"/>
                      </a:cubicBezTo>
                      <a:cubicBezTo>
                        <a:pt x="130" y="177"/>
                        <a:pt x="134" y="178"/>
                        <a:pt x="136" y="179"/>
                      </a:cubicBezTo>
                      <a:cubicBezTo>
                        <a:pt x="137" y="180"/>
                        <a:pt x="138" y="180"/>
                        <a:pt x="138" y="180"/>
                      </a:cubicBezTo>
                      <a:cubicBezTo>
                        <a:pt x="140" y="180"/>
                        <a:pt x="141" y="178"/>
                        <a:pt x="141" y="177"/>
                      </a:cubicBezTo>
                      <a:cubicBezTo>
                        <a:pt x="143" y="172"/>
                        <a:pt x="158" y="162"/>
                        <a:pt x="159" y="161"/>
                      </a:cubicBezTo>
                      <a:cubicBezTo>
                        <a:pt x="161" y="160"/>
                        <a:pt x="163" y="160"/>
                        <a:pt x="169" y="160"/>
                      </a:cubicBezTo>
                      <a:cubicBezTo>
                        <a:pt x="174" y="160"/>
                        <a:pt x="179" y="160"/>
                        <a:pt x="182" y="160"/>
                      </a:cubicBezTo>
                      <a:cubicBezTo>
                        <a:pt x="184" y="159"/>
                        <a:pt x="187" y="158"/>
                        <a:pt x="193" y="156"/>
                      </a:cubicBezTo>
                      <a:cubicBezTo>
                        <a:pt x="195" y="156"/>
                        <a:pt x="196" y="155"/>
                        <a:pt x="198" y="155"/>
                      </a:cubicBezTo>
                      <a:cubicBezTo>
                        <a:pt x="207" y="152"/>
                        <a:pt x="217" y="149"/>
                        <a:pt x="222" y="147"/>
                      </a:cubicBezTo>
                      <a:cubicBezTo>
                        <a:pt x="222" y="147"/>
                        <a:pt x="222" y="147"/>
                        <a:pt x="222" y="147"/>
                      </a:cubicBezTo>
                      <a:cubicBezTo>
                        <a:pt x="223" y="146"/>
                        <a:pt x="224" y="146"/>
                        <a:pt x="224" y="146"/>
                      </a:cubicBezTo>
                      <a:cubicBezTo>
                        <a:pt x="224" y="146"/>
                        <a:pt x="225" y="146"/>
                        <a:pt x="225" y="146"/>
                      </a:cubicBezTo>
                      <a:cubicBezTo>
                        <a:pt x="225" y="146"/>
                        <a:pt x="225" y="146"/>
                        <a:pt x="226" y="145"/>
                      </a:cubicBezTo>
                      <a:cubicBezTo>
                        <a:pt x="226" y="145"/>
                        <a:pt x="226" y="145"/>
                        <a:pt x="226" y="145"/>
                      </a:cubicBezTo>
                      <a:cubicBezTo>
                        <a:pt x="226" y="145"/>
                        <a:pt x="227" y="145"/>
                        <a:pt x="227" y="145"/>
                      </a:cubicBezTo>
                      <a:cubicBezTo>
                        <a:pt x="228" y="144"/>
                        <a:pt x="230" y="135"/>
                        <a:pt x="232" y="129"/>
                      </a:cubicBezTo>
                      <a:cubicBezTo>
                        <a:pt x="233" y="127"/>
                        <a:pt x="233" y="126"/>
                        <a:pt x="233" y="125"/>
                      </a:cubicBezTo>
                      <a:cubicBezTo>
                        <a:pt x="234" y="124"/>
                        <a:pt x="234" y="123"/>
                        <a:pt x="234" y="123"/>
                      </a:cubicBezTo>
                      <a:cubicBezTo>
                        <a:pt x="234" y="121"/>
                        <a:pt x="231" y="117"/>
                        <a:pt x="230" y="117"/>
                      </a:cubicBezTo>
                      <a:cubicBezTo>
                        <a:pt x="230" y="117"/>
                        <a:pt x="230" y="117"/>
                        <a:pt x="229" y="117"/>
                      </a:cubicBezTo>
                      <a:cubicBezTo>
                        <a:pt x="229" y="117"/>
                        <a:pt x="229" y="117"/>
                        <a:pt x="229" y="117"/>
                      </a:cubicBezTo>
                      <a:cubicBezTo>
                        <a:pt x="229" y="117"/>
                        <a:pt x="229" y="117"/>
                        <a:pt x="229" y="117"/>
                      </a:cubicBezTo>
                      <a:cubicBezTo>
                        <a:pt x="229" y="117"/>
                        <a:pt x="229" y="117"/>
                        <a:pt x="229" y="117"/>
                      </a:cubicBezTo>
                      <a:cubicBezTo>
                        <a:pt x="229" y="117"/>
                        <a:pt x="229" y="117"/>
                        <a:pt x="229" y="117"/>
                      </a:cubicBezTo>
                      <a:cubicBezTo>
                        <a:pt x="227" y="117"/>
                        <a:pt x="227" y="117"/>
                        <a:pt x="227" y="117"/>
                      </a:cubicBezTo>
                      <a:cubicBezTo>
                        <a:pt x="227" y="117"/>
                        <a:pt x="227" y="117"/>
                        <a:pt x="227" y="117"/>
                      </a:cubicBezTo>
                      <a:cubicBezTo>
                        <a:pt x="225" y="117"/>
                        <a:pt x="225" y="117"/>
                        <a:pt x="225" y="117"/>
                      </a:cubicBezTo>
                      <a:cubicBezTo>
                        <a:pt x="225" y="117"/>
                        <a:pt x="225" y="117"/>
                        <a:pt x="225" y="117"/>
                      </a:cubicBezTo>
                      <a:cubicBezTo>
                        <a:pt x="224" y="117"/>
                        <a:pt x="224" y="117"/>
                        <a:pt x="223" y="117"/>
                      </a:cubicBezTo>
                      <a:cubicBezTo>
                        <a:pt x="220" y="116"/>
                        <a:pt x="215" y="116"/>
                        <a:pt x="211" y="115"/>
                      </a:cubicBezTo>
                      <a:cubicBezTo>
                        <a:pt x="211" y="115"/>
                        <a:pt x="211" y="115"/>
                        <a:pt x="211" y="115"/>
                      </a:cubicBezTo>
                      <a:cubicBezTo>
                        <a:pt x="210" y="115"/>
                        <a:pt x="210" y="115"/>
                        <a:pt x="209" y="115"/>
                      </a:cubicBezTo>
                      <a:cubicBezTo>
                        <a:pt x="209" y="115"/>
                        <a:pt x="208" y="115"/>
                        <a:pt x="208" y="115"/>
                      </a:cubicBezTo>
                      <a:cubicBezTo>
                        <a:pt x="208" y="115"/>
                        <a:pt x="207" y="115"/>
                        <a:pt x="207" y="115"/>
                      </a:cubicBezTo>
                      <a:cubicBezTo>
                        <a:pt x="204" y="114"/>
                        <a:pt x="201" y="114"/>
                        <a:pt x="200" y="114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199" y="113"/>
                        <a:pt x="199" y="113"/>
                        <a:pt x="199" y="113"/>
                      </a:cubicBezTo>
                      <a:cubicBezTo>
                        <a:pt x="199" y="112"/>
                        <a:pt x="199" y="112"/>
                        <a:pt x="198" y="112"/>
                      </a:cubicBezTo>
                      <a:cubicBezTo>
                        <a:pt x="198" y="112"/>
                        <a:pt x="198" y="112"/>
                        <a:pt x="198" y="111"/>
                      </a:cubicBezTo>
                      <a:cubicBezTo>
                        <a:pt x="197" y="111"/>
                        <a:pt x="197" y="111"/>
                        <a:pt x="197" y="111"/>
                      </a:cubicBezTo>
                      <a:cubicBezTo>
                        <a:pt x="197" y="110"/>
                        <a:pt x="197" y="110"/>
                        <a:pt x="196" y="110"/>
                      </a:cubicBezTo>
                      <a:cubicBezTo>
                        <a:pt x="196" y="110"/>
                        <a:pt x="196" y="109"/>
                        <a:pt x="195" y="109"/>
                      </a:cubicBezTo>
                      <a:cubicBezTo>
                        <a:pt x="195" y="109"/>
                        <a:pt x="195" y="109"/>
                        <a:pt x="195" y="108"/>
                      </a:cubicBezTo>
                      <a:cubicBezTo>
                        <a:pt x="195" y="108"/>
                        <a:pt x="194" y="108"/>
                        <a:pt x="194" y="107"/>
                      </a:cubicBezTo>
                      <a:cubicBezTo>
                        <a:pt x="194" y="107"/>
                        <a:pt x="194" y="107"/>
                        <a:pt x="193" y="106"/>
                      </a:cubicBezTo>
                      <a:cubicBezTo>
                        <a:pt x="193" y="106"/>
                        <a:pt x="193" y="106"/>
                        <a:pt x="193" y="105"/>
                      </a:cubicBezTo>
                      <a:cubicBezTo>
                        <a:pt x="193" y="105"/>
                        <a:pt x="192" y="105"/>
                        <a:pt x="192" y="104"/>
                      </a:cubicBezTo>
                      <a:cubicBezTo>
                        <a:pt x="192" y="104"/>
                        <a:pt x="192" y="103"/>
                        <a:pt x="192" y="103"/>
                      </a:cubicBezTo>
                      <a:cubicBezTo>
                        <a:pt x="192" y="103"/>
                        <a:pt x="192" y="102"/>
                        <a:pt x="191" y="102"/>
                      </a:cubicBezTo>
                      <a:cubicBezTo>
                        <a:pt x="191" y="101"/>
                        <a:pt x="191" y="101"/>
                        <a:pt x="191" y="101"/>
                      </a:cubicBezTo>
                      <a:cubicBezTo>
                        <a:pt x="190" y="99"/>
                        <a:pt x="188" y="97"/>
                        <a:pt x="187" y="95"/>
                      </a:cubicBezTo>
                      <a:cubicBezTo>
                        <a:pt x="187" y="95"/>
                        <a:pt x="187" y="95"/>
                        <a:pt x="187" y="95"/>
                      </a:cubicBezTo>
                      <a:cubicBezTo>
                        <a:pt x="186" y="95"/>
                        <a:pt x="186" y="95"/>
                        <a:pt x="186" y="95"/>
                      </a:cubicBezTo>
                      <a:cubicBezTo>
                        <a:pt x="186" y="95"/>
                        <a:pt x="186" y="94"/>
                        <a:pt x="185" y="94"/>
                      </a:cubicBezTo>
                      <a:cubicBezTo>
                        <a:pt x="185" y="94"/>
                        <a:pt x="185" y="94"/>
                        <a:pt x="185" y="94"/>
                      </a:cubicBezTo>
                      <a:cubicBezTo>
                        <a:pt x="184" y="94"/>
                        <a:pt x="184" y="94"/>
                        <a:pt x="184" y="94"/>
                      </a:cubicBezTo>
                      <a:cubicBezTo>
                        <a:pt x="184" y="94"/>
                        <a:pt x="184" y="94"/>
                        <a:pt x="183" y="94"/>
                      </a:cubicBezTo>
                      <a:cubicBezTo>
                        <a:pt x="183" y="94"/>
                        <a:pt x="183" y="94"/>
                        <a:pt x="182" y="93"/>
                      </a:cubicBezTo>
                      <a:cubicBezTo>
                        <a:pt x="182" y="93"/>
                        <a:pt x="182" y="93"/>
                        <a:pt x="182" y="93"/>
                      </a:cubicBezTo>
                      <a:cubicBezTo>
                        <a:pt x="182" y="93"/>
                        <a:pt x="181" y="93"/>
                        <a:pt x="181" y="92"/>
                      </a:cubicBezTo>
                      <a:cubicBezTo>
                        <a:pt x="181" y="92"/>
                        <a:pt x="181" y="92"/>
                        <a:pt x="180" y="92"/>
                      </a:cubicBezTo>
                      <a:cubicBezTo>
                        <a:pt x="180" y="92"/>
                        <a:pt x="180" y="91"/>
                        <a:pt x="179" y="91"/>
                      </a:cubicBezTo>
                      <a:cubicBezTo>
                        <a:pt x="179" y="91"/>
                        <a:pt x="179" y="91"/>
                        <a:pt x="179" y="90"/>
                      </a:cubicBezTo>
                      <a:cubicBezTo>
                        <a:pt x="179" y="90"/>
                        <a:pt x="178" y="90"/>
                        <a:pt x="178" y="89"/>
                      </a:cubicBezTo>
                      <a:cubicBezTo>
                        <a:pt x="178" y="89"/>
                        <a:pt x="178" y="89"/>
                        <a:pt x="178" y="88"/>
                      </a:cubicBezTo>
                      <a:cubicBezTo>
                        <a:pt x="178" y="88"/>
                        <a:pt x="177" y="88"/>
                        <a:pt x="177" y="87"/>
                      </a:cubicBezTo>
                      <a:cubicBezTo>
                        <a:pt x="175" y="85"/>
                        <a:pt x="171" y="80"/>
                        <a:pt x="171" y="76"/>
                      </a:cubicBezTo>
                      <a:cubicBezTo>
                        <a:pt x="170" y="74"/>
                        <a:pt x="171" y="73"/>
                        <a:pt x="171" y="73"/>
                      </a:cubicBezTo>
                      <a:cubicBezTo>
                        <a:pt x="173" y="71"/>
                        <a:pt x="170" y="66"/>
                        <a:pt x="167" y="63"/>
                      </a:cubicBezTo>
                      <a:cubicBezTo>
                        <a:pt x="165" y="62"/>
                        <a:pt x="165" y="62"/>
                        <a:pt x="165" y="62"/>
                      </a:cubicBezTo>
                      <a:cubicBezTo>
                        <a:pt x="159" y="57"/>
                        <a:pt x="155" y="52"/>
                        <a:pt x="154" y="49"/>
                      </a:cubicBezTo>
                      <a:cubicBezTo>
                        <a:pt x="154" y="48"/>
                        <a:pt x="154" y="47"/>
                        <a:pt x="154" y="46"/>
                      </a:cubicBezTo>
                      <a:cubicBezTo>
                        <a:pt x="145" y="45"/>
                        <a:pt x="145" y="45"/>
                        <a:pt x="145" y="45"/>
                      </a:cubicBezTo>
                      <a:cubicBezTo>
                        <a:pt x="139" y="40"/>
                        <a:pt x="139" y="40"/>
                        <a:pt x="139" y="40"/>
                      </a:cubicBezTo>
                      <a:lnTo>
                        <a:pt x="132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3" name="Freeform 1170"/>
                <p:cNvSpPr>
                  <a:spLocks/>
                </p:cNvSpPr>
                <p:nvPr/>
              </p:nvSpPr>
              <p:spPr bwMode="auto">
                <a:xfrm>
                  <a:off x="3270" y="2619"/>
                  <a:ext cx="81" cy="91"/>
                </a:xfrm>
                <a:custGeom>
                  <a:avLst/>
                  <a:gdLst>
                    <a:gd name="T0" fmla="*/ 35 w 85"/>
                    <a:gd name="T1" fmla="*/ 24 h 95"/>
                    <a:gd name="T2" fmla="*/ 36 w 85"/>
                    <a:gd name="T3" fmla="*/ 24 h 95"/>
                    <a:gd name="T4" fmla="*/ 37 w 85"/>
                    <a:gd name="T5" fmla="*/ 25 h 95"/>
                    <a:gd name="T6" fmla="*/ 37 w 85"/>
                    <a:gd name="T7" fmla="*/ 25 h 95"/>
                    <a:gd name="T8" fmla="*/ 38 w 85"/>
                    <a:gd name="T9" fmla="*/ 26 h 95"/>
                    <a:gd name="T10" fmla="*/ 38 w 85"/>
                    <a:gd name="T11" fmla="*/ 27 h 95"/>
                    <a:gd name="T12" fmla="*/ 39 w 85"/>
                    <a:gd name="T13" fmla="*/ 27 h 95"/>
                    <a:gd name="T14" fmla="*/ 40 w 85"/>
                    <a:gd name="T15" fmla="*/ 28 h 95"/>
                    <a:gd name="T16" fmla="*/ 40 w 85"/>
                    <a:gd name="T17" fmla="*/ 29 h 95"/>
                    <a:gd name="T18" fmla="*/ 40 w 85"/>
                    <a:gd name="T19" fmla="*/ 30 h 95"/>
                    <a:gd name="T20" fmla="*/ 41 w 85"/>
                    <a:gd name="T21" fmla="*/ 31 h 95"/>
                    <a:gd name="T22" fmla="*/ 41 w 85"/>
                    <a:gd name="T23" fmla="*/ 31 h 95"/>
                    <a:gd name="T24" fmla="*/ 41 w 85"/>
                    <a:gd name="T25" fmla="*/ 32 h 95"/>
                    <a:gd name="T26" fmla="*/ 42 w 85"/>
                    <a:gd name="T27" fmla="*/ 33 h 95"/>
                    <a:gd name="T28" fmla="*/ 42 w 85"/>
                    <a:gd name="T29" fmla="*/ 34 h 95"/>
                    <a:gd name="T30" fmla="*/ 33 w 85"/>
                    <a:gd name="T31" fmla="*/ 59 h 95"/>
                    <a:gd name="T32" fmla="*/ 32 w 85"/>
                    <a:gd name="T33" fmla="*/ 60 h 95"/>
                    <a:gd name="T34" fmla="*/ 32 w 85"/>
                    <a:gd name="T35" fmla="*/ 60 h 95"/>
                    <a:gd name="T36" fmla="*/ 31 w 85"/>
                    <a:gd name="T37" fmla="*/ 60 h 95"/>
                    <a:gd name="T38" fmla="*/ 30 w 85"/>
                    <a:gd name="T39" fmla="*/ 60 h 95"/>
                    <a:gd name="T40" fmla="*/ 26 w 85"/>
                    <a:gd name="T41" fmla="*/ 62 h 95"/>
                    <a:gd name="T42" fmla="*/ 25 w 85"/>
                    <a:gd name="T43" fmla="*/ 62 h 95"/>
                    <a:gd name="T44" fmla="*/ 23 w 85"/>
                    <a:gd name="T45" fmla="*/ 63 h 95"/>
                    <a:gd name="T46" fmla="*/ 22 w 85"/>
                    <a:gd name="T47" fmla="*/ 64 h 95"/>
                    <a:gd name="T48" fmla="*/ 19 w 85"/>
                    <a:gd name="T49" fmla="*/ 65 h 95"/>
                    <a:gd name="T50" fmla="*/ 19 w 85"/>
                    <a:gd name="T51" fmla="*/ 65 h 95"/>
                    <a:gd name="T52" fmla="*/ 0 w 85"/>
                    <a:gd name="T53" fmla="*/ 71 h 95"/>
                    <a:gd name="T54" fmla="*/ 10 w 85"/>
                    <a:gd name="T55" fmla="*/ 91 h 95"/>
                    <a:gd name="T56" fmla="*/ 11 w 85"/>
                    <a:gd name="T57" fmla="*/ 93 h 95"/>
                    <a:gd name="T58" fmla="*/ 11 w 85"/>
                    <a:gd name="T59" fmla="*/ 93 h 95"/>
                    <a:gd name="T60" fmla="*/ 12 w 85"/>
                    <a:gd name="T61" fmla="*/ 95 h 95"/>
                    <a:gd name="T62" fmla="*/ 13 w 85"/>
                    <a:gd name="T63" fmla="*/ 95 h 95"/>
                    <a:gd name="T64" fmla="*/ 26 w 85"/>
                    <a:gd name="T65" fmla="*/ 92 h 95"/>
                    <a:gd name="T66" fmla="*/ 32 w 85"/>
                    <a:gd name="T67" fmla="*/ 91 h 95"/>
                    <a:gd name="T68" fmla="*/ 33 w 85"/>
                    <a:gd name="T69" fmla="*/ 90 h 95"/>
                    <a:gd name="T70" fmla="*/ 35 w 85"/>
                    <a:gd name="T71" fmla="*/ 83 h 95"/>
                    <a:gd name="T72" fmla="*/ 43 w 85"/>
                    <a:gd name="T73" fmla="*/ 81 h 95"/>
                    <a:gd name="T74" fmla="*/ 46 w 85"/>
                    <a:gd name="T75" fmla="*/ 81 h 95"/>
                    <a:gd name="T76" fmla="*/ 48 w 85"/>
                    <a:gd name="T77" fmla="*/ 81 h 95"/>
                    <a:gd name="T78" fmla="*/ 50 w 85"/>
                    <a:gd name="T79" fmla="*/ 78 h 95"/>
                    <a:gd name="T80" fmla="*/ 56 w 85"/>
                    <a:gd name="T81" fmla="*/ 70 h 95"/>
                    <a:gd name="T82" fmla="*/ 60 w 85"/>
                    <a:gd name="T83" fmla="*/ 69 h 95"/>
                    <a:gd name="T84" fmla="*/ 62 w 85"/>
                    <a:gd name="T85" fmla="*/ 69 h 95"/>
                    <a:gd name="T86" fmla="*/ 67 w 85"/>
                    <a:gd name="T87" fmla="*/ 51 h 95"/>
                    <a:gd name="T88" fmla="*/ 75 w 85"/>
                    <a:gd name="T89" fmla="*/ 47 h 95"/>
                    <a:gd name="T90" fmla="*/ 80 w 85"/>
                    <a:gd name="T91" fmla="*/ 38 h 95"/>
                    <a:gd name="T92" fmla="*/ 84 w 85"/>
                    <a:gd name="T93" fmla="*/ 33 h 95"/>
                    <a:gd name="T94" fmla="*/ 85 w 85"/>
                    <a:gd name="T95" fmla="*/ 30 h 95"/>
                    <a:gd name="T96" fmla="*/ 85 w 85"/>
                    <a:gd name="T97" fmla="*/ 30 h 95"/>
                    <a:gd name="T98" fmla="*/ 74 w 85"/>
                    <a:gd name="T99" fmla="*/ 17 h 95"/>
                    <a:gd name="T100" fmla="*/ 70 w 85"/>
                    <a:gd name="T101" fmla="*/ 16 h 95"/>
                    <a:gd name="T102" fmla="*/ 56 w 85"/>
                    <a:gd name="T103" fmla="*/ 10 h 95"/>
                    <a:gd name="T104" fmla="*/ 49 w 85"/>
                    <a:gd name="T105" fmla="*/ 0 h 95"/>
                    <a:gd name="T106" fmla="*/ 47 w 85"/>
                    <a:gd name="T107" fmla="*/ 1 h 95"/>
                    <a:gd name="T108" fmla="*/ 44 w 85"/>
                    <a:gd name="T109" fmla="*/ 1 h 95"/>
                    <a:gd name="T110" fmla="*/ 44 w 85"/>
                    <a:gd name="T111" fmla="*/ 8 h 95"/>
                    <a:gd name="T112" fmla="*/ 37 w 85"/>
                    <a:gd name="T113" fmla="*/ 18 h 95"/>
                    <a:gd name="T114" fmla="*/ 35 w 85"/>
                    <a:gd name="T115" fmla="*/ 24 h 95"/>
                    <a:gd name="T116" fmla="*/ 35 w 85"/>
                    <a:gd name="T117" fmla="*/ 24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5" h="95">
                      <a:moveTo>
                        <a:pt x="35" y="24"/>
                      </a:moveTo>
                      <a:cubicBezTo>
                        <a:pt x="35" y="24"/>
                        <a:pt x="36" y="24"/>
                        <a:pt x="36" y="24"/>
                      </a:cubicBezTo>
                      <a:cubicBezTo>
                        <a:pt x="36" y="25"/>
                        <a:pt x="36" y="25"/>
                        <a:pt x="37" y="25"/>
                      </a:cubicBezTo>
                      <a:cubicBezTo>
                        <a:pt x="37" y="25"/>
                        <a:pt x="37" y="25"/>
                        <a:pt x="37" y="25"/>
                      </a:cubicBezTo>
                      <a:cubicBezTo>
                        <a:pt x="37" y="26"/>
                        <a:pt x="38" y="26"/>
                        <a:pt x="38" y="26"/>
                      </a:cubicBezTo>
                      <a:cubicBezTo>
                        <a:pt x="38" y="26"/>
                        <a:pt x="38" y="26"/>
                        <a:pt x="38" y="27"/>
                      </a:cubicBezTo>
                      <a:cubicBezTo>
                        <a:pt x="39" y="27"/>
                        <a:pt x="39" y="27"/>
                        <a:pt x="39" y="27"/>
                      </a:cubicBezTo>
                      <a:cubicBezTo>
                        <a:pt x="39" y="28"/>
                        <a:pt x="39" y="28"/>
                        <a:pt x="40" y="28"/>
                      </a:cubicBezTo>
                      <a:cubicBezTo>
                        <a:pt x="40" y="28"/>
                        <a:pt x="40" y="29"/>
                        <a:pt x="40" y="29"/>
                      </a:cubicBezTo>
                      <a:cubicBezTo>
                        <a:pt x="40" y="29"/>
                        <a:pt x="40" y="30"/>
                        <a:pt x="40" y="30"/>
                      </a:cubicBezTo>
                      <a:cubicBezTo>
                        <a:pt x="41" y="30"/>
                        <a:pt x="41" y="30"/>
                        <a:pt x="41" y="31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1" y="32"/>
                        <a:pt x="41" y="32"/>
                        <a:pt x="41" y="32"/>
                      </a:cubicBezTo>
                      <a:cubicBezTo>
                        <a:pt x="41" y="33"/>
                        <a:pt x="41" y="33"/>
                        <a:pt x="42" y="33"/>
                      </a:cubicBezTo>
                      <a:cubicBezTo>
                        <a:pt x="42" y="33"/>
                        <a:pt x="42" y="34"/>
                        <a:pt x="42" y="34"/>
                      </a:cubicBezTo>
                      <a:cubicBezTo>
                        <a:pt x="42" y="36"/>
                        <a:pt x="36" y="57"/>
                        <a:pt x="33" y="59"/>
                      </a:cubicBezTo>
                      <a:cubicBezTo>
                        <a:pt x="33" y="59"/>
                        <a:pt x="33" y="59"/>
                        <a:pt x="32" y="60"/>
                      </a:cubicBezTo>
                      <a:cubicBezTo>
                        <a:pt x="32" y="60"/>
                        <a:pt x="32" y="60"/>
                        <a:pt x="32" y="60"/>
                      </a:cubicBezTo>
                      <a:cubicBezTo>
                        <a:pt x="32" y="60"/>
                        <a:pt x="31" y="60"/>
                        <a:pt x="31" y="60"/>
                      </a:cubicBezTo>
                      <a:cubicBezTo>
                        <a:pt x="31" y="60"/>
                        <a:pt x="31" y="60"/>
                        <a:pt x="30" y="60"/>
                      </a:cubicBezTo>
                      <a:cubicBezTo>
                        <a:pt x="29" y="61"/>
                        <a:pt x="28" y="62"/>
                        <a:pt x="26" y="62"/>
                      </a:cubicBezTo>
                      <a:cubicBezTo>
                        <a:pt x="26" y="62"/>
                        <a:pt x="25" y="62"/>
                        <a:pt x="25" y="62"/>
                      </a:cubicBezTo>
                      <a:cubicBezTo>
                        <a:pt x="24" y="63"/>
                        <a:pt x="24" y="63"/>
                        <a:pt x="23" y="63"/>
                      </a:cubicBezTo>
                      <a:cubicBezTo>
                        <a:pt x="22" y="63"/>
                        <a:pt x="22" y="63"/>
                        <a:pt x="22" y="64"/>
                      </a:cubicBezTo>
                      <a:cubicBezTo>
                        <a:pt x="21" y="64"/>
                        <a:pt x="20" y="64"/>
                        <a:pt x="19" y="65"/>
                      </a:cubicBezTo>
                      <a:cubicBezTo>
                        <a:pt x="19" y="65"/>
                        <a:pt x="19" y="65"/>
                        <a:pt x="19" y="65"/>
                      </a:cubicBezTo>
                      <a:cubicBezTo>
                        <a:pt x="11" y="67"/>
                        <a:pt x="4" y="69"/>
                        <a:pt x="0" y="71"/>
                      </a:cubicBezTo>
                      <a:cubicBezTo>
                        <a:pt x="3" y="76"/>
                        <a:pt x="6" y="83"/>
                        <a:pt x="10" y="91"/>
                      </a:cubicBezTo>
                      <a:cubicBezTo>
                        <a:pt x="10" y="91"/>
                        <a:pt x="11" y="92"/>
                        <a:pt x="11" y="93"/>
                      </a:cubicBezTo>
                      <a:cubicBezTo>
                        <a:pt x="11" y="93"/>
                        <a:pt x="11" y="93"/>
                        <a:pt x="11" y="93"/>
                      </a:cubicBezTo>
                      <a:cubicBezTo>
                        <a:pt x="11" y="94"/>
                        <a:pt x="12" y="94"/>
                        <a:pt x="12" y="95"/>
                      </a:cubicBezTo>
                      <a:cubicBezTo>
                        <a:pt x="12" y="95"/>
                        <a:pt x="13" y="95"/>
                        <a:pt x="13" y="95"/>
                      </a:cubicBezTo>
                      <a:cubicBezTo>
                        <a:pt x="17" y="92"/>
                        <a:pt x="22" y="92"/>
                        <a:pt x="26" y="92"/>
                      </a:cubicBezTo>
                      <a:cubicBezTo>
                        <a:pt x="28" y="92"/>
                        <a:pt x="30" y="92"/>
                        <a:pt x="32" y="91"/>
                      </a:cubicBezTo>
                      <a:cubicBezTo>
                        <a:pt x="33" y="91"/>
                        <a:pt x="33" y="91"/>
                        <a:pt x="33" y="90"/>
                      </a:cubicBezTo>
                      <a:cubicBezTo>
                        <a:pt x="33" y="88"/>
                        <a:pt x="33" y="85"/>
                        <a:pt x="35" y="83"/>
                      </a:cubicBezTo>
                      <a:cubicBezTo>
                        <a:pt x="38" y="81"/>
                        <a:pt x="41" y="81"/>
                        <a:pt x="43" y="81"/>
                      </a:cubicBezTo>
                      <a:cubicBezTo>
                        <a:pt x="44" y="81"/>
                        <a:pt x="45" y="81"/>
                        <a:pt x="46" y="81"/>
                      </a:cubicBezTo>
                      <a:cubicBezTo>
                        <a:pt x="47" y="81"/>
                        <a:pt x="48" y="81"/>
                        <a:pt x="48" y="81"/>
                      </a:cubicBezTo>
                      <a:cubicBezTo>
                        <a:pt x="49" y="80"/>
                        <a:pt x="49" y="79"/>
                        <a:pt x="50" y="78"/>
                      </a:cubicBezTo>
                      <a:cubicBezTo>
                        <a:pt x="51" y="75"/>
                        <a:pt x="53" y="71"/>
                        <a:pt x="56" y="70"/>
                      </a:cubicBezTo>
                      <a:cubicBezTo>
                        <a:pt x="57" y="70"/>
                        <a:pt x="59" y="69"/>
                        <a:pt x="60" y="69"/>
                      </a:cubicBezTo>
                      <a:cubicBezTo>
                        <a:pt x="60" y="69"/>
                        <a:pt x="62" y="69"/>
                        <a:pt x="62" y="69"/>
                      </a:cubicBezTo>
                      <a:cubicBezTo>
                        <a:pt x="61" y="66"/>
                        <a:pt x="61" y="52"/>
                        <a:pt x="67" y="51"/>
                      </a:cubicBezTo>
                      <a:cubicBezTo>
                        <a:pt x="70" y="51"/>
                        <a:pt x="74" y="48"/>
                        <a:pt x="75" y="47"/>
                      </a:cubicBezTo>
                      <a:cubicBezTo>
                        <a:pt x="75" y="45"/>
                        <a:pt x="76" y="43"/>
                        <a:pt x="80" y="38"/>
                      </a:cubicBezTo>
                      <a:cubicBezTo>
                        <a:pt x="82" y="36"/>
                        <a:pt x="83" y="34"/>
                        <a:pt x="84" y="33"/>
                      </a:cubicBezTo>
                      <a:cubicBezTo>
                        <a:pt x="85" y="31"/>
                        <a:pt x="85" y="30"/>
                        <a:pt x="85" y="30"/>
                      </a:cubicBezTo>
                      <a:cubicBezTo>
                        <a:pt x="85" y="30"/>
                        <a:pt x="85" y="30"/>
                        <a:pt x="85" y="30"/>
                      </a:cubicBezTo>
                      <a:cubicBezTo>
                        <a:pt x="81" y="29"/>
                        <a:pt x="76" y="21"/>
                        <a:pt x="74" y="17"/>
                      </a:cubicBezTo>
                      <a:cubicBezTo>
                        <a:pt x="74" y="16"/>
                        <a:pt x="72" y="16"/>
                        <a:pt x="70" y="16"/>
                      </a:cubicBezTo>
                      <a:cubicBezTo>
                        <a:pt x="66" y="15"/>
                        <a:pt x="61" y="14"/>
                        <a:pt x="56" y="10"/>
                      </a:cubicBezTo>
                      <a:cubicBezTo>
                        <a:pt x="53" y="8"/>
                        <a:pt x="51" y="5"/>
                        <a:pt x="49" y="0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4" y="1"/>
                        <a:pt x="44" y="1"/>
                        <a:pt x="44" y="1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4" name="Freeform 1171"/>
                <p:cNvSpPr>
                  <a:spLocks/>
                </p:cNvSpPr>
                <p:nvPr/>
              </p:nvSpPr>
              <p:spPr bwMode="auto">
                <a:xfrm>
                  <a:off x="3256" y="2607"/>
                  <a:ext cx="7" cy="13"/>
                </a:xfrm>
                <a:custGeom>
                  <a:avLst/>
                  <a:gdLst>
                    <a:gd name="T0" fmla="*/ 6 w 7"/>
                    <a:gd name="T1" fmla="*/ 1 h 13"/>
                    <a:gd name="T2" fmla="*/ 5 w 7"/>
                    <a:gd name="T3" fmla="*/ 0 h 13"/>
                    <a:gd name="T4" fmla="*/ 5 w 7"/>
                    <a:gd name="T5" fmla="*/ 0 h 13"/>
                    <a:gd name="T6" fmla="*/ 0 w 7"/>
                    <a:gd name="T7" fmla="*/ 9 h 13"/>
                    <a:gd name="T8" fmla="*/ 0 w 7"/>
                    <a:gd name="T9" fmla="*/ 10 h 13"/>
                    <a:gd name="T10" fmla="*/ 0 w 7"/>
                    <a:gd name="T11" fmla="*/ 10 h 13"/>
                    <a:gd name="T12" fmla="*/ 0 w 7"/>
                    <a:gd name="T13" fmla="*/ 11 h 13"/>
                    <a:gd name="T14" fmla="*/ 1 w 7"/>
                    <a:gd name="T15" fmla="*/ 12 h 13"/>
                    <a:gd name="T16" fmla="*/ 1 w 7"/>
                    <a:gd name="T17" fmla="*/ 12 h 13"/>
                    <a:gd name="T18" fmla="*/ 3 w 7"/>
                    <a:gd name="T19" fmla="*/ 13 h 13"/>
                    <a:gd name="T20" fmla="*/ 3 w 7"/>
                    <a:gd name="T21" fmla="*/ 13 h 13"/>
                    <a:gd name="T22" fmla="*/ 4 w 7"/>
                    <a:gd name="T23" fmla="*/ 13 h 13"/>
                    <a:gd name="T24" fmla="*/ 5 w 7"/>
                    <a:gd name="T25" fmla="*/ 11 h 13"/>
                    <a:gd name="T26" fmla="*/ 6 w 7"/>
                    <a:gd name="T27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13">
                      <a:moveTo>
                        <a:pt x="6" y="1"/>
                      </a:move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7"/>
                        <a:pt x="0" y="9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1"/>
                        <a:pt x="1" y="12"/>
                        <a:pt x="1" y="12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2" y="13"/>
                        <a:pt x="2" y="13"/>
                        <a:pt x="3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4" y="13"/>
                        <a:pt x="4" y="12"/>
                        <a:pt x="5" y="11"/>
                      </a:cubicBezTo>
                      <a:cubicBezTo>
                        <a:pt x="6" y="9"/>
                        <a:pt x="7" y="4"/>
                        <a:pt x="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5" name="Freeform 1172"/>
                <p:cNvSpPr>
                  <a:spLocks/>
                </p:cNvSpPr>
                <p:nvPr/>
              </p:nvSpPr>
              <p:spPr bwMode="auto">
                <a:xfrm>
                  <a:off x="3270" y="2604"/>
                  <a:ext cx="46" cy="38"/>
                </a:xfrm>
                <a:custGeom>
                  <a:avLst/>
                  <a:gdLst>
                    <a:gd name="T0" fmla="*/ 34 w 48"/>
                    <a:gd name="T1" fmla="*/ 30 h 39"/>
                    <a:gd name="T2" fmla="*/ 40 w 48"/>
                    <a:gd name="T3" fmla="*/ 22 h 39"/>
                    <a:gd name="T4" fmla="*/ 40 w 48"/>
                    <a:gd name="T5" fmla="*/ 12 h 39"/>
                    <a:gd name="T6" fmla="*/ 46 w 48"/>
                    <a:gd name="T7" fmla="*/ 12 h 39"/>
                    <a:gd name="T8" fmla="*/ 48 w 48"/>
                    <a:gd name="T9" fmla="*/ 11 h 39"/>
                    <a:gd name="T10" fmla="*/ 47 w 48"/>
                    <a:gd name="T11" fmla="*/ 4 h 39"/>
                    <a:gd name="T12" fmla="*/ 47 w 48"/>
                    <a:gd name="T13" fmla="*/ 0 h 39"/>
                    <a:gd name="T14" fmla="*/ 36 w 48"/>
                    <a:gd name="T15" fmla="*/ 14 h 39"/>
                    <a:gd name="T16" fmla="*/ 12 w 48"/>
                    <a:gd name="T17" fmla="*/ 25 h 39"/>
                    <a:gd name="T18" fmla="*/ 9 w 48"/>
                    <a:gd name="T19" fmla="*/ 25 h 39"/>
                    <a:gd name="T20" fmla="*/ 2 w 48"/>
                    <a:gd name="T21" fmla="*/ 27 h 39"/>
                    <a:gd name="T22" fmla="*/ 1 w 48"/>
                    <a:gd name="T23" fmla="*/ 28 h 39"/>
                    <a:gd name="T24" fmla="*/ 0 w 48"/>
                    <a:gd name="T25" fmla="*/ 28 h 39"/>
                    <a:gd name="T26" fmla="*/ 0 w 48"/>
                    <a:gd name="T27" fmla="*/ 29 h 39"/>
                    <a:gd name="T28" fmla="*/ 0 w 48"/>
                    <a:gd name="T29" fmla="*/ 30 h 39"/>
                    <a:gd name="T30" fmla="*/ 1 w 48"/>
                    <a:gd name="T31" fmla="*/ 31 h 39"/>
                    <a:gd name="T32" fmla="*/ 1 w 48"/>
                    <a:gd name="T33" fmla="*/ 31 h 39"/>
                    <a:gd name="T34" fmla="*/ 3 w 48"/>
                    <a:gd name="T35" fmla="*/ 33 h 39"/>
                    <a:gd name="T36" fmla="*/ 3 w 48"/>
                    <a:gd name="T37" fmla="*/ 33 h 39"/>
                    <a:gd name="T38" fmla="*/ 4 w 48"/>
                    <a:gd name="T39" fmla="*/ 34 h 39"/>
                    <a:gd name="T40" fmla="*/ 4 w 48"/>
                    <a:gd name="T41" fmla="*/ 34 h 39"/>
                    <a:gd name="T42" fmla="*/ 5 w 48"/>
                    <a:gd name="T43" fmla="*/ 35 h 39"/>
                    <a:gd name="T44" fmla="*/ 5 w 48"/>
                    <a:gd name="T45" fmla="*/ 35 h 39"/>
                    <a:gd name="T46" fmla="*/ 6 w 48"/>
                    <a:gd name="T47" fmla="*/ 36 h 39"/>
                    <a:gd name="T48" fmla="*/ 6 w 48"/>
                    <a:gd name="T49" fmla="*/ 36 h 39"/>
                    <a:gd name="T50" fmla="*/ 7 w 48"/>
                    <a:gd name="T51" fmla="*/ 36 h 39"/>
                    <a:gd name="T52" fmla="*/ 7 w 48"/>
                    <a:gd name="T53" fmla="*/ 36 h 39"/>
                    <a:gd name="T54" fmla="*/ 7 w 48"/>
                    <a:gd name="T55" fmla="*/ 36 h 39"/>
                    <a:gd name="T56" fmla="*/ 8 w 48"/>
                    <a:gd name="T57" fmla="*/ 36 h 39"/>
                    <a:gd name="T58" fmla="*/ 8 w 48"/>
                    <a:gd name="T59" fmla="*/ 37 h 39"/>
                    <a:gd name="T60" fmla="*/ 9 w 48"/>
                    <a:gd name="T61" fmla="*/ 37 h 39"/>
                    <a:gd name="T62" fmla="*/ 10 w 48"/>
                    <a:gd name="T63" fmla="*/ 37 h 39"/>
                    <a:gd name="T64" fmla="*/ 10 w 48"/>
                    <a:gd name="T65" fmla="*/ 37 h 39"/>
                    <a:gd name="T66" fmla="*/ 11 w 48"/>
                    <a:gd name="T67" fmla="*/ 37 h 39"/>
                    <a:gd name="T68" fmla="*/ 11 w 48"/>
                    <a:gd name="T69" fmla="*/ 37 h 39"/>
                    <a:gd name="T70" fmla="*/ 16 w 48"/>
                    <a:gd name="T71" fmla="*/ 38 h 39"/>
                    <a:gd name="T72" fmla="*/ 16 w 48"/>
                    <a:gd name="T73" fmla="*/ 38 h 39"/>
                    <a:gd name="T74" fmla="*/ 17 w 48"/>
                    <a:gd name="T75" fmla="*/ 38 h 39"/>
                    <a:gd name="T76" fmla="*/ 18 w 48"/>
                    <a:gd name="T77" fmla="*/ 38 h 39"/>
                    <a:gd name="T78" fmla="*/ 19 w 48"/>
                    <a:gd name="T79" fmla="*/ 38 h 39"/>
                    <a:gd name="T80" fmla="*/ 20 w 48"/>
                    <a:gd name="T81" fmla="*/ 38 h 39"/>
                    <a:gd name="T82" fmla="*/ 21 w 48"/>
                    <a:gd name="T83" fmla="*/ 38 h 39"/>
                    <a:gd name="T84" fmla="*/ 22 w 48"/>
                    <a:gd name="T85" fmla="*/ 38 h 39"/>
                    <a:gd name="T86" fmla="*/ 30 w 48"/>
                    <a:gd name="T87" fmla="*/ 39 h 39"/>
                    <a:gd name="T88" fmla="*/ 34 w 48"/>
                    <a:gd name="T89" fmla="*/ 3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8" h="39">
                      <a:moveTo>
                        <a:pt x="34" y="30"/>
                      </a:move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40" y="12"/>
                        <a:pt x="40" y="12"/>
                        <a:pt x="40" y="12"/>
                      </a:cubicBezTo>
                      <a:cubicBezTo>
                        <a:pt x="46" y="12"/>
                        <a:pt x="46" y="12"/>
                        <a:pt x="46" y="12"/>
                      </a:cubicBezTo>
                      <a:cubicBezTo>
                        <a:pt x="48" y="11"/>
                        <a:pt x="48" y="11"/>
                        <a:pt x="48" y="11"/>
                      </a:cubicBezTo>
                      <a:cubicBezTo>
                        <a:pt x="48" y="8"/>
                        <a:pt x="48" y="6"/>
                        <a:pt x="47" y="4"/>
                      </a:cubicBezTo>
                      <a:cubicBezTo>
                        <a:pt x="47" y="3"/>
                        <a:pt x="47" y="1"/>
                        <a:pt x="47" y="0"/>
                      </a:cubicBezTo>
                      <a:cubicBezTo>
                        <a:pt x="44" y="2"/>
                        <a:pt x="39" y="9"/>
                        <a:pt x="36" y="14"/>
                      </a:cubicBezTo>
                      <a:cubicBezTo>
                        <a:pt x="32" y="21"/>
                        <a:pt x="21" y="26"/>
                        <a:pt x="12" y="25"/>
                      </a:cubicBezTo>
                      <a:cubicBezTo>
                        <a:pt x="11" y="25"/>
                        <a:pt x="10" y="25"/>
                        <a:pt x="9" y="25"/>
                      </a:cubicBezTo>
                      <a:cubicBezTo>
                        <a:pt x="5" y="25"/>
                        <a:pt x="3" y="26"/>
                        <a:pt x="2" y="27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0" y="29"/>
                        <a:pt x="0" y="29"/>
                        <a:pt x="0" y="30"/>
                      </a:cubicBezTo>
                      <a:cubicBezTo>
                        <a:pt x="1" y="30"/>
                        <a:pt x="1" y="30"/>
                        <a:pt x="1" y="31"/>
                      </a:cubicBezTo>
                      <a:cubicBezTo>
                        <a:pt x="1" y="31"/>
                        <a:pt x="1" y="31"/>
                        <a:pt x="1" y="31"/>
                      </a:cubicBezTo>
                      <a:cubicBezTo>
                        <a:pt x="2" y="32"/>
                        <a:pt x="2" y="32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4" y="34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4" y="34"/>
                        <a:pt x="4" y="35"/>
                        <a:pt x="5" y="35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5"/>
                        <a:pt x="5" y="35"/>
                        <a:pt x="6" y="36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6" y="36"/>
                        <a:pt x="6" y="36"/>
                        <a:pt x="7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8" y="36"/>
                        <a:pt x="8" y="37"/>
                        <a:pt x="8" y="37"/>
                      </a:cubicBezTo>
                      <a:cubicBezTo>
                        <a:pt x="9" y="37"/>
                        <a:pt x="9" y="37"/>
                        <a:pt x="9" y="37"/>
                      </a:cubicBezTo>
                      <a:cubicBezTo>
                        <a:pt x="9" y="37"/>
                        <a:pt x="9" y="37"/>
                        <a:pt x="10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10" y="37"/>
                        <a:pt x="11" y="37"/>
                        <a:pt x="11" y="37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cubicBezTo>
                        <a:pt x="12" y="37"/>
                        <a:pt x="14" y="37"/>
                        <a:pt x="16" y="38"/>
                      </a:cubicBezTo>
                      <a:cubicBezTo>
                        <a:pt x="16" y="38"/>
                        <a:pt x="16" y="38"/>
                        <a:pt x="16" y="38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1" y="38"/>
                        <a:pt x="21" y="38"/>
                        <a:pt x="21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5" y="39"/>
                        <a:pt x="28" y="39"/>
                        <a:pt x="30" y="39"/>
                      </a:cubicBezTo>
                      <a:lnTo>
                        <a:pt x="34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6" name="Freeform 1173"/>
                <p:cNvSpPr>
                  <a:spLocks/>
                </p:cNvSpPr>
                <p:nvPr/>
              </p:nvSpPr>
              <p:spPr bwMode="auto">
                <a:xfrm>
                  <a:off x="3127" y="2468"/>
                  <a:ext cx="100" cy="99"/>
                </a:xfrm>
                <a:custGeom>
                  <a:avLst/>
                  <a:gdLst>
                    <a:gd name="T0" fmla="*/ 64 w 105"/>
                    <a:gd name="T1" fmla="*/ 6 h 103"/>
                    <a:gd name="T2" fmla="*/ 63 w 105"/>
                    <a:gd name="T3" fmla="*/ 6 h 103"/>
                    <a:gd name="T4" fmla="*/ 54 w 105"/>
                    <a:gd name="T5" fmla="*/ 2 h 103"/>
                    <a:gd name="T6" fmla="*/ 49 w 105"/>
                    <a:gd name="T7" fmla="*/ 1 h 103"/>
                    <a:gd name="T8" fmla="*/ 43 w 105"/>
                    <a:gd name="T9" fmla="*/ 0 h 103"/>
                    <a:gd name="T10" fmla="*/ 42 w 105"/>
                    <a:gd name="T11" fmla="*/ 1 h 103"/>
                    <a:gd name="T12" fmla="*/ 43 w 105"/>
                    <a:gd name="T13" fmla="*/ 1 h 103"/>
                    <a:gd name="T14" fmla="*/ 43 w 105"/>
                    <a:gd name="T15" fmla="*/ 1 h 103"/>
                    <a:gd name="T16" fmla="*/ 40 w 105"/>
                    <a:gd name="T17" fmla="*/ 4 h 103"/>
                    <a:gd name="T18" fmla="*/ 27 w 105"/>
                    <a:gd name="T19" fmla="*/ 13 h 103"/>
                    <a:gd name="T20" fmla="*/ 28 w 105"/>
                    <a:gd name="T21" fmla="*/ 23 h 103"/>
                    <a:gd name="T22" fmla="*/ 24 w 105"/>
                    <a:gd name="T23" fmla="*/ 38 h 103"/>
                    <a:gd name="T24" fmla="*/ 23 w 105"/>
                    <a:gd name="T25" fmla="*/ 39 h 103"/>
                    <a:gd name="T26" fmla="*/ 0 w 105"/>
                    <a:gd name="T27" fmla="*/ 51 h 103"/>
                    <a:gd name="T28" fmla="*/ 1 w 105"/>
                    <a:gd name="T29" fmla="*/ 53 h 103"/>
                    <a:gd name="T30" fmla="*/ 2 w 105"/>
                    <a:gd name="T31" fmla="*/ 57 h 103"/>
                    <a:gd name="T32" fmla="*/ 2 w 105"/>
                    <a:gd name="T33" fmla="*/ 60 h 103"/>
                    <a:gd name="T34" fmla="*/ 3 w 105"/>
                    <a:gd name="T35" fmla="*/ 63 h 103"/>
                    <a:gd name="T36" fmla="*/ 3 w 105"/>
                    <a:gd name="T37" fmla="*/ 65 h 103"/>
                    <a:gd name="T38" fmla="*/ 5 w 105"/>
                    <a:gd name="T39" fmla="*/ 65 h 103"/>
                    <a:gd name="T40" fmla="*/ 7 w 105"/>
                    <a:gd name="T41" fmla="*/ 64 h 103"/>
                    <a:gd name="T42" fmla="*/ 8 w 105"/>
                    <a:gd name="T43" fmla="*/ 64 h 103"/>
                    <a:gd name="T44" fmla="*/ 11 w 105"/>
                    <a:gd name="T45" fmla="*/ 65 h 103"/>
                    <a:gd name="T46" fmla="*/ 27 w 105"/>
                    <a:gd name="T47" fmla="*/ 74 h 103"/>
                    <a:gd name="T48" fmla="*/ 34 w 105"/>
                    <a:gd name="T49" fmla="*/ 78 h 103"/>
                    <a:gd name="T50" fmla="*/ 73 w 105"/>
                    <a:gd name="T51" fmla="*/ 102 h 103"/>
                    <a:gd name="T52" fmla="*/ 74 w 105"/>
                    <a:gd name="T53" fmla="*/ 102 h 103"/>
                    <a:gd name="T54" fmla="*/ 75 w 105"/>
                    <a:gd name="T55" fmla="*/ 102 h 103"/>
                    <a:gd name="T56" fmla="*/ 77 w 105"/>
                    <a:gd name="T57" fmla="*/ 102 h 103"/>
                    <a:gd name="T58" fmla="*/ 85 w 105"/>
                    <a:gd name="T59" fmla="*/ 103 h 103"/>
                    <a:gd name="T60" fmla="*/ 86 w 105"/>
                    <a:gd name="T61" fmla="*/ 101 h 103"/>
                    <a:gd name="T62" fmla="*/ 87 w 105"/>
                    <a:gd name="T63" fmla="*/ 99 h 103"/>
                    <a:gd name="T64" fmla="*/ 88 w 105"/>
                    <a:gd name="T65" fmla="*/ 97 h 103"/>
                    <a:gd name="T66" fmla="*/ 88 w 105"/>
                    <a:gd name="T67" fmla="*/ 96 h 103"/>
                    <a:gd name="T68" fmla="*/ 89 w 105"/>
                    <a:gd name="T69" fmla="*/ 95 h 103"/>
                    <a:gd name="T70" fmla="*/ 89 w 105"/>
                    <a:gd name="T71" fmla="*/ 95 h 103"/>
                    <a:gd name="T72" fmla="*/ 89 w 105"/>
                    <a:gd name="T73" fmla="*/ 94 h 103"/>
                    <a:gd name="T74" fmla="*/ 90 w 105"/>
                    <a:gd name="T75" fmla="*/ 93 h 103"/>
                    <a:gd name="T76" fmla="*/ 98 w 105"/>
                    <a:gd name="T77" fmla="*/ 89 h 103"/>
                    <a:gd name="T78" fmla="*/ 100 w 105"/>
                    <a:gd name="T79" fmla="*/ 90 h 103"/>
                    <a:gd name="T80" fmla="*/ 102 w 105"/>
                    <a:gd name="T81" fmla="*/ 91 h 103"/>
                    <a:gd name="T82" fmla="*/ 104 w 105"/>
                    <a:gd name="T83" fmla="*/ 93 h 103"/>
                    <a:gd name="T84" fmla="*/ 105 w 105"/>
                    <a:gd name="T85" fmla="*/ 92 h 103"/>
                    <a:gd name="T86" fmla="*/ 103 w 105"/>
                    <a:gd name="T87" fmla="*/ 90 h 103"/>
                    <a:gd name="T88" fmla="*/ 101 w 105"/>
                    <a:gd name="T89" fmla="*/ 88 h 103"/>
                    <a:gd name="T90" fmla="*/ 100 w 105"/>
                    <a:gd name="T91" fmla="*/ 86 h 103"/>
                    <a:gd name="T92" fmla="*/ 100 w 105"/>
                    <a:gd name="T93" fmla="*/ 84 h 103"/>
                    <a:gd name="T94" fmla="*/ 96 w 105"/>
                    <a:gd name="T95" fmla="*/ 77 h 103"/>
                    <a:gd name="T96" fmla="*/ 98 w 105"/>
                    <a:gd name="T97" fmla="*/ 70 h 103"/>
                    <a:gd name="T98" fmla="*/ 93 w 105"/>
                    <a:gd name="T99" fmla="*/ 64 h 103"/>
                    <a:gd name="T100" fmla="*/ 87 w 105"/>
                    <a:gd name="T101" fmla="*/ 62 h 103"/>
                    <a:gd name="T102" fmla="*/ 85 w 105"/>
                    <a:gd name="T103" fmla="*/ 61 h 103"/>
                    <a:gd name="T104" fmla="*/ 83 w 105"/>
                    <a:gd name="T105" fmla="*/ 59 h 103"/>
                    <a:gd name="T106" fmla="*/ 81 w 105"/>
                    <a:gd name="T107" fmla="*/ 58 h 103"/>
                    <a:gd name="T108" fmla="*/ 80 w 105"/>
                    <a:gd name="T109" fmla="*/ 55 h 103"/>
                    <a:gd name="T110" fmla="*/ 79 w 105"/>
                    <a:gd name="T111" fmla="*/ 53 h 103"/>
                    <a:gd name="T112" fmla="*/ 72 w 105"/>
                    <a:gd name="T113" fmla="*/ 41 h 103"/>
                    <a:gd name="T114" fmla="*/ 75 w 105"/>
                    <a:gd name="T115" fmla="*/ 32 h 103"/>
                    <a:gd name="T116" fmla="*/ 78 w 105"/>
                    <a:gd name="T117" fmla="*/ 25 h 103"/>
                    <a:gd name="T118" fmla="*/ 78 w 105"/>
                    <a:gd name="T119" fmla="*/ 21 h 103"/>
                    <a:gd name="T120" fmla="*/ 68 w 105"/>
                    <a:gd name="T121" fmla="*/ 11 h 103"/>
                    <a:gd name="T122" fmla="*/ 65 w 105"/>
                    <a:gd name="T123" fmla="*/ 6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05" h="103">
                      <a:moveTo>
                        <a:pt x="65" y="6"/>
                      </a:moveTo>
                      <a:cubicBezTo>
                        <a:pt x="65" y="6"/>
                        <a:pt x="64" y="6"/>
                        <a:pt x="64" y="6"/>
                      </a:cubicBezTo>
                      <a:cubicBezTo>
                        <a:pt x="64" y="6"/>
                        <a:pt x="64" y="6"/>
                        <a:pt x="64" y="6"/>
                      </a:cubicBezTo>
                      <a:cubicBezTo>
                        <a:pt x="64" y="6"/>
                        <a:pt x="64" y="6"/>
                        <a:pt x="63" y="6"/>
                      </a:cubicBezTo>
                      <a:cubicBezTo>
                        <a:pt x="62" y="6"/>
                        <a:pt x="60" y="5"/>
                        <a:pt x="58" y="4"/>
                      </a:cubicBezTo>
                      <a:cubicBezTo>
                        <a:pt x="57" y="3"/>
                        <a:pt x="55" y="2"/>
                        <a:pt x="54" y="2"/>
                      </a:cubicBezTo>
                      <a:cubicBezTo>
                        <a:pt x="54" y="2"/>
                        <a:pt x="53" y="3"/>
                        <a:pt x="53" y="3"/>
                      </a:cubicBezTo>
                      <a:cubicBezTo>
                        <a:pt x="51" y="3"/>
                        <a:pt x="50" y="2"/>
                        <a:pt x="49" y="1"/>
                      </a:cubicBezTo>
                      <a:cubicBezTo>
                        <a:pt x="48" y="1"/>
                        <a:pt x="46" y="0"/>
                        <a:pt x="44" y="0"/>
                      </a:cubicBezTo>
                      <a:cubicBezTo>
                        <a:pt x="44" y="0"/>
                        <a:pt x="43" y="0"/>
                        <a:pt x="43" y="0"/>
                      </a:cubicBezTo>
                      <a:cubicBezTo>
                        <a:pt x="43" y="1"/>
                        <a:pt x="43" y="1"/>
                        <a:pt x="43" y="1"/>
                      </a:cubicBezTo>
                      <a:cubicBezTo>
                        <a:pt x="43" y="1"/>
                        <a:pt x="42" y="1"/>
                        <a:pt x="42" y="1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43" y="1"/>
                        <a:pt x="43" y="1"/>
                        <a:pt x="43" y="1"/>
                      </a:cubicBezTo>
                      <a:cubicBezTo>
                        <a:pt x="43" y="1"/>
                        <a:pt x="43" y="1"/>
                        <a:pt x="43" y="1"/>
                      </a:cubicBezTo>
                      <a:cubicBezTo>
                        <a:pt x="43" y="1"/>
                        <a:pt x="43" y="1"/>
                        <a:pt x="43" y="1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9"/>
                        <a:pt x="33" y="9"/>
                        <a:pt x="33" y="9"/>
                      </a:cubicBezTo>
                      <a:cubicBezTo>
                        <a:pt x="32" y="9"/>
                        <a:pt x="28" y="11"/>
                        <a:pt x="27" y="13"/>
                      </a:cubicBezTo>
                      <a:cubicBezTo>
                        <a:pt x="27" y="14"/>
                        <a:pt x="27" y="15"/>
                        <a:pt x="28" y="17"/>
                      </a:cubicBezTo>
                      <a:cubicBezTo>
                        <a:pt x="28" y="19"/>
                        <a:pt x="29" y="21"/>
                        <a:pt x="28" y="23"/>
                      </a:cubicBezTo>
                      <a:cubicBezTo>
                        <a:pt x="27" y="24"/>
                        <a:pt x="27" y="28"/>
                        <a:pt x="27" y="30"/>
                      </a:cubicBezTo>
                      <a:cubicBezTo>
                        <a:pt x="28" y="32"/>
                        <a:pt x="25" y="36"/>
                        <a:pt x="24" y="38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18" y="42"/>
                        <a:pt x="9" y="47"/>
                        <a:pt x="0" y="51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0" y="53"/>
                        <a:pt x="1" y="53"/>
                        <a:pt x="1" y="53"/>
                      </a:cubicBezTo>
                      <a:cubicBezTo>
                        <a:pt x="1" y="54"/>
                        <a:pt x="1" y="54"/>
                        <a:pt x="1" y="55"/>
                      </a:cubicBezTo>
                      <a:cubicBezTo>
                        <a:pt x="1" y="56"/>
                        <a:pt x="1" y="56"/>
                        <a:pt x="2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9"/>
                        <a:pt x="2" y="59"/>
                        <a:pt x="2" y="60"/>
                      </a:cubicBezTo>
                      <a:cubicBezTo>
                        <a:pt x="2" y="60"/>
                        <a:pt x="2" y="61"/>
                        <a:pt x="3" y="61"/>
                      </a:cubicBezTo>
                      <a:cubicBezTo>
                        <a:pt x="3" y="62"/>
                        <a:pt x="3" y="62"/>
                        <a:pt x="3" y="63"/>
                      </a:cubicBezTo>
                      <a:cubicBezTo>
                        <a:pt x="3" y="63"/>
                        <a:pt x="3" y="63"/>
                        <a:pt x="3" y="64"/>
                      </a:cubicBezTo>
                      <a:cubicBezTo>
                        <a:pt x="3" y="64"/>
                        <a:pt x="3" y="64"/>
                        <a:pt x="3" y="65"/>
                      </a:cubicBezTo>
                      <a:cubicBezTo>
                        <a:pt x="4" y="65"/>
                        <a:pt x="5" y="65"/>
                        <a:pt x="5" y="65"/>
                      </a:cubicBezTo>
                      <a:cubicBezTo>
                        <a:pt x="5" y="65"/>
                        <a:pt x="5" y="65"/>
                        <a:pt x="5" y="65"/>
                      </a:cubicBezTo>
                      <a:cubicBezTo>
                        <a:pt x="6" y="65"/>
                        <a:pt x="6" y="64"/>
                        <a:pt x="7" y="64"/>
                      </a:cubicBezTo>
                      <a:cubicBezTo>
                        <a:pt x="7" y="64"/>
                        <a:pt x="7" y="64"/>
                        <a:pt x="7" y="64"/>
                      </a:cubicBezTo>
                      <a:cubicBezTo>
                        <a:pt x="7" y="64"/>
                        <a:pt x="7" y="64"/>
                        <a:pt x="7" y="64"/>
                      </a:cubicBezTo>
                      <a:cubicBezTo>
                        <a:pt x="8" y="64"/>
                        <a:pt x="8" y="64"/>
                        <a:pt x="8" y="64"/>
                      </a:cubicBezTo>
                      <a:cubicBezTo>
                        <a:pt x="8" y="65"/>
                        <a:pt x="9" y="65"/>
                        <a:pt x="9" y="65"/>
                      </a:cubicBezTo>
                      <a:cubicBezTo>
                        <a:pt x="9" y="65"/>
                        <a:pt x="10" y="65"/>
                        <a:pt x="11" y="65"/>
                      </a:cubicBezTo>
                      <a:cubicBezTo>
                        <a:pt x="13" y="65"/>
                        <a:pt x="18" y="68"/>
                        <a:pt x="24" y="72"/>
                      </a:cubicBezTo>
                      <a:cubicBezTo>
                        <a:pt x="25" y="73"/>
                        <a:pt x="26" y="73"/>
                        <a:pt x="27" y="74"/>
                      </a:cubicBezTo>
                      <a:cubicBezTo>
                        <a:pt x="30" y="76"/>
                        <a:pt x="33" y="77"/>
                        <a:pt x="34" y="78"/>
                      </a:cubicBezTo>
                      <a:cubicBezTo>
                        <a:pt x="34" y="78"/>
                        <a:pt x="34" y="78"/>
                        <a:pt x="34" y="78"/>
                      </a:cubicBezTo>
                      <a:cubicBezTo>
                        <a:pt x="40" y="81"/>
                        <a:pt x="57" y="95"/>
                        <a:pt x="61" y="98"/>
                      </a:cubicBezTo>
                      <a:cubicBezTo>
                        <a:pt x="65" y="101"/>
                        <a:pt x="71" y="102"/>
                        <a:pt x="73" y="102"/>
                      </a:cubicBezTo>
                      <a:cubicBezTo>
                        <a:pt x="73" y="102"/>
                        <a:pt x="74" y="102"/>
                        <a:pt x="74" y="102"/>
                      </a:cubicBezTo>
                      <a:cubicBezTo>
                        <a:pt x="74" y="102"/>
                        <a:pt x="74" y="102"/>
                        <a:pt x="74" y="102"/>
                      </a:cubicBezTo>
                      <a:cubicBezTo>
                        <a:pt x="74" y="102"/>
                        <a:pt x="75" y="102"/>
                        <a:pt x="75" y="102"/>
                      </a:cubicBezTo>
                      <a:cubicBezTo>
                        <a:pt x="75" y="102"/>
                        <a:pt x="75" y="102"/>
                        <a:pt x="75" y="102"/>
                      </a:cubicBezTo>
                      <a:cubicBezTo>
                        <a:pt x="75" y="102"/>
                        <a:pt x="76" y="102"/>
                        <a:pt x="76" y="102"/>
                      </a:cubicBezTo>
                      <a:cubicBezTo>
                        <a:pt x="76" y="102"/>
                        <a:pt x="76" y="102"/>
                        <a:pt x="77" y="102"/>
                      </a:cubicBezTo>
                      <a:cubicBezTo>
                        <a:pt x="77" y="102"/>
                        <a:pt x="77" y="102"/>
                        <a:pt x="77" y="102"/>
                      </a:cubicBezTo>
                      <a:cubicBezTo>
                        <a:pt x="79" y="103"/>
                        <a:pt x="82" y="103"/>
                        <a:pt x="85" y="103"/>
                      </a:cubicBezTo>
                      <a:cubicBezTo>
                        <a:pt x="85" y="103"/>
                        <a:pt x="85" y="103"/>
                        <a:pt x="85" y="102"/>
                      </a:cubicBezTo>
                      <a:cubicBezTo>
                        <a:pt x="86" y="102"/>
                        <a:pt x="86" y="102"/>
                        <a:pt x="86" y="101"/>
                      </a:cubicBezTo>
                      <a:cubicBezTo>
                        <a:pt x="86" y="101"/>
                        <a:pt x="86" y="100"/>
                        <a:pt x="86" y="100"/>
                      </a:cubicBezTo>
                      <a:cubicBezTo>
                        <a:pt x="87" y="100"/>
                        <a:pt x="87" y="99"/>
                        <a:pt x="87" y="99"/>
                      </a:cubicBezTo>
                      <a:cubicBezTo>
                        <a:pt x="87" y="99"/>
                        <a:pt x="87" y="98"/>
                        <a:pt x="87" y="98"/>
                      </a:cubicBezTo>
                      <a:cubicBezTo>
                        <a:pt x="87" y="98"/>
                        <a:pt x="88" y="97"/>
                        <a:pt x="88" y="97"/>
                      </a:cubicBezTo>
                      <a:cubicBezTo>
                        <a:pt x="88" y="97"/>
                        <a:pt x="88" y="97"/>
                        <a:pt x="88" y="97"/>
                      </a:cubicBezTo>
                      <a:cubicBezTo>
                        <a:pt x="88" y="96"/>
                        <a:pt x="88" y="96"/>
                        <a:pt x="88" y="96"/>
                      </a:cubicBezTo>
                      <a:cubicBezTo>
                        <a:pt x="88" y="96"/>
                        <a:pt x="88" y="96"/>
                        <a:pt x="89" y="96"/>
                      </a:cubicBezTo>
                      <a:cubicBezTo>
                        <a:pt x="89" y="95"/>
                        <a:pt x="89" y="95"/>
                        <a:pt x="89" y="95"/>
                      </a:cubicBezTo>
                      <a:cubicBezTo>
                        <a:pt x="89" y="95"/>
                        <a:pt x="89" y="95"/>
                        <a:pt x="89" y="95"/>
                      </a:cubicBezTo>
                      <a:cubicBezTo>
                        <a:pt x="89" y="95"/>
                        <a:pt x="89" y="95"/>
                        <a:pt x="89" y="95"/>
                      </a:cubicBezTo>
                      <a:cubicBezTo>
                        <a:pt x="89" y="95"/>
                        <a:pt x="89" y="94"/>
                        <a:pt x="89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89" y="94"/>
                        <a:pt x="89" y="94"/>
                        <a:pt x="90" y="94"/>
                      </a:cubicBezTo>
                      <a:cubicBezTo>
                        <a:pt x="90" y="94"/>
                        <a:pt x="90" y="93"/>
                        <a:pt x="90" y="93"/>
                      </a:cubicBezTo>
                      <a:cubicBezTo>
                        <a:pt x="91" y="92"/>
                        <a:pt x="92" y="90"/>
                        <a:pt x="96" y="89"/>
                      </a:cubicBezTo>
                      <a:cubicBezTo>
                        <a:pt x="97" y="89"/>
                        <a:pt x="97" y="89"/>
                        <a:pt x="98" y="89"/>
                      </a:cubicBezTo>
                      <a:cubicBezTo>
                        <a:pt x="98" y="89"/>
                        <a:pt x="98" y="89"/>
                        <a:pt x="98" y="89"/>
                      </a:cubicBezTo>
                      <a:cubicBezTo>
                        <a:pt x="99" y="90"/>
                        <a:pt x="99" y="90"/>
                        <a:pt x="100" y="90"/>
                      </a:cubicBezTo>
                      <a:cubicBezTo>
                        <a:pt x="100" y="90"/>
                        <a:pt x="100" y="90"/>
                        <a:pt x="100" y="90"/>
                      </a:cubicBezTo>
                      <a:cubicBezTo>
                        <a:pt x="101" y="90"/>
                        <a:pt x="101" y="91"/>
                        <a:pt x="102" y="91"/>
                      </a:cubicBezTo>
                      <a:cubicBezTo>
                        <a:pt x="102" y="91"/>
                        <a:pt x="102" y="91"/>
                        <a:pt x="102" y="91"/>
                      </a:cubicBezTo>
                      <a:cubicBezTo>
                        <a:pt x="103" y="92"/>
                        <a:pt x="103" y="92"/>
                        <a:pt x="104" y="93"/>
                      </a:cubicBezTo>
                      <a:cubicBezTo>
                        <a:pt x="104" y="93"/>
                        <a:pt x="104" y="93"/>
                        <a:pt x="104" y="93"/>
                      </a:cubicBezTo>
                      <a:cubicBezTo>
                        <a:pt x="104" y="93"/>
                        <a:pt x="105" y="92"/>
                        <a:pt x="105" y="92"/>
                      </a:cubicBezTo>
                      <a:cubicBezTo>
                        <a:pt x="105" y="92"/>
                        <a:pt x="105" y="92"/>
                        <a:pt x="105" y="92"/>
                      </a:cubicBezTo>
                      <a:cubicBezTo>
                        <a:pt x="104" y="91"/>
                        <a:pt x="104" y="91"/>
                        <a:pt x="103" y="90"/>
                      </a:cubicBezTo>
                      <a:cubicBezTo>
                        <a:pt x="103" y="90"/>
                        <a:pt x="103" y="90"/>
                        <a:pt x="103" y="90"/>
                      </a:cubicBezTo>
                      <a:cubicBezTo>
                        <a:pt x="102" y="89"/>
                        <a:pt x="102" y="88"/>
                        <a:pt x="101" y="88"/>
                      </a:cubicBezTo>
                      <a:cubicBezTo>
                        <a:pt x="101" y="88"/>
                        <a:pt x="101" y="88"/>
                        <a:pt x="101" y="87"/>
                      </a:cubicBezTo>
                      <a:cubicBezTo>
                        <a:pt x="101" y="87"/>
                        <a:pt x="101" y="86"/>
                        <a:pt x="100" y="86"/>
                      </a:cubicBezTo>
                      <a:cubicBezTo>
                        <a:pt x="100" y="86"/>
                        <a:pt x="100" y="86"/>
                        <a:pt x="100" y="85"/>
                      </a:cubicBezTo>
                      <a:cubicBezTo>
                        <a:pt x="100" y="85"/>
                        <a:pt x="100" y="84"/>
                        <a:pt x="100" y="84"/>
                      </a:cubicBezTo>
                      <a:cubicBezTo>
                        <a:pt x="100" y="83"/>
                        <a:pt x="100" y="82"/>
                        <a:pt x="98" y="80"/>
                      </a:cubicBezTo>
                      <a:cubicBezTo>
                        <a:pt x="97" y="79"/>
                        <a:pt x="96" y="78"/>
                        <a:pt x="96" y="77"/>
                      </a:cubicBezTo>
                      <a:cubicBezTo>
                        <a:pt x="96" y="75"/>
                        <a:pt x="96" y="74"/>
                        <a:pt x="97" y="72"/>
                      </a:cubicBezTo>
                      <a:cubicBezTo>
                        <a:pt x="97" y="72"/>
                        <a:pt x="98" y="71"/>
                        <a:pt x="98" y="70"/>
                      </a:cubicBezTo>
                      <a:cubicBezTo>
                        <a:pt x="97" y="69"/>
                        <a:pt x="96" y="68"/>
                        <a:pt x="96" y="67"/>
                      </a:cubicBezTo>
                      <a:cubicBezTo>
                        <a:pt x="95" y="65"/>
                        <a:pt x="94" y="64"/>
                        <a:pt x="93" y="64"/>
                      </a:cubicBezTo>
                      <a:cubicBezTo>
                        <a:pt x="93" y="64"/>
                        <a:pt x="93" y="64"/>
                        <a:pt x="92" y="64"/>
                      </a:cubicBezTo>
                      <a:cubicBezTo>
                        <a:pt x="91" y="63"/>
                        <a:pt x="89" y="63"/>
                        <a:pt x="87" y="62"/>
                      </a:cubicBezTo>
                      <a:cubicBezTo>
                        <a:pt x="86" y="61"/>
                        <a:pt x="86" y="61"/>
                        <a:pt x="86" y="61"/>
                      </a:cubicBezTo>
                      <a:cubicBezTo>
                        <a:pt x="85" y="61"/>
                        <a:pt x="85" y="61"/>
                        <a:pt x="85" y="61"/>
                      </a:cubicBezTo>
                      <a:cubicBezTo>
                        <a:pt x="85" y="61"/>
                        <a:pt x="85" y="61"/>
                        <a:pt x="85" y="61"/>
                      </a:cubicBezTo>
                      <a:cubicBezTo>
                        <a:pt x="84" y="60"/>
                        <a:pt x="83" y="60"/>
                        <a:pt x="83" y="59"/>
                      </a:cubicBezTo>
                      <a:cubicBezTo>
                        <a:pt x="82" y="59"/>
                        <a:pt x="82" y="59"/>
                        <a:pt x="82" y="58"/>
                      </a:cubicBezTo>
                      <a:cubicBezTo>
                        <a:pt x="82" y="58"/>
                        <a:pt x="81" y="58"/>
                        <a:pt x="81" y="58"/>
                      </a:cubicBezTo>
                      <a:cubicBezTo>
                        <a:pt x="81" y="57"/>
                        <a:pt x="80" y="57"/>
                        <a:pt x="80" y="57"/>
                      </a:cubicBezTo>
                      <a:cubicBezTo>
                        <a:pt x="80" y="56"/>
                        <a:pt x="80" y="56"/>
                        <a:pt x="80" y="55"/>
                      </a:cubicBezTo>
                      <a:cubicBezTo>
                        <a:pt x="79" y="55"/>
                        <a:pt x="79" y="55"/>
                        <a:pt x="79" y="55"/>
                      </a:cubicBezTo>
                      <a:cubicBezTo>
                        <a:pt x="79" y="54"/>
                        <a:pt x="79" y="54"/>
                        <a:pt x="79" y="53"/>
                      </a:cubicBezTo>
                      <a:cubicBezTo>
                        <a:pt x="79" y="52"/>
                        <a:pt x="78" y="51"/>
                        <a:pt x="75" y="49"/>
                      </a:cubicBezTo>
                      <a:cubicBezTo>
                        <a:pt x="73" y="48"/>
                        <a:pt x="72" y="43"/>
                        <a:pt x="72" y="41"/>
                      </a:cubicBezTo>
                      <a:cubicBezTo>
                        <a:pt x="71" y="38"/>
                        <a:pt x="72" y="36"/>
                        <a:pt x="74" y="36"/>
                      </a:cubicBezTo>
                      <a:cubicBezTo>
                        <a:pt x="74" y="35"/>
                        <a:pt x="74" y="33"/>
                        <a:pt x="75" y="32"/>
                      </a:cubicBezTo>
                      <a:cubicBezTo>
                        <a:pt x="75" y="30"/>
                        <a:pt x="76" y="27"/>
                        <a:pt x="78" y="26"/>
                      </a:cubicBezTo>
                      <a:cubicBezTo>
                        <a:pt x="78" y="26"/>
                        <a:pt x="78" y="26"/>
                        <a:pt x="78" y="25"/>
                      </a:cubicBezTo>
                      <a:cubicBezTo>
                        <a:pt x="78" y="24"/>
                        <a:pt x="78" y="23"/>
                        <a:pt x="78" y="21"/>
                      </a:cubicBezTo>
                      <a:cubicBezTo>
                        <a:pt x="79" y="21"/>
                        <a:pt x="78" y="21"/>
                        <a:pt x="78" y="21"/>
                      </a:cubicBezTo>
                      <a:cubicBezTo>
                        <a:pt x="78" y="20"/>
                        <a:pt x="77" y="20"/>
                        <a:pt x="76" y="20"/>
                      </a:cubicBezTo>
                      <a:cubicBezTo>
                        <a:pt x="72" y="20"/>
                        <a:pt x="68" y="15"/>
                        <a:pt x="68" y="11"/>
                      </a:cubicBezTo>
                      <a:cubicBezTo>
                        <a:pt x="68" y="10"/>
                        <a:pt x="66" y="8"/>
                        <a:pt x="65" y="6"/>
                      </a:cubicBezTo>
                      <a:cubicBezTo>
                        <a:pt x="65" y="6"/>
                        <a:pt x="65" y="6"/>
                        <a:pt x="65" y="6"/>
                      </a:cubicBezTo>
                      <a:cubicBezTo>
                        <a:pt x="65" y="6"/>
                        <a:pt x="65" y="6"/>
                        <a:pt x="6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7" name="Freeform 1174"/>
                <p:cNvSpPr>
                  <a:spLocks/>
                </p:cNvSpPr>
                <p:nvPr/>
              </p:nvSpPr>
              <p:spPr bwMode="auto">
                <a:xfrm>
                  <a:off x="3212" y="2557"/>
                  <a:ext cx="15" cy="15"/>
                </a:xfrm>
                <a:custGeom>
                  <a:avLst/>
                  <a:gdLst>
                    <a:gd name="T0" fmla="*/ 4 w 16"/>
                    <a:gd name="T1" fmla="*/ 11 h 16"/>
                    <a:gd name="T2" fmla="*/ 5 w 16"/>
                    <a:gd name="T3" fmla="*/ 11 h 16"/>
                    <a:gd name="T4" fmla="*/ 5 w 16"/>
                    <a:gd name="T5" fmla="*/ 11 h 16"/>
                    <a:gd name="T6" fmla="*/ 11 w 16"/>
                    <a:gd name="T7" fmla="*/ 16 h 16"/>
                    <a:gd name="T8" fmla="*/ 16 w 16"/>
                    <a:gd name="T9" fmla="*/ 16 h 16"/>
                    <a:gd name="T10" fmla="*/ 15 w 16"/>
                    <a:gd name="T11" fmla="*/ 14 h 16"/>
                    <a:gd name="T12" fmla="*/ 12 w 16"/>
                    <a:gd name="T13" fmla="*/ 4 h 16"/>
                    <a:gd name="T14" fmla="*/ 12 w 16"/>
                    <a:gd name="T15" fmla="*/ 3 h 16"/>
                    <a:gd name="T16" fmla="*/ 12 w 16"/>
                    <a:gd name="T17" fmla="*/ 3 h 16"/>
                    <a:gd name="T18" fmla="*/ 11 w 16"/>
                    <a:gd name="T19" fmla="*/ 2 h 16"/>
                    <a:gd name="T20" fmla="*/ 10 w 16"/>
                    <a:gd name="T21" fmla="*/ 1 h 16"/>
                    <a:gd name="T22" fmla="*/ 10 w 16"/>
                    <a:gd name="T23" fmla="*/ 1 h 16"/>
                    <a:gd name="T24" fmla="*/ 9 w 16"/>
                    <a:gd name="T25" fmla="*/ 1 h 16"/>
                    <a:gd name="T26" fmla="*/ 8 w 16"/>
                    <a:gd name="T27" fmla="*/ 0 h 16"/>
                    <a:gd name="T28" fmla="*/ 7 w 16"/>
                    <a:gd name="T29" fmla="*/ 0 h 16"/>
                    <a:gd name="T30" fmla="*/ 5 w 16"/>
                    <a:gd name="T31" fmla="*/ 2 h 16"/>
                    <a:gd name="T32" fmla="*/ 3 w 16"/>
                    <a:gd name="T33" fmla="*/ 4 h 16"/>
                    <a:gd name="T34" fmla="*/ 3 w 16"/>
                    <a:gd name="T35" fmla="*/ 4 h 16"/>
                    <a:gd name="T36" fmla="*/ 3 w 16"/>
                    <a:gd name="T37" fmla="*/ 4 h 16"/>
                    <a:gd name="T38" fmla="*/ 3 w 16"/>
                    <a:gd name="T39" fmla="*/ 4 h 16"/>
                    <a:gd name="T40" fmla="*/ 3 w 16"/>
                    <a:gd name="T41" fmla="*/ 5 h 16"/>
                    <a:gd name="T42" fmla="*/ 3 w 16"/>
                    <a:gd name="T43" fmla="*/ 5 h 16"/>
                    <a:gd name="T44" fmla="*/ 3 w 16"/>
                    <a:gd name="T45" fmla="*/ 5 h 16"/>
                    <a:gd name="T46" fmla="*/ 2 w 16"/>
                    <a:gd name="T47" fmla="*/ 6 h 16"/>
                    <a:gd name="T48" fmla="*/ 2 w 16"/>
                    <a:gd name="T49" fmla="*/ 6 h 16"/>
                    <a:gd name="T50" fmla="*/ 2 w 16"/>
                    <a:gd name="T51" fmla="*/ 7 h 16"/>
                    <a:gd name="T52" fmla="*/ 1 w 16"/>
                    <a:gd name="T53" fmla="*/ 8 h 16"/>
                    <a:gd name="T54" fmla="*/ 1 w 16"/>
                    <a:gd name="T55" fmla="*/ 9 h 16"/>
                    <a:gd name="T56" fmla="*/ 0 w 16"/>
                    <a:gd name="T57" fmla="*/ 10 h 16"/>
                    <a:gd name="T58" fmla="*/ 0 w 16"/>
                    <a:gd name="T59" fmla="*/ 11 h 16"/>
                    <a:gd name="T60" fmla="*/ 0 w 16"/>
                    <a:gd name="T61" fmla="*/ 11 h 16"/>
                    <a:gd name="T62" fmla="*/ 4 w 16"/>
                    <a:gd name="T6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" h="16">
                      <a:moveTo>
                        <a:pt x="4" y="11"/>
                      </a:move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5" y="11"/>
                        <a:pt x="5" y="11"/>
                        <a:pt x="5" y="11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6" y="16"/>
                        <a:pt x="15" y="15"/>
                        <a:pt x="15" y="14"/>
                      </a:cubicBezTo>
                      <a:cubicBezTo>
                        <a:pt x="13" y="9"/>
                        <a:pt x="12" y="6"/>
                        <a:pt x="12" y="4"/>
                      </a:cubicBezTo>
                      <a:cubicBezTo>
                        <a:pt x="12" y="4"/>
                        <a:pt x="12" y="3"/>
                        <a:pt x="12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11" y="2"/>
                        <a:pt x="10" y="1"/>
                        <a:pt x="10" y="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6" y="1"/>
                        <a:pt x="5" y="1"/>
                        <a:pt x="5" y="2"/>
                      </a:cubicBezTo>
                      <a:cubicBezTo>
                        <a:pt x="4" y="3"/>
                        <a:pt x="4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2" y="8"/>
                        <a:pt x="1" y="8"/>
                      </a:cubicBez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9"/>
                        <a:pt x="1" y="10"/>
                        <a:pt x="0" y="10"/>
                      </a:cubicBezTo>
                      <a:cubicBezTo>
                        <a:pt x="0" y="10"/>
                        <a:pt x="0" y="10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1"/>
                        <a:pt x="4" y="11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8" name="Freeform 1175"/>
                <p:cNvSpPr>
                  <a:spLocks/>
                </p:cNvSpPr>
                <p:nvPr/>
              </p:nvSpPr>
              <p:spPr bwMode="auto">
                <a:xfrm>
                  <a:off x="3315" y="2363"/>
                  <a:ext cx="182" cy="106"/>
                </a:xfrm>
                <a:custGeom>
                  <a:avLst/>
                  <a:gdLst>
                    <a:gd name="T0" fmla="*/ 3 w 191"/>
                    <a:gd name="T1" fmla="*/ 54 h 110"/>
                    <a:gd name="T2" fmla="*/ 8 w 191"/>
                    <a:gd name="T3" fmla="*/ 54 h 110"/>
                    <a:gd name="T4" fmla="*/ 8 w 191"/>
                    <a:gd name="T5" fmla="*/ 51 h 110"/>
                    <a:gd name="T6" fmla="*/ 22 w 191"/>
                    <a:gd name="T7" fmla="*/ 39 h 110"/>
                    <a:gd name="T8" fmla="*/ 36 w 191"/>
                    <a:gd name="T9" fmla="*/ 39 h 110"/>
                    <a:gd name="T10" fmla="*/ 49 w 191"/>
                    <a:gd name="T11" fmla="*/ 55 h 110"/>
                    <a:gd name="T12" fmla="*/ 69 w 191"/>
                    <a:gd name="T13" fmla="*/ 60 h 110"/>
                    <a:gd name="T14" fmla="*/ 75 w 191"/>
                    <a:gd name="T15" fmla="*/ 73 h 110"/>
                    <a:gd name="T16" fmla="*/ 99 w 191"/>
                    <a:gd name="T17" fmla="*/ 88 h 110"/>
                    <a:gd name="T18" fmla="*/ 110 w 191"/>
                    <a:gd name="T19" fmla="*/ 96 h 110"/>
                    <a:gd name="T20" fmla="*/ 122 w 191"/>
                    <a:gd name="T21" fmla="*/ 106 h 110"/>
                    <a:gd name="T22" fmla="*/ 131 w 191"/>
                    <a:gd name="T23" fmla="*/ 110 h 110"/>
                    <a:gd name="T24" fmla="*/ 134 w 191"/>
                    <a:gd name="T25" fmla="*/ 110 h 110"/>
                    <a:gd name="T26" fmla="*/ 134 w 191"/>
                    <a:gd name="T27" fmla="*/ 106 h 110"/>
                    <a:gd name="T28" fmla="*/ 137 w 191"/>
                    <a:gd name="T29" fmla="*/ 103 h 110"/>
                    <a:gd name="T30" fmla="*/ 137 w 191"/>
                    <a:gd name="T31" fmla="*/ 92 h 110"/>
                    <a:gd name="T32" fmla="*/ 138 w 191"/>
                    <a:gd name="T33" fmla="*/ 78 h 110"/>
                    <a:gd name="T34" fmla="*/ 146 w 191"/>
                    <a:gd name="T35" fmla="*/ 71 h 110"/>
                    <a:gd name="T36" fmla="*/ 159 w 191"/>
                    <a:gd name="T37" fmla="*/ 63 h 110"/>
                    <a:gd name="T38" fmla="*/ 170 w 191"/>
                    <a:gd name="T39" fmla="*/ 63 h 110"/>
                    <a:gd name="T40" fmla="*/ 170 w 191"/>
                    <a:gd name="T41" fmla="*/ 63 h 110"/>
                    <a:gd name="T42" fmla="*/ 170 w 191"/>
                    <a:gd name="T43" fmla="*/ 65 h 110"/>
                    <a:gd name="T44" fmla="*/ 169 w 191"/>
                    <a:gd name="T45" fmla="*/ 66 h 110"/>
                    <a:gd name="T46" fmla="*/ 167 w 191"/>
                    <a:gd name="T47" fmla="*/ 70 h 110"/>
                    <a:gd name="T48" fmla="*/ 170 w 191"/>
                    <a:gd name="T49" fmla="*/ 70 h 110"/>
                    <a:gd name="T50" fmla="*/ 172 w 191"/>
                    <a:gd name="T51" fmla="*/ 70 h 110"/>
                    <a:gd name="T52" fmla="*/ 175 w 191"/>
                    <a:gd name="T53" fmla="*/ 69 h 110"/>
                    <a:gd name="T54" fmla="*/ 181 w 191"/>
                    <a:gd name="T55" fmla="*/ 68 h 110"/>
                    <a:gd name="T56" fmla="*/ 191 w 191"/>
                    <a:gd name="T57" fmla="*/ 64 h 110"/>
                    <a:gd name="T58" fmla="*/ 166 w 191"/>
                    <a:gd name="T59" fmla="*/ 57 h 110"/>
                    <a:gd name="T60" fmla="*/ 164 w 191"/>
                    <a:gd name="T61" fmla="*/ 55 h 110"/>
                    <a:gd name="T62" fmla="*/ 162 w 191"/>
                    <a:gd name="T63" fmla="*/ 54 h 110"/>
                    <a:gd name="T64" fmla="*/ 160 w 191"/>
                    <a:gd name="T65" fmla="*/ 54 h 110"/>
                    <a:gd name="T66" fmla="*/ 142 w 191"/>
                    <a:gd name="T67" fmla="*/ 67 h 110"/>
                    <a:gd name="T68" fmla="*/ 127 w 191"/>
                    <a:gd name="T69" fmla="*/ 59 h 110"/>
                    <a:gd name="T70" fmla="*/ 113 w 191"/>
                    <a:gd name="T71" fmla="*/ 44 h 110"/>
                    <a:gd name="T72" fmla="*/ 106 w 191"/>
                    <a:gd name="T73" fmla="*/ 31 h 110"/>
                    <a:gd name="T74" fmla="*/ 75 w 191"/>
                    <a:gd name="T75" fmla="*/ 28 h 110"/>
                    <a:gd name="T76" fmla="*/ 64 w 191"/>
                    <a:gd name="T77" fmla="*/ 26 h 110"/>
                    <a:gd name="T78" fmla="*/ 62 w 191"/>
                    <a:gd name="T79" fmla="*/ 24 h 110"/>
                    <a:gd name="T80" fmla="*/ 60 w 191"/>
                    <a:gd name="T81" fmla="*/ 21 h 110"/>
                    <a:gd name="T82" fmla="*/ 57 w 191"/>
                    <a:gd name="T83" fmla="*/ 19 h 110"/>
                    <a:gd name="T84" fmla="*/ 54 w 191"/>
                    <a:gd name="T85" fmla="*/ 15 h 110"/>
                    <a:gd name="T86" fmla="*/ 34 w 191"/>
                    <a:gd name="T87" fmla="*/ 14 h 110"/>
                    <a:gd name="T88" fmla="*/ 34 w 191"/>
                    <a:gd name="T89" fmla="*/ 7 h 110"/>
                    <a:gd name="T90" fmla="*/ 27 w 191"/>
                    <a:gd name="T91" fmla="*/ 15 h 110"/>
                    <a:gd name="T92" fmla="*/ 0 w 191"/>
                    <a:gd name="T93" fmla="*/ 5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91" h="110">
                      <a:moveTo>
                        <a:pt x="0" y="53"/>
                      </a:moveTo>
                      <a:cubicBezTo>
                        <a:pt x="1" y="54"/>
                        <a:pt x="2" y="54"/>
                        <a:pt x="3" y="54"/>
                      </a:cubicBezTo>
                      <a:cubicBezTo>
                        <a:pt x="3" y="54"/>
                        <a:pt x="3" y="54"/>
                        <a:pt x="3" y="54"/>
                      </a:cubicBezTo>
                      <a:cubicBezTo>
                        <a:pt x="4" y="54"/>
                        <a:pt x="5" y="55"/>
                        <a:pt x="6" y="55"/>
                      </a:cubicBezTo>
                      <a:cubicBezTo>
                        <a:pt x="7" y="55"/>
                        <a:pt x="7" y="55"/>
                        <a:pt x="7" y="55"/>
                      </a:cubicBezTo>
                      <a:cubicBezTo>
                        <a:pt x="7" y="55"/>
                        <a:pt x="8" y="55"/>
                        <a:pt x="8" y="54"/>
                      </a:cubicBezTo>
                      <a:cubicBezTo>
                        <a:pt x="8" y="54"/>
                        <a:pt x="8" y="53"/>
                        <a:pt x="8" y="52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4" y="43"/>
                        <a:pt x="18" y="43"/>
                      </a:cubicBezTo>
                      <a:cubicBezTo>
                        <a:pt x="19" y="43"/>
                        <a:pt x="19" y="43"/>
                        <a:pt x="19" y="42"/>
                      </a:cubicBezTo>
                      <a:cubicBezTo>
                        <a:pt x="20" y="41"/>
                        <a:pt x="20" y="39"/>
                        <a:pt x="22" y="39"/>
                      </a:cubicBezTo>
                      <a:cubicBezTo>
                        <a:pt x="23" y="39"/>
                        <a:pt x="25" y="38"/>
                        <a:pt x="25" y="38"/>
                      </a:cubicBezTo>
                      <a:cubicBezTo>
                        <a:pt x="25" y="37"/>
                        <a:pt x="26" y="36"/>
                        <a:pt x="28" y="36"/>
                      </a:cubicBezTo>
                      <a:cubicBezTo>
                        <a:pt x="31" y="36"/>
                        <a:pt x="35" y="38"/>
                        <a:pt x="36" y="39"/>
                      </a:cubicBezTo>
                      <a:cubicBezTo>
                        <a:pt x="37" y="40"/>
                        <a:pt x="40" y="41"/>
                        <a:pt x="43" y="41"/>
                      </a:cubicBezTo>
                      <a:cubicBezTo>
                        <a:pt x="44" y="42"/>
                        <a:pt x="44" y="42"/>
                        <a:pt x="44" y="42"/>
                      </a:cubicBezTo>
                      <a:cubicBezTo>
                        <a:pt x="48" y="43"/>
                        <a:pt x="49" y="52"/>
                        <a:pt x="49" y="55"/>
                      </a:cubicBezTo>
                      <a:cubicBezTo>
                        <a:pt x="51" y="55"/>
                        <a:pt x="57" y="55"/>
                        <a:pt x="60" y="55"/>
                      </a:cubicBezTo>
                      <a:cubicBezTo>
                        <a:pt x="62" y="55"/>
                        <a:pt x="64" y="56"/>
                        <a:pt x="64" y="56"/>
                      </a:cubicBezTo>
                      <a:cubicBezTo>
                        <a:pt x="67" y="56"/>
                        <a:pt x="68" y="58"/>
                        <a:pt x="69" y="60"/>
                      </a:cubicBezTo>
                      <a:cubicBezTo>
                        <a:pt x="69" y="61"/>
                        <a:pt x="70" y="63"/>
                        <a:pt x="70" y="64"/>
                      </a:cubicBezTo>
                      <a:cubicBezTo>
                        <a:pt x="71" y="64"/>
                        <a:pt x="71" y="65"/>
                        <a:pt x="72" y="66"/>
                      </a:cubicBezTo>
                      <a:cubicBezTo>
                        <a:pt x="74" y="69"/>
                        <a:pt x="75" y="71"/>
                        <a:pt x="75" y="73"/>
                      </a:cubicBezTo>
                      <a:cubicBezTo>
                        <a:pt x="76" y="74"/>
                        <a:pt x="78" y="75"/>
                        <a:pt x="80" y="76"/>
                      </a:cubicBezTo>
                      <a:cubicBezTo>
                        <a:pt x="83" y="78"/>
                        <a:pt x="85" y="80"/>
                        <a:pt x="87" y="81"/>
                      </a:cubicBezTo>
                      <a:cubicBezTo>
                        <a:pt x="88" y="84"/>
                        <a:pt x="93" y="86"/>
                        <a:pt x="99" y="88"/>
                      </a:cubicBezTo>
                      <a:cubicBezTo>
                        <a:pt x="101" y="89"/>
                        <a:pt x="104" y="91"/>
                        <a:pt x="106" y="93"/>
                      </a:cubicBezTo>
                      <a:cubicBezTo>
                        <a:pt x="107" y="94"/>
                        <a:pt x="109" y="96"/>
                        <a:pt x="110" y="96"/>
                      </a:cubicBezTo>
                      <a:cubicBezTo>
                        <a:pt x="110" y="96"/>
                        <a:pt x="110" y="96"/>
                        <a:pt x="110" y="96"/>
                      </a:cubicBezTo>
                      <a:cubicBezTo>
                        <a:pt x="113" y="96"/>
                        <a:pt x="119" y="99"/>
                        <a:pt x="121" y="99"/>
                      </a:cubicBezTo>
                      <a:cubicBezTo>
                        <a:pt x="122" y="100"/>
                        <a:pt x="122" y="100"/>
                        <a:pt x="122" y="100"/>
                      </a:cubicBezTo>
                      <a:cubicBezTo>
                        <a:pt x="122" y="106"/>
                        <a:pt x="122" y="106"/>
                        <a:pt x="122" y="106"/>
                      </a:cubicBezTo>
                      <a:cubicBezTo>
                        <a:pt x="123" y="106"/>
                        <a:pt x="123" y="106"/>
                        <a:pt x="123" y="106"/>
                      </a:cubicBezTo>
                      <a:cubicBezTo>
                        <a:pt x="125" y="106"/>
                        <a:pt x="127" y="107"/>
                        <a:pt x="128" y="108"/>
                      </a:cubicBezTo>
                      <a:cubicBezTo>
                        <a:pt x="129" y="109"/>
                        <a:pt x="130" y="110"/>
                        <a:pt x="131" y="110"/>
                      </a:cubicBezTo>
                      <a:cubicBezTo>
                        <a:pt x="131" y="110"/>
                        <a:pt x="132" y="110"/>
                        <a:pt x="132" y="110"/>
                      </a:cubicBezTo>
                      <a:cubicBezTo>
                        <a:pt x="132" y="110"/>
                        <a:pt x="133" y="110"/>
                        <a:pt x="133" y="110"/>
                      </a:cubicBezTo>
                      <a:cubicBezTo>
                        <a:pt x="133" y="110"/>
                        <a:pt x="133" y="110"/>
                        <a:pt x="134" y="110"/>
                      </a:cubicBezTo>
                      <a:cubicBezTo>
                        <a:pt x="134" y="110"/>
                        <a:pt x="134" y="110"/>
                        <a:pt x="134" y="110"/>
                      </a:cubicBezTo>
                      <a:cubicBezTo>
                        <a:pt x="134" y="109"/>
                        <a:pt x="134" y="109"/>
                        <a:pt x="134" y="109"/>
                      </a:cubicBezTo>
                      <a:cubicBezTo>
                        <a:pt x="134" y="108"/>
                        <a:pt x="134" y="107"/>
                        <a:pt x="134" y="106"/>
                      </a:cubicBezTo>
                      <a:cubicBezTo>
                        <a:pt x="135" y="106"/>
                        <a:pt x="135" y="106"/>
                        <a:pt x="135" y="105"/>
                      </a:cubicBezTo>
                      <a:cubicBezTo>
                        <a:pt x="135" y="105"/>
                        <a:pt x="136" y="104"/>
                        <a:pt x="136" y="103"/>
                      </a:cubicBezTo>
                      <a:cubicBezTo>
                        <a:pt x="136" y="103"/>
                        <a:pt x="136" y="103"/>
                        <a:pt x="137" y="103"/>
                      </a:cubicBezTo>
                      <a:cubicBezTo>
                        <a:pt x="137" y="102"/>
                        <a:pt x="138" y="101"/>
                        <a:pt x="139" y="100"/>
                      </a:cubicBezTo>
                      <a:cubicBezTo>
                        <a:pt x="139" y="100"/>
                        <a:pt x="139" y="100"/>
                        <a:pt x="138" y="98"/>
                      </a:cubicBezTo>
                      <a:cubicBezTo>
                        <a:pt x="137" y="96"/>
                        <a:pt x="136" y="94"/>
                        <a:pt x="137" y="92"/>
                      </a:cubicBezTo>
                      <a:cubicBezTo>
                        <a:pt x="137" y="91"/>
                        <a:pt x="135" y="90"/>
                        <a:pt x="134" y="89"/>
                      </a:cubicBezTo>
                      <a:cubicBezTo>
                        <a:pt x="132" y="87"/>
                        <a:pt x="129" y="86"/>
                        <a:pt x="130" y="83"/>
                      </a:cubicBezTo>
                      <a:cubicBezTo>
                        <a:pt x="131" y="80"/>
                        <a:pt x="134" y="79"/>
                        <a:pt x="138" y="78"/>
                      </a:cubicBezTo>
                      <a:cubicBezTo>
                        <a:pt x="139" y="78"/>
                        <a:pt x="141" y="78"/>
                        <a:pt x="142" y="77"/>
                      </a:cubicBezTo>
                      <a:cubicBezTo>
                        <a:pt x="142" y="77"/>
                        <a:pt x="142" y="77"/>
                        <a:pt x="142" y="75"/>
                      </a:cubicBezTo>
                      <a:cubicBezTo>
                        <a:pt x="142" y="74"/>
                        <a:pt x="143" y="71"/>
                        <a:pt x="146" y="71"/>
                      </a:cubicBezTo>
                      <a:cubicBezTo>
                        <a:pt x="147" y="71"/>
                        <a:pt x="148" y="70"/>
                        <a:pt x="150" y="66"/>
                      </a:cubicBezTo>
                      <a:cubicBezTo>
                        <a:pt x="150" y="64"/>
                        <a:pt x="152" y="63"/>
                        <a:pt x="156" y="64"/>
                      </a:cubicBezTo>
                      <a:cubicBezTo>
                        <a:pt x="157" y="64"/>
                        <a:pt x="158" y="64"/>
                        <a:pt x="159" y="63"/>
                      </a:cubicBezTo>
                      <a:cubicBezTo>
                        <a:pt x="161" y="62"/>
                        <a:pt x="164" y="60"/>
                        <a:pt x="166" y="60"/>
                      </a:cubicBezTo>
                      <a:cubicBezTo>
                        <a:pt x="168" y="60"/>
                        <a:pt x="169" y="62"/>
                        <a:pt x="169" y="62"/>
                      </a:cubicBezTo>
                      <a:cubicBezTo>
                        <a:pt x="170" y="62"/>
                        <a:pt x="170" y="62"/>
                        <a:pt x="170" y="63"/>
                      </a:cubicBezTo>
                      <a:cubicBezTo>
                        <a:pt x="170" y="63"/>
                        <a:pt x="170" y="63"/>
                        <a:pt x="170" y="63"/>
                      </a:cubicBezTo>
                      <a:cubicBezTo>
                        <a:pt x="170" y="63"/>
                        <a:pt x="170" y="63"/>
                        <a:pt x="170" y="63"/>
                      </a:cubicBezTo>
                      <a:cubicBezTo>
                        <a:pt x="170" y="63"/>
                        <a:pt x="170" y="63"/>
                        <a:pt x="170" y="63"/>
                      </a:cubicBezTo>
                      <a:cubicBezTo>
                        <a:pt x="170" y="63"/>
                        <a:pt x="170" y="64"/>
                        <a:pt x="170" y="64"/>
                      </a:cubicBezTo>
                      <a:cubicBezTo>
                        <a:pt x="170" y="64"/>
                        <a:pt x="170" y="64"/>
                        <a:pt x="170" y="64"/>
                      </a:cubicBezTo>
                      <a:cubicBezTo>
                        <a:pt x="170" y="64"/>
                        <a:pt x="170" y="64"/>
                        <a:pt x="170" y="65"/>
                      </a:cubicBezTo>
                      <a:cubicBezTo>
                        <a:pt x="170" y="65"/>
                        <a:pt x="170" y="65"/>
                        <a:pt x="170" y="65"/>
                      </a:cubicBezTo>
                      <a:cubicBezTo>
                        <a:pt x="170" y="65"/>
                        <a:pt x="170" y="66"/>
                        <a:pt x="169" y="66"/>
                      </a:cubicBezTo>
                      <a:cubicBezTo>
                        <a:pt x="169" y="66"/>
                        <a:pt x="169" y="66"/>
                        <a:pt x="169" y="66"/>
                      </a:cubicBezTo>
                      <a:cubicBezTo>
                        <a:pt x="169" y="67"/>
                        <a:pt x="169" y="67"/>
                        <a:pt x="169" y="68"/>
                      </a:cubicBezTo>
                      <a:cubicBezTo>
                        <a:pt x="169" y="68"/>
                        <a:pt x="169" y="68"/>
                        <a:pt x="168" y="68"/>
                      </a:cubicBezTo>
                      <a:cubicBezTo>
                        <a:pt x="168" y="69"/>
                        <a:pt x="168" y="70"/>
                        <a:pt x="167" y="70"/>
                      </a:cubicBezTo>
                      <a:cubicBezTo>
                        <a:pt x="168" y="70"/>
                        <a:pt x="168" y="70"/>
                        <a:pt x="168" y="70"/>
                      </a:cubicBezTo>
                      <a:cubicBezTo>
                        <a:pt x="168" y="70"/>
                        <a:pt x="169" y="70"/>
                        <a:pt x="169" y="70"/>
                      </a:cubicBezTo>
                      <a:cubicBezTo>
                        <a:pt x="170" y="70"/>
                        <a:pt x="170" y="70"/>
                        <a:pt x="170" y="70"/>
                      </a:cubicBezTo>
                      <a:cubicBezTo>
                        <a:pt x="171" y="70"/>
                        <a:pt x="171" y="70"/>
                        <a:pt x="171" y="70"/>
                      </a:cubicBezTo>
                      <a:cubicBezTo>
                        <a:pt x="171" y="70"/>
                        <a:pt x="172" y="70"/>
                        <a:pt x="172" y="70"/>
                      </a:cubicBezTo>
                      <a:cubicBezTo>
                        <a:pt x="172" y="70"/>
                        <a:pt x="172" y="70"/>
                        <a:pt x="172" y="70"/>
                      </a:cubicBezTo>
                      <a:cubicBezTo>
                        <a:pt x="173" y="70"/>
                        <a:pt x="173" y="69"/>
                        <a:pt x="174" y="69"/>
                      </a:cubicBezTo>
                      <a:cubicBezTo>
                        <a:pt x="174" y="69"/>
                        <a:pt x="174" y="69"/>
                        <a:pt x="174" y="69"/>
                      </a:cubicBezTo>
                      <a:cubicBezTo>
                        <a:pt x="174" y="69"/>
                        <a:pt x="174" y="69"/>
                        <a:pt x="175" y="69"/>
                      </a:cubicBezTo>
                      <a:cubicBezTo>
                        <a:pt x="175" y="69"/>
                        <a:pt x="175" y="69"/>
                        <a:pt x="175" y="69"/>
                      </a:cubicBezTo>
                      <a:cubicBezTo>
                        <a:pt x="175" y="69"/>
                        <a:pt x="175" y="69"/>
                        <a:pt x="175" y="69"/>
                      </a:cubicBezTo>
                      <a:cubicBezTo>
                        <a:pt x="176" y="68"/>
                        <a:pt x="178" y="68"/>
                        <a:pt x="181" y="68"/>
                      </a:cubicBezTo>
                      <a:cubicBezTo>
                        <a:pt x="182" y="68"/>
                        <a:pt x="183" y="68"/>
                        <a:pt x="184" y="68"/>
                      </a:cubicBezTo>
                      <a:cubicBezTo>
                        <a:pt x="185" y="68"/>
                        <a:pt x="185" y="68"/>
                        <a:pt x="186" y="68"/>
                      </a:cubicBezTo>
                      <a:cubicBezTo>
                        <a:pt x="187" y="65"/>
                        <a:pt x="189" y="64"/>
                        <a:pt x="191" y="64"/>
                      </a:cubicBezTo>
                      <a:cubicBezTo>
                        <a:pt x="186" y="60"/>
                        <a:pt x="181" y="57"/>
                        <a:pt x="178" y="57"/>
                      </a:cubicBezTo>
                      <a:cubicBezTo>
                        <a:pt x="177" y="59"/>
                        <a:pt x="175" y="60"/>
                        <a:pt x="172" y="60"/>
                      </a:cubicBezTo>
                      <a:cubicBezTo>
                        <a:pt x="170" y="60"/>
                        <a:pt x="168" y="59"/>
                        <a:pt x="166" y="57"/>
                      </a:cubicBezTo>
                      <a:cubicBezTo>
                        <a:pt x="166" y="57"/>
                        <a:pt x="166" y="57"/>
                        <a:pt x="166" y="57"/>
                      </a:cubicBezTo>
                      <a:cubicBezTo>
                        <a:pt x="165" y="56"/>
                        <a:pt x="165" y="56"/>
                        <a:pt x="164" y="55"/>
                      </a:cubicBezTo>
                      <a:cubicBezTo>
                        <a:pt x="164" y="55"/>
                        <a:pt x="164" y="55"/>
                        <a:pt x="164" y="55"/>
                      </a:cubicBezTo>
                      <a:cubicBezTo>
                        <a:pt x="164" y="55"/>
                        <a:pt x="164" y="54"/>
                        <a:pt x="163" y="54"/>
                      </a:cubicBezTo>
                      <a:cubicBezTo>
                        <a:pt x="163" y="54"/>
                        <a:pt x="162" y="54"/>
                        <a:pt x="162" y="54"/>
                      </a:cubicBezTo>
                      <a:cubicBezTo>
                        <a:pt x="162" y="54"/>
                        <a:pt x="162" y="54"/>
                        <a:pt x="162" y="54"/>
                      </a:cubicBezTo>
                      <a:cubicBezTo>
                        <a:pt x="162" y="54"/>
                        <a:pt x="161" y="54"/>
                        <a:pt x="161" y="54"/>
                      </a:cubicBezTo>
                      <a:cubicBezTo>
                        <a:pt x="161" y="54"/>
                        <a:pt x="161" y="54"/>
                        <a:pt x="160" y="54"/>
                      </a:cubicBezTo>
                      <a:cubicBezTo>
                        <a:pt x="160" y="54"/>
                        <a:pt x="160" y="54"/>
                        <a:pt x="160" y="54"/>
                      </a:cubicBezTo>
                      <a:cubicBezTo>
                        <a:pt x="159" y="54"/>
                        <a:pt x="159" y="54"/>
                        <a:pt x="158" y="55"/>
                      </a:cubicBezTo>
                      <a:cubicBezTo>
                        <a:pt x="151" y="57"/>
                        <a:pt x="148" y="61"/>
                        <a:pt x="148" y="62"/>
                      </a:cubicBezTo>
                      <a:cubicBezTo>
                        <a:pt x="147" y="65"/>
                        <a:pt x="144" y="67"/>
                        <a:pt x="142" y="67"/>
                      </a:cubicBezTo>
                      <a:cubicBezTo>
                        <a:pt x="140" y="67"/>
                        <a:pt x="139" y="66"/>
                        <a:pt x="138" y="64"/>
                      </a:cubicBezTo>
                      <a:cubicBezTo>
                        <a:pt x="138" y="62"/>
                        <a:pt x="133" y="60"/>
                        <a:pt x="130" y="60"/>
                      </a:cubicBezTo>
                      <a:cubicBezTo>
                        <a:pt x="129" y="59"/>
                        <a:pt x="128" y="59"/>
                        <a:pt x="127" y="59"/>
                      </a:cubicBezTo>
                      <a:cubicBezTo>
                        <a:pt x="124" y="59"/>
                        <a:pt x="120" y="59"/>
                        <a:pt x="119" y="55"/>
                      </a:cubicBezTo>
                      <a:cubicBezTo>
                        <a:pt x="119" y="54"/>
                        <a:pt x="118" y="52"/>
                        <a:pt x="117" y="51"/>
                      </a:cubicBezTo>
                      <a:cubicBezTo>
                        <a:pt x="115" y="49"/>
                        <a:pt x="113" y="46"/>
                        <a:pt x="113" y="44"/>
                      </a:cubicBezTo>
                      <a:cubicBezTo>
                        <a:pt x="113" y="43"/>
                        <a:pt x="113" y="41"/>
                        <a:pt x="113" y="40"/>
                      </a:cubicBezTo>
                      <a:cubicBezTo>
                        <a:pt x="113" y="37"/>
                        <a:pt x="113" y="35"/>
                        <a:pt x="112" y="35"/>
                      </a:cubicBezTo>
                      <a:cubicBezTo>
                        <a:pt x="109" y="34"/>
                        <a:pt x="108" y="32"/>
                        <a:pt x="106" y="31"/>
                      </a:cubicBezTo>
                      <a:cubicBezTo>
                        <a:pt x="105" y="29"/>
                        <a:pt x="104" y="28"/>
                        <a:pt x="103" y="28"/>
                      </a:cubicBezTo>
                      <a:cubicBezTo>
                        <a:pt x="82" y="28"/>
                        <a:pt x="81" y="27"/>
                        <a:pt x="80" y="27"/>
                      </a:cubicBezTo>
                      <a:cubicBezTo>
                        <a:pt x="79" y="27"/>
                        <a:pt x="77" y="28"/>
                        <a:pt x="75" y="28"/>
                      </a:cubicBezTo>
                      <a:cubicBezTo>
                        <a:pt x="73" y="28"/>
                        <a:pt x="70" y="29"/>
                        <a:pt x="68" y="29"/>
                      </a:cubicBezTo>
                      <a:cubicBezTo>
                        <a:pt x="65" y="29"/>
                        <a:pt x="64" y="28"/>
                        <a:pt x="64" y="27"/>
                      </a:cubicBezTo>
                      <a:cubicBezTo>
                        <a:pt x="64" y="27"/>
                        <a:pt x="64" y="26"/>
                        <a:pt x="64" y="26"/>
                      </a:cubicBezTo>
                      <a:cubicBezTo>
                        <a:pt x="63" y="26"/>
                        <a:pt x="63" y="26"/>
                        <a:pt x="63" y="25"/>
                      </a:cubicBezTo>
                      <a:cubicBezTo>
                        <a:pt x="63" y="25"/>
                        <a:pt x="63" y="25"/>
                        <a:pt x="63" y="25"/>
                      </a:cubicBezTo>
                      <a:cubicBezTo>
                        <a:pt x="62" y="24"/>
                        <a:pt x="62" y="24"/>
                        <a:pt x="62" y="24"/>
                      </a:cubicBezTo>
                      <a:cubicBezTo>
                        <a:pt x="62" y="24"/>
                        <a:pt x="62" y="23"/>
                        <a:pt x="61" y="23"/>
                      </a:cubicBezTo>
                      <a:cubicBezTo>
                        <a:pt x="61" y="23"/>
                        <a:pt x="61" y="23"/>
                        <a:pt x="61" y="22"/>
                      </a:cubicBezTo>
                      <a:cubicBezTo>
                        <a:pt x="60" y="22"/>
                        <a:pt x="60" y="22"/>
                        <a:pt x="60" y="21"/>
                      </a:cubicBezTo>
                      <a:cubicBezTo>
                        <a:pt x="59" y="21"/>
                        <a:pt x="59" y="21"/>
                        <a:pt x="59" y="20"/>
                      </a:cubicBezTo>
                      <a:cubicBezTo>
                        <a:pt x="59" y="20"/>
                        <a:pt x="58" y="20"/>
                        <a:pt x="58" y="19"/>
                      </a:cubicBezTo>
                      <a:cubicBezTo>
                        <a:pt x="58" y="19"/>
                        <a:pt x="57" y="19"/>
                        <a:pt x="57" y="19"/>
                      </a:cubicBezTo>
                      <a:cubicBezTo>
                        <a:pt x="57" y="18"/>
                        <a:pt x="56" y="18"/>
                        <a:pt x="56" y="17"/>
                      </a:cubicBezTo>
                      <a:cubicBezTo>
                        <a:pt x="55" y="17"/>
                        <a:pt x="55" y="17"/>
                        <a:pt x="55" y="17"/>
                      </a:cubicBezTo>
                      <a:cubicBezTo>
                        <a:pt x="55" y="16"/>
                        <a:pt x="54" y="16"/>
                        <a:pt x="54" y="15"/>
                      </a:cubicBezTo>
                      <a:cubicBezTo>
                        <a:pt x="53" y="16"/>
                        <a:pt x="52" y="17"/>
                        <a:pt x="51" y="18"/>
                      </a:cubicBezTo>
                      <a:cubicBezTo>
                        <a:pt x="44" y="23"/>
                        <a:pt x="37" y="24"/>
                        <a:pt x="34" y="20"/>
                      </a:cubicBezTo>
                      <a:cubicBezTo>
                        <a:pt x="33" y="19"/>
                        <a:pt x="33" y="17"/>
                        <a:pt x="34" y="14"/>
                      </a:cubicBezTo>
                      <a:cubicBezTo>
                        <a:pt x="36" y="8"/>
                        <a:pt x="36" y="2"/>
                        <a:pt x="35" y="1"/>
                      </a:cubicBezTo>
                      <a:cubicBezTo>
                        <a:pt x="35" y="0"/>
                        <a:pt x="35" y="0"/>
                        <a:pt x="34" y="0"/>
                      </a:cubicBezTo>
                      <a:cubicBezTo>
                        <a:pt x="34" y="1"/>
                        <a:pt x="34" y="5"/>
                        <a:pt x="34" y="7"/>
                      </a:cubicBezTo>
                      <a:cubicBezTo>
                        <a:pt x="33" y="12"/>
                        <a:pt x="33" y="16"/>
                        <a:pt x="30" y="17"/>
                      </a:cubicBezTo>
                      <a:cubicBezTo>
                        <a:pt x="29" y="17"/>
                        <a:pt x="29" y="17"/>
                        <a:pt x="29" y="17"/>
                      </a:cubicBezTo>
                      <a:cubicBezTo>
                        <a:pt x="29" y="17"/>
                        <a:pt x="28" y="16"/>
                        <a:pt x="27" y="15"/>
                      </a:cubicBezTo>
                      <a:cubicBezTo>
                        <a:pt x="25" y="12"/>
                        <a:pt x="24" y="5"/>
                        <a:pt x="25" y="0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0" y="53"/>
                        <a:pt x="0" y="53"/>
                        <a:pt x="0" y="53"/>
                      </a:cubicBezTo>
                      <a:cubicBezTo>
                        <a:pt x="0" y="53"/>
                        <a:pt x="0" y="53"/>
                        <a:pt x="0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9" name="Freeform 1176"/>
                <p:cNvSpPr>
                  <a:spLocks/>
                </p:cNvSpPr>
                <p:nvPr/>
              </p:nvSpPr>
              <p:spPr bwMode="auto">
                <a:xfrm>
                  <a:off x="3167" y="2688"/>
                  <a:ext cx="110" cy="65"/>
                </a:xfrm>
                <a:custGeom>
                  <a:avLst/>
                  <a:gdLst>
                    <a:gd name="T0" fmla="*/ 94 w 115"/>
                    <a:gd name="T1" fmla="*/ 2 h 68"/>
                    <a:gd name="T2" fmla="*/ 84 w 115"/>
                    <a:gd name="T3" fmla="*/ 3 h 68"/>
                    <a:gd name="T4" fmla="*/ 80 w 115"/>
                    <a:gd name="T5" fmla="*/ 3 h 68"/>
                    <a:gd name="T6" fmla="*/ 72 w 115"/>
                    <a:gd name="T7" fmla="*/ 4 h 68"/>
                    <a:gd name="T8" fmla="*/ 56 w 115"/>
                    <a:gd name="T9" fmla="*/ 18 h 68"/>
                    <a:gd name="T10" fmla="*/ 49 w 115"/>
                    <a:gd name="T11" fmla="*/ 23 h 68"/>
                    <a:gd name="T12" fmla="*/ 45 w 115"/>
                    <a:gd name="T13" fmla="*/ 21 h 68"/>
                    <a:gd name="T14" fmla="*/ 35 w 115"/>
                    <a:gd name="T15" fmla="*/ 20 h 68"/>
                    <a:gd name="T16" fmla="*/ 29 w 115"/>
                    <a:gd name="T17" fmla="*/ 19 h 68"/>
                    <a:gd name="T18" fmla="*/ 20 w 115"/>
                    <a:gd name="T19" fmla="*/ 18 h 68"/>
                    <a:gd name="T20" fmla="*/ 17 w 115"/>
                    <a:gd name="T21" fmla="*/ 18 h 68"/>
                    <a:gd name="T22" fmla="*/ 10 w 115"/>
                    <a:gd name="T23" fmla="*/ 17 h 68"/>
                    <a:gd name="T24" fmla="*/ 9 w 115"/>
                    <a:gd name="T25" fmla="*/ 17 h 68"/>
                    <a:gd name="T26" fmla="*/ 5 w 115"/>
                    <a:gd name="T27" fmla="*/ 20 h 68"/>
                    <a:gd name="T28" fmla="*/ 5 w 115"/>
                    <a:gd name="T29" fmla="*/ 22 h 68"/>
                    <a:gd name="T30" fmla="*/ 5 w 115"/>
                    <a:gd name="T31" fmla="*/ 26 h 68"/>
                    <a:gd name="T32" fmla="*/ 5 w 115"/>
                    <a:gd name="T33" fmla="*/ 26 h 68"/>
                    <a:gd name="T34" fmla="*/ 5 w 115"/>
                    <a:gd name="T35" fmla="*/ 26 h 68"/>
                    <a:gd name="T36" fmla="*/ 5 w 115"/>
                    <a:gd name="T37" fmla="*/ 26 h 68"/>
                    <a:gd name="T38" fmla="*/ 5 w 115"/>
                    <a:gd name="T39" fmla="*/ 26 h 68"/>
                    <a:gd name="T40" fmla="*/ 5 w 115"/>
                    <a:gd name="T41" fmla="*/ 27 h 68"/>
                    <a:gd name="T42" fmla="*/ 5 w 115"/>
                    <a:gd name="T43" fmla="*/ 27 h 68"/>
                    <a:gd name="T44" fmla="*/ 4 w 115"/>
                    <a:gd name="T45" fmla="*/ 27 h 68"/>
                    <a:gd name="T46" fmla="*/ 4 w 115"/>
                    <a:gd name="T47" fmla="*/ 27 h 68"/>
                    <a:gd name="T48" fmla="*/ 4 w 115"/>
                    <a:gd name="T49" fmla="*/ 27 h 68"/>
                    <a:gd name="T50" fmla="*/ 3 w 115"/>
                    <a:gd name="T51" fmla="*/ 28 h 68"/>
                    <a:gd name="T52" fmla="*/ 3 w 115"/>
                    <a:gd name="T53" fmla="*/ 28 h 68"/>
                    <a:gd name="T54" fmla="*/ 2 w 115"/>
                    <a:gd name="T55" fmla="*/ 28 h 68"/>
                    <a:gd name="T56" fmla="*/ 2 w 115"/>
                    <a:gd name="T57" fmla="*/ 28 h 68"/>
                    <a:gd name="T58" fmla="*/ 1 w 115"/>
                    <a:gd name="T59" fmla="*/ 29 h 68"/>
                    <a:gd name="T60" fmla="*/ 1 w 115"/>
                    <a:gd name="T61" fmla="*/ 35 h 68"/>
                    <a:gd name="T62" fmla="*/ 4 w 115"/>
                    <a:gd name="T63" fmla="*/ 52 h 68"/>
                    <a:gd name="T64" fmla="*/ 7 w 115"/>
                    <a:gd name="T65" fmla="*/ 64 h 68"/>
                    <a:gd name="T66" fmla="*/ 8 w 115"/>
                    <a:gd name="T67" fmla="*/ 68 h 68"/>
                    <a:gd name="T68" fmla="*/ 8 w 115"/>
                    <a:gd name="T69" fmla="*/ 68 h 68"/>
                    <a:gd name="T70" fmla="*/ 12 w 115"/>
                    <a:gd name="T71" fmla="*/ 68 h 68"/>
                    <a:gd name="T72" fmla="*/ 26 w 115"/>
                    <a:gd name="T73" fmla="*/ 65 h 68"/>
                    <a:gd name="T74" fmla="*/ 42 w 115"/>
                    <a:gd name="T75" fmla="*/ 60 h 68"/>
                    <a:gd name="T76" fmla="*/ 52 w 115"/>
                    <a:gd name="T77" fmla="*/ 55 h 68"/>
                    <a:gd name="T78" fmla="*/ 65 w 115"/>
                    <a:gd name="T79" fmla="*/ 53 h 68"/>
                    <a:gd name="T80" fmla="*/ 65 w 115"/>
                    <a:gd name="T81" fmla="*/ 53 h 68"/>
                    <a:gd name="T82" fmla="*/ 72 w 115"/>
                    <a:gd name="T83" fmla="*/ 48 h 68"/>
                    <a:gd name="T84" fmla="*/ 72 w 115"/>
                    <a:gd name="T85" fmla="*/ 47 h 68"/>
                    <a:gd name="T86" fmla="*/ 87 w 115"/>
                    <a:gd name="T87" fmla="*/ 42 h 68"/>
                    <a:gd name="T88" fmla="*/ 97 w 115"/>
                    <a:gd name="T89" fmla="*/ 39 h 68"/>
                    <a:gd name="T90" fmla="*/ 105 w 115"/>
                    <a:gd name="T91" fmla="*/ 32 h 68"/>
                    <a:gd name="T92" fmla="*/ 107 w 115"/>
                    <a:gd name="T93" fmla="*/ 28 h 68"/>
                    <a:gd name="T94" fmla="*/ 113 w 115"/>
                    <a:gd name="T95" fmla="*/ 25 h 68"/>
                    <a:gd name="T96" fmla="*/ 115 w 115"/>
                    <a:gd name="T97" fmla="*/ 25 h 68"/>
                    <a:gd name="T98" fmla="*/ 107 w 115"/>
                    <a:gd name="T99" fmla="*/ 8 h 68"/>
                    <a:gd name="T100" fmla="*/ 106 w 115"/>
                    <a:gd name="T101" fmla="*/ 5 h 68"/>
                    <a:gd name="T102" fmla="*/ 106 w 115"/>
                    <a:gd name="T103" fmla="*/ 5 h 68"/>
                    <a:gd name="T104" fmla="*/ 105 w 115"/>
                    <a:gd name="T105" fmla="*/ 2 h 68"/>
                    <a:gd name="T106" fmla="*/ 104 w 115"/>
                    <a:gd name="T107" fmla="*/ 2 h 68"/>
                    <a:gd name="T108" fmla="*/ 104 w 115"/>
                    <a:gd name="T109" fmla="*/ 0 h 68"/>
                    <a:gd name="T110" fmla="*/ 103 w 115"/>
                    <a:gd name="T111" fmla="*/ 0 h 68"/>
                    <a:gd name="T112" fmla="*/ 94 w 115"/>
                    <a:gd name="T113" fmla="*/ 2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5" h="68">
                      <a:moveTo>
                        <a:pt x="94" y="2"/>
                      </a:moveTo>
                      <a:cubicBezTo>
                        <a:pt x="91" y="3"/>
                        <a:pt x="88" y="3"/>
                        <a:pt x="84" y="3"/>
                      </a:cubicBezTo>
                      <a:cubicBezTo>
                        <a:pt x="83" y="3"/>
                        <a:pt x="81" y="3"/>
                        <a:pt x="80" y="3"/>
                      </a:cubicBezTo>
                      <a:cubicBezTo>
                        <a:pt x="77" y="3"/>
                        <a:pt x="73" y="3"/>
                        <a:pt x="72" y="4"/>
                      </a:cubicBezTo>
                      <a:cubicBezTo>
                        <a:pt x="70" y="5"/>
                        <a:pt x="57" y="14"/>
                        <a:pt x="56" y="18"/>
                      </a:cubicBezTo>
                      <a:cubicBezTo>
                        <a:pt x="54" y="22"/>
                        <a:pt x="51" y="23"/>
                        <a:pt x="49" y="23"/>
                      </a:cubicBezTo>
                      <a:cubicBezTo>
                        <a:pt x="48" y="23"/>
                        <a:pt x="46" y="22"/>
                        <a:pt x="45" y="21"/>
                      </a:cubicBezTo>
                      <a:cubicBezTo>
                        <a:pt x="44" y="20"/>
                        <a:pt x="38" y="20"/>
                        <a:pt x="35" y="20"/>
                      </a:cubicBezTo>
                      <a:cubicBezTo>
                        <a:pt x="31" y="20"/>
                        <a:pt x="30" y="20"/>
                        <a:pt x="29" y="19"/>
                      </a:cubicBezTo>
                      <a:cubicBezTo>
                        <a:pt x="28" y="18"/>
                        <a:pt x="24" y="18"/>
                        <a:pt x="20" y="18"/>
                      </a:cubicBezTo>
                      <a:cubicBezTo>
                        <a:pt x="19" y="18"/>
                        <a:pt x="18" y="18"/>
                        <a:pt x="17" y="18"/>
                      </a:cubicBezTo>
                      <a:cubicBezTo>
                        <a:pt x="14" y="18"/>
                        <a:pt x="12" y="18"/>
                        <a:pt x="10" y="17"/>
                      </a:cubicBezTo>
                      <a:cubicBezTo>
                        <a:pt x="10" y="17"/>
                        <a:pt x="9" y="17"/>
                        <a:pt x="9" y="17"/>
                      </a:cubicBezTo>
                      <a:cubicBezTo>
                        <a:pt x="8" y="17"/>
                        <a:pt x="6" y="18"/>
                        <a:pt x="5" y="20"/>
                      </a:cubicBezTo>
                      <a:cubicBezTo>
                        <a:pt x="5" y="20"/>
                        <a:pt x="5" y="21"/>
                        <a:pt x="5" y="22"/>
                      </a:cubicBezTo>
                      <a:cubicBezTo>
                        <a:pt x="6" y="23"/>
                        <a:pt x="6" y="25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6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4" y="27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4" y="27"/>
                        <a:pt x="4" y="27"/>
                        <a:pt x="4" y="27"/>
                      </a:cubicBezTo>
                      <a:cubicBezTo>
                        <a:pt x="4" y="27"/>
                        <a:pt x="4" y="27"/>
                        <a:pt x="3" y="2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28"/>
                        <a:pt x="2" y="28"/>
                        <a:pt x="2" y="28"/>
                      </a:cubicBezTo>
                      <a:cubicBezTo>
                        <a:pt x="2" y="28"/>
                        <a:pt x="1" y="29"/>
                        <a:pt x="1" y="29"/>
                      </a:cubicBezTo>
                      <a:cubicBezTo>
                        <a:pt x="2" y="31"/>
                        <a:pt x="2" y="34"/>
                        <a:pt x="1" y="35"/>
                      </a:cubicBezTo>
                      <a:cubicBezTo>
                        <a:pt x="0" y="38"/>
                        <a:pt x="1" y="47"/>
                        <a:pt x="4" y="52"/>
                      </a:cubicBezTo>
                      <a:cubicBezTo>
                        <a:pt x="7" y="55"/>
                        <a:pt x="7" y="60"/>
                        <a:pt x="7" y="64"/>
                      </a:cubicBezTo>
                      <a:cubicBezTo>
                        <a:pt x="8" y="65"/>
                        <a:pt x="8" y="67"/>
                        <a:pt x="8" y="6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8" y="68"/>
                        <a:pt x="10" y="68"/>
                        <a:pt x="12" y="68"/>
                      </a:cubicBezTo>
                      <a:cubicBezTo>
                        <a:pt x="17" y="68"/>
                        <a:pt x="23" y="67"/>
                        <a:pt x="26" y="65"/>
                      </a:cubicBezTo>
                      <a:cubicBezTo>
                        <a:pt x="32" y="61"/>
                        <a:pt x="36" y="60"/>
                        <a:pt x="42" y="60"/>
                      </a:cubicBezTo>
                      <a:cubicBezTo>
                        <a:pt x="46" y="60"/>
                        <a:pt x="51" y="57"/>
                        <a:pt x="52" y="55"/>
                      </a:cubicBezTo>
                      <a:cubicBezTo>
                        <a:pt x="55" y="52"/>
                        <a:pt x="62" y="52"/>
                        <a:pt x="65" y="53"/>
                      </a:cubicBezTo>
                      <a:cubicBezTo>
                        <a:pt x="65" y="53"/>
                        <a:pt x="65" y="53"/>
                        <a:pt x="65" y="53"/>
                      </a:cubicBezTo>
                      <a:cubicBezTo>
                        <a:pt x="67" y="53"/>
                        <a:pt x="69" y="50"/>
                        <a:pt x="72" y="48"/>
                      </a:cubicBezTo>
                      <a:cubicBezTo>
                        <a:pt x="72" y="47"/>
                        <a:pt x="72" y="47"/>
                        <a:pt x="72" y="47"/>
                      </a:cubicBezTo>
                      <a:cubicBezTo>
                        <a:pt x="75" y="45"/>
                        <a:pt x="80" y="43"/>
                        <a:pt x="87" y="42"/>
                      </a:cubicBezTo>
                      <a:cubicBezTo>
                        <a:pt x="90" y="41"/>
                        <a:pt x="94" y="40"/>
                        <a:pt x="97" y="39"/>
                      </a:cubicBezTo>
                      <a:cubicBezTo>
                        <a:pt x="104" y="37"/>
                        <a:pt x="104" y="34"/>
                        <a:pt x="105" y="32"/>
                      </a:cubicBezTo>
                      <a:cubicBezTo>
                        <a:pt x="106" y="31"/>
                        <a:pt x="106" y="29"/>
                        <a:pt x="107" y="28"/>
                      </a:cubicBezTo>
                      <a:cubicBezTo>
                        <a:pt x="109" y="26"/>
                        <a:pt x="111" y="26"/>
                        <a:pt x="113" y="25"/>
                      </a:cubicBezTo>
                      <a:cubicBezTo>
                        <a:pt x="114" y="25"/>
                        <a:pt x="115" y="25"/>
                        <a:pt x="115" y="25"/>
                      </a:cubicBezTo>
                      <a:cubicBezTo>
                        <a:pt x="113" y="19"/>
                        <a:pt x="110" y="13"/>
                        <a:pt x="107" y="8"/>
                      </a:cubicBezTo>
                      <a:cubicBezTo>
                        <a:pt x="107" y="7"/>
                        <a:pt x="106" y="6"/>
                        <a:pt x="106" y="5"/>
                      </a:cubicBezTo>
                      <a:cubicBezTo>
                        <a:pt x="106" y="5"/>
                        <a:pt x="106" y="5"/>
                        <a:pt x="106" y="5"/>
                      </a:cubicBezTo>
                      <a:cubicBezTo>
                        <a:pt x="105" y="4"/>
                        <a:pt x="105" y="3"/>
                        <a:pt x="105" y="2"/>
                      </a:cubicBezTo>
                      <a:cubicBezTo>
                        <a:pt x="105" y="2"/>
                        <a:pt x="104" y="2"/>
                        <a:pt x="104" y="2"/>
                      </a:cubicBezTo>
                      <a:cubicBezTo>
                        <a:pt x="104" y="1"/>
                        <a:pt x="104" y="1"/>
                        <a:pt x="104" y="0"/>
                      </a:cubicBezTo>
                      <a:cubicBezTo>
                        <a:pt x="103" y="0"/>
                        <a:pt x="103" y="0"/>
                        <a:pt x="103" y="0"/>
                      </a:cubicBezTo>
                      <a:cubicBezTo>
                        <a:pt x="100" y="1"/>
                        <a:pt x="96" y="2"/>
                        <a:pt x="9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0" name="Freeform 1177"/>
                <p:cNvSpPr>
                  <a:spLocks/>
                </p:cNvSpPr>
                <p:nvPr/>
              </p:nvSpPr>
              <p:spPr bwMode="auto">
                <a:xfrm>
                  <a:off x="3279" y="2401"/>
                  <a:ext cx="149" cy="93"/>
                </a:xfrm>
                <a:custGeom>
                  <a:avLst/>
                  <a:gdLst>
                    <a:gd name="T0" fmla="*/ 101 w 155"/>
                    <a:gd name="T1" fmla="*/ 92 h 96"/>
                    <a:gd name="T2" fmla="*/ 110 w 155"/>
                    <a:gd name="T3" fmla="*/ 96 h 96"/>
                    <a:gd name="T4" fmla="*/ 111 w 155"/>
                    <a:gd name="T5" fmla="*/ 96 h 96"/>
                    <a:gd name="T6" fmla="*/ 125 w 155"/>
                    <a:gd name="T7" fmla="*/ 86 h 96"/>
                    <a:gd name="T8" fmla="*/ 138 w 155"/>
                    <a:gd name="T9" fmla="*/ 70 h 96"/>
                    <a:gd name="T10" fmla="*/ 144 w 155"/>
                    <a:gd name="T11" fmla="*/ 68 h 96"/>
                    <a:gd name="T12" fmla="*/ 153 w 155"/>
                    <a:gd name="T13" fmla="*/ 66 h 96"/>
                    <a:gd name="T14" fmla="*/ 155 w 155"/>
                    <a:gd name="T15" fmla="*/ 63 h 96"/>
                    <a:gd name="T16" fmla="*/ 140 w 155"/>
                    <a:gd name="T17" fmla="*/ 56 h 96"/>
                    <a:gd name="T18" fmla="*/ 115 w 155"/>
                    <a:gd name="T19" fmla="*/ 40 h 96"/>
                    <a:gd name="T20" fmla="*/ 102 w 155"/>
                    <a:gd name="T21" fmla="*/ 22 h 96"/>
                    <a:gd name="T22" fmla="*/ 82 w 155"/>
                    <a:gd name="T23" fmla="*/ 16 h 96"/>
                    <a:gd name="T24" fmla="*/ 70 w 155"/>
                    <a:gd name="T25" fmla="*/ 2 h 96"/>
                    <a:gd name="T26" fmla="*/ 60 w 155"/>
                    <a:gd name="T27" fmla="*/ 3 h 96"/>
                    <a:gd name="T28" fmla="*/ 55 w 155"/>
                    <a:gd name="T29" fmla="*/ 7 h 96"/>
                    <a:gd name="T30" fmla="*/ 49 w 155"/>
                    <a:gd name="T31" fmla="*/ 12 h 96"/>
                    <a:gd name="T32" fmla="*/ 48 w 155"/>
                    <a:gd name="T33" fmla="*/ 16 h 96"/>
                    <a:gd name="T34" fmla="*/ 39 w 155"/>
                    <a:gd name="T35" fmla="*/ 18 h 96"/>
                    <a:gd name="T36" fmla="*/ 35 w 155"/>
                    <a:gd name="T37" fmla="*/ 17 h 96"/>
                    <a:gd name="T38" fmla="*/ 32 w 155"/>
                    <a:gd name="T39" fmla="*/ 18 h 96"/>
                    <a:gd name="T40" fmla="*/ 13 w 155"/>
                    <a:gd name="T41" fmla="*/ 4 h 96"/>
                    <a:gd name="T42" fmla="*/ 9 w 155"/>
                    <a:gd name="T43" fmla="*/ 4 h 96"/>
                    <a:gd name="T44" fmla="*/ 16 w 155"/>
                    <a:gd name="T45" fmla="*/ 15 h 96"/>
                    <a:gd name="T46" fmla="*/ 21 w 155"/>
                    <a:gd name="T47" fmla="*/ 25 h 96"/>
                    <a:gd name="T48" fmla="*/ 7 w 155"/>
                    <a:gd name="T49" fmla="*/ 26 h 96"/>
                    <a:gd name="T50" fmla="*/ 1 w 155"/>
                    <a:gd name="T51" fmla="*/ 27 h 96"/>
                    <a:gd name="T52" fmla="*/ 2 w 155"/>
                    <a:gd name="T53" fmla="*/ 33 h 96"/>
                    <a:gd name="T54" fmla="*/ 11 w 155"/>
                    <a:gd name="T55" fmla="*/ 44 h 96"/>
                    <a:gd name="T56" fmla="*/ 13 w 155"/>
                    <a:gd name="T57" fmla="*/ 66 h 96"/>
                    <a:gd name="T58" fmla="*/ 14 w 155"/>
                    <a:gd name="T59" fmla="*/ 67 h 96"/>
                    <a:gd name="T60" fmla="*/ 16 w 155"/>
                    <a:gd name="T61" fmla="*/ 66 h 96"/>
                    <a:gd name="T62" fmla="*/ 18 w 155"/>
                    <a:gd name="T63" fmla="*/ 66 h 96"/>
                    <a:gd name="T64" fmla="*/ 18 w 155"/>
                    <a:gd name="T65" fmla="*/ 66 h 96"/>
                    <a:gd name="T66" fmla="*/ 19 w 155"/>
                    <a:gd name="T67" fmla="*/ 66 h 96"/>
                    <a:gd name="T68" fmla="*/ 33 w 155"/>
                    <a:gd name="T69" fmla="*/ 58 h 96"/>
                    <a:gd name="T70" fmla="*/ 44 w 155"/>
                    <a:gd name="T71" fmla="*/ 55 h 96"/>
                    <a:gd name="T72" fmla="*/ 63 w 155"/>
                    <a:gd name="T73" fmla="*/ 62 h 96"/>
                    <a:gd name="T74" fmla="*/ 77 w 155"/>
                    <a:gd name="T75" fmla="*/ 69 h 96"/>
                    <a:gd name="T76" fmla="*/ 87 w 155"/>
                    <a:gd name="T77" fmla="*/ 77 h 96"/>
                    <a:gd name="T78" fmla="*/ 97 w 155"/>
                    <a:gd name="T79" fmla="*/ 81 h 96"/>
                    <a:gd name="T80" fmla="*/ 98 w 155"/>
                    <a:gd name="T81" fmla="*/ 83 h 96"/>
                    <a:gd name="T82" fmla="*/ 98 w 155"/>
                    <a:gd name="T83" fmla="*/ 85 h 96"/>
                    <a:gd name="T84" fmla="*/ 98 w 155"/>
                    <a:gd name="T85" fmla="*/ 88 h 96"/>
                    <a:gd name="T86" fmla="*/ 99 w 155"/>
                    <a:gd name="T87" fmla="*/ 9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55" h="96">
                      <a:moveTo>
                        <a:pt x="100" y="92"/>
                      </a:moveTo>
                      <a:cubicBezTo>
                        <a:pt x="100" y="92"/>
                        <a:pt x="100" y="92"/>
                        <a:pt x="101" y="92"/>
                      </a:cubicBezTo>
                      <a:cubicBezTo>
                        <a:pt x="101" y="92"/>
                        <a:pt x="101" y="92"/>
                        <a:pt x="101" y="92"/>
                      </a:cubicBezTo>
                      <a:cubicBezTo>
                        <a:pt x="101" y="92"/>
                        <a:pt x="101" y="92"/>
                        <a:pt x="102" y="92"/>
                      </a:cubicBezTo>
                      <a:cubicBezTo>
                        <a:pt x="103" y="92"/>
                        <a:pt x="103" y="92"/>
                        <a:pt x="103" y="92"/>
                      </a:cubicBezTo>
                      <a:cubicBezTo>
                        <a:pt x="105" y="92"/>
                        <a:pt x="109" y="92"/>
                        <a:pt x="110" y="96"/>
                      </a:cubicBezTo>
                      <a:cubicBezTo>
                        <a:pt x="110" y="95"/>
                        <a:pt x="110" y="95"/>
                        <a:pt x="110" y="95"/>
                      </a:cubicBezTo>
                      <a:cubicBezTo>
                        <a:pt x="110" y="95"/>
                        <a:pt x="110" y="96"/>
                        <a:pt x="110" y="96"/>
                      </a:cubicBezTo>
                      <a:cubicBezTo>
                        <a:pt x="110" y="96"/>
                        <a:pt x="111" y="96"/>
                        <a:pt x="111" y="96"/>
                      </a:cubicBezTo>
                      <a:cubicBezTo>
                        <a:pt x="113" y="96"/>
                        <a:pt x="114" y="95"/>
                        <a:pt x="115" y="94"/>
                      </a:cubicBezTo>
                      <a:cubicBezTo>
                        <a:pt x="116" y="93"/>
                        <a:pt x="116" y="93"/>
                        <a:pt x="116" y="93"/>
                      </a:cubicBezTo>
                      <a:cubicBezTo>
                        <a:pt x="115" y="88"/>
                        <a:pt x="120" y="87"/>
                        <a:pt x="125" y="86"/>
                      </a:cubicBezTo>
                      <a:cubicBezTo>
                        <a:pt x="127" y="85"/>
                        <a:pt x="131" y="84"/>
                        <a:pt x="132" y="83"/>
                      </a:cubicBezTo>
                      <a:cubicBezTo>
                        <a:pt x="132" y="81"/>
                        <a:pt x="132" y="81"/>
                        <a:pt x="132" y="81"/>
                      </a:cubicBezTo>
                      <a:cubicBezTo>
                        <a:pt x="133" y="76"/>
                        <a:pt x="135" y="71"/>
                        <a:pt x="138" y="70"/>
                      </a:cubicBezTo>
                      <a:cubicBezTo>
                        <a:pt x="139" y="70"/>
                        <a:pt x="139" y="70"/>
                        <a:pt x="140" y="70"/>
                      </a:cubicBezTo>
                      <a:cubicBezTo>
                        <a:pt x="140" y="70"/>
                        <a:pt x="141" y="70"/>
                        <a:pt x="141" y="70"/>
                      </a:cubicBezTo>
                      <a:cubicBezTo>
                        <a:pt x="142" y="70"/>
                        <a:pt x="143" y="69"/>
                        <a:pt x="144" y="68"/>
                      </a:cubicBezTo>
                      <a:cubicBezTo>
                        <a:pt x="145" y="66"/>
                        <a:pt x="147" y="65"/>
                        <a:pt x="149" y="65"/>
                      </a:cubicBezTo>
                      <a:cubicBezTo>
                        <a:pt x="149" y="65"/>
                        <a:pt x="149" y="65"/>
                        <a:pt x="149" y="65"/>
                      </a:cubicBezTo>
                      <a:cubicBezTo>
                        <a:pt x="151" y="65"/>
                        <a:pt x="152" y="65"/>
                        <a:pt x="153" y="66"/>
                      </a:cubicBezTo>
                      <a:cubicBezTo>
                        <a:pt x="154" y="66"/>
                        <a:pt x="155" y="66"/>
                        <a:pt x="155" y="67"/>
                      </a:cubicBezTo>
                      <a:cubicBezTo>
                        <a:pt x="155" y="67"/>
                        <a:pt x="155" y="67"/>
                        <a:pt x="155" y="67"/>
                      </a:cubicBezTo>
                      <a:cubicBezTo>
                        <a:pt x="155" y="63"/>
                        <a:pt x="155" y="63"/>
                        <a:pt x="155" y="63"/>
                      </a:cubicBezTo>
                      <a:cubicBezTo>
                        <a:pt x="152" y="61"/>
                        <a:pt x="149" y="60"/>
                        <a:pt x="147" y="60"/>
                      </a:cubicBezTo>
                      <a:cubicBezTo>
                        <a:pt x="147" y="60"/>
                        <a:pt x="147" y="60"/>
                        <a:pt x="147" y="60"/>
                      </a:cubicBezTo>
                      <a:cubicBezTo>
                        <a:pt x="144" y="60"/>
                        <a:pt x="142" y="58"/>
                        <a:pt x="140" y="56"/>
                      </a:cubicBezTo>
                      <a:cubicBezTo>
                        <a:pt x="138" y="55"/>
                        <a:pt x="136" y="53"/>
                        <a:pt x="134" y="52"/>
                      </a:cubicBezTo>
                      <a:cubicBezTo>
                        <a:pt x="132" y="51"/>
                        <a:pt x="123" y="48"/>
                        <a:pt x="120" y="44"/>
                      </a:cubicBezTo>
                      <a:cubicBezTo>
                        <a:pt x="120" y="43"/>
                        <a:pt x="117" y="41"/>
                        <a:pt x="115" y="40"/>
                      </a:cubicBezTo>
                      <a:cubicBezTo>
                        <a:pt x="112" y="38"/>
                        <a:pt x="110" y="37"/>
                        <a:pt x="109" y="35"/>
                      </a:cubicBezTo>
                      <a:cubicBezTo>
                        <a:pt x="108" y="33"/>
                        <a:pt x="106" y="29"/>
                        <a:pt x="104" y="26"/>
                      </a:cubicBezTo>
                      <a:cubicBezTo>
                        <a:pt x="103" y="25"/>
                        <a:pt x="102" y="23"/>
                        <a:pt x="102" y="22"/>
                      </a:cubicBezTo>
                      <a:cubicBezTo>
                        <a:pt x="102" y="21"/>
                        <a:pt x="101" y="20"/>
                        <a:pt x="101" y="20"/>
                      </a:cubicBezTo>
                      <a:cubicBezTo>
                        <a:pt x="100" y="19"/>
                        <a:pt x="99" y="19"/>
                        <a:pt x="97" y="19"/>
                      </a:cubicBezTo>
                      <a:cubicBezTo>
                        <a:pt x="86" y="19"/>
                        <a:pt x="82" y="19"/>
                        <a:pt x="82" y="16"/>
                      </a:cubicBezTo>
                      <a:cubicBezTo>
                        <a:pt x="82" y="13"/>
                        <a:pt x="81" y="6"/>
                        <a:pt x="80" y="6"/>
                      </a:cubicBezTo>
                      <a:cubicBezTo>
                        <a:pt x="79" y="5"/>
                        <a:pt x="79" y="5"/>
                        <a:pt x="79" y="5"/>
                      </a:cubicBezTo>
                      <a:cubicBezTo>
                        <a:pt x="76" y="5"/>
                        <a:pt x="72" y="4"/>
                        <a:pt x="70" y="2"/>
                      </a:cubicBezTo>
                      <a:cubicBezTo>
                        <a:pt x="69" y="1"/>
                        <a:pt x="67" y="0"/>
                        <a:pt x="65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64" y="2"/>
                        <a:pt x="62" y="3"/>
                        <a:pt x="60" y="3"/>
                      </a:cubicBezTo>
                      <a:cubicBezTo>
                        <a:pt x="60" y="3"/>
                        <a:pt x="60" y="3"/>
                        <a:pt x="60" y="3"/>
                      </a:cubicBezTo>
                      <a:cubicBezTo>
                        <a:pt x="60" y="4"/>
                        <a:pt x="59" y="7"/>
                        <a:pt x="55" y="7"/>
                      </a:cubicBezTo>
                      <a:cubicBezTo>
                        <a:pt x="55" y="7"/>
                        <a:pt x="55" y="7"/>
                        <a:pt x="55" y="7"/>
                      </a:cubicBezTo>
                      <a:cubicBezTo>
                        <a:pt x="55" y="7"/>
                        <a:pt x="55" y="7"/>
                        <a:pt x="55" y="7"/>
                      </a:cubicBezTo>
                      <a:cubicBezTo>
                        <a:pt x="52" y="7"/>
                        <a:pt x="49" y="10"/>
                        <a:pt x="49" y="11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3"/>
                        <a:pt x="49" y="15"/>
                        <a:pt x="48" y="16"/>
                      </a:cubicBezTo>
                      <a:cubicBezTo>
                        <a:pt x="48" y="16"/>
                        <a:pt x="48" y="17"/>
                        <a:pt x="48" y="17"/>
                      </a:cubicBezTo>
                      <a:cubicBezTo>
                        <a:pt x="46" y="18"/>
                        <a:pt x="45" y="19"/>
                        <a:pt x="43" y="19"/>
                      </a:cubicBezTo>
                      <a:cubicBezTo>
                        <a:pt x="42" y="18"/>
                        <a:pt x="40" y="18"/>
                        <a:pt x="39" y="18"/>
                      </a:cubicBezTo>
                      <a:cubicBezTo>
                        <a:pt x="39" y="18"/>
                        <a:pt x="39" y="18"/>
                        <a:pt x="39" y="18"/>
                      </a:cubicBezTo>
                      <a:cubicBezTo>
                        <a:pt x="37" y="18"/>
                        <a:pt x="36" y="17"/>
                        <a:pt x="36" y="17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4" y="17"/>
                        <a:pt x="33" y="18"/>
                        <a:pt x="32" y="18"/>
                      </a:cubicBezTo>
                      <a:cubicBezTo>
                        <a:pt x="31" y="18"/>
                        <a:pt x="29" y="17"/>
                        <a:pt x="27" y="16"/>
                      </a:cubicBezTo>
                      <a:cubicBezTo>
                        <a:pt x="27" y="15"/>
                        <a:pt x="26" y="15"/>
                        <a:pt x="26" y="14"/>
                      </a:cubicBezTo>
                      <a:cubicBezTo>
                        <a:pt x="21" y="8"/>
                        <a:pt x="16" y="4"/>
                        <a:pt x="13" y="4"/>
                      </a:cubicBezTo>
                      <a:cubicBezTo>
                        <a:pt x="12" y="4"/>
                        <a:pt x="12" y="4"/>
                        <a:pt x="11" y="4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3" y="5"/>
                        <a:pt x="14" y="10"/>
                        <a:pt x="15" y="12"/>
                      </a:cubicBezTo>
                      <a:cubicBezTo>
                        <a:pt x="15" y="13"/>
                        <a:pt x="15" y="14"/>
                        <a:pt x="16" y="15"/>
                      </a:cubicBezTo>
                      <a:cubicBezTo>
                        <a:pt x="20" y="15"/>
                        <a:pt x="25" y="20"/>
                        <a:pt x="25" y="22"/>
                      </a:cubicBezTo>
                      <a:cubicBezTo>
                        <a:pt x="24" y="24"/>
                        <a:pt x="23" y="25"/>
                        <a:pt x="21" y="25"/>
                      </a:cubicBezTo>
                      <a:cubicBezTo>
                        <a:pt x="21" y="25"/>
                        <a:pt x="21" y="25"/>
                        <a:pt x="21" y="25"/>
                      </a:cubicBezTo>
                      <a:cubicBezTo>
                        <a:pt x="19" y="25"/>
                        <a:pt x="18" y="26"/>
                        <a:pt x="17" y="26"/>
                      </a:cubicBezTo>
                      <a:cubicBezTo>
                        <a:pt x="15" y="27"/>
                        <a:pt x="12" y="28"/>
                        <a:pt x="9" y="27"/>
                      </a:cubicBezTo>
                      <a:cubicBezTo>
                        <a:pt x="8" y="27"/>
                        <a:pt x="7" y="27"/>
                        <a:pt x="7" y="26"/>
                      </a:cubicBezTo>
                      <a:cubicBezTo>
                        <a:pt x="5" y="26"/>
                        <a:pt x="3" y="25"/>
                        <a:pt x="2" y="25"/>
                      </a:cubicBezTo>
                      <a:cubicBezTo>
                        <a:pt x="2" y="25"/>
                        <a:pt x="2" y="25"/>
                        <a:pt x="1" y="26"/>
                      </a:cubicBezTo>
                      <a:cubicBezTo>
                        <a:pt x="1" y="27"/>
                        <a:pt x="1" y="27"/>
                        <a:pt x="1" y="27"/>
                      </a:cubicBezTo>
                      <a:cubicBezTo>
                        <a:pt x="1" y="29"/>
                        <a:pt x="0" y="32"/>
                        <a:pt x="0" y="33"/>
                      </a:cubicBezTo>
                      <a:cubicBezTo>
                        <a:pt x="0" y="33"/>
                        <a:pt x="1" y="33"/>
                        <a:pt x="1" y="33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5" y="33"/>
                        <a:pt x="7" y="34"/>
                        <a:pt x="7" y="35"/>
                      </a:cubicBezTo>
                      <a:cubicBezTo>
                        <a:pt x="8" y="37"/>
                        <a:pt x="7" y="39"/>
                        <a:pt x="6" y="41"/>
                      </a:cubicBezTo>
                      <a:cubicBezTo>
                        <a:pt x="9" y="41"/>
                        <a:pt x="10" y="43"/>
                        <a:pt x="11" y="44"/>
                      </a:cubicBezTo>
                      <a:cubicBezTo>
                        <a:pt x="11" y="45"/>
                        <a:pt x="11" y="46"/>
                        <a:pt x="12" y="46"/>
                      </a:cubicBezTo>
                      <a:cubicBezTo>
                        <a:pt x="13" y="48"/>
                        <a:pt x="14" y="50"/>
                        <a:pt x="13" y="54"/>
                      </a:cubicBezTo>
                      <a:cubicBezTo>
                        <a:pt x="12" y="57"/>
                        <a:pt x="13" y="62"/>
                        <a:pt x="13" y="66"/>
                      </a:cubicBezTo>
                      <a:cubicBezTo>
                        <a:pt x="13" y="67"/>
                        <a:pt x="13" y="67"/>
                        <a:pt x="13" y="67"/>
                      </a:cubicBezTo>
                      <a:cubicBezTo>
                        <a:pt x="13" y="67"/>
                        <a:pt x="13" y="67"/>
                        <a:pt x="13" y="67"/>
                      </a:cubicBezTo>
                      <a:cubicBezTo>
                        <a:pt x="13" y="67"/>
                        <a:pt x="14" y="67"/>
                        <a:pt x="14" y="67"/>
                      </a:cubicBezTo>
                      <a:cubicBezTo>
                        <a:pt x="14" y="67"/>
                        <a:pt x="15" y="67"/>
                        <a:pt x="15" y="67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6" y="66"/>
                        <a:pt x="16" y="66"/>
                        <a:pt x="16" y="66"/>
                      </a:cubicBezTo>
                      <a:cubicBezTo>
                        <a:pt x="16" y="66"/>
                        <a:pt x="17" y="66"/>
                        <a:pt x="17" y="66"/>
                      </a:cubicBezTo>
                      <a:cubicBezTo>
                        <a:pt x="17" y="66"/>
                        <a:pt x="17" y="66"/>
                        <a:pt x="17" y="66"/>
                      </a:cubicBezTo>
                      <a:cubicBezTo>
                        <a:pt x="17" y="66"/>
                        <a:pt x="17" y="66"/>
                        <a:pt x="18" y="66"/>
                      </a:cubicBezTo>
                      <a:cubicBezTo>
                        <a:pt x="18" y="66"/>
                        <a:pt x="18" y="66"/>
                        <a:pt x="18" y="66"/>
                      </a:cubicBezTo>
                      <a:cubicBezTo>
                        <a:pt x="18" y="66"/>
                        <a:pt x="18" y="66"/>
                        <a:pt x="18" y="66"/>
                      </a:cubicBezTo>
                      <a:cubicBezTo>
                        <a:pt x="18" y="66"/>
                        <a:pt x="18" y="66"/>
                        <a:pt x="18" y="66"/>
                      </a:cubicBezTo>
                      <a:cubicBezTo>
                        <a:pt x="18" y="66"/>
                        <a:pt x="19" y="66"/>
                        <a:pt x="19" y="66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19" y="66"/>
                        <a:pt x="19" y="66"/>
                        <a:pt x="19" y="66"/>
                      </a:cubicBezTo>
                      <a:cubicBezTo>
                        <a:pt x="20" y="64"/>
                        <a:pt x="26" y="58"/>
                        <a:pt x="30" y="58"/>
                      </a:cubicBezTo>
                      <a:cubicBezTo>
                        <a:pt x="31" y="58"/>
                        <a:pt x="32" y="58"/>
                        <a:pt x="33" y="58"/>
                      </a:cubicBezTo>
                      <a:cubicBezTo>
                        <a:pt x="34" y="58"/>
                        <a:pt x="35" y="58"/>
                        <a:pt x="35" y="58"/>
                      </a:cubicBezTo>
                      <a:cubicBezTo>
                        <a:pt x="36" y="58"/>
                        <a:pt x="37" y="58"/>
                        <a:pt x="37" y="58"/>
                      </a:cubicBezTo>
                      <a:cubicBezTo>
                        <a:pt x="38" y="56"/>
                        <a:pt x="41" y="55"/>
                        <a:pt x="44" y="55"/>
                      </a:cubicBezTo>
                      <a:cubicBezTo>
                        <a:pt x="45" y="55"/>
                        <a:pt x="51" y="56"/>
                        <a:pt x="53" y="58"/>
                      </a:cubicBezTo>
                      <a:cubicBezTo>
                        <a:pt x="54" y="59"/>
                        <a:pt x="59" y="61"/>
                        <a:pt x="60" y="61"/>
                      </a:cubicBezTo>
                      <a:cubicBezTo>
                        <a:pt x="61" y="61"/>
                        <a:pt x="62" y="62"/>
                        <a:pt x="63" y="62"/>
                      </a:cubicBezTo>
                      <a:cubicBezTo>
                        <a:pt x="63" y="63"/>
                        <a:pt x="64" y="64"/>
                        <a:pt x="65" y="64"/>
                      </a:cubicBezTo>
                      <a:cubicBezTo>
                        <a:pt x="65" y="64"/>
                        <a:pt x="66" y="64"/>
                        <a:pt x="66" y="64"/>
                      </a:cubicBezTo>
                      <a:cubicBezTo>
                        <a:pt x="69" y="64"/>
                        <a:pt x="77" y="64"/>
                        <a:pt x="77" y="69"/>
                      </a:cubicBezTo>
                      <a:cubicBezTo>
                        <a:pt x="77" y="69"/>
                        <a:pt x="78" y="71"/>
                        <a:pt x="80" y="71"/>
                      </a:cubicBezTo>
                      <a:cubicBezTo>
                        <a:pt x="82" y="71"/>
                        <a:pt x="84" y="73"/>
                        <a:pt x="85" y="75"/>
                      </a:cubicBezTo>
                      <a:cubicBezTo>
                        <a:pt x="86" y="75"/>
                        <a:pt x="87" y="77"/>
                        <a:pt x="87" y="77"/>
                      </a:cubicBezTo>
                      <a:cubicBezTo>
                        <a:pt x="88" y="77"/>
                        <a:pt x="89" y="77"/>
                        <a:pt x="90" y="77"/>
                      </a:cubicBezTo>
                      <a:cubicBezTo>
                        <a:pt x="92" y="77"/>
                        <a:pt x="97" y="77"/>
                        <a:pt x="97" y="80"/>
                      </a:cubicBezTo>
                      <a:cubicBezTo>
                        <a:pt x="97" y="80"/>
                        <a:pt x="97" y="81"/>
                        <a:pt x="97" y="81"/>
                      </a:cubicBezTo>
                      <a:cubicBezTo>
                        <a:pt x="97" y="81"/>
                        <a:pt x="97" y="81"/>
                        <a:pt x="97" y="81"/>
                      </a:cubicBezTo>
                      <a:cubicBezTo>
                        <a:pt x="97" y="82"/>
                        <a:pt x="97" y="82"/>
                        <a:pt x="97" y="82"/>
                      </a:cubicBezTo>
                      <a:cubicBezTo>
                        <a:pt x="98" y="82"/>
                        <a:pt x="98" y="82"/>
                        <a:pt x="98" y="83"/>
                      </a:cubicBezTo>
                      <a:cubicBezTo>
                        <a:pt x="98" y="83"/>
                        <a:pt x="98" y="83"/>
                        <a:pt x="98" y="84"/>
                      </a:cubicBez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98" y="85"/>
                        <a:pt x="98" y="85"/>
                        <a:pt x="98" y="85"/>
                      </a:cubicBezTo>
                      <a:cubicBezTo>
                        <a:pt x="98" y="86"/>
                        <a:pt x="98" y="86"/>
                        <a:pt x="98" y="86"/>
                      </a:cubicBezTo>
                      <a:cubicBezTo>
                        <a:pt x="98" y="86"/>
                        <a:pt x="98" y="87"/>
                        <a:pt x="98" y="87"/>
                      </a:cubicBezTo>
                      <a:cubicBezTo>
                        <a:pt x="98" y="87"/>
                        <a:pt x="98" y="88"/>
                        <a:pt x="98" y="88"/>
                      </a:cubicBezTo>
                      <a:cubicBezTo>
                        <a:pt x="98" y="88"/>
                        <a:pt x="98" y="89"/>
                        <a:pt x="98" y="89"/>
                      </a:cubicBezTo>
                      <a:cubicBezTo>
                        <a:pt x="98" y="90"/>
                        <a:pt x="98" y="90"/>
                        <a:pt x="98" y="90"/>
                      </a:cubicBezTo>
                      <a:cubicBezTo>
                        <a:pt x="99" y="90"/>
                        <a:pt x="99" y="91"/>
                        <a:pt x="99" y="92"/>
                      </a:cubicBezTo>
                      <a:cubicBezTo>
                        <a:pt x="99" y="92"/>
                        <a:pt x="99" y="92"/>
                        <a:pt x="99" y="92"/>
                      </a:cubicBezTo>
                      <a:cubicBezTo>
                        <a:pt x="99" y="92"/>
                        <a:pt x="99" y="92"/>
                        <a:pt x="100" y="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1" name="Freeform 1178"/>
                <p:cNvSpPr>
                  <a:spLocks/>
                </p:cNvSpPr>
                <p:nvPr/>
              </p:nvSpPr>
              <p:spPr bwMode="auto">
                <a:xfrm>
                  <a:off x="3184" y="2437"/>
                  <a:ext cx="207" cy="177"/>
                </a:xfrm>
                <a:custGeom>
                  <a:avLst/>
                  <a:gdLst>
                    <a:gd name="T0" fmla="*/ 188 w 216"/>
                    <a:gd name="T1" fmla="*/ 129 h 184"/>
                    <a:gd name="T2" fmla="*/ 187 w 216"/>
                    <a:gd name="T3" fmla="*/ 127 h 184"/>
                    <a:gd name="T4" fmla="*/ 199 w 216"/>
                    <a:gd name="T5" fmla="*/ 112 h 184"/>
                    <a:gd name="T6" fmla="*/ 186 w 216"/>
                    <a:gd name="T7" fmla="*/ 94 h 184"/>
                    <a:gd name="T8" fmla="*/ 188 w 216"/>
                    <a:gd name="T9" fmla="*/ 71 h 184"/>
                    <a:gd name="T10" fmla="*/ 192 w 216"/>
                    <a:gd name="T11" fmla="*/ 60 h 184"/>
                    <a:gd name="T12" fmla="*/ 193 w 216"/>
                    <a:gd name="T13" fmla="*/ 57 h 184"/>
                    <a:gd name="T14" fmla="*/ 194 w 216"/>
                    <a:gd name="T15" fmla="*/ 56 h 184"/>
                    <a:gd name="T16" fmla="*/ 193 w 216"/>
                    <a:gd name="T17" fmla="*/ 53 h 184"/>
                    <a:gd name="T18" fmla="*/ 193 w 216"/>
                    <a:gd name="T19" fmla="*/ 49 h 184"/>
                    <a:gd name="T20" fmla="*/ 193 w 216"/>
                    <a:gd name="T21" fmla="*/ 46 h 184"/>
                    <a:gd name="T22" fmla="*/ 187 w 216"/>
                    <a:gd name="T23" fmla="*/ 44 h 184"/>
                    <a:gd name="T24" fmla="*/ 179 w 216"/>
                    <a:gd name="T25" fmla="*/ 38 h 184"/>
                    <a:gd name="T26" fmla="*/ 159 w 216"/>
                    <a:gd name="T27" fmla="*/ 28 h 184"/>
                    <a:gd name="T28" fmla="*/ 139 w 216"/>
                    <a:gd name="T29" fmla="*/ 23 h 184"/>
                    <a:gd name="T30" fmla="*/ 121 w 216"/>
                    <a:gd name="T31" fmla="*/ 31 h 184"/>
                    <a:gd name="T32" fmla="*/ 120 w 216"/>
                    <a:gd name="T33" fmla="*/ 32 h 184"/>
                    <a:gd name="T34" fmla="*/ 118 w 216"/>
                    <a:gd name="T35" fmla="*/ 33 h 184"/>
                    <a:gd name="T36" fmla="*/ 115 w 216"/>
                    <a:gd name="T37" fmla="*/ 33 h 184"/>
                    <a:gd name="T38" fmla="*/ 111 w 216"/>
                    <a:gd name="T39" fmla="*/ 39 h 184"/>
                    <a:gd name="T40" fmla="*/ 65 w 216"/>
                    <a:gd name="T41" fmla="*/ 33 h 184"/>
                    <a:gd name="T42" fmla="*/ 47 w 216"/>
                    <a:gd name="T43" fmla="*/ 17 h 184"/>
                    <a:gd name="T44" fmla="*/ 44 w 216"/>
                    <a:gd name="T45" fmla="*/ 16 h 184"/>
                    <a:gd name="T46" fmla="*/ 42 w 216"/>
                    <a:gd name="T47" fmla="*/ 14 h 184"/>
                    <a:gd name="T48" fmla="*/ 42 w 216"/>
                    <a:gd name="T49" fmla="*/ 3 h 184"/>
                    <a:gd name="T50" fmla="*/ 31 w 216"/>
                    <a:gd name="T51" fmla="*/ 10 h 184"/>
                    <a:gd name="T52" fmla="*/ 28 w 216"/>
                    <a:gd name="T53" fmla="*/ 11 h 184"/>
                    <a:gd name="T54" fmla="*/ 26 w 216"/>
                    <a:gd name="T55" fmla="*/ 12 h 184"/>
                    <a:gd name="T56" fmla="*/ 22 w 216"/>
                    <a:gd name="T57" fmla="*/ 13 h 184"/>
                    <a:gd name="T58" fmla="*/ 20 w 216"/>
                    <a:gd name="T59" fmla="*/ 13 h 184"/>
                    <a:gd name="T60" fmla="*/ 11 w 216"/>
                    <a:gd name="T61" fmla="*/ 10 h 184"/>
                    <a:gd name="T62" fmla="*/ 5 w 216"/>
                    <a:gd name="T63" fmla="*/ 2 h 184"/>
                    <a:gd name="T64" fmla="*/ 4 w 216"/>
                    <a:gd name="T65" fmla="*/ 0 h 184"/>
                    <a:gd name="T66" fmla="*/ 3 w 216"/>
                    <a:gd name="T67" fmla="*/ 0 h 184"/>
                    <a:gd name="T68" fmla="*/ 2 w 216"/>
                    <a:gd name="T69" fmla="*/ 19 h 184"/>
                    <a:gd name="T70" fmla="*/ 7 w 216"/>
                    <a:gd name="T71" fmla="*/ 31 h 184"/>
                    <a:gd name="T72" fmla="*/ 8 w 216"/>
                    <a:gd name="T73" fmla="*/ 34 h 184"/>
                    <a:gd name="T74" fmla="*/ 12 w 216"/>
                    <a:gd name="T75" fmla="*/ 43 h 184"/>
                    <a:gd name="T76" fmla="*/ 22 w 216"/>
                    <a:gd name="T77" fmla="*/ 57 h 184"/>
                    <a:gd name="T78" fmla="*/ 16 w 216"/>
                    <a:gd name="T79" fmla="*/ 71 h 184"/>
                    <a:gd name="T80" fmla="*/ 39 w 216"/>
                    <a:gd name="T81" fmla="*/ 97 h 184"/>
                    <a:gd name="T82" fmla="*/ 40 w 216"/>
                    <a:gd name="T83" fmla="*/ 108 h 184"/>
                    <a:gd name="T84" fmla="*/ 44 w 216"/>
                    <a:gd name="T85" fmla="*/ 117 h 184"/>
                    <a:gd name="T86" fmla="*/ 46 w 216"/>
                    <a:gd name="T87" fmla="*/ 119 h 184"/>
                    <a:gd name="T88" fmla="*/ 47 w 216"/>
                    <a:gd name="T89" fmla="*/ 121 h 184"/>
                    <a:gd name="T90" fmla="*/ 49 w 216"/>
                    <a:gd name="T91" fmla="*/ 122 h 184"/>
                    <a:gd name="T92" fmla="*/ 55 w 216"/>
                    <a:gd name="T93" fmla="*/ 120 h 184"/>
                    <a:gd name="T94" fmla="*/ 78 w 216"/>
                    <a:gd name="T95" fmla="*/ 140 h 184"/>
                    <a:gd name="T96" fmla="*/ 97 w 216"/>
                    <a:gd name="T97" fmla="*/ 156 h 184"/>
                    <a:gd name="T98" fmla="*/ 140 w 216"/>
                    <a:gd name="T99" fmla="*/ 160 h 184"/>
                    <a:gd name="T100" fmla="*/ 188 w 216"/>
                    <a:gd name="T101" fmla="*/ 183 h 184"/>
                    <a:gd name="T102" fmla="*/ 216 w 216"/>
                    <a:gd name="T103" fmla="*/ 166 h 184"/>
                    <a:gd name="T104" fmla="*/ 195 w 216"/>
                    <a:gd name="T105" fmla="*/ 138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16" h="184">
                      <a:moveTo>
                        <a:pt x="192" y="134"/>
                      </a:moveTo>
                      <a:cubicBezTo>
                        <a:pt x="191" y="133"/>
                        <a:pt x="190" y="133"/>
                        <a:pt x="190" y="132"/>
                      </a:cubicBezTo>
                      <a:cubicBezTo>
                        <a:pt x="187" y="129"/>
                        <a:pt x="187" y="129"/>
                        <a:pt x="187" y="129"/>
                      </a:cubicBezTo>
                      <a:cubicBezTo>
                        <a:pt x="188" y="129"/>
                        <a:pt x="188" y="129"/>
                        <a:pt x="188" y="129"/>
                      </a:cubicBezTo>
                      <a:cubicBezTo>
                        <a:pt x="188" y="129"/>
                        <a:pt x="188" y="129"/>
                        <a:pt x="188" y="129"/>
                      </a:cubicBezTo>
                      <a:cubicBezTo>
                        <a:pt x="188" y="129"/>
                        <a:pt x="188" y="129"/>
                        <a:pt x="188" y="129"/>
                      </a:cubicBezTo>
                      <a:cubicBezTo>
                        <a:pt x="187" y="128"/>
                        <a:pt x="187" y="128"/>
                        <a:pt x="187" y="127"/>
                      </a:cubicBezTo>
                      <a:cubicBezTo>
                        <a:pt x="187" y="127"/>
                        <a:pt x="187" y="127"/>
                        <a:pt x="187" y="127"/>
                      </a:cubicBezTo>
                      <a:cubicBezTo>
                        <a:pt x="187" y="127"/>
                        <a:pt x="187" y="127"/>
                        <a:pt x="187" y="127"/>
                      </a:cubicBezTo>
                      <a:cubicBezTo>
                        <a:pt x="188" y="126"/>
                        <a:pt x="189" y="125"/>
                        <a:pt x="190" y="123"/>
                      </a:cubicBezTo>
                      <a:cubicBezTo>
                        <a:pt x="191" y="123"/>
                        <a:pt x="192" y="122"/>
                        <a:pt x="192" y="121"/>
                      </a:cubicBezTo>
                      <a:cubicBezTo>
                        <a:pt x="195" y="119"/>
                        <a:pt x="200" y="114"/>
                        <a:pt x="199" y="112"/>
                      </a:cubicBezTo>
                      <a:cubicBezTo>
                        <a:pt x="198" y="110"/>
                        <a:pt x="195" y="110"/>
                        <a:pt x="193" y="109"/>
                      </a:cubicBezTo>
                      <a:cubicBezTo>
                        <a:pt x="191" y="109"/>
                        <a:pt x="189" y="108"/>
                        <a:pt x="188" y="107"/>
                      </a:cubicBezTo>
                      <a:cubicBezTo>
                        <a:pt x="188" y="106"/>
                        <a:pt x="188" y="104"/>
                        <a:pt x="188" y="102"/>
                      </a:cubicBezTo>
                      <a:cubicBezTo>
                        <a:pt x="188" y="100"/>
                        <a:pt x="187" y="96"/>
                        <a:pt x="186" y="94"/>
                      </a:cubicBezTo>
                      <a:cubicBezTo>
                        <a:pt x="185" y="90"/>
                        <a:pt x="186" y="87"/>
                        <a:pt x="186" y="85"/>
                      </a:cubicBezTo>
                      <a:cubicBezTo>
                        <a:pt x="186" y="84"/>
                        <a:pt x="187" y="82"/>
                        <a:pt x="186" y="82"/>
                      </a:cubicBezTo>
                      <a:cubicBezTo>
                        <a:pt x="185" y="79"/>
                        <a:pt x="186" y="75"/>
                        <a:pt x="187" y="72"/>
                      </a:cubicBezTo>
                      <a:cubicBezTo>
                        <a:pt x="187" y="71"/>
                        <a:pt x="187" y="71"/>
                        <a:pt x="188" y="71"/>
                      </a:cubicBezTo>
                      <a:cubicBezTo>
                        <a:pt x="188" y="70"/>
                        <a:pt x="189" y="69"/>
                        <a:pt x="189" y="68"/>
                      </a:cubicBezTo>
                      <a:cubicBezTo>
                        <a:pt x="191" y="66"/>
                        <a:pt x="192" y="64"/>
                        <a:pt x="192" y="62"/>
                      </a:cubicBezTo>
                      <a:cubicBezTo>
                        <a:pt x="192" y="62"/>
                        <a:pt x="192" y="61"/>
                        <a:pt x="192" y="61"/>
                      </a:cubicBezTo>
                      <a:cubicBezTo>
                        <a:pt x="192" y="60"/>
                        <a:pt x="192" y="60"/>
                        <a:pt x="192" y="60"/>
                      </a:cubicBezTo>
                      <a:cubicBezTo>
                        <a:pt x="192" y="60"/>
                        <a:pt x="192" y="59"/>
                        <a:pt x="192" y="59"/>
                      </a:cubicBezTo>
                      <a:cubicBezTo>
                        <a:pt x="192" y="59"/>
                        <a:pt x="192" y="59"/>
                        <a:pt x="193" y="58"/>
                      </a:cubicBezTo>
                      <a:cubicBezTo>
                        <a:pt x="193" y="58"/>
                        <a:pt x="193" y="58"/>
                        <a:pt x="193" y="58"/>
                      </a:cubicBezTo>
                      <a:cubicBezTo>
                        <a:pt x="193" y="57"/>
                        <a:pt x="193" y="57"/>
                        <a:pt x="193" y="57"/>
                      </a:cubicBezTo>
                      <a:cubicBezTo>
                        <a:pt x="193" y="57"/>
                        <a:pt x="194" y="57"/>
                        <a:pt x="194" y="57"/>
                      </a:cubicBezTo>
                      <a:cubicBezTo>
                        <a:pt x="194" y="57"/>
                        <a:pt x="194" y="57"/>
                        <a:pt x="194" y="56"/>
                      </a:cubicBezTo>
                      <a:cubicBezTo>
                        <a:pt x="194" y="56"/>
                        <a:pt x="194" y="56"/>
                        <a:pt x="194" y="56"/>
                      </a:cubicBezTo>
                      <a:cubicBezTo>
                        <a:pt x="194" y="56"/>
                        <a:pt x="194" y="56"/>
                        <a:pt x="194" y="56"/>
                      </a:cubicBezTo>
                      <a:cubicBezTo>
                        <a:pt x="194" y="56"/>
                        <a:pt x="194" y="56"/>
                        <a:pt x="194" y="55"/>
                      </a:cubicBezTo>
                      <a:cubicBezTo>
                        <a:pt x="194" y="55"/>
                        <a:pt x="194" y="55"/>
                        <a:pt x="194" y="54"/>
                      </a:cubicBezTo>
                      <a:cubicBezTo>
                        <a:pt x="194" y="54"/>
                        <a:pt x="194" y="54"/>
                        <a:pt x="194" y="54"/>
                      </a:cubicBezTo>
                      <a:cubicBezTo>
                        <a:pt x="193" y="53"/>
                        <a:pt x="193" y="53"/>
                        <a:pt x="193" y="53"/>
                      </a:cubicBezTo>
                      <a:cubicBezTo>
                        <a:pt x="193" y="52"/>
                        <a:pt x="193" y="52"/>
                        <a:pt x="193" y="52"/>
                      </a:cubicBezTo>
                      <a:cubicBezTo>
                        <a:pt x="193" y="51"/>
                        <a:pt x="193" y="51"/>
                        <a:pt x="193" y="51"/>
                      </a:cubicBezTo>
                      <a:cubicBezTo>
                        <a:pt x="193" y="50"/>
                        <a:pt x="193" y="50"/>
                        <a:pt x="193" y="50"/>
                      </a:cubicBezTo>
                      <a:cubicBezTo>
                        <a:pt x="193" y="50"/>
                        <a:pt x="193" y="49"/>
                        <a:pt x="193" y="49"/>
                      </a:cubicBezTo>
                      <a:cubicBezTo>
                        <a:pt x="193" y="49"/>
                        <a:pt x="193" y="48"/>
                        <a:pt x="193" y="48"/>
                      </a:cubicBezTo>
                      <a:cubicBezTo>
                        <a:pt x="193" y="48"/>
                        <a:pt x="193" y="47"/>
                        <a:pt x="193" y="47"/>
                      </a:cubicBezTo>
                      <a:cubicBezTo>
                        <a:pt x="193" y="47"/>
                        <a:pt x="193" y="47"/>
                        <a:pt x="193" y="47"/>
                      </a:cubicBezTo>
                      <a:cubicBezTo>
                        <a:pt x="193" y="46"/>
                        <a:pt x="193" y="46"/>
                        <a:pt x="193" y="46"/>
                      </a:cubicBezTo>
                      <a:cubicBezTo>
                        <a:pt x="193" y="45"/>
                        <a:pt x="192" y="45"/>
                        <a:pt x="192" y="45"/>
                      </a:cubicBezTo>
                      <a:cubicBezTo>
                        <a:pt x="192" y="45"/>
                        <a:pt x="192" y="44"/>
                        <a:pt x="192" y="44"/>
                      </a:cubicBezTo>
                      <a:cubicBezTo>
                        <a:pt x="192" y="44"/>
                        <a:pt x="191" y="44"/>
                        <a:pt x="189" y="44"/>
                      </a:cubicBezTo>
                      <a:cubicBezTo>
                        <a:pt x="188" y="44"/>
                        <a:pt x="187" y="44"/>
                        <a:pt x="187" y="44"/>
                      </a:cubicBezTo>
                      <a:cubicBezTo>
                        <a:pt x="186" y="44"/>
                        <a:pt x="186" y="44"/>
                        <a:pt x="186" y="44"/>
                      </a:cubicBezTo>
                      <a:cubicBezTo>
                        <a:pt x="184" y="44"/>
                        <a:pt x="182" y="42"/>
                        <a:pt x="181" y="40"/>
                      </a:cubicBezTo>
                      <a:cubicBezTo>
                        <a:pt x="180" y="39"/>
                        <a:pt x="179" y="38"/>
                        <a:pt x="179" y="38"/>
                      </a:cubicBezTo>
                      <a:cubicBezTo>
                        <a:pt x="179" y="38"/>
                        <a:pt x="179" y="38"/>
                        <a:pt x="179" y="38"/>
                      </a:cubicBezTo>
                      <a:cubicBezTo>
                        <a:pt x="175" y="38"/>
                        <a:pt x="172" y="35"/>
                        <a:pt x="172" y="32"/>
                      </a:cubicBezTo>
                      <a:cubicBezTo>
                        <a:pt x="171" y="31"/>
                        <a:pt x="168" y="31"/>
                        <a:pt x="165" y="31"/>
                      </a:cubicBezTo>
                      <a:cubicBezTo>
                        <a:pt x="165" y="31"/>
                        <a:pt x="165" y="31"/>
                        <a:pt x="164" y="31"/>
                      </a:cubicBezTo>
                      <a:cubicBezTo>
                        <a:pt x="161" y="31"/>
                        <a:pt x="160" y="29"/>
                        <a:pt x="159" y="28"/>
                      </a:cubicBezTo>
                      <a:cubicBezTo>
                        <a:pt x="159" y="28"/>
                        <a:pt x="158" y="28"/>
                        <a:pt x="158" y="28"/>
                      </a:cubicBezTo>
                      <a:cubicBezTo>
                        <a:pt x="156" y="28"/>
                        <a:pt x="151" y="26"/>
                        <a:pt x="149" y="24"/>
                      </a:cubicBezTo>
                      <a:cubicBezTo>
                        <a:pt x="148" y="23"/>
                        <a:pt x="146" y="22"/>
                        <a:pt x="143" y="22"/>
                      </a:cubicBezTo>
                      <a:cubicBezTo>
                        <a:pt x="141" y="22"/>
                        <a:pt x="139" y="23"/>
                        <a:pt x="139" y="23"/>
                      </a:cubicBezTo>
                      <a:cubicBezTo>
                        <a:pt x="137" y="25"/>
                        <a:pt x="135" y="25"/>
                        <a:pt x="134" y="25"/>
                      </a:cubicBezTo>
                      <a:cubicBezTo>
                        <a:pt x="133" y="25"/>
                        <a:pt x="133" y="25"/>
                        <a:pt x="132" y="25"/>
                      </a:cubicBezTo>
                      <a:cubicBezTo>
                        <a:pt x="131" y="25"/>
                        <a:pt x="130" y="25"/>
                        <a:pt x="129" y="25"/>
                      </a:cubicBezTo>
                      <a:cubicBezTo>
                        <a:pt x="128" y="25"/>
                        <a:pt x="123" y="29"/>
                        <a:pt x="121" y="31"/>
                      </a:cubicBezTo>
                      <a:cubicBezTo>
                        <a:pt x="121" y="31"/>
                        <a:pt x="121" y="31"/>
                        <a:pt x="121" y="32"/>
                      </a:cubicBezTo>
                      <a:cubicBezTo>
                        <a:pt x="121" y="32"/>
                        <a:pt x="121" y="32"/>
                        <a:pt x="121" y="32"/>
                      </a:cubicBezTo>
                      <a:cubicBezTo>
                        <a:pt x="120" y="32"/>
                        <a:pt x="120" y="32"/>
                        <a:pt x="120" y="32"/>
                      </a:cubicBezTo>
                      <a:cubicBezTo>
                        <a:pt x="120" y="32"/>
                        <a:pt x="120" y="32"/>
                        <a:pt x="120" y="32"/>
                      </a:cubicBezTo>
                      <a:cubicBezTo>
                        <a:pt x="120" y="32"/>
                        <a:pt x="120" y="32"/>
                        <a:pt x="119" y="32"/>
                      </a:cubicBezTo>
                      <a:cubicBezTo>
                        <a:pt x="119" y="32"/>
                        <a:pt x="119" y="32"/>
                        <a:pt x="119" y="33"/>
                      </a:cubicBezTo>
                      <a:cubicBezTo>
                        <a:pt x="119" y="33"/>
                        <a:pt x="119" y="33"/>
                        <a:pt x="118" y="33"/>
                      </a:cubicBezTo>
                      <a:cubicBezTo>
                        <a:pt x="118" y="33"/>
                        <a:pt x="118" y="33"/>
                        <a:pt x="118" y="33"/>
                      </a:cubicBezTo>
                      <a:cubicBezTo>
                        <a:pt x="118" y="33"/>
                        <a:pt x="117" y="33"/>
                        <a:pt x="117" y="33"/>
                      </a:cubicBezTo>
                      <a:cubicBezTo>
                        <a:pt x="117" y="33"/>
                        <a:pt x="117" y="33"/>
                        <a:pt x="117" y="33"/>
                      </a:cubicBezTo>
                      <a:cubicBezTo>
                        <a:pt x="116" y="33"/>
                        <a:pt x="116" y="33"/>
                        <a:pt x="116" y="33"/>
                      </a:cubicBezTo>
                      <a:cubicBezTo>
                        <a:pt x="115" y="33"/>
                        <a:pt x="115" y="33"/>
                        <a:pt x="115" y="33"/>
                      </a:cubicBezTo>
                      <a:cubicBezTo>
                        <a:pt x="114" y="33"/>
                        <a:pt x="114" y="34"/>
                        <a:pt x="114" y="34"/>
                      </a:cubicBezTo>
                      <a:cubicBezTo>
                        <a:pt x="113" y="34"/>
                        <a:pt x="113" y="34"/>
                        <a:pt x="113" y="34"/>
                      </a:cubicBezTo>
                      <a:cubicBezTo>
                        <a:pt x="112" y="34"/>
                        <a:pt x="112" y="34"/>
                        <a:pt x="112" y="34"/>
                      </a:cubicBezTo>
                      <a:cubicBezTo>
                        <a:pt x="112" y="36"/>
                        <a:pt x="112" y="38"/>
                        <a:pt x="111" y="39"/>
                      </a:cubicBezTo>
                      <a:cubicBezTo>
                        <a:pt x="109" y="43"/>
                        <a:pt x="92" y="45"/>
                        <a:pt x="85" y="45"/>
                      </a:cubicBezTo>
                      <a:cubicBezTo>
                        <a:pt x="85" y="45"/>
                        <a:pt x="85" y="45"/>
                        <a:pt x="85" y="45"/>
                      </a:cubicBezTo>
                      <a:cubicBezTo>
                        <a:pt x="80" y="45"/>
                        <a:pt x="77" y="41"/>
                        <a:pt x="74" y="38"/>
                      </a:cubicBezTo>
                      <a:cubicBezTo>
                        <a:pt x="71" y="35"/>
                        <a:pt x="69" y="33"/>
                        <a:pt x="65" y="33"/>
                      </a:cubicBezTo>
                      <a:cubicBezTo>
                        <a:pt x="56" y="33"/>
                        <a:pt x="50" y="26"/>
                        <a:pt x="49" y="19"/>
                      </a:cubicBezTo>
                      <a:cubicBezTo>
                        <a:pt x="49" y="18"/>
                        <a:pt x="48" y="18"/>
                        <a:pt x="48" y="18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7" y="18"/>
                        <a:pt x="47" y="18"/>
                        <a:pt x="47" y="17"/>
                      </a:cubicBezTo>
                      <a:cubicBezTo>
                        <a:pt x="47" y="17"/>
                        <a:pt x="46" y="17"/>
                        <a:pt x="46" y="17"/>
                      </a:cubicBezTo>
                      <a:cubicBezTo>
                        <a:pt x="46" y="17"/>
                        <a:pt x="46" y="17"/>
                        <a:pt x="45" y="17"/>
                      </a:cubicBezTo>
                      <a:cubicBezTo>
                        <a:pt x="45" y="17"/>
                        <a:pt x="45" y="16"/>
                        <a:pt x="45" y="16"/>
                      </a:cubicBezTo>
                      <a:cubicBezTo>
                        <a:pt x="45" y="16"/>
                        <a:pt x="44" y="16"/>
                        <a:pt x="44" y="16"/>
                      </a:cubicBezTo>
                      <a:cubicBezTo>
                        <a:pt x="44" y="16"/>
                        <a:pt x="44" y="16"/>
                        <a:pt x="44" y="16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cubicBezTo>
                        <a:pt x="43" y="15"/>
                        <a:pt x="43" y="15"/>
                        <a:pt x="43" y="15"/>
                      </a:cubicBezTo>
                      <a:cubicBezTo>
                        <a:pt x="42" y="14"/>
                        <a:pt x="42" y="14"/>
                        <a:pt x="42" y="14"/>
                      </a:cubicBezTo>
                      <a:cubicBezTo>
                        <a:pt x="42" y="14"/>
                        <a:pt x="42" y="14"/>
                        <a:pt x="42" y="14"/>
                      </a:cubicBezTo>
                      <a:cubicBezTo>
                        <a:pt x="41" y="13"/>
                        <a:pt x="41" y="13"/>
                        <a:pt x="41" y="13"/>
                      </a:cubicBezTo>
                      <a:cubicBezTo>
                        <a:pt x="41" y="12"/>
                        <a:pt x="41" y="11"/>
                        <a:pt x="41" y="11"/>
                      </a:cubicBezTo>
                      <a:cubicBezTo>
                        <a:pt x="42" y="9"/>
                        <a:pt x="43" y="4"/>
                        <a:pt x="42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0" y="4"/>
                        <a:pt x="39" y="5"/>
                        <a:pt x="37" y="6"/>
                      </a:cubicBezTo>
                      <a:cubicBezTo>
                        <a:pt x="35" y="7"/>
                        <a:pt x="33" y="9"/>
                        <a:pt x="31" y="10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30" y="11"/>
                        <a:pt x="30" y="11"/>
                        <a:pt x="30" y="11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9" y="11"/>
                        <a:pt x="28" y="11"/>
                        <a:pt x="28" y="11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6" y="12"/>
                        <a:pt x="26" y="12"/>
                        <a:pt x="26" y="12"/>
                      </a:cubicBezTo>
                      <a:cubicBezTo>
                        <a:pt x="26" y="12"/>
                        <a:pt x="25" y="12"/>
                        <a:pt x="24" y="13"/>
                      </a:cubicBezTo>
                      <a:cubicBezTo>
                        <a:pt x="24" y="13"/>
                        <a:pt x="24" y="13"/>
                        <a:pt x="24" y="13"/>
                      </a:cubicBezTo>
                      <a:cubicBezTo>
                        <a:pt x="23" y="13"/>
                        <a:pt x="23" y="13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1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6" y="13"/>
                        <a:pt x="15" y="12"/>
                        <a:pt x="14" y="12"/>
                      </a:cubicBezTo>
                      <a:cubicBezTo>
                        <a:pt x="12" y="12"/>
                        <a:pt x="11" y="11"/>
                        <a:pt x="11" y="10"/>
                      </a:cubicBezTo>
                      <a:cubicBezTo>
                        <a:pt x="11" y="9"/>
                        <a:pt x="10" y="9"/>
                        <a:pt x="10" y="9"/>
                      </a:cubicBezTo>
                      <a:cubicBezTo>
                        <a:pt x="10" y="9"/>
                        <a:pt x="10" y="9"/>
                        <a:pt x="10" y="8"/>
                      </a:cubicBezTo>
                      <a:cubicBezTo>
                        <a:pt x="7" y="7"/>
                        <a:pt x="6" y="5"/>
                        <a:pt x="6" y="4"/>
                      </a:cubicBezTo>
                      <a:cubicBezTo>
                        <a:pt x="5" y="3"/>
                        <a:pt x="5" y="3"/>
                        <a:pt x="5" y="2"/>
                      </a:cubicBezTo>
                      <a:cubicBezTo>
                        <a:pt x="5" y="2"/>
                        <a:pt x="5" y="2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5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1"/>
                        <a:pt x="3" y="1"/>
                      </a:cubicBezTo>
                      <a:cubicBezTo>
                        <a:pt x="3" y="3"/>
                        <a:pt x="3" y="5"/>
                        <a:pt x="1" y="6"/>
                      </a:cubicBezTo>
                      <a:cubicBezTo>
                        <a:pt x="0" y="7"/>
                        <a:pt x="1" y="11"/>
                        <a:pt x="2" y="12"/>
                      </a:cubicBezTo>
                      <a:cubicBezTo>
                        <a:pt x="3" y="14"/>
                        <a:pt x="3" y="16"/>
                        <a:pt x="2" y="19"/>
                      </a:cubicBezTo>
                      <a:cubicBezTo>
                        <a:pt x="2" y="20"/>
                        <a:pt x="2" y="23"/>
                        <a:pt x="2" y="24"/>
                      </a:cubicBezTo>
                      <a:cubicBezTo>
                        <a:pt x="3" y="25"/>
                        <a:pt x="5" y="27"/>
                        <a:pt x="6" y="29"/>
                      </a:cubicBezTo>
                      <a:cubicBezTo>
                        <a:pt x="6" y="30"/>
                        <a:pt x="7" y="30"/>
                        <a:pt x="7" y="31"/>
                      </a:cubicBezTo>
                      <a:cubicBezTo>
                        <a:pt x="7" y="31"/>
                        <a:pt x="7" y="31"/>
                        <a:pt x="7" y="31"/>
                      </a:cubicBezTo>
                      <a:cubicBezTo>
                        <a:pt x="7" y="32"/>
                        <a:pt x="7" y="32"/>
                        <a:pt x="7" y="33"/>
                      </a:cubicBezTo>
                      <a:cubicBezTo>
                        <a:pt x="7" y="33"/>
                        <a:pt x="7" y="33"/>
                        <a:pt x="7" y="33"/>
                      </a:cubicBezTo>
                      <a:cubicBezTo>
                        <a:pt x="8" y="33"/>
                        <a:pt x="8" y="33"/>
                        <a:pt x="8" y="34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8" y="35"/>
                        <a:pt x="8" y="36"/>
                        <a:pt x="9" y="36"/>
                      </a:cubicBezTo>
                      <a:cubicBezTo>
                        <a:pt x="10" y="38"/>
                        <a:pt x="12" y="41"/>
                        <a:pt x="12" y="43"/>
                      </a:cubicBezTo>
                      <a:cubicBezTo>
                        <a:pt x="12" y="45"/>
                        <a:pt x="15" y="48"/>
                        <a:pt x="16" y="48"/>
                      </a:cubicBezTo>
                      <a:cubicBezTo>
                        <a:pt x="18" y="48"/>
                        <a:pt x="20" y="48"/>
                        <a:pt x="22" y="50"/>
                      </a:cubicBezTo>
                      <a:cubicBezTo>
                        <a:pt x="23" y="51"/>
                        <a:pt x="23" y="53"/>
                        <a:pt x="22" y="54"/>
                      </a:cubicBezTo>
                      <a:cubicBezTo>
                        <a:pt x="22" y="55"/>
                        <a:pt x="22" y="56"/>
                        <a:pt x="22" y="57"/>
                      </a:cubicBezTo>
                      <a:cubicBezTo>
                        <a:pt x="22" y="59"/>
                        <a:pt x="23" y="60"/>
                        <a:pt x="22" y="61"/>
                      </a:cubicBezTo>
                      <a:cubicBezTo>
                        <a:pt x="21" y="62"/>
                        <a:pt x="20" y="62"/>
                        <a:pt x="19" y="62"/>
                      </a:cubicBezTo>
                      <a:cubicBezTo>
                        <a:pt x="19" y="63"/>
                        <a:pt x="19" y="64"/>
                        <a:pt x="18" y="65"/>
                      </a:cubicBezTo>
                      <a:cubicBezTo>
                        <a:pt x="18" y="68"/>
                        <a:pt x="17" y="70"/>
                        <a:pt x="16" y="71"/>
                      </a:cubicBezTo>
                      <a:cubicBezTo>
                        <a:pt x="15" y="72"/>
                        <a:pt x="16" y="77"/>
                        <a:pt x="17" y="78"/>
                      </a:cubicBezTo>
                      <a:cubicBezTo>
                        <a:pt x="23" y="81"/>
                        <a:pt x="24" y="84"/>
                        <a:pt x="23" y="86"/>
                      </a:cubicBezTo>
                      <a:cubicBezTo>
                        <a:pt x="24" y="88"/>
                        <a:pt x="31" y="92"/>
                        <a:pt x="34" y="92"/>
                      </a:cubicBezTo>
                      <a:cubicBezTo>
                        <a:pt x="37" y="93"/>
                        <a:pt x="38" y="95"/>
                        <a:pt x="39" y="97"/>
                      </a:cubicBezTo>
                      <a:cubicBezTo>
                        <a:pt x="40" y="98"/>
                        <a:pt x="40" y="99"/>
                        <a:pt x="40" y="99"/>
                      </a:cubicBezTo>
                      <a:cubicBezTo>
                        <a:pt x="42" y="101"/>
                        <a:pt x="41" y="104"/>
                        <a:pt x="41" y="106"/>
                      </a:cubicBezTo>
                      <a:cubicBezTo>
                        <a:pt x="41" y="106"/>
                        <a:pt x="41" y="106"/>
                        <a:pt x="40" y="106"/>
                      </a:cubicBezTo>
                      <a:cubicBezTo>
                        <a:pt x="40" y="107"/>
                        <a:pt x="40" y="108"/>
                        <a:pt x="40" y="108"/>
                      </a:cubicBezTo>
                      <a:cubicBezTo>
                        <a:pt x="40" y="108"/>
                        <a:pt x="41" y="109"/>
                        <a:pt x="41" y="110"/>
                      </a:cubicBezTo>
                      <a:cubicBezTo>
                        <a:pt x="43" y="111"/>
                        <a:pt x="45" y="113"/>
                        <a:pt x="44" y="116"/>
                      </a:cubicBezTo>
                      <a:cubicBezTo>
                        <a:pt x="44" y="116"/>
                        <a:pt x="44" y="117"/>
                        <a:pt x="44" y="117"/>
                      </a:cubicBezTo>
                      <a:cubicBezTo>
                        <a:pt x="44" y="117"/>
                        <a:pt x="44" y="117"/>
                        <a:pt x="44" y="117"/>
                      </a:cubicBezTo>
                      <a:cubicBezTo>
                        <a:pt x="44" y="117"/>
                        <a:pt x="45" y="117"/>
                        <a:pt x="45" y="118"/>
                      </a:cubicBezTo>
                      <a:cubicBezTo>
                        <a:pt x="45" y="118"/>
                        <a:pt x="45" y="118"/>
                        <a:pt x="45" y="118"/>
                      </a:cubicBezTo>
                      <a:cubicBezTo>
                        <a:pt x="45" y="118"/>
                        <a:pt x="45" y="118"/>
                        <a:pt x="45" y="118"/>
                      </a:cubicBezTo>
                      <a:cubicBezTo>
                        <a:pt x="45" y="119"/>
                        <a:pt x="46" y="119"/>
                        <a:pt x="46" y="119"/>
                      </a:cubicBezTo>
                      <a:cubicBezTo>
                        <a:pt x="46" y="119"/>
                        <a:pt x="46" y="119"/>
                        <a:pt x="46" y="119"/>
                      </a:cubicBezTo>
                      <a:cubicBezTo>
                        <a:pt x="46" y="119"/>
                        <a:pt x="46" y="120"/>
                        <a:pt x="46" y="120"/>
                      </a:cubicBezTo>
                      <a:cubicBezTo>
                        <a:pt x="47" y="120"/>
                        <a:pt x="47" y="120"/>
                        <a:pt x="47" y="120"/>
                      </a:cubicBezTo>
                      <a:cubicBezTo>
                        <a:pt x="47" y="120"/>
                        <a:pt x="47" y="121"/>
                        <a:pt x="47" y="121"/>
                      </a:cubicBezTo>
                      <a:cubicBezTo>
                        <a:pt x="47" y="121"/>
                        <a:pt x="48" y="121"/>
                        <a:pt x="48" y="121"/>
                      </a:cubicBezTo>
                      <a:cubicBezTo>
                        <a:pt x="48" y="121"/>
                        <a:pt x="48" y="121"/>
                        <a:pt x="48" y="122"/>
                      </a:cubicBezTo>
                      <a:cubicBezTo>
                        <a:pt x="48" y="122"/>
                        <a:pt x="48" y="122"/>
                        <a:pt x="49" y="122"/>
                      </a:cubicBezTo>
                      <a:cubicBezTo>
                        <a:pt x="49" y="122"/>
                        <a:pt x="49" y="122"/>
                        <a:pt x="49" y="122"/>
                      </a:cubicBezTo>
                      <a:cubicBezTo>
                        <a:pt x="49" y="122"/>
                        <a:pt x="49" y="123"/>
                        <a:pt x="49" y="123"/>
                      </a:cubicBezTo>
                      <a:cubicBezTo>
                        <a:pt x="50" y="122"/>
                        <a:pt x="51" y="122"/>
                        <a:pt x="51" y="122"/>
                      </a:cubicBezTo>
                      <a:cubicBezTo>
                        <a:pt x="52" y="122"/>
                        <a:pt x="52" y="122"/>
                        <a:pt x="53" y="122"/>
                      </a:cubicBezTo>
                      <a:cubicBezTo>
                        <a:pt x="53" y="121"/>
                        <a:pt x="54" y="120"/>
                        <a:pt x="55" y="120"/>
                      </a:cubicBezTo>
                      <a:cubicBezTo>
                        <a:pt x="56" y="120"/>
                        <a:pt x="57" y="121"/>
                        <a:pt x="58" y="122"/>
                      </a:cubicBezTo>
                      <a:cubicBezTo>
                        <a:pt x="58" y="122"/>
                        <a:pt x="60" y="122"/>
                        <a:pt x="61" y="121"/>
                      </a:cubicBezTo>
                      <a:cubicBezTo>
                        <a:pt x="62" y="121"/>
                        <a:pt x="63" y="121"/>
                        <a:pt x="64" y="121"/>
                      </a:cubicBezTo>
                      <a:cubicBezTo>
                        <a:pt x="65" y="121"/>
                        <a:pt x="68" y="121"/>
                        <a:pt x="78" y="140"/>
                      </a:cubicBezTo>
                      <a:cubicBezTo>
                        <a:pt x="78" y="141"/>
                        <a:pt x="79" y="142"/>
                        <a:pt x="79" y="144"/>
                      </a:cubicBezTo>
                      <a:cubicBezTo>
                        <a:pt x="81" y="146"/>
                        <a:pt x="81" y="148"/>
                        <a:pt x="83" y="149"/>
                      </a:cubicBezTo>
                      <a:cubicBezTo>
                        <a:pt x="84" y="150"/>
                        <a:pt x="86" y="150"/>
                        <a:pt x="87" y="151"/>
                      </a:cubicBezTo>
                      <a:cubicBezTo>
                        <a:pt x="90" y="151"/>
                        <a:pt x="94" y="152"/>
                        <a:pt x="97" y="156"/>
                      </a:cubicBezTo>
                      <a:cubicBezTo>
                        <a:pt x="102" y="161"/>
                        <a:pt x="116" y="165"/>
                        <a:pt x="122" y="165"/>
                      </a:cubicBezTo>
                      <a:cubicBezTo>
                        <a:pt x="124" y="165"/>
                        <a:pt x="126" y="164"/>
                        <a:pt x="128" y="163"/>
                      </a:cubicBezTo>
                      <a:cubicBezTo>
                        <a:pt x="131" y="162"/>
                        <a:pt x="134" y="160"/>
                        <a:pt x="138" y="160"/>
                      </a:cubicBezTo>
                      <a:cubicBezTo>
                        <a:pt x="138" y="160"/>
                        <a:pt x="139" y="160"/>
                        <a:pt x="140" y="160"/>
                      </a:cubicBezTo>
                      <a:cubicBezTo>
                        <a:pt x="146" y="162"/>
                        <a:pt x="148" y="167"/>
                        <a:pt x="148" y="171"/>
                      </a:cubicBezTo>
                      <a:cubicBezTo>
                        <a:pt x="149" y="173"/>
                        <a:pt x="149" y="175"/>
                        <a:pt x="150" y="176"/>
                      </a:cubicBezTo>
                      <a:cubicBezTo>
                        <a:pt x="152" y="178"/>
                        <a:pt x="167" y="180"/>
                        <a:pt x="176" y="181"/>
                      </a:cubicBezTo>
                      <a:cubicBezTo>
                        <a:pt x="182" y="182"/>
                        <a:pt x="186" y="182"/>
                        <a:pt x="188" y="183"/>
                      </a:cubicBezTo>
                      <a:cubicBezTo>
                        <a:pt x="190" y="183"/>
                        <a:pt x="193" y="183"/>
                        <a:pt x="197" y="184"/>
                      </a:cubicBezTo>
                      <a:cubicBezTo>
                        <a:pt x="197" y="183"/>
                        <a:pt x="197" y="183"/>
                        <a:pt x="197" y="183"/>
                      </a:cubicBezTo>
                      <a:cubicBezTo>
                        <a:pt x="197" y="177"/>
                        <a:pt x="201" y="172"/>
                        <a:pt x="205" y="169"/>
                      </a:cubicBezTo>
                      <a:cubicBezTo>
                        <a:pt x="209" y="168"/>
                        <a:pt x="212" y="167"/>
                        <a:pt x="216" y="166"/>
                      </a:cubicBezTo>
                      <a:cubicBezTo>
                        <a:pt x="216" y="165"/>
                        <a:pt x="214" y="162"/>
                        <a:pt x="213" y="162"/>
                      </a:cubicBezTo>
                      <a:cubicBezTo>
                        <a:pt x="211" y="161"/>
                        <a:pt x="211" y="158"/>
                        <a:pt x="210" y="155"/>
                      </a:cubicBezTo>
                      <a:cubicBezTo>
                        <a:pt x="210" y="152"/>
                        <a:pt x="210" y="150"/>
                        <a:pt x="208" y="149"/>
                      </a:cubicBezTo>
                      <a:cubicBezTo>
                        <a:pt x="201" y="146"/>
                        <a:pt x="197" y="142"/>
                        <a:pt x="195" y="138"/>
                      </a:cubicBezTo>
                      <a:cubicBezTo>
                        <a:pt x="195" y="137"/>
                        <a:pt x="193" y="135"/>
                        <a:pt x="192" y="1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2" name="Freeform 1179"/>
                <p:cNvSpPr>
                  <a:spLocks/>
                </p:cNvSpPr>
                <p:nvPr/>
              </p:nvSpPr>
              <p:spPr bwMode="auto">
                <a:xfrm>
                  <a:off x="3443" y="2425"/>
                  <a:ext cx="77" cy="51"/>
                </a:xfrm>
                <a:custGeom>
                  <a:avLst/>
                  <a:gdLst>
                    <a:gd name="T0" fmla="*/ 64 w 81"/>
                    <a:gd name="T1" fmla="*/ 20 h 54"/>
                    <a:gd name="T2" fmla="*/ 61 w 81"/>
                    <a:gd name="T3" fmla="*/ 21 h 54"/>
                    <a:gd name="T4" fmla="*/ 59 w 81"/>
                    <a:gd name="T5" fmla="*/ 21 h 54"/>
                    <a:gd name="T6" fmla="*/ 56 w 81"/>
                    <a:gd name="T7" fmla="*/ 21 h 54"/>
                    <a:gd name="T8" fmla="*/ 53 w 81"/>
                    <a:gd name="T9" fmla="*/ 20 h 54"/>
                    <a:gd name="T10" fmla="*/ 51 w 81"/>
                    <a:gd name="T11" fmla="*/ 20 h 54"/>
                    <a:gd name="T12" fmla="*/ 43 w 81"/>
                    <a:gd name="T13" fmla="*/ 18 h 54"/>
                    <a:gd name="T14" fmla="*/ 34 w 81"/>
                    <a:gd name="T15" fmla="*/ 18 h 54"/>
                    <a:gd name="T16" fmla="*/ 31 w 81"/>
                    <a:gd name="T17" fmla="*/ 17 h 54"/>
                    <a:gd name="T18" fmla="*/ 24 w 81"/>
                    <a:gd name="T19" fmla="*/ 18 h 54"/>
                    <a:gd name="T20" fmla="*/ 21 w 81"/>
                    <a:gd name="T21" fmla="*/ 18 h 54"/>
                    <a:gd name="T22" fmla="*/ 20 w 81"/>
                    <a:gd name="T23" fmla="*/ 18 h 54"/>
                    <a:gd name="T24" fmla="*/ 18 w 81"/>
                    <a:gd name="T25" fmla="*/ 18 h 54"/>
                    <a:gd name="T26" fmla="*/ 17 w 81"/>
                    <a:gd name="T27" fmla="*/ 17 h 54"/>
                    <a:gd name="T28" fmla="*/ 18 w 81"/>
                    <a:gd name="T29" fmla="*/ 11 h 54"/>
                    <a:gd name="T30" fmla="*/ 27 w 81"/>
                    <a:gd name="T31" fmla="*/ 6 h 54"/>
                    <a:gd name="T32" fmla="*/ 29 w 81"/>
                    <a:gd name="T33" fmla="*/ 7 h 54"/>
                    <a:gd name="T34" fmla="*/ 30 w 81"/>
                    <a:gd name="T35" fmla="*/ 5 h 54"/>
                    <a:gd name="T36" fmla="*/ 31 w 81"/>
                    <a:gd name="T37" fmla="*/ 3 h 54"/>
                    <a:gd name="T38" fmla="*/ 31 w 81"/>
                    <a:gd name="T39" fmla="*/ 1 h 54"/>
                    <a:gd name="T40" fmla="*/ 27 w 81"/>
                    <a:gd name="T41" fmla="*/ 3 h 54"/>
                    <a:gd name="T42" fmla="*/ 21 w 81"/>
                    <a:gd name="T43" fmla="*/ 4 h 54"/>
                    <a:gd name="T44" fmla="*/ 12 w 81"/>
                    <a:gd name="T45" fmla="*/ 11 h 54"/>
                    <a:gd name="T46" fmla="*/ 9 w 81"/>
                    <a:gd name="T47" fmla="*/ 17 h 54"/>
                    <a:gd name="T48" fmla="*/ 0 w 81"/>
                    <a:gd name="T49" fmla="*/ 20 h 54"/>
                    <a:gd name="T50" fmla="*/ 7 w 81"/>
                    <a:gd name="T51" fmla="*/ 28 h 54"/>
                    <a:gd name="T52" fmla="*/ 7 w 81"/>
                    <a:gd name="T53" fmla="*/ 39 h 54"/>
                    <a:gd name="T54" fmla="*/ 6 w 81"/>
                    <a:gd name="T55" fmla="*/ 40 h 54"/>
                    <a:gd name="T56" fmla="*/ 6 w 81"/>
                    <a:gd name="T57" fmla="*/ 41 h 54"/>
                    <a:gd name="T58" fmla="*/ 5 w 81"/>
                    <a:gd name="T59" fmla="*/ 42 h 54"/>
                    <a:gd name="T60" fmla="*/ 4 w 81"/>
                    <a:gd name="T61" fmla="*/ 43 h 54"/>
                    <a:gd name="T62" fmla="*/ 4 w 81"/>
                    <a:gd name="T63" fmla="*/ 45 h 54"/>
                    <a:gd name="T64" fmla="*/ 4 w 81"/>
                    <a:gd name="T65" fmla="*/ 46 h 54"/>
                    <a:gd name="T66" fmla="*/ 3 w 81"/>
                    <a:gd name="T67" fmla="*/ 48 h 54"/>
                    <a:gd name="T68" fmla="*/ 4 w 81"/>
                    <a:gd name="T69" fmla="*/ 49 h 54"/>
                    <a:gd name="T70" fmla="*/ 4 w 81"/>
                    <a:gd name="T71" fmla="*/ 49 h 54"/>
                    <a:gd name="T72" fmla="*/ 9 w 81"/>
                    <a:gd name="T73" fmla="*/ 47 h 54"/>
                    <a:gd name="T74" fmla="*/ 15 w 81"/>
                    <a:gd name="T75" fmla="*/ 47 h 54"/>
                    <a:gd name="T76" fmla="*/ 23 w 81"/>
                    <a:gd name="T77" fmla="*/ 42 h 54"/>
                    <a:gd name="T78" fmla="*/ 39 w 81"/>
                    <a:gd name="T79" fmla="*/ 30 h 54"/>
                    <a:gd name="T80" fmla="*/ 43 w 81"/>
                    <a:gd name="T81" fmla="*/ 36 h 54"/>
                    <a:gd name="T82" fmla="*/ 46 w 81"/>
                    <a:gd name="T83" fmla="*/ 49 h 54"/>
                    <a:gd name="T84" fmla="*/ 49 w 81"/>
                    <a:gd name="T85" fmla="*/ 53 h 54"/>
                    <a:gd name="T86" fmla="*/ 52 w 81"/>
                    <a:gd name="T87" fmla="*/ 52 h 54"/>
                    <a:gd name="T88" fmla="*/ 55 w 81"/>
                    <a:gd name="T89" fmla="*/ 51 h 54"/>
                    <a:gd name="T90" fmla="*/ 69 w 81"/>
                    <a:gd name="T91" fmla="*/ 43 h 54"/>
                    <a:gd name="T92" fmla="*/ 69 w 81"/>
                    <a:gd name="T93" fmla="*/ 43 h 54"/>
                    <a:gd name="T94" fmla="*/ 71 w 81"/>
                    <a:gd name="T95" fmla="*/ 46 h 54"/>
                    <a:gd name="T96" fmla="*/ 73 w 81"/>
                    <a:gd name="T97" fmla="*/ 46 h 54"/>
                    <a:gd name="T98" fmla="*/ 73 w 81"/>
                    <a:gd name="T99" fmla="*/ 46 h 54"/>
                    <a:gd name="T100" fmla="*/ 76 w 81"/>
                    <a:gd name="T101" fmla="*/ 46 h 54"/>
                    <a:gd name="T102" fmla="*/ 77 w 81"/>
                    <a:gd name="T103" fmla="*/ 47 h 54"/>
                    <a:gd name="T104" fmla="*/ 79 w 81"/>
                    <a:gd name="T105" fmla="*/ 47 h 54"/>
                    <a:gd name="T106" fmla="*/ 81 w 81"/>
                    <a:gd name="T107" fmla="*/ 48 h 54"/>
                    <a:gd name="T108" fmla="*/ 70 w 81"/>
                    <a:gd name="T109" fmla="*/ 29 h 54"/>
                    <a:gd name="T110" fmla="*/ 68 w 81"/>
                    <a:gd name="T111" fmla="*/ 24 h 54"/>
                    <a:gd name="T112" fmla="*/ 66 w 81"/>
                    <a:gd name="T113" fmla="*/ 2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81" h="54">
                      <a:moveTo>
                        <a:pt x="65" y="20"/>
                      </a:moveTo>
                      <a:cubicBezTo>
                        <a:pt x="65" y="20"/>
                        <a:pt x="65" y="20"/>
                        <a:pt x="64" y="20"/>
                      </a:cubicBezTo>
                      <a:cubicBezTo>
                        <a:pt x="64" y="20"/>
                        <a:pt x="63" y="20"/>
                        <a:pt x="62" y="21"/>
                      </a:cubicBezTo>
                      <a:cubicBezTo>
                        <a:pt x="62" y="21"/>
                        <a:pt x="62" y="21"/>
                        <a:pt x="61" y="21"/>
                      </a:cubicBezTo>
                      <a:cubicBezTo>
                        <a:pt x="61" y="21"/>
                        <a:pt x="60" y="21"/>
                        <a:pt x="59" y="21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58" y="21"/>
                        <a:pt x="57" y="21"/>
                        <a:pt x="56" y="21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5" y="21"/>
                        <a:pt x="54" y="21"/>
                        <a:pt x="53" y="20"/>
                      </a:cubicBezTo>
                      <a:cubicBezTo>
                        <a:pt x="53" y="20"/>
                        <a:pt x="53" y="20"/>
                        <a:pt x="53" y="20"/>
                      </a:cubicBezTo>
                      <a:cubicBezTo>
                        <a:pt x="53" y="20"/>
                        <a:pt x="52" y="20"/>
                        <a:pt x="51" y="20"/>
                      </a:cubicBezTo>
                      <a:cubicBezTo>
                        <a:pt x="50" y="21"/>
                        <a:pt x="49" y="21"/>
                        <a:pt x="49" y="21"/>
                      </a:cubicBezTo>
                      <a:cubicBezTo>
                        <a:pt x="48" y="21"/>
                        <a:pt x="45" y="21"/>
                        <a:pt x="43" y="18"/>
                      </a:cubicBezTo>
                      <a:cubicBezTo>
                        <a:pt x="42" y="18"/>
                        <a:pt x="41" y="18"/>
                        <a:pt x="41" y="18"/>
                      </a:cubicBezTo>
                      <a:cubicBezTo>
                        <a:pt x="39" y="19"/>
                        <a:pt x="36" y="19"/>
                        <a:pt x="34" y="18"/>
                      </a:cubicBezTo>
                      <a:cubicBezTo>
                        <a:pt x="34" y="18"/>
                        <a:pt x="33" y="18"/>
                        <a:pt x="33" y="18"/>
                      </a:cubicBezTo>
                      <a:cubicBezTo>
                        <a:pt x="33" y="18"/>
                        <a:pt x="32" y="18"/>
                        <a:pt x="31" y="17"/>
                      </a:cubicBezTo>
                      <a:cubicBezTo>
                        <a:pt x="30" y="17"/>
                        <a:pt x="30" y="17"/>
                        <a:pt x="29" y="17"/>
                      </a:cubicBezTo>
                      <a:cubicBezTo>
                        <a:pt x="28" y="17"/>
                        <a:pt x="26" y="18"/>
                        <a:pt x="24" y="18"/>
                      </a:cubicBezTo>
                      <a:cubicBezTo>
                        <a:pt x="23" y="18"/>
                        <a:pt x="22" y="18"/>
                        <a:pt x="21" y="1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21" y="18"/>
                        <a:pt x="20" y="18"/>
                        <a:pt x="20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8"/>
                        <a:pt x="18" y="18"/>
                        <a:pt x="18" y="18"/>
                      </a:cubicBezTo>
                      <a:cubicBezTo>
                        <a:pt x="18" y="17"/>
                        <a:pt x="18" y="17"/>
                        <a:pt x="17" y="17"/>
                      </a:cubicBezTo>
                      <a:cubicBezTo>
                        <a:pt x="17" y="17"/>
                        <a:pt x="17" y="17"/>
                        <a:pt x="17" y="17"/>
                      </a:cubicBezTo>
                      <a:cubicBezTo>
                        <a:pt x="17" y="17"/>
                        <a:pt x="16" y="16"/>
                        <a:pt x="16" y="15"/>
                      </a:cubicBezTo>
                      <a:cubicBezTo>
                        <a:pt x="16" y="14"/>
                        <a:pt x="17" y="13"/>
                        <a:pt x="18" y="11"/>
                      </a:cubicBezTo>
                      <a:cubicBezTo>
                        <a:pt x="20" y="9"/>
                        <a:pt x="23" y="7"/>
                        <a:pt x="25" y="6"/>
                      </a:cubicBezTo>
                      <a:cubicBezTo>
                        <a:pt x="26" y="6"/>
                        <a:pt x="26" y="6"/>
                        <a:pt x="27" y="6"/>
                      </a:cubicBezTo>
                      <a:cubicBezTo>
                        <a:pt x="27" y="6"/>
                        <a:pt x="28" y="7"/>
                        <a:pt x="29" y="7"/>
                      </a:cubicBezTo>
                      <a:cubicBezTo>
                        <a:pt x="29" y="7"/>
                        <a:pt x="29" y="7"/>
                        <a:pt x="29" y="7"/>
                      </a:cubicBezTo>
                      <a:cubicBezTo>
                        <a:pt x="29" y="6"/>
                        <a:pt x="29" y="6"/>
                        <a:pt x="29" y="6"/>
                      </a:cubicBezTo>
                      <a:cubicBezTo>
                        <a:pt x="29" y="5"/>
                        <a:pt x="30" y="5"/>
                        <a:pt x="30" y="5"/>
                      </a:cubicBezTo>
                      <a:cubicBezTo>
                        <a:pt x="30" y="4"/>
                        <a:pt x="30" y="4"/>
                        <a:pt x="30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1" y="1"/>
                        <a:pt x="31" y="1"/>
                      </a:cubicBezTo>
                      <a:cubicBezTo>
                        <a:pt x="32" y="1"/>
                        <a:pt x="32" y="1"/>
                        <a:pt x="32" y="0"/>
                      </a:cubicBezTo>
                      <a:cubicBezTo>
                        <a:pt x="31" y="1"/>
                        <a:pt x="29" y="1"/>
                        <a:pt x="27" y="3"/>
                      </a:cubicBezTo>
                      <a:cubicBezTo>
                        <a:pt x="26" y="4"/>
                        <a:pt x="24" y="4"/>
                        <a:pt x="23" y="4"/>
                      </a:cubicBezTo>
                      <a:cubicBezTo>
                        <a:pt x="23" y="4"/>
                        <a:pt x="22" y="4"/>
                        <a:pt x="21" y="4"/>
                      </a:cubicBezTo>
                      <a:cubicBezTo>
                        <a:pt x="20" y="3"/>
                        <a:pt x="19" y="4"/>
                        <a:pt x="19" y="4"/>
                      </a:cubicBezTo>
                      <a:cubicBezTo>
                        <a:pt x="19" y="6"/>
                        <a:pt x="17" y="11"/>
                        <a:pt x="12" y="11"/>
                      </a:cubicBezTo>
                      <a:cubicBezTo>
                        <a:pt x="12" y="11"/>
                        <a:pt x="12" y="12"/>
                        <a:pt x="12" y="12"/>
                      </a:cubicBezTo>
                      <a:cubicBezTo>
                        <a:pt x="12" y="13"/>
                        <a:pt x="12" y="16"/>
                        <a:pt x="9" y="17"/>
                      </a:cubicBezTo>
                      <a:cubicBezTo>
                        <a:pt x="8" y="18"/>
                        <a:pt x="6" y="18"/>
                        <a:pt x="5" y="18"/>
                      </a:cubicBezTo>
                      <a:cubicBezTo>
                        <a:pt x="3" y="18"/>
                        <a:pt x="0" y="19"/>
                        <a:pt x="0" y="20"/>
                      </a:cubicBezTo>
                      <a:cubicBezTo>
                        <a:pt x="0" y="20"/>
                        <a:pt x="1" y="21"/>
                        <a:pt x="2" y="22"/>
                      </a:cubicBezTo>
                      <a:cubicBezTo>
                        <a:pt x="4" y="23"/>
                        <a:pt x="7" y="25"/>
                        <a:pt x="7" y="28"/>
                      </a:cubicBezTo>
                      <a:cubicBezTo>
                        <a:pt x="7" y="29"/>
                        <a:pt x="7" y="31"/>
                        <a:pt x="8" y="32"/>
                      </a:cubicBezTo>
                      <a:cubicBezTo>
                        <a:pt x="9" y="34"/>
                        <a:pt x="10" y="37"/>
                        <a:pt x="7" y="39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7" y="40"/>
                        <a:pt x="6" y="40"/>
                        <a:pt x="6" y="40"/>
                      </a:cubicBezTo>
                      <a:cubicBezTo>
                        <a:pt x="6" y="40"/>
                        <a:pt x="6" y="41"/>
                        <a:pt x="6" y="41"/>
                      </a:cubicBezTo>
                      <a:cubicBezTo>
                        <a:pt x="6" y="41"/>
                        <a:pt x="6" y="41"/>
                        <a:pt x="6" y="41"/>
                      </a:cubicBezTo>
                      <a:cubicBezTo>
                        <a:pt x="6" y="41"/>
                        <a:pt x="5" y="41"/>
                        <a:pt x="5" y="42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42"/>
                        <a:pt x="5" y="42"/>
                        <a:pt x="5" y="43"/>
                      </a:cubicBezTo>
                      <a:cubicBezTo>
                        <a:pt x="5" y="43"/>
                        <a:pt x="4" y="43"/>
                        <a:pt x="4" y="43"/>
                      </a:cubicBezTo>
                      <a:cubicBezTo>
                        <a:pt x="4" y="43"/>
                        <a:pt x="4" y="44"/>
                        <a:pt x="4" y="44"/>
                      </a:cubicBezTo>
                      <a:cubicBezTo>
                        <a:pt x="4" y="44"/>
                        <a:pt x="4" y="44"/>
                        <a:pt x="4" y="45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4" y="46"/>
                        <a:pt x="4" y="46"/>
                        <a:pt x="4" y="46"/>
                      </a:cubicBezTo>
                      <a:cubicBezTo>
                        <a:pt x="4" y="46"/>
                        <a:pt x="4" y="47"/>
                        <a:pt x="3" y="47"/>
                      </a:cubicBezTo>
                      <a:cubicBezTo>
                        <a:pt x="3" y="47"/>
                        <a:pt x="3" y="48"/>
                        <a:pt x="3" y="48"/>
                      </a:cubicBezTo>
                      <a:cubicBezTo>
                        <a:pt x="3" y="48"/>
                        <a:pt x="3" y="48"/>
                        <a:pt x="3" y="49"/>
                      </a:cubicBezTo>
                      <a:cubicBezTo>
                        <a:pt x="3" y="49"/>
                        <a:pt x="4" y="49"/>
                        <a:pt x="4" y="49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5" y="49"/>
                        <a:pt x="5" y="49"/>
                        <a:pt x="5" y="49"/>
                      </a:cubicBezTo>
                      <a:cubicBezTo>
                        <a:pt x="6" y="48"/>
                        <a:pt x="8" y="47"/>
                        <a:pt x="9" y="47"/>
                      </a:cubicBezTo>
                      <a:cubicBezTo>
                        <a:pt x="10" y="47"/>
                        <a:pt x="11" y="47"/>
                        <a:pt x="12" y="47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6" y="47"/>
                        <a:pt x="16" y="47"/>
                        <a:pt x="16" y="46"/>
                      </a:cubicBezTo>
                      <a:cubicBezTo>
                        <a:pt x="17" y="44"/>
                        <a:pt x="20" y="43"/>
                        <a:pt x="23" y="42"/>
                      </a:cubicBezTo>
                      <a:cubicBezTo>
                        <a:pt x="24" y="42"/>
                        <a:pt x="26" y="42"/>
                        <a:pt x="27" y="41"/>
                      </a:cubicBezTo>
                      <a:cubicBezTo>
                        <a:pt x="27" y="37"/>
                        <a:pt x="34" y="30"/>
                        <a:pt x="39" y="30"/>
                      </a:cubicBezTo>
                      <a:cubicBezTo>
                        <a:pt x="39" y="30"/>
                        <a:pt x="39" y="30"/>
                        <a:pt x="39" y="30"/>
                      </a:cubicBezTo>
                      <a:cubicBezTo>
                        <a:pt x="43" y="30"/>
                        <a:pt x="43" y="34"/>
                        <a:pt x="43" y="36"/>
                      </a:cubicBezTo>
                      <a:cubicBezTo>
                        <a:pt x="43" y="38"/>
                        <a:pt x="43" y="39"/>
                        <a:pt x="44" y="40"/>
                      </a:cubicBezTo>
                      <a:cubicBezTo>
                        <a:pt x="49" y="41"/>
                        <a:pt x="47" y="46"/>
                        <a:pt x="46" y="49"/>
                      </a:cubicBezTo>
                      <a:cubicBezTo>
                        <a:pt x="46" y="51"/>
                        <a:pt x="45" y="53"/>
                        <a:pt x="46" y="53"/>
                      </a:cubicBezTo>
                      <a:cubicBezTo>
                        <a:pt x="46" y="54"/>
                        <a:pt x="47" y="54"/>
                        <a:pt x="49" y="53"/>
                      </a:cubicBezTo>
                      <a:cubicBezTo>
                        <a:pt x="49" y="53"/>
                        <a:pt x="49" y="53"/>
                        <a:pt x="50" y="53"/>
                      </a:cubicBezTo>
                      <a:cubicBezTo>
                        <a:pt x="50" y="53"/>
                        <a:pt x="51" y="52"/>
                        <a:pt x="52" y="52"/>
                      </a:cubicBezTo>
                      <a:cubicBezTo>
                        <a:pt x="53" y="52"/>
                        <a:pt x="54" y="51"/>
                        <a:pt x="54" y="51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1" y="45"/>
                        <a:pt x="66" y="42"/>
                        <a:pt x="69" y="43"/>
                      </a:cubicBezTo>
                      <a:cubicBezTo>
                        <a:pt x="69" y="43"/>
                        <a:pt x="69" y="43"/>
                        <a:pt x="69" y="43"/>
                      </a:cubicBezTo>
                      <a:cubicBezTo>
                        <a:pt x="69" y="43"/>
                        <a:pt x="69" y="43"/>
                        <a:pt x="69" y="43"/>
                      </a:cubicBezTo>
                      <a:cubicBezTo>
                        <a:pt x="69" y="43"/>
                        <a:pt x="69" y="43"/>
                        <a:pt x="69" y="43"/>
                      </a:cubicBezTo>
                      <a:cubicBezTo>
                        <a:pt x="70" y="44"/>
                        <a:pt x="71" y="45"/>
                        <a:pt x="71" y="45"/>
                      </a:cubicBezTo>
                      <a:cubicBezTo>
                        <a:pt x="71" y="45"/>
                        <a:pt x="71" y="46"/>
                        <a:pt x="71" y="46"/>
                      </a:cubicBezTo>
                      <a:cubicBezTo>
                        <a:pt x="72" y="46"/>
                        <a:pt x="72" y="46"/>
                        <a:pt x="72" y="46"/>
                      </a:cubicBezTo>
                      <a:cubicBezTo>
                        <a:pt x="72" y="46"/>
                        <a:pt x="72" y="46"/>
                        <a:pt x="73" y="46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3" y="46"/>
                        <a:pt x="73" y="46"/>
                        <a:pt x="73" y="46"/>
                      </a:cubicBezTo>
                      <a:cubicBezTo>
                        <a:pt x="74" y="46"/>
                        <a:pt x="75" y="46"/>
                        <a:pt x="76" y="46"/>
                      </a:cubicBezTo>
                      <a:cubicBezTo>
                        <a:pt x="76" y="46"/>
                        <a:pt x="76" y="46"/>
                        <a:pt x="76" y="46"/>
                      </a:cubicBezTo>
                      <a:cubicBezTo>
                        <a:pt x="76" y="46"/>
                        <a:pt x="77" y="47"/>
                        <a:pt x="77" y="47"/>
                      </a:cubicBezTo>
                      <a:cubicBezTo>
                        <a:pt x="77" y="47"/>
                        <a:pt x="77" y="47"/>
                        <a:pt x="77" y="47"/>
                      </a:cubicBezTo>
                      <a:cubicBezTo>
                        <a:pt x="78" y="47"/>
                        <a:pt x="78" y="47"/>
                        <a:pt x="78" y="47"/>
                      </a:cubicBezTo>
                      <a:cubicBezTo>
                        <a:pt x="79" y="47"/>
                        <a:pt x="79" y="47"/>
                        <a:pt x="79" y="47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1" y="48"/>
                        <a:pt x="81" y="48"/>
                        <a:pt x="81" y="48"/>
                      </a:cubicBezTo>
                      <a:cubicBezTo>
                        <a:pt x="81" y="45"/>
                        <a:pt x="80" y="38"/>
                        <a:pt x="79" y="35"/>
                      </a:cubicBezTo>
                      <a:cubicBezTo>
                        <a:pt x="79" y="34"/>
                        <a:pt x="75" y="31"/>
                        <a:pt x="70" y="29"/>
                      </a:cubicBezTo>
                      <a:cubicBezTo>
                        <a:pt x="69" y="29"/>
                        <a:pt x="69" y="29"/>
                        <a:pt x="69" y="29"/>
                      </a:cubicBezTo>
                      <a:cubicBezTo>
                        <a:pt x="68" y="24"/>
                        <a:pt x="68" y="24"/>
                        <a:pt x="68" y="24"/>
                      </a:cubicBezTo>
                      <a:cubicBezTo>
                        <a:pt x="67" y="20"/>
                        <a:pt x="67" y="20"/>
                        <a:pt x="67" y="20"/>
                      </a:cubicBezTo>
                      <a:cubicBezTo>
                        <a:pt x="67" y="20"/>
                        <a:pt x="67" y="20"/>
                        <a:pt x="66" y="20"/>
                      </a:cubicBezTo>
                      <a:cubicBezTo>
                        <a:pt x="66" y="20"/>
                        <a:pt x="66" y="20"/>
                        <a:pt x="65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3" name="Freeform 1180"/>
                <p:cNvSpPr>
                  <a:spLocks/>
                </p:cNvSpPr>
                <p:nvPr/>
              </p:nvSpPr>
              <p:spPr bwMode="auto">
                <a:xfrm>
                  <a:off x="3178" y="2419"/>
                  <a:ext cx="29" cy="27"/>
                </a:xfrm>
                <a:custGeom>
                  <a:avLst/>
                  <a:gdLst>
                    <a:gd name="T0" fmla="*/ 31 w 31"/>
                    <a:gd name="T1" fmla="*/ 27 h 28"/>
                    <a:gd name="T2" fmla="*/ 31 w 31"/>
                    <a:gd name="T3" fmla="*/ 27 h 28"/>
                    <a:gd name="T4" fmla="*/ 31 w 31"/>
                    <a:gd name="T5" fmla="*/ 27 h 28"/>
                    <a:gd name="T6" fmla="*/ 31 w 31"/>
                    <a:gd name="T7" fmla="*/ 25 h 28"/>
                    <a:gd name="T8" fmla="*/ 30 w 31"/>
                    <a:gd name="T9" fmla="*/ 25 h 28"/>
                    <a:gd name="T10" fmla="*/ 30 w 31"/>
                    <a:gd name="T11" fmla="*/ 24 h 28"/>
                    <a:gd name="T12" fmla="*/ 30 w 31"/>
                    <a:gd name="T13" fmla="*/ 24 h 28"/>
                    <a:gd name="T14" fmla="*/ 30 w 31"/>
                    <a:gd name="T15" fmla="*/ 23 h 28"/>
                    <a:gd name="T16" fmla="*/ 28 w 31"/>
                    <a:gd name="T17" fmla="*/ 21 h 28"/>
                    <a:gd name="T18" fmla="*/ 23 w 31"/>
                    <a:gd name="T19" fmla="*/ 15 h 28"/>
                    <a:gd name="T20" fmla="*/ 21 w 31"/>
                    <a:gd name="T21" fmla="*/ 11 h 28"/>
                    <a:gd name="T22" fmla="*/ 19 w 31"/>
                    <a:gd name="T23" fmla="*/ 5 h 28"/>
                    <a:gd name="T24" fmla="*/ 17 w 31"/>
                    <a:gd name="T25" fmla="*/ 2 h 28"/>
                    <a:gd name="T26" fmla="*/ 17 w 31"/>
                    <a:gd name="T27" fmla="*/ 1 h 28"/>
                    <a:gd name="T28" fmla="*/ 16 w 31"/>
                    <a:gd name="T29" fmla="*/ 1 h 28"/>
                    <a:gd name="T30" fmla="*/ 15 w 31"/>
                    <a:gd name="T31" fmla="*/ 0 h 28"/>
                    <a:gd name="T32" fmla="*/ 13 w 31"/>
                    <a:gd name="T33" fmla="*/ 0 h 28"/>
                    <a:gd name="T34" fmla="*/ 12 w 31"/>
                    <a:gd name="T35" fmla="*/ 0 h 28"/>
                    <a:gd name="T36" fmla="*/ 11 w 31"/>
                    <a:gd name="T37" fmla="*/ 0 h 28"/>
                    <a:gd name="T38" fmla="*/ 10 w 31"/>
                    <a:gd name="T39" fmla="*/ 0 h 28"/>
                    <a:gd name="T40" fmla="*/ 8 w 31"/>
                    <a:gd name="T41" fmla="*/ 0 h 28"/>
                    <a:gd name="T42" fmla="*/ 2 w 31"/>
                    <a:gd name="T43" fmla="*/ 1 h 28"/>
                    <a:gd name="T44" fmla="*/ 0 w 31"/>
                    <a:gd name="T45" fmla="*/ 2 h 28"/>
                    <a:gd name="T46" fmla="*/ 0 w 31"/>
                    <a:gd name="T47" fmla="*/ 2 h 28"/>
                    <a:gd name="T48" fmla="*/ 0 w 31"/>
                    <a:gd name="T49" fmla="*/ 4 h 28"/>
                    <a:gd name="T50" fmla="*/ 1 w 31"/>
                    <a:gd name="T51" fmla="*/ 8 h 28"/>
                    <a:gd name="T52" fmla="*/ 1 w 31"/>
                    <a:gd name="T53" fmla="*/ 9 h 28"/>
                    <a:gd name="T54" fmla="*/ 3 w 31"/>
                    <a:gd name="T55" fmla="*/ 10 h 28"/>
                    <a:gd name="T56" fmla="*/ 5 w 31"/>
                    <a:gd name="T57" fmla="*/ 10 h 28"/>
                    <a:gd name="T58" fmla="*/ 6 w 31"/>
                    <a:gd name="T59" fmla="*/ 10 h 28"/>
                    <a:gd name="T60" fmla="*/ 9 w 31"/>
                    <a:gd name="T61" fmla="*/ 11 h 28"/>
                    <a:gd name="T62" fmla="*/ 9 w 31"/>
                    <a:gd name="T63" fmla="*/ 12 h 28"/>
                    <a:gd name="T64" fmla="*/ 9 w 31"/>
                    <a:gd name="T65" fmla="*/ 12 h 28"/>
                    <a:gd name="T66" fmla="*/ 10 w 31"/>
                    <a:gd name="T67" fmla="*/ 12 h 28"/>
                    <a:gd name="T68" fmla="*/ 10 w 31"/>
                    <a:gd name="T69" fmla="*/ 13 h 28"/>
                    <a:gd name="T70" fmla="*/ 10 w 31"/>
                    <a:gd name="T71" fmla="*/ 13 h 28"/>
                    <a:gd name="T72" fmla="*/ 11 w 31"/>
                    <a:gd name="T73" fmla="*/ 14 h 28"/>
                    <a:gd name="T74" fmla="*/ 11 w 31"/>
                    <a:gd name="T75" fmla="*/ 15 h 28"/>
                    <a:gd name="T76" fmla="*/ 11 w 31"/>
                    <a:gd name="T77" fmla="*/ 15 h 28"/>
                    <a:gd name="T78" fmla="*/ 11 w 31"/>
                    <a:gd name="T79" fmla="*/ 15 h 28"/>
                    <a:gd name="T80" fmla="*/ 11 w 31"/>
                    <a:gd name="T81" fmla="*/ 15 h 28"/>
                    <a:gd name="T82" fmla="*/ 13 w 31"/>
                    <a:gd name="T83" fmla="*/ 15 h 28"/>
                    <a:gd name="T84" fmla="*/ 13 w 31"/>
                    <a:gd name="T85" fmla="*/ 16 h 28"/>
                    <a:gd name="T86" fmla="*/ 14 w 31"/>
                    <a:gd name="T87" fmla="*/ 16 h 28"/>
                    <a:gd name="T88" fmla="*/ 14 w 31"/>
                    <a:gd name="T89" fmla="*/ 16 h 28"/>
                    <a:gd name="T90" fmla="*/ 14 w 31"/>
                    <a:gd name="T91" fmla="*/ 17 h 28"/>
                    <a:gd name="T92" fmla="*/ 15 w 31"/>
                    <a:gd name="T93" fmla="*/ 17 h 28"/>
                    <a:gd name="T94" fmla="*/ 15 w 31"/>
                    <a:gd name="T95" fmla="*/ 18 h 28"/>
                    <a:gd name="T96" fmla="*/ 15 w 31"/>
                    <a:gd name="T97" fmla="*/ 18 h 28"/>
                    <a:gd name="T98" fmla="*/ 17 w 31"/>
                    <a:gd name="T99" fmla="*/ 18 h 28"/>
                    <a:gd name="T100" fmla="*/ 17 w 31"/>
                    <a:gd name="T101" fmla="*/ 19 h 28"/>
                    <a:gd name="T102" fmla="*/ 19 w 31"/>
                    <a:gd name="T103" fmla="*/ 20 h 28"/>
                    <a:gd name="T104" fmla="*/ 20 w 31"/>
                    <a:gd name="T105" fmla="*/ 20 h 28"/>
                    <a:gd name="T106" fmla="*/ 21 w 31"/>
                    <a:gd name="T107" fmla="*/ 20 h 28"/>
                    <a:gd name="T108" fmla="*/ 26 w 31"/>
                    <a:gd name="T109" fmla="*/ 23 h 28"/>
                    <a:gd name="T110" fmla="*/ 28 w 31"/>
                    <a:gd name="T111" fmla="*/ 25 h 28"/>
                    <a:gd name="T112" fmla="*/ 28 w 31"/>
                    <a:gd name="T113" fmla="*/ 25 h 28"/>
                    <a:gd name="T114" fmla="*/ 29 w 31"/>
                    <a:gd name="T115" fmla="*/ 26 h 28"/>
                    <a:gd name="T116" fmla="*/ 29 w 31"/>
                    <a:gd name="T117" fmla="*/ 27 h 28"/>
                    <a:gd name="T118" fmla="*/ 29 w 31"/>
                    <a:gd name="T119" fmla="*/ 28 h 28"/>
                    <a:gd name="T120" fmla="*/ 31 w 31"/>
                    <a:gd name="T121" fmla="*/ 2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1" h="28">
                      <a:moveTo>
                        <a:pt x="31" y="27"/>
                      </a:moveTo>
                      <a:cubicBezTo>
                        <a:pt x="31" y="27"/>
                        <a:pt x="31" y="27"/>
                        <a:pt x="31" y="27"/>
                      </a:cubicBezTo>
                      <a:cubicBezTo>
                        <a:pt x="31" y="27"/>
                        <a:pt x="31" y="27"/>
                        <a:pt x="31" y="27"/>
                      </a:cubicBezTo>
                      <a:cubicBezTo>
                        <a:pt x="31" y="26"/>
                        <a:pt x="31" y="26"/>
                        <a:pt x="31" y="25"/>
                      </a:cubicBezTo>
                      <a:cubicBezTo>
                        <a:pt x="31" y="25"/>
                        <a:pt x="30" y="25"/>
                        <a:pt x="30" y="25"/>
                      </a:cubicBezTo>
                      <a:cubicBezTo>
                        <a:pt x="30" y="25"/>
                        <a:pt x="30" y="24"/>
                        <a:pt x="30" y="24"/>
                      </a:cubicBezTo>
                      <a:cubicBezTo>
                        <a:pt x="30" y="24"/>
                        <a:pt x="30" y="24"/>
                        <a:pt x="30" y="24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29" y="21"/>
                        <a:pt x="28" y="21"/>
                      </a:cubicBezTo>
                      <a:cubicBezTo>
                        <a:pt x="26" y="19"/>
                        <a:pt x="23" y="17"/>
                        <a:pt x="23" y="15"/>
                      </a:cubicBezTo>
                      <a:cubicBezTo>
                        <a:pt x="23" y="14"/>
                        <a:pt x="22" y="12"/>
                        <a:pt x="21" y="11"/>
                      </a:cubicBezTo>
                      <a:cubicBezTo>
                        <a:pt x="20" y="9"/>
                        <a:pt x="19" y="7"/>
                        <a:pt x="19" y="5"/>
                      </a:cubicBezTo>
                      <a:cubicBezTo>
                        <a:pt x="19" y="5"/>
                        <a:pt x="18" y="3"/>
                        <a:pt x="17" y="2"/>
                      </a:cubicBezTo>
                      <a:cubicBezTo>
                        <a:pt x="17" y="2"/>
                        <a:pt x="17" y="1"/>
                        <a:pt x="17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5" y="1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12" y="0"/>
                        <a:pt x="11" y="0"/>
                        <a:pt x="11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6" y="0"/>
                        <a:pt x="4" y="1"/>
                        <a:pt x="2" y="1"/>
                      </a:cubicBezTo>
                      <a:cubicBezTo>
                        <a:pt x="1" y="1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5"/>
                        <a:pt x="0" y="7"/>
                        <a:pt x="1" y="8"/>
                      </a:cubicBez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10"/>
                        <a:pt x="2" y="10"/>
                        <a:pt x="3" y="10"/>
                      </a:cubicBezTo>
                      <a:cubicBezTo>
                        <a:pt x="4" y="10"/>
                        <a:pt x="4" y="10"/>
                        <a:pt x="5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7" y="10"/>
                        <a:pt x="8" y="11"/>
                        <a:pt x="9" y="11"/>
                      </a:cubicBezTo>
                      <a:cubicBezTo>
                        <a:pt x="9" y="11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3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14"/>
                        <a:pt x="11" y="14"/>
                        <a:pt x="11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2" y="15"/>
                        <a:pt x="12" y="15"/>
                        <a:pt x="13" y="15"/>
                      </a:cubicBezTo>
                      <a:cubicBezTo>
                        <a:pt x="13" y="15"/>
                        <a:pt x="13" y="16"/>
                        <a:pt x="13" y="16"/>
                      </a:cubicBezTo>
                      <a:cubicBezTo>
                        <a:pt x="13" y="16"/>
                        <a:pt x="13" y="16"/>
                        <a:pt x="14" y="16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6"/>
                        <a:pt x="14" y="17"/>
                        <a:pt x="14" y="17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15" y="17"/>
                        <a:pt x="15" y="17"/>
                        <a:pt x="15" y="18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6" y="18"/>
                        <a:pt x="16" y="18"/>
                        <a:pt x="17" y="18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8" y="19"/>
                        <a:pt x="19" y="19"/>
                        <a:pt x="19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23" y="20"/>
                        <a:pt x="25" y="21"/>
                        <a:pt x="26" y="23"/>
                      </a:cubicBezTo>
                      <a:cubicBezTo>
                        <a:pt x="27" y="23"/>
                        <a:pt x="27" y="24"/>
                        <a:pt x="28" y="25"/>
                      </a:cubicBezTo>
                      <a:cubicBezTo>
                        <a:pt x="28" y="25"/>
                        <a:pt x="28" y="25"/>
                        <a:pt x="28" y="25"/>
                      </a:cubicBezTo>
                      <a:cubicBezTo>
                        <a:pt x="28" y="25"/>
                        <a:pt x="28" y="26"/>
                        <a:pt x="29" y="26"/>
                      </a:cubicBezTo>
                      <a:cubicBezTo>
                        <a:pt x="29" y="26"/>
                        <a:pt x="29" y="26"/>
                        <a:pt x="29" y="27"/>
                      </a:cubicBezTo>
                      <a:cubicBezTo>
                        <a:pt x="29" y="27"/>
                        <a:pt x="29" y="27"/>
                        <a:pt x="29" y="28"/>
                      </a:cubicBezTo>
                      <a:cubicBezTo>
                        <a:pt x="30" y="28"/>
                        <a:pt x="31" y="28"/>
                        <a:pt x="31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4" name="Freeform 1181"/>
                <p:cNvSpPr>
                  <a:spLocks/>
                </p:cNvSpPr>
                <p:nvPr/>
              </p:nvSpPr>
              <p:spPr bwMode="auto">
                <a:xfrm>
                  <a:off x="3197" y="2412"/>
                  <a:ext cx="46" cy="38"/>
                </a:xfrm>
                <a:custGeom>
                  <a:avLst/>
                  <a:gdLst>
                    <a:gd name="T0" fmla="*/ 13 w 48"/>
                    <a:gd name="T1" fmla="*/ 0 h 40"/>
                    <a:gd name="T2" fmla="*/ 12 w 48"/>
                    <a:gd name="T3" fmla="*/ 1 h 40"/>
                    <a:gd name="T4" fmla="*/ 13 w 48"/>
                    <a:gd name="T5" fmla="*/ 2 h 40"/>
                    <a:gd name="T6" fmla="*/ 16 w 48"/>
                    <a:gd name="T7" fmla="*/ 6 h 40"/>
                    <a:gd name="T8" fmla="*/ 15 w 48"/>
                    <a:gd name="T9" fmla="*/ 8 h 40"/>
                    <a:gd name="T10" fmla="*/ 10 w 48"/>
                    <a:gd name="T11" fmla="*/ 10 h 40"/>
                    <a:gd name="T12" fmla="*/ 4 w 48"/>
                    <a:gd name="T13" fmla="*/ 7 h 40"/>
                    <a:gd name="T14" fmla="*/ 3 w 48"/>
                    <a:gd name="T15" fmla="*/ 7 h 40"/>
                    <a:gd name="T16" fmla="*/ 3 w 48"/>
                    <a:gd name="T17" fmla="*/ 6 h 40"/>
                    <a:gd name="T18" fmla="*/ 2 w 48"/>
                    <a:gd name="T19" fmla="*/ 6 h 40"/>
                    <a:gd name="T20" fmla="*/ 1 w 48"/>
                    <a:gd name="T21" fmla="*/ 6 h 40"/>
                    <a:gd name="T22" fmla="*/ 1 w 48"/>
                    <a:gd name="T23" fmla="*/ 5 h 40"/>
                    <a:gd name="T24" fmla="*/ 0 w 48"/>
                    <a:gd name="T25" fmla="*/ 5 h 40"/>
                    <a:gd name="T26" fmla="*/ 0 w 48"/>
                    <a:gd name="T27" fmla="*/ 5 h 40"/>
                    <a:gd name="T28" fmla="*/ 0 w 48"/>
                    <a:gd name="T29" fmla="*/ 5 h 40"/>
                    <a:gd name="T30" fmla="*/ 1 w 48"/>
                    <a:gd name="T31" fmla="*/ 7 h 40"/>
                    <a:gd name="T32" fmla="*/ 3 w 48"/>
                    <a:gd name="T33" fmla="*/ 13 h 40"/>
                    <a:gd name="T34" fmla="*/ 4 w 48"/>
                    <a:gd name="T35" fmla="*/ 15 h 40"/>
                    <a:gd name="T36" fmla="*/ 5 w 48"/>
                    <a:gd name="T37" fmla="*/ 16 h 40"/>
                    <a:gd name="T38" fmla="*/ 7 w 48"/>
                    <a:gd name="T39" fmla="*/ 22 h 40"/>
                    <a:gd name="T40" fmla="*/ 10 w 48"/>
                    <a:gd name="T41" fmla="*/ 25 h 40"/>
                    <a:gd name="T42" fmla="*/ 14 w 48"/>
                    <a:gd name="T43" fmla="*/ 30 h 40"/>
                    <a:gd name="T44" fmla="*/ 14 w 48"/>
                    <a:gd name="T45" fmla="*/ 30 h 40"/>
                    <a:gd name="T46" fmla="*/ 14 w 48"/>
                    <a:gd name="T47" fmla="*/ 30 h 40"/>
                    <a:gd name="T48" fmla="*/ 14 w 48"/>
                    <a:gd name="T49" fmla="*/ 31 h 40"/>
                    <a:gd name="T50" fmla="*/ 14 w 48"/>
                    <a:gd name="T51" fmla="*/ 31 h 40"/>
                    <a:gd name="T52" fmla="*/ 15 w 48"/>
                    <a:gd name="T53" fmla="*/ 32 h 40"/>
                    <a:gd name="T54" fmla="*/ 15 w 48"/>
                    <a:gd name="T55" fmla="*/ 33 h 40"/>
                    <a:gd name="T56" fmla="*/ 15 w 48"/>
                    <a:gd name="T57" fmla="*/ 33 h 40"/>
                    <a:gd name="T58" fmla="*/ 22 w 48"/>
                    <a:gd name="T59" fmla="*/ 29 h 40"/>
                    <a:gd name="T60" fmla="*/ 27 w 48"/>
                    <a:gd name="T61" fmla="*/ 25 h 40"/>
                    <a:gd name="T62" fmla="*/ 32 w 48"/>
                    <a:gd name="T63" fmla="*/ 27 h 40"/>
                    <a:gd name="T64" fmla="*/ 32 w 48"/>
                    <a:gd name="T65" fmla="*/ 38 h 40"/>
                    <a:gd name="T66" fmla="*/ 33 w 48"/>
                    <a:gd name="T67" fmla="*/ 38 h 40"/>
                    <a:gd name="T68" fmla="*/ 33 w 48"/>
                    <a:gd name="T69" fmla="*/ 38 h 40"/>
                    <a:gd name="T70" fmla="*/ 34 w 48"/>
                    <a:gd name="T71" fmla="*/ 39 h 40"/>
                    <a:gd name="T72" fmla="*/ 35 w 48"/>
                    <a:gd name="T73" fmla="*/ 39 h 40"/>
                    <a:gd name="T74" fmla="*/ 36 w 48"/>
                    <a:gd name="T75" fmla="*/ 40 h 40"/>
                    <a:gd name="T76" fmla="*/ 39 w 48"/>
                    <a:gd name="T77" fmla="*/ 35 h 40"/>
                    <a:gd name="T78" fmla="*/ 45 w 48"/>
                    <a:gd name="T79" fmla="*/ 14 h 40"/>
                    <a:gd name="T80" fmla="*/ 37 w 48"/>
                    <a:gd name="T81" fmla="*/ 3 h 40"/>
                    <a:gd name="T82" fmla="*/ 36 w 48"/>
                    <a:gd name="T83" fmla="*/ 4 h 40"/>
                    <a:gd name="T84" fmla="*/ 36 w 48"/>
                    <a:gd name="T85" fmla="*/ 4 h 40"/>
                    <a:gd name="T86" fmla="*/ 34 w 48"/>
                    <a:gd name="T87" fmla="*/ 4 h 40"/>
                    <a:gd name="T88" fmla="*/ 34 w 48"/>
                    <a:gd name="T89" fmla="*/ 5 h 40"/>
                    <a:gd name="T90" fmla="*/ 33 w 48"/>
                    <a:gd name="T91" fmla="*/ 5 h 40"/>
                    <a:gd name="T92" fmla="*/ 31 w 48"/>
                    <a:gd name="T93" fmla="*/ 6 h 40"/>
                    <a:gd name="T94" fmla="*/ 28 w 48"/>
                    <a:gd name="T95" fmla="*/ 8 h 40"/>
                    <a:gd name="T96" fmla="*/ 26 w 48"/>
                    <a:gd name="T97" fmla="*/ 7 h 40"/>
                    <a:gd name="T98" fmla="*/ 25 w 48"/>
                    <a:gd name="T99" fmla="*/ 7 h 40"/>
                    <a:gd name="T100" fmla="*/ 24 w 48"/>
                    <a:gd name="T101" fmla="*/ 7 h 40"/>
                    <a:gd name="T102" fmla="*/ 24 w 48"/>
                    <a:gd name="T103" fmla="*/ 7 h 40"/>
                    <a:gd name="T104" fmla="*/ 20 w 48"/>
                    <a:gd name="T105" fmla="*/ 4 h 40"/>
                    <a:gd name="T106" fmla="*/ 16 w 48"/>
                    <a:gd name="T107" fmla="*/ 1 h 40"/>
                    <a:gd name="T108" fmla="*/ 14 w 48"/>
                    <a:gd name="T109" fmla="*/ 0 h 40"/>
                    <a:gd name="T110" fmla="*/ 13 w 48"/>
                    <a:gd name="T111" fmla="*/ 0 h 40"/>
                    <a:gd name="T112" fmla="*/ 13 w 48"/>
                    <a:gd name="T113" fmla="*/ 0 h 40"/>
                    <a:gd name="T114" fmla="*/ 13 w 48"/>
                    <a:gd name="T115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8" h="40">
                      <a:moveTo>
                        <a:pt x="13" y="0"/>
                      </a:move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1"/>
                        <a:pt x="13" y="2"/>
                        <a:pt x="13" y="2"/>
                      </a:cubicBezTo>
                      <a:cubicBezTo>
                        <a:pt x="15" y="3"/>
                        <a:pt x="16" y="4"/>
                        <a:pt x="16" y="6"/>
                      </a:cubicBezTo>
                      <a:cubicBezTo>
                        <a:pt x="16" y="6"/>
                        <a:pt x="16" y="7"/>
                        <a:pt x="15" y="8"/>
                      </a:cubicBezTo>
                      <a:cubicBezTo>
                        <a:pt x="14" y="9"/>
                        <a:pt x="12" y="10"/>
                        <a:pt x="10" y="10"/>
                      </a:cubicBezTo>
                      <a:cubicBezTo>
                        <a:pt x="8" y="10"/>
                        <a:pt x="5" y="9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1" y="6"/>
                      </a:cubicBezTo>
                      <a:cubicBezTo>
                        <a:pt x="1" y="6"/>
                        <a:pt x="1" y="6"/>
                        <a:pt x="1" y="5"/>
                      </a:cubicBezTo>
                      <a:cubicBezTo>
                        <a:pt x="1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6"/>
                        <a:pt x="0" y="6"/>
                        <a:pt x="1" y="7"/>
                      </a:cubicBezTo>
                      <a:cubicBezTo>
                        <a:pt x="2" y="9"/>
                        <a:pt x="4" y="11"/>
                        <a:pt x="3" y="13"/>
                      </a:cubicBezTo>
                      <a:cubicBezTo>
                        <a:pt x="3" y="13"/>
                        <a:pt x="3" y="14"/>
                        <a:pt x="4" y="15"/>
                      </a:cubicBezTo>
                      <a:cubicBezTo>
                        <a:pt x="4" y="15"/>
                        <a:pt x="4" y="16"/>
                        <a:pt x="5" y="16"/>
                      </a:cubicBezTo>
                      <a:cubicBezTo>
                        <a:pt x="6" y="17"/>
                        <a:pt x="7" y="19"/>
                        <a:pt x="7" y="22"/>
                      </a:cubicBezTo>
                      <a:cubicBezTo>
                        <a:pt x="7" y="22"/>
                        <a:pt x="9" y="24"/>
                        <a:pt x="10" y="25"/>
                      </a:cubicBezTo>
                      <a:cubicBezTo>
                        <a:pt x="12" y="26"/>
                        <a:pt x="14" y="28"/>
                        <a:pt x="14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4" y="30"/>
                        <a:pt x="14" y="31"/>
                        <a:pt x="14" y="31"/>
                      </a:cubicBezTo>
                      <a:cubicBezTo>
                        <a:pt x="14" y="31"/>
                        <a:pt x="14" y="31"/>
                        <a:pt x="14" y="31"/>
                      </a:cubicBezTo>
                      <a:cubicBezTo>
                        <a:pt x="15" y="31"/>
                        <a:pt x="15" y="32"/>
                        <a:pt x="15" y="32"/>
                      </a:cubicBezTo>
                      <a:cubicBezTo>
                        <a:pt x="15" y="32"/>
                        <a:pt x="15" y="32"/>
                        <a:pt x="15" y="33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18" y="32"/>
                        <a:pt x="20" y="30"/>
                        <a:pt x="22" y="29"/>
                      </a:cubicBezTo>
                      <a:cubicBezTo>
                        <a:pt x="24" y="27"/>
                        <a:pt x="25" y="26"/>
                        <a:pt x="27" y="25"/>
                      </a:cubicBezTo>
                      <a:cubicBezTo>
                        <a:pt x="29" y="24"/>
                        <a:pt x="31" y="25"/>
                        <a:pt x="32" y="27"/>
                      </a:cubicBezTo>
                      <a:cubicBezTo>
                        <a:pt x="34" y="29"/>
                        <a:pt x="33" y="35"/>
                        <a:pt x="32" y="38"/>
                      </a:cubicBezTo>
                      <a:cubicBezTo>
                        <a:pt x="32" y="38"/>
                        <a:pt x="33" y="38"/>
                        <a:pt x="33" y="38"/>
                      </a:cubicBezTo>
                      <a:cubicBezTo>
                        <a:pt x="33" y="38"/>
                        <a:pt x="33" y="38"/>
                        <a:pt x="33" y="38"/>
                      </a:cubicBezTo>
                      <a:cubicBezTo>
                        <a:pt x="34" y="39"/>
                        <a:pt x="34" y="39"/>
                        <a:pt x="34" y="39"/>
                      </a:cubicBezTo>
                      <a:cubicBezTo>
                        <a:pt x="34" y="39"/>
                        <a:pt x="34" y="39"/>
                        <a:pt x="35" y="39"/>
                      </a:cubicBezTo>
                      <a:cubicBezTo>
                        <a:pt x="35" y="40"/>
                        <a:pt x="36" y="40"/>
                        <a:pt x="36" y="40"/>
                      </a:cubicBezTo>
                      <a:cubicBezTo>
                        <a:pt x="37" y="38"/>
                        <a:pt x="37" y="37"/>
                        <a:pt x="39" y="35"/>
                      </a:cubicBezTo>
                      <a:cubicBezTo>
                        <a:pt x="44" y="29"/>
                        <a:pt x="48" y="19"/>
                        <a:pt x="45" y="14"/>
                      </a:cubicBezTo>
                      <a:cubicBezTo>
                        <a:pt x="44" y="12"/>
                        <a:pt x="40" y="7"/>
                        <a:pt x="37" y="3"/>
                      </a:cubicBezTo>
                      <a:cubicBezTo>
                        <a:pt x="37" y="3"/>
                        <a:pt x="36" y="3"/>
                        <a:pt x="36" y="4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5" y="4"/>
                        <a:pt x="35" y="4"/>
                        <a:pt x="34" y="4"/>
                      </a:cubicBezTo>
                      <a:cubicBezTo>
                        <a:pt x="34" y="4"/>
                        <a:pt x="34" y="5"/>
                        <a:pt x="34" y="5"/>
                      </a:cubicBezTo>
                      <a:cubicBezTo>
                        <a:pt x="34" y="5"/>
                        <a:pt x="33" y="5"/>
                        <a:pt x="33" y="5"/>
                      </a:cubicBezTo>
                      <a:cubicBezTo>
                        <a:pt x="32" y="5"/>
                        <a:pt x="31" y="5"/>
                        <a:pt x="31" y="6"/>
                      </a:cubicBezTo>
                      <a:cubicBezTo>
                        <a:pt x="31" y="7"/>
                        <a:pt x="30" y="8"/>
                        <a:pt x="28" y="8"/>
                      </a:cubicBezTo>
                      <a:cubicBezTo>
                        <a:pt x="27" y="8"/>
                        <a:pt x="26" y="8"/>
                        <a:pt x="26" y="7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23" y="7"/>
                        <a:pt x="22" y="6"/>
                        <a:pt x="20" y="4"/>
                      </a:cubicBezTo>
                      <a:cubicBezTo>
                        <a:pt x="19" y="3"/>
                        <a:pt x="17" y="1"/>
                        <a:pt x="16" y="1"/>
                      </a:cubicBezTo>
                      <a:cubicBezTo>
                        <a:pt x="15" y="1"/>
                        <a:pt x="15" y="1"/>
                        <a:pt x="14" y="0"/>
                      </a:cubicBezTo>
                      <a:cubicBezTo>
                        <a:pt x="14" y="0"/>
                        <a:pt x="14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5" name="Freeform 1182"/>
                <p:cNvSpPr>
                  <a:spLocks/>
                </p:cNvSpPr>
                <p:nvPr/>
              </p:nvSpPr>
              <p:spPr bwMode="auto">
                <a:xfrm>
                  <a:off x="3365" y="2457"/>
                  <a:ext cx="121" cy="106"/>
                </a:xfrm>
                <a:custGeom>
                  <a:avLst/>
                  <a:gdLst>
                    <a:gd name="T0" fmla="*/ 125 w 126"/>
                    <a:gd name="T1" fmla="*/ 23 h 110"/>
                    <a:gd name="T2" fmla="*/ 122 w 126"/>
                    <a:gd name="T3" fmla="*/ 19 h 110"/>
                    <a:gd name="T4" fmla="*/ 124 w 126"/>
                    <a:gd name="T5" fmla="*/ 14 h 110"/>
                    <a:gd name="T6" fmla="*/ 120 w 126"/>
                    <a:gd name="T7" fmla="*/ 2 h 110"/>
                    <a:gd name="T8" fmla="*/ 112 w 126"/>
                    <a:gd name="T9" fmla="*/ 8 h 110"/>
                    <a:gd name="T10" fmla="*/ 101 w 126"/>
                    <a:gd name="T11" fmla="*/ 13 h 110"/>
                    <a:gd name="T12" fmla="*/ 93 w 126"/>
                    <a:gd name="T13" fmla="*/ 17 h 110"/>
                    <a:gd name="T14" fmla="*/ 86 w 126"/>
                    <a:gd name="T15" fmla="*/ 19 h 110"/>
                    <a:gd name="T16" fmla="*/ 85 w 126"/>
                    <a:gd name="T17" fmla="*/ 19 h 110"/>
                    <a:gd name="T18" fmla="*/ 85 w 126"/>
                    <a:gd name="T19" fmla="*/ 19 h 110"/>
                    <a:gd name="T20" fmla="*/ 80 w 126"/>
                    <a:gd name="T21" fmla="*/ 17 h 110"/>
                    <a:gd name="T22" fmla="*/ 80 w 126"/>
                    <a:gd name="T23" fmla="*/ 16 h 110"/>
                    <a:gd name="T24" fmla="*/ 79 w 126"/>
                    <a:gd name="T25" fmla="*/ 16 h 110"/>
                    <a:gd name="T26" fmla="*/ 78 w 126"/>
                    <a:gd name="T27" fmla="*/ 16 h 110"/>
                    <a:gd name="T28" fmla="*/ 70 w 126"/>
                    <a:gd name="T29" fmla="*/ 12 h 110"/>
                    <a:gd name="T30" fmla="*/ 68 w 126"/>
                    <a:gd name="T31" fmla="*/ 13 h 110"/>
                    <a:gd name="T32" fmla="*/ 66 w 126"/>
                    <a:gd name="T33" fmla="*/ 13 h 110"/>
                    <a:gd name="T34" fmla="*/ 65 w 126"/>
                    <a:gd name="T35" fmla="*/ 13 h 110"/>
                    <a:gd name="T36" fmla="*/ 63 w 126"/>
                    <a:gd name="T37" fmla="*/ 12 h 110"/>
                    <a:gd name="T38" fmla="*/ 62 w 126"/>
                    <a:gd name="T39" fmla="*/ 12 h 110"/>
                    <a:gd name="T40" fmla="*/ 59 w 126"/>
                    <a:gd name="T41" fmla="*/ 11 h 110"/>
                    <a:gd name="T42" fmla="*/ 51 w 126"/>
                    <a:gd name="T43" fmla="*/ 16 h 110"/>
                    <a:gd name="T44" fmla="*/ 48 w 126"/>
                    <a:gd name="T45" fmla="*/ 18 h 110"/>
                    <a:gd name="T46" fmla="*/ 46 w 126"/>
                    <a:gd name="T47" fmla="*/ 26 h 110"/>
                    <a:gd name="T48" fmla="*/ 30 w 126"/>
                    <a:gd name="T49" fmla="*/ 34 h 110"/>
                    <a:gd name="T50" fmla="*/ 21 w 126"/>
                    <a:gd name="T51" fmla="*/ 42 h 110"/>
                    <a:gd name="T52" fmla="*/ 13 w 126"/>
                    <a:gd name="T53" fmla="*/ 38 h 110"/>
                    <a:gd name="T54" fmla="*/ 10 w 126"/>
                    <a:gd name="T55" fmla="*/ 38 h 110"/>
                    <a:gd name="T56" fmla="*/ 9 w 126"/>
                    <a:gd name="T57" fmla="*/ 38 h 110"/>
                    <a:gd name="T58" fmla="*/ 8 w 126"/>
                    <a:gd name="T59" fmla="*/ 38 h 110"/>
                    <a:gd name="T60" fmla="*/ 8 w 126"/>
                    <a:gd name="T61" fmla="*/ 38 h 110"/>
                    <a:gd name="T62" fmla="*/ 8 w 126"/>
                    <a:gd name="T63" fmla="*/ 39 h 110"/>
                    <a:gd name="T64" fmla="*/ 7 w 126"/>
                    <a:gd name="T65" fmla="*/ 39 h 110"/>
                    <a:gd name="T66" fmla="*/ 7 w 126"/>
                    <a:gd name="T67" fmla="*/ 41 h 110"/>
                    <a:gd name="T68" fmla="*/ 3 w 126"/>
                    <a:gd name="T69" fmla="*/ 49 h 110"/>
                    <a:gd name="T70" fmla="*/ 2 w 126"/>
                    <a:gd name="T71" fmla="*/ 52 h 110"/>
                    <a:gd name="T72" fmla="*/ 1 w 126"/>
                    <a:gd name="T73" fmla="*/ 65 h 110"/>
                    <a:gd name="T74" fmla="*/ 3 w 126"/>
                    <a:gd name="T75" fmla="*/ 81 h 110"/>
                    <a:gd name="T76" fmla="*/ 5 w 126"/>
                    <a:gd name="T77" fmla="*/ 84 h 110"/>
                    <a:gd name="T78" fmla="*/ 13 w 126"/>
                    <a:gd name="T79" fmla="*/ 95 h 110"/>
                    <a:gd name="T80" fmla="*/ 2 w 126"/>
                    <a:gd name="T81" fmla="*/ 107 h 110"/>
                    <a:gd name="T82" fmla="*/ 6 w 126"/>
                    <a:gd name="T83" fmla="*/ 109 h 110"/>
                    <a:gd name="T84" fmla="*/ 10 w 126"/>
                    <a:gd name="T85" fmla="*/ 109 h 110"/>
                    <a:gd name="T86" fmla="*/ 15 w 126"/>
                    <a:gd name="T87" fmla="*/ 109 h 110"/>
                    <a:gd name="T88" fmla="*/ 20 w 126"/>
                    <a:gd name="T89" fmla="*/ 110 h 110"/>
                    <a:gd name="T90" fmla="*/ 60 w 126"/>
                    <a:gd name="T91" fmla="*/ 106 h 110"/>
                    <a:gd name="T92" fmla="*/ 64 w 126"/>
                    <a:gd name="T93" fmla="*/ 105 h 110"/>
                    <a:gd name="T94" fmla="*/ 63 w 126"/>
                    <a:gd name="T95" fmla="*/ 101 h 110"/>
                    <a:gd name="T96" fmla="*/ 62 w 126"/>
                    <a:gd name="T97" fmla="*/ 95 h 110"/>
                    <a:gd name="T98" fmla="*/ 75 w 126"/>
                    <a:gd name="T99" fmla="*/ 88 h 110"/>
                    <a:gd name="T100" fmla="*/ 79 w 126"/>
                    <a:gd name="T101" fmla="*/ 88 h 110"/>
                    <a:gd name="T102" fmla="*/ 95 w 126"/>
                    <a:gd name="T103" fmla="*/ 83 h 110"/>
                    <a:gd name="T104" fmla="*/ 96 w 126"/>
                    <a:gd name="T105" fmla="*/ 79 h 110"/>
                    <a:gd name="T106" fmla="*/ 102 w 126"/>
                    <a:gd name="T107" fmla="*/ 65 h 110"/>
                    <a:gd name="T108" fmla="*/ 106 w 126"/>
                    <a:gd name="T109" fmla="*/ 60 h 110"/>
                    <a:gd name="T110" fmla="*/ 107 w 126"/>
                    <a:gd name="T111" fmla="*/ 53 h 110"/>
                    <a:gd name="T112" fmla="*/ 116 w 126"/>
                    <a:gd name="T113" fmla="*/ 54 h 110"/>
                    <a:gd name="T114" fmla="*/ 117 w 126"/>
                    <a:gd name="T115" fmla="*/ 51 h 110"/>
                    <a:gd name="T116" fmla="*/ 121 w 126"/>
                    <a:gd name="T117" fmla="*/ 42 h 110"/>
                    <a:gd name="T118" fmla="*/ 123 w 126"/>
                    <a:gd name="T119" fmla="*/ 37 h 110"/>
                    <a:gd name="T120" fmla="*/ 120 w 126"/>
                    <a:gd name="T121" fmla="*/ 27 h 110"/>
                    <a:gd name="T122" fmla="*/ 125 w 126"/>
                    <a:gd name="T123" fmla="*/ 24 h 110"/>
                    <a:gd name="T124" fmla="*/ 125 w 126"/>
                    <a:gd name="T125" fmla="*/ 2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6" h="110">
                      <a:moveTo>
                        <a:pt x="125" y="23"/>
                      </a:moveTo>
                      <a:cubicBezTo>
                        <a:pt x="125" y="23"/>
                        <a:pt x="125" y="23"/>
                        <a:pt x="125" y="23"/>
                      </a:cubicBezTo>
                      <a:cubicBezTo>
                        <a:pt x="124" y="23"/>
                        <a:pt x="124" y="22"/>
                        <a:pt x="124" y="22"/>
                      </a:cubicBezTo>
                      <a:cubicBezTo>
                        <a:pt x="123" y="21"/>
                        <a:pt x="123" y="20"/>
                        <a:pt x="122" y="19"/>
                      </a:cubicBezTo>
                      <a:cubicBezTo>
                        <a:pt x="122" y="18"/>
                        <a:pt x="123" y="16"/>
                        <a:pt x="123" y="15"/>
                      </a:cubicBezTo>
                      <a:cubicBezTo>
                        <a:pt x="123" y="15"/>
                        <a:pt x="123" y="14"/>
                        <a:pt x="124" y="14"/>
                      </a:cubicBezTo>
                      <a:cubicBezTo>
                        <a:pt x="125" y="11"/>
                        <a:pt x="125" y="10"/>
                        <a:pt x="124" y="9"/>
                      </a:cubicBezTo>
                      <a:cubicBezTo>
                        <a:pt x="120" y="7"/>
                        <a:pt x="120" y="4"/>
                        <a:pt x="120" y="2"/>
                      </a:cubicBezTo>
                      <a:cubicBezTo>
                        <a:pt x="120" y="1"/>
                        <a:pt x="120" y="0"/>
                        <a:pt x="120" y="0"/>
                      </a:cubicBezTo>
                      <a:cubicBezTo>
                        <a:pt x="117" y="0"/>
                        <a:pt x="112" y="6"/>
                        <a:pt x="112" y="8"/>
                      </a:cubicBezTo>
                      <a:cubicBezTo>
                        <a:pt x="112" y="11"/>
                        <a:pt x="108" y="12"/>
                        <a:pt x="105" y="12"/>
                      </a:cubicBezTo>
                      <a:cubicBezTo>
                        <a:pt x="104" y="13"/>
                        <a:pt x="102" y="13"/>
                        <a:pt x="101" y="13"/>
                      </a:cubicBezTo>
                      <a:cubicBezTo>
                        <a:pt x="101" y="17"/>
                        <a:pt x="97" y="17"/>
                        <a:pt x="96" y="17"/>
                      </a:cubicBezTo>
                      <a:cubicBezTo>
                        <a:pt x="93" y="17"/>
                        <a:pt x="93" y="17"/>
                        <a:pt x="93" y="17"/>
                      </a:cubicBezTo>
                      <a:cubicBezTo>
                        <a:pt x="90" y="17"/>
                        <a:pt x="90" y="17"/>
                        <a:pt x="89" y="17"/>
                      </a:cubicBezTo>
                      <a:cubicBezTo>
                        <a:pt x="89" y="19"/>
                        <a:pt x="88" y="19"/>
                        <a:pt x="86" y="19"/>
                      </a:cubicBezTo>
                      <a:cubicBezTo>
                        <a:pt x="86" y="19"/>
                        <a:pt x="86" y="19"/>
                        <a:pt x="86" y="19"/>
                      </a:cubicBezTo>
                      <a:cubicBezTo>
                        <a:pt x="86" y="19"/>
                        <a:pt x="85" y="19"/>
                        <a:pt x="85" y="19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5" y="19"/>
                        <a:pt x="85" y="19"/>
                        <a:pt x="85" y="19"/>
                      </a:cubicBezTo>
                      <a:cubicBezTo>
                        <a:pt x="81" y="17"/>
                        <a:pt x="81" y="17"/>
                        <a:pt x="81" y="17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80" y="17"/>
                        <a:pt x="80" y="16"/>
                        <a:pt x="80" y="16"/>
                      </a:cubicBezTo>
                      <a:cubicBezTo>
                        <a:pt x="80" y="16"/>
                        <a:pt x="79" y="16"/>
                        <a:pt x="79" y="16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76" y="16"/>
                        <a:pt x="74" y="15"/>
                        <a:pt x="73" y="14"/>
                      </a:cubicBezTo>
                      <a:cubicBezTo>
                        <a:pt x="72" y="13"/>
                        <a:pt x="71" y="12"/>
                        <a:pt x="70" y="12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68" y="13"/>
                        <a:pt x="68" y="13"/>
                        <a:pt x="68" y="13"/>
                      </a:cubicBezTo>
                      <a:cubicBezTo>
                        <a:pt x="68" y="13"/>
                        <a:pt x="68" y="13"/>
                        <a:pt x="68" y="13"/>
                      </a:cubicBezTo>
                      <a:cubicBezTo>
                        <a:pt x="66" y="13"/>
                        <a:pt x="66" y="13"/>
                        <a:pt x="66" y="13"/>
                      </a:cubicBezTo>
                      <a:cubicBezTo>
                        <a:pt x="66" y="13"/>
                        <a:pt x="66" y="13"/>
                        <a:pt x="66" y="13"/>
                      </a:cubicBezTo>
                      <a:cubicBezTo>
                        <a:pt x="66" y="13"/>
                        <a:pt x="65" y="13"/>
                        <a:pt x="65" y="13"/>
                      </a:cubicBezTo>
                      <a:cubicBezTo>
                        <a:pt x="65" y="13"/>
                        <a:pt x="65" y="13"/>
                        <a:pt x="65" y="13"/>
                      </a:cubicBezTo>
                      <a:cubicBezTo>
                        <a:pt x="64" y="13"/>
                        <a:pt x="64" y="12"/>
                        <a:pt x="63" y="12"/>
                      </a:cubicBezTo>
                      <a:cubicBezTo>
                        <a:pt x="63" y="12"/>
                        <a:pt x="63" y="12"/>
                        <a:pt x="63" y="12"/>
                      </a:cubicBezTo>
                      <a:cubicBezTo>
                        <a:pt x="63" y="12"/>
                        <a:pt x="62" y="12"/>
                        <a:pt x="62" y="12"/>
                      </a:cubicBezTo>
                      <a:cubicBezTo>
                        <a:pt x="62" y="12"/>
                        <a:pt x="62" y="12"/>
                        <a:pt x="61" y="12"/>
                      </a:cubicBezTo>
                      <a:cubicBezTo>
                        <a:pt x="61" y="11"/>
                        <a:pt x="60" y="11"/>
                        <a:pt x="59" y="11"/>
                      </a:cubicBezTo>
                      <a:cubicBezTo>
                        <a:pt x="59" y="11"/>
                        <a:pt x="57" y="12"/>
                        <a:pt x="57" y="13"/>
                      </a:cubicBezTo>
                      <a:cubicBezTo>
                        <a:pt x="55" y="14"/>
                        <a:pt x="54" y="16"/>
                        <a:pt x="51" y="16"/>
                      </a:cubicBezTo>
                      <a:cubicBezTo>
                        <a:pt x="51" y="16"/>
                        <a:pt x="50" y="16"/>
                        <a:pt x="50" y="16"/>
                      </a:cubicBezTo>
                      <a:cubicBezTo>
                        <a:pt x="49" y="16"/>
                        <a:pt x="49" y="17"/>
                        <a:pt x="48" y="18"/>
                      </a:cubicBezTo>
                      <a:cubicBezTo>
                        <a:pt x="47" y="20"/>
                        <a:pt x="46" y="23"/>
                        <a:pt x="46" y="24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45" y="29"/>
                        <a:pt x="41" y="30"/>
                        <a:pt x="36" y="31"/>
                      </a:cubicBezTo>
                      <a:cubicBezTo>
                        <a:pt x="34" y="32"/>
                        <a:pt x="30" y="33"/>
                        <a:pt x="30" y="34"/>
                      </a:cubicBezTo>
                      <a:cubicBezTo>
                        <a:pt x="30" y="36"/>
                        <a:pt x="29" y="37"/>
                        <a:pt x="28" y="39"/>
                      </a:cubicBezTo>
                      <a:cubicBezTo>
                        <a:pt x="26" y="40"/>
                        <a:pt x="24" y="42"/>
                        <a:pt x="21" y="42"/>
                      </a:cubicBezTo>
                      <a:cubicBezTo>
                        <a:pt x="18" y="42"/>
                        <a:pt x="16" y="40"/>
                        <a:pt x="16" y="39"/>
                      </a:cubicBezTo>
                      <a:cubicBezTo>
                        <a:pt x="16" y="38"/>
                        <a:pt x="16" y="38"/>
                        <a:pt x="13" y="38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1" y="38"/>
                        <a:pt x="11" y="38"/>
                        <a:pt x="10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9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8" y="38"/>
                        <a:pt x="8" y="38"/>
                        <a:pt x="8" y="39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7" y="40"/>
                        <a:pt x="7" y="40"/>
                        <a:pt x="7" y="41"/>
                      </a:cubicBezTo>
                      <a:cubicBezTo>
                        <a:pt x="7" y="41"/>
                        <a:pt x="7" y="41"/>
                        <a:pt x="7" y="41"/>
                      </a:cubicBezTo>
                      <a:cubicBezTo>
                        <a:pt x="7" y="44"/>
                        <a:pt x="6" y="46"/>
                        <a:pt x="5" y="48"/>
                      </a:cubicBezTo>
                      <a:cubicBezTo>
                        <a:pt x="4" y="48"/>
                        <a:pt x="4" y="49"/>
                        <a:pt x="3" y="49"/>
                      </a:cubicBezTo>
                      <a:cubicBezTo>
                        <a:pt x="3" y="50"/>
                        <a:pt x="2" y="50"/>
                        <a:pt x="2" y="51"/>
                      </a:cubicBezTo>
                      <a:cubicBezTo>
                        <a:pt x="2" y="51"/>
                        <a:pt x="2" y="52"/>
                        <a:pt x="2" y="52"/>
                      </a:cubicBezTo>
                      <a:cubicBezTo>
                        <a:pt x="1" y="54"/>
                        <a:pt x="0" y="57"/>
                        <a:pt x="1" y="59"/>
                      </a:cubicBezTo>
                      <a:cubicBezTo>
                        <a:pt x="2" y="61"/>
                        <a:pt x="2" y="63"/>
                        <a:pt x="1" y="65"/>
                      </a:cubicBezTo>
                      <a:cubicBezTo>
                        <a:pt x="1" y="67"/>
                        <a:pt x="0" y="69"/>
                        <a:pt x="1" y="71"/>
                      </a:cubicBezTo>
                      <a:cubicBezTo>
                        <a:pt x="2" y="74"/>
                        <a:pt x="3" y="78"/>
                        <a:pt x="3" y="81"/>
                      </a:cubicBezTo>
                      <a:cubicBezTo>
                        <a:pt x="3" y="82"/>
                        <a:pt x="3" y="83"/>
                        <a:pt x="3" y="84"/>
                      </a:cubicBezTo>
                      <a:cubicBezTo>
                        <a:pt x="3" y="84"/>
                        <a:pt x="4" y="84"/>
                        <a:pt x="5" y="84"/>
                      </a:cubicBezTo>
                      <a:cubicBezTo>
                        <a:pt x="8" y="85"/>
                        <a:pt x="12" y="86"/>
                        <a:pt x="14" y="90"/>
                      </a:cubicBezTo>
                      <a:cubicBezTo>
                        <a:pt x="15" y="92"/>
                        <a:pt x="14" y="93"/>
                        <a:pt x="13" y="95"/>
                      </a:cubicBezTo>
                      <a:cubicBezTo>
                        <a:pt x="12" y="98"/>
                        <a:pt x="9" y="101"/>
                        <a:pt x="6" y="103"/>
                      </a:cubicBezTo>
                      <a:cubicBezTo>
                        <a:pt x="5" y="105"/>
                        <a:pt x="3" y="106"/>
                        <a:pt x="2" y="107"/>
                      </a:cubicBezTo>
                      <a:cubicBezTo>
                        <a:pt x="2" y="107"/>
                        <a:pt x="3" y="107"/>
                        <a:pt x="4" y="108"/>
                      </a:cubicBezTo>
                      <a:cubicBezTo>
                        <a:pt x="4" y="108"/>
                        <a:pt x="5" y="108"/>
                        <a:pt x="6" y="109"/>
                      </a:cubicBezTo>
                      <a:cubicBezTo>
                        <a:pt x="6" y="109"/>
                        <a:pt x="7" y="109"/>
                        <a:pt x="8" y="109"/>
                      </a:cubicBezTo>
                      <a:cubicBezTo>
                        <a:pt x="8" y="109"/>
                        <a:pt x="9" y="109"/>
                        <a:pt x="10" y="109"/>
                      </a:cubicBezTo>
                      <a:cubicBezTo>
                        <a:pt x="11" y="109"/>
                        <a:pt x="11" y="109"/>
                        <a:pt x="12" y="109"/>
                      </a:cubicBezTo>
                      <a:cubicBezTo>
                        <a:pt x="13" y="109"/>
                        <a:pt x="14" y="109"/>
                        <a:pt x="15" y="109"/>
                      </a:cubicBezTo>
                      <a:cubicBezTo>
                        <a:pt x="15" y="110"/>
                        <a:pt x="16" y="110"/>
                        <a:pt x="16" y="110"/>
                      </a:cubicBezTo>
                      <a:cubicBezTo>
                        <a:pt x="18" y="110"/>
                        <a:pt x="19" y="110"/>
                        <a:pt x="20" y="110"/>
                      </a:cubicBezTo>
                      <a:cubicBezTo>
                        <a:pt x="21" y="110"/>
                        <a:pt x="22" y="110"/>
                        <a:pt x="23" y="110"/>
                      </a:cubicBezTo>
                      <a:cubicBezTo>
                        <a:pt x="32" y="110"/>
                        <a:pt x="52" y="108"/>
                        <a:pt x="60" y="106"/>
                      </a:cubicBezTo>
                      <a:cubicBezTo>
                        <a:pt x="61" y="106"/>
                        <a:pt x="61" y="106"/>
                        <a:pt x="61" y="106"/>
                      </a:cubicBezTo>
                      <a:cubicBezTo>
                        <a:pt x="62" y="106"/>
                        <a:pt x="63" y="105"/>
                        <a:pt x="64" y="105"/>
                      </a:cubicBezTo>
                      <a:cubicBezTo>
                        <a:pt x="64" y="105"/>
                        <a:pt x="64" y="105"/>
                        <a:pt x="63" y="104"/>
                      </a:cubicBezTo>
                      <a:cubicBezTo>
                        <a:pt x="63" y="103"/>
                        <a:pt x="63" y="102"/>
                        <a:pt x="63" y="101"/>
                      </a:cubicBezTo>
                      <a:cubicBezTo>
                        <a:pt x="63" y="98"/>
                        <a:pt x="62" y="97"/>
                        <a:pt x="62" y="96"/>
                      </a:cubicBezTo>
                      <a:cubicBezTo>
                        <a:pt x="62" y="95"/>
                        <a:pt x="62" y="95"/>
                        <a:pt x="62" y="95"/>
                      </a:cubicBezTo>
                      <a:cubicBezTo>
                        <a:pt x="63" y="92"/>
                        <a:pt x="69" y="88"/>
                        <a:pt x="74" y="88"/>
                      </a:cubicBezTo>
                      <a:cubicBezTo>
                        <a:pt x="75" y="88"/>
                        <a:pt x="75" y="88"/>
                        <a:pt x="75" y="88"/>
                      </a:cubicBezTo>
                      <a:cubicBezTo>
                        <a:pt x="76" y="88"/>
                        <a:pt x="77" y="88"/>
                        <a:pt x="78" y="88"/>
                      </a:cubicBezTo>
                      <a:cubicBezTo>
                        <a:pt x="79" y="88"/>
                        <a:pt x="79" y="88"/>
                        <a:pt x="79" y="88"/>
                      </a:cubicBezTo>
                      <a:cubicBezTo>
                        <a:pt x="79" y="84"/>
                        <a:pt x="87" y="81"/>
                        <a:pt x="91" y="81"/>
                      </a:cubicBezTo>
                      <a:cubicBezTo>
                        <a:pt x="94" y="81"/>
                        <a:pt x="95" y="82"/>
                        <a:pt x="95" y="83"/>
                      </a:cubicBezTo>
                      <a:cubicBezTo>
                        <a:pt x="95" y="83"/>
                        <a:pt x="95" y="83"/>
                        <a:pt x="95" y="83"/>
                      </a:cubicBezTo>
                      <a:cubicBezTo>
                        <a:pt x="95" y="83"/>
                        <a:pt x="96" y="82"/>
                        <a:pt x="96" y="79"/>
                      </a:cubicBezTo>
                      <a:cubicBezTo>
                        <a:pt x="96" y="78"/>
                        <a:pt x="96" y="77"/>
                        <a:pt x="97" y="76"/>
                      </a:cubicBezTo>
                      <a:cubicBezTo>
                        <a:pt x="97" y="71"/>
                        <a:pt x="97" y="65"/>
                        <a:pt x="102" y="65"/>
                      </a:cubicBezTo>
                      <a:cubicBezTo>
                        <a:pt x="105" y="65"/>
                        <a:pt x="108" y="63"/>
                        <a:pt x="108" y="62"/>
                      </a:cubicBezTo>
                      <a:cubicBezTo>
                        <a:pt x="108" y="62"/>
                        <a:pt x="107" y="61"/>
                        <a:pt x="106" y="60"/>
                      </a:cubicBezTo>
                      <a:cubicBezTo>
                        <a:pt x="105" y="58"/>
                        <a:pt x="103" y="56"/>
                        <a:pt x="105" y="53"/>
                      </a:cubicBezTo>
                      <a:cubicBezTo>
                        <a:pt x="105" y="53"/>
                        <a:pt x="107" y="53"/>
                        <a:pt x="107" y="53"/>
                      </a:cubicBezTo>
                      <a:cubicBezTo>
                        <a:pt x="108" y="53"/>
                        <a:pt x="110" y="53"/>
                        <a:pt x="111" y="53"/>
                      </a:cubicBezTo>
                      <a:cubicBezTo>
                        <a:pt x="113" y="54"/>
                        <a:pt x="115" y="54"/>
                        <a:pt x="116" y="54"/>
                      </a:cubicBezTo>
                      <a:cubicBezTo>
                        <a:pt x="117" y="54"/>
                        <a:pt x="117" y="54"/>
                        <a:pt x="117" y="54"/>
                      </a:cubicBezTo>
                      <a:cubicBezTo>
                        <a:pt x="117" y="53"/>
                        <a:pt x="117" y="52"/>
                        <a:pt x="117" y="51"/>
                      </a:cubicBezTo>
                      <a:cubicBezTo>
                        <a:pt x="117" y="49"/>
                        <a:pt x="117" y="47"/>
                        <a:pt x="118" y="45"/>
                      </a:cubicBezTo>
                      <a:cubicBezTo>
                        <a:pt x="119" y="44"/>
                        <a:pt x="120" y="43"/>
                        <a:pt x="121" y="42"/>
                      </a:cubicBezTo>
                      <a:cubicBezTo>
                        <a:pt x="122" y="41"/>
                        <a:pt x="123" y="39"/>
                        <a:pt x="123" y="38"/>
                      </a:cubicBezTo>
                      <a:cubicBezTo>
                        <a:pt x="123" y="38"/>
                        <a:pt x="123" y="37"/>
                        <a:pt x="123" y="37"/>
                      </a:cubicBezTo>
                      <a:cubicBezTo>
                        <a:pt x="123" y="35"/>
                        <a:pt x="123" y="34"/>
                        <a:pt x="122" y="33"/>
                      </a:cubicBezTo>
                      <a:cubicBezTo>
                        <a:pt x="120" y="31"/>
                        <a:pt x="119" y="29"/>
                        <a:pt x="120" y="27"/>
                      </a:cubicBezTo>
                      <a:cubicBezTo>
                        <a:pt x="121" y="25"/>
                        <a:pt x="122" y="24"/>
                        <a:pt x="125" y="24"/>
                      </a:cubicBezTo>
                      <a:cubicBezTo>
                        <a:pt x="125" y="24"/>
                        <a:pt x="125" y="24"/>
                        <a:pt x="125" y="24"/>
                      </a:cubicBezTo>
                      <a:cubicBezTo>
                        <a:pt x="126" y="23"/>
                        <a:pt x="126" y="23"/>
                        <a:pt x="126" y="23"/>
                      </a:cubicBezTo>
                      <a:cubicBezTo>
                        <a:pt x="126" y="23"/>
                        <a:pt x="125" y="23"/>
                        <a:pt x="125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66" name="Freeform 1183"/>
                <p:cNvSpPr>
                  <a:spLocks/>
                </p:cNvSpPr>
                <p:nvPr/>
              </p:nvSpPr>
              <p:spPr bwMode="auto">
                <a:xfrm>
                  <a:off x="3373" y="2475"/>
                  <a:ext cx="171" cy="156"/>
                </a:xfrm>
                <a:custGeom>
                  <a:avLst/>
                  <a:gdLst>
                    <a:gd name="T0" fmla="*/ 177 w 179"/>
                    <a:gd name="T1" fmla="*/ 19 h 163"/>
                    <a:gd name="T2" fmla="*/ 174 w 179"/>
                    <a:gd name="T3" fmla="*/ 18 h 163"/>
                    <a:gd name="T4" fmla="*/ 160 w 179"/>
                    <a:gd name="T5" fmla="*/ 3 h 163"/>
                    <a:gd name="T6" fmla="*/ 153 w 179"/>
                    <a:gd name="T7" fmla="*/ 0 h 163"/>
                    <a:gd name="T8" fmla="*/ 152 w 179"/>
                    <a:gd name="T9" fmla="*/ 1 h 163"/>
                    <a:gd name="T10" fmla="*/ 152 w 179"/>
                    <a:gd name="T11" fmla="*/ 0 h 163"/>
                    <a:gd name="T12" fmla="*/ 149 w 179"/>
                    <a:gd name="T13" fmla="*/ 1 h 163"/>
                    <a:gd name="T14" fmla="*/ 145 w 179"/>
                    <a:gd name="T15" fmla="*/ 3 h 163"/>
                    <a:gd name="T16" fmla="*/ 139 w 179"/>
                    <a:gd name="T17" fmla="*/ 3 h 163"/>
                    <a:gd name="T18" fmla="*/ 119 w 179"/>
                    <a:gd name="T19" fmla="*/ 9 h 163"/>
                    <a:gd name="T20" fmla="*/ 116 w 179"/>
                    <a:gd name="T21" fmla="*/ 12 h 163"/>
                    <a:gd name="T22" fmla="*/ 116 w 179"/>
                    <a:gd name="T23" fmla="*/ 27 h 163"/>
                    <a:gd name="T24" fmla="*/ 113 w 179"/>
                    <a:gd name="T25" fmla="*/ 38 h 163"/>
                    <a:gd name="T26" fmla="*/ 101 w 179"/>
                    <a:gd name="T27" fmla="*/ 39 h 163"/>
                    <a:gd name="T28" fmla="*/ 103 w 179"/>
                    <a:gd name="T29" fmla="*/ 47 h 163"/>
                    <a:gd name="T30" fmla="*/ 92 w 179"/>
                    <a:gd name="T31" fmla="*/ 61 h 163"/>
                    <a:gd name="T32" fmla="*/ 75 w 179"/>
                    <a:gd name="T33" fmla="*/ 70 h 163"/>
                    <a:gd name="T34" fmla="*/ 65 w 179"/>
                    <a:gd name="T35" fmla="*/ 74 h 163"/>
                    <a:gd name="T36" fmla="*/ 59 w 179"/>
                    <a:gd name="T37" fmla="*/ 82 h 163"/>
                    <a:gd name="T38" fmla="*/ 12 w 179"/>
                    <a:gd name="T39" fmla="*/ 96 h 163"/>
                    <a:gd name="T40" fmla="*/ 1 w 179"/>
                    <a:gd name="T41" fmla="*/ 95 h 163"/>
                    <a:gd name="T42" fmla="*/ 2 w 179"/>
                    <a:gd name="T43" fmla="*/ 97 h 163"/>
                    <a:gd name="T44" fmla="*/ 9 w 179"/>
                    <a:gd name="T45" fmla="*/ 104 h 163"/>
                    <a:gd name="T46" fmla="*/ 18 w 179"/>
                    <a:gd name="T47" fmla="*/ 119 h 163"/>
                    <a:gd name="T48" fmla="*/ 20 w 179"/>
                    <a:gd name="T49" fmla="*/ 131 h 163"/>
                    <a:gd name="T50" fmla="*/ 4 w 179"/>
                    <a:gd name="T51" fmla="*/ 144 h 163"/>
                    <a:gd name="T52" fmla="*/ 22 w 179"/>
                    <a:gd name="T53" fmla="*/ 144 h 163"/>
                    <a:gd name="T54" fmla="*/ 49 w 179"/>
                    <a:gd name="T55" fmla="*/ 142 h 163"/>
                    <a:gd name="T56" fmla="*/ 64 w 179"/>
                    <a:gd name="T57" fmla="*/ 149 h 163"/>
                    <a:gd name="T58" fmla="*/ 69 w 179"/>
                    <a:gd name="T59" fmla="*/ 159 h 163"/>
                    <a:gd name="T60" fmla="*/ 78 w 179"/>
                    <a:gd name="T61" fmla="*/ 163 h 163"/>
                    <a:gd name="T62" fmla="*/ 90 w 179"/>
                    <a:gd name="T63" fmla="*/ 156 h 163"/>
                    <a:gd name="T64" fmla="*/ 99 w 179"/>
                    <a:gd name="T65" fmla="*/ 155 h 163"/>
                    <a:gd name="T66" fmla="*/ 103 w 179"/>
                    <a:gd name="T67" fmla="*/ 146 h 163"/>
                    <a:gd name="T68" fmla="*/ 91 w 179"/>
                    <a:gd name="T69" fmla="*/ 125 h 163"/>
                    <a:gd name="T70" fmla="*/ 102 w 179"/>
                    <a:gd name="T71" fmla="*/ 112 h 163"/>
                    <a:gd name="T72" fmla="*/ 111 w 179"/>
                    <a:gd name="T73" fmla="*/ 112 h 163"/>
                    <a:gd name="T74" fmla="*/ 116 w 179"/>
                    <a:gd name="T75" fmla="*/ 113 h 163"/>
                    <a:gd name="T76" fmla="*/ 129 w 179"/>
                    <a:gd name="T77" fmla="*/ 100 h 163"/>
                    <a:gd name="T78" fmla="*/ 135 w 179"/>
                    <a:gd name="T79" fmla="*/ 88 h 163"/>
                    <a:gd name="T80" fmla="*/ 149 w 179"/>
                    <a:gd name="T81" fmla="*/ 75 h 163"/>
                    <a:gd name="T82" fmla="*/ 154 w 179"/>
                    <a:gd name="T83" fmla="*/ 59 h 163"/>
                    <a:gd name="T84" fmla="*/ 151 w 179"/>
                    <a:gd name="T85" fmla="*/ 57 h 163"/>
                    <a:gd name="T86" fmla="*/ 143 w 179"/>
                    <a:gd name="T87" fmla="*/ 44 h 163"/>
                    <a:gd name="T88" fmla="*/ 149 w 179"/>
                    <a:gd name="T89" fmla="*/ 26 h 163"/>
                    <a:gd name="T90" fmla="*/ 165 w 179"/>
                    <a:gd name="T91" fmla="*/ 29 h 163"/>
                    <a:gd name="T92" fmla="*/ 179 w 179"/>
                    <a:gd name="T93" fmla="*/ 20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79" h="163">
                      <a:moveTo>
                        <a:pt x="179" y="20"/>
                      </a:moveTo>
                      <a:cubicBezTo>
                        <a:pt x="178" y="20"/>
                        <a:pt x="178" y="20"/>
                        <a:pt x="178" y="20"/>
                      </a:cubicBezTo>
                      <a:cubicBezTo>
                        <a:pt x="177" y="19"/>
                        <a:pt x="177" y="19"/>
                        <a:pt x="177" y="19"/>
                      </a:cubicBezTo>
                      <a:cubicBezTo>
                        <a:pt x="176" y="19"/>
                        <a:pt x="176" y="19"/>
                        <a:pt x="176" y="19"/>
                      </a:cubicBezTo>
                      <a:cubicBezTo>
                        <a:pt x="175" y="18"/>
                        <a:pt x="175" y="18"/>
                        <a:pt x="174" y="18"/>
                      </a:cubicBezTo>
                      <a:cubicBezTo>
                        <a:pt x="174" y="18"/>
                        <a:pt x="174" y="18"/>
                        <a:pt x="174" y="18"/>
                      </a:cubicBezTo>
                      <a:cubicBezTo>
                        <a:pt x="173" y="17"/>
                        <a:pt x="172" y="17"/>
                        <a:pt x="172" y="16"/>
                      </a:cubicBezTo>
                      <a:cubicBezTo>
                        <a:pt x="166" y="14"/>
                        <a:pt x="165" y="9"/>
                        <a:pt x="165" y="7"/>
                      </a:cubicBezTo>
                      <a:cubicBezTo>
                        <a:pt x="164" y="6"/>
                        <a:pt x="162" y="4"/>
                        <a:pt x="160" y="3"/>
                      </a:cubicBezTo>
                      <a:cubicBezTo>
                        <a:pt x="159" y="2"/>
                        <a:pt x="158" y="1"/>
                        <a:pt x="156" y="0"/>
                      </a:cubicBezTo>
                      <a:cubicBezTo>
                        <a:pt x="156" y="0"/>
                        <a:pt x="156" y="0"/>
                        <a:pt x="156" y="0"/>
                      </a:cubicBezTo>
                      <a:cubicBezTo>
                        <a:pt x="155" y="0"/>
                        <a:pt x="154" y="0"/>
                        <a:pt x="153" y="0"/>
                      </a:cubicBezTo>
                      <a:cubicBezTo>
                        <a:pt x="152" y="1"/>
                        <a:pt x="152" y="1"/>
                        <a:pt x="152" y="1"/>
                      </a:cubicBezTo>
                      <a:cubicBezTo>
                        <a:pt x="152" y="1"/>
                        <a:pt x="152" y="1"/>
                        <a:pt x="152" y="1"/>
                      </a:cubicBezTo>
                      <a:cubicBezTo>
                        <a:pt x="152" y="1"/>
                        <a:pt x="152" y="1"/>
                        <a:pt x="152" y="1"/>
                      </a:cubicBez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51" y="0"/>
                        <a:pt x="151" y="0"/>
                        <a:pt x="151" y="0"/>
                      </a:cubicBezTo>
                      <a:cubicBezTo>
                        <a:pt x="151" y="0"/>
                        <a:pt x="151" y="0"/>
                        <a:pt x="150" y="0"/>
                      </a:cubicBezTo>
                      <a:cubicBezTo>
                        <a:pt x="150" y="0"/>
                        <a:pt x="150" y="1"/>
                        <a:pt x="149" y="1"/>
                      </a:cubicBezTo>
                      <a:cubicBezTo>
                        <a:pt x="149" y="1"/>
                        <a:pt x="148" y="1"/>
                        <a:pt x="148" y="2"/>
                      </a:cubicBezTo>
                      <a:cubicBezTo>
                        <a:pt x="147" y="2"/>
                        <a:pt x="147" y="2"/>
                        <a:pt x="147" y="2"/>
                      </a:cubicBezTo>
                      <a:cubicBezTo>
                        <a:pt x="146" y="2"/>
                        <a:pt x="146" y="2"/>
                        <a:pt x="145" y="3"/>
                      </a:cubicBezTo>
                      <a:cubicBezTo>
                        <a:pt x="145" y="3"/>
                        <a:pt x="144" y="3"/>
                        <a:pt x="144" y="3"/>
                      </a:cubicBezTo>
                      <a:cubicBezTo>
                        <a:pt x="143" y="3"/>
                        <a:pt x="143" y="3"/>
                        <a:pt x="142" y="3"/>
                      </a:cubicBezTo>
                      <a:cubicBezTo>
                        <a:pt x="141" y="3"/>
                        <a:pt x="140" y="3"/>
                        <a:pt x="139" y="3"/>
                      </a:cubicBezTo>
                      <a:cubicBezTo>
                        <a:pt x="139" y="2"/>
                        <a:pt x="138" y="2"/>
                        <a:pt x="138" y="2"/>
                      </a:cubicBezTo>
                      <a:cubicBezTo>
                        <a:pt x="134" y="2"/>
                        <a:pt x="129" y="4"/>
                        <a:pt x="125" y="7"/>
                      </a:cubicBezTo>
                      <a:cubicBezTo>
                        <a:pt x="124" y="8"/>
                        <a:pt x="122" y="9"/>
                        <a:pt x="119" y="9"/>
                      </a:cubicBezTo>
                      <a:cubicBezTo>
                        <a:pt x="118" y="10"/>
                        <a:pt x="118" y="10"/>
                        <a:pt x="117" y="10"/>
                      </a:cubicBezTo>
                      <a:cubicBezTo>
                        <a:pt x="116" y="10"/>
                        <a:pt x="116" y="10"/>
                        <a:pt x="116" y="11"/>
                      </a:cubicBezTo>
                      <a:cubicBezTo>
                        <a:pt x="116" y="11"/>
                        <a:pt x="116" y="12"/>
                        <a:pt x="116" y="12"/>
                      </a:cubicBezTo>
                      <a:cubicBezTo>
                        <a:pt x="119" y="14"/>
                        <a:pt x="119" y="17"/>
                        <a:pt x="119" y="18"/>
                      </a:cubicBezTo>
                      <a:cubicBezTo>
                        <a:pt x="119" y="19"/>
                        <a:pt x="119" y="19"/>
                        <a:pt x="119" y="20"/>
                      </a:cubicBezTo>
                      <a:cubicBezTo>
                        <a:pt x="119" y="23"/>
                        <a:pt x="117" y="25"/>
                        <a:pt x="116" y="27"/>
                      </a:cubicBezTo>
                      <a:cubicBezTo>
                        <a:pt x="115" y="28"/>
                        <a:pt x="114" y="29"/>
                        <a:pt x="113" y="29"/>
                      </a:cubicBezTo>
                      <a:cubicBezTo>
                        <a:pt x="113" y="30"/>
                        <a:pt x="113" y="31"/>
                        <a:pt x="113" y="33"/>
                      </a:cubicBezTo>
                      <a:cubicBezTo>
                        <a:pt x="113" y="34"/>
                        <a:pt x="113" y="36"/>
                        <a:pt x="113" y="38"/>
                      </a:cubicBezTo>
                      <a:cubicBezTo>
                        <a:pt x="112" y="39"/>
                        <a:pt x="111" y="40"/>
                        <a:pt x="108" y="40"/>
                      </a:cubicBezTo>
                      <a:cubicBezTo>
                        <a:pt x="107" y="40"/>
                        <a:pt x="104" y="40"/>
                        <a:pt x="102" y="39"/>
                      </a:cubicBezTo>
                      <a:cubicBezTo>
                        <a:pt x="102" y="39"/>
                        <a:pt x="101" y="39"/>
                        <a:pt x="101" y="39"/>
                      </a:cubicBezTo>
                      <a:cubicBezTo>
                        <a:pt x="101" y="39"/>
                        <a:pt x="101" y="40"/>
                        <a:pt x="101" y="40"/>
                      </a:cubicBezTo>
                      <a:cubicBezTo>
                        <a:pt x="102" y="41"/>
                        <a:pt x="103" y="43"/>
                        <a:pt x="104" y="44"/>
                      </a:cubicBezTo>
                      <a:cubicBezTo>
                        <a:pt x="104" y="45"/>
                        <a:pt x="104" y="46"/>
                        <a:pt x="103" y="47"/>
                      </a:cubicBezTo>
                      <a:cubicBezTo>
                        <a:pt x="101" y="49"/>
                        <a:pt x="98" y="51"/>
                        <a:pt x="94" y="51"/>
                      </a:cubicBezTo>
                      <a:cubicBezTo>
                        <a:pt x="93" y="51"/>
                        <a:pt x="93" y="53"/>
                        <a:pt x="93" y="58"/>
                      </a:cubicBezTo>
                      <a:cubicBezTo>
                        <a:pt x="92" y="59"/>
                        <a:pt x="92" y="60"/>
                        <a:pt x="92" y="61"/>
                      </a:cubicBezTo>
                      <a:cubicBezTo>
                        <a:pt x="92" y="70"/>
                        <a:pt x="85" y="71"/>
                        <a:pt x="83" y="67"/>
                      </a:cubicBezTo>
                      <a:cubicBezTo>
                        <a:pt x="83" y="67"/>
                        <a:pt x="83" y="67"/>
                        <a:pt x="83" y="67"/>
                      </a:cubicBezTo>
                      <a:cubicBezTo>
                        <a:pt x="80" y="67"/>
                        <a:pt x="76" y="69"/>
                        <a:pt x="75" y="70"/>
                      </a:cubicBezTo>
                      <a:cubicBezTo>
                        <a:pt x="75" y="72"/>
                        <a:pt x="74" y="74"/>
                        <a:pt x="70" y="74"/>
                      </a:cubicBezTo>
                      <a:cubicBezTo>
                        <a:pt x="69" y="74"/>
                        <a:pt x="68" y="74"/>
                        <a:pt x="66" y="74"/>
                      </a:cubicBezTo>
                      <a:cubicBezTo>
                        <a:pt x="65" y="74"/>
                        <a:pt x="65" y="74"/>
                        <a:pt x="65" y="74"/>
                      </a:cubicBezTo>
                      <a:cubicBezTo>
                        <a:pt x="65" y="74"/>
                        <a:pt x="65" y="74"/>
                        <a:pt x="65" y="74"/>
                      </a:cubicBezTo>
                      <a:cubicBezTo>
                        <a:pt x="62" y="74"/>
                        <a:pt x="59" y="77"/>
                        <a:pt x="58" y="78"/>
                      </a:cubicBezTo>
                      <a:cubicBezTo>
                        <a:pt x="58" y="78"/>
                        <a:pt x="59" y="80"/>
                        <a:pt x="59" y="82"/>
                      </a:cubicBezTo>
                      <a:cubicBezTo>
                        <a:pt x="60" y="86"/>
                        <a:pt x="60" y="88"/>
                        <a:pt x="59" y="89"/>
                      </a:cubicBezTo>
                      <a:cubicBezTo>
                        <a:pt x="58" y="93"/>
                        <a:pt x="21" y="96"/>
                        <a:pt x="15" y="96"/>
                      </a:cubicBezTo>
                      <a:cubicBezTo>
                        <a:pt x="14" y="96"/>
                        <a:pt x="13" y="96"/>
                        <a:pt x="12" y="96"/>
                      </a:cubicBezTo>
                      <a:cubicBezTo>
                        <a:pt x="10" y="96"/>
                        <a:pt x="8" y="96"/>
                        <a:pt x="7" y="95"/>
                      </a:cubicBezTo>
                      <a:cubicBezTo>
                        <a:pt x="6" y="95"/>
                        <a:pt x="6" y="95"/>
                        <a:pt x="5" y="95"/>
                      </a:cubicBezTo>
                      <a:cubicBezTo>
                        <a:pt x="4" y="95"/>
                        <a:pt x="2" y="95"/>
                        <a:pt x="1" y="95"/>
                      </a:cubicBezTo>
                      <a:cubicBezTo>
                        <a:pt x="1" y="95"/>
                        <a:pt x="0" y="95"/>
                        <a:pt x="0" y="95"/>
                      </a:cubicBezTo>
                      <a:cubicBezTo>
                        <a:pt x="0" y="95"/>
                        <a:pt x="1" y="96"/>
                        <a:pt x="1" y="96"/>
                      </a:cubicBezTo>
                      <a:cubicBezTo>
                        <a:pt x="1" y="96"/>
                        <a:pt x="1" y="97"/>
                        <a:pt x="2" y="97"/>
                      </a:cubicBezTo>
                      <a:cubicBezTo>
                        <a:pt x="2" y="97"/>
                        <a:pt x="2" y="97"/>
                        <a:pt x="2" y="98"/>
                      </a:cubicBezTo>
                      <a:cubicBezTo>
                        <a:pt x="2" y="98"/>
                        <a:pt x="2" y="98"/>
                        <a:pt x="2" y="99"/>
                      </a:cubicBezTo>
                      <a:cubicBezTo>
                        <a:pt x="4" y="101"/>
                        <a:pt x="6" y="103"/>
                        <a:pt x="9" y="104"/>
                      </a:cubicBezTo>
                      <a:cubicBezTo>
                        <a:pt x="10" y="105"/>
                        <a:pt x="11" y="106"/>
                        <a:pt x="12" y="106"/>
                      </a:cubicBezTo>
                      <a:cubicBezTo>
                        <a:pt x="17" y="108"/>
                        <a:pt x="17" y="113"/>
                        <a:pt x="17" y="116"/>
                      </a:cubicBezTo>
                      <a:cubicBezTo>
                        <a:pt x="18" y="117"/>
                        <a:pt x="18" y="118"/>
                        <a:pt x="18" y="119"/>
                      </a:cubicBezTo>
                      <a:cubicBezTo>
                        <a:pt x="21" y="120"/>
                        <a:pt x="23" y="125"/>
                        <a:pt x="23" y="128"/>
                      </a:cubicBezTo>
                      <a:cubicBezTo>
                        <a:pt x="23" y="128"/>
                        <a:pt x="23" y="129"/>
                        <a:pt x="23" y="129"/>
                      </a:cubicBezTo>
                      <a:cubicBezTo>
                        <a:pt x="22" y="130"/>
                        <a:pt x="21" y="131"/>
                        <a:pt x="20" y="131"/>
                      </a:cubicBezTo>
                      <a:cubicBezTo>
                        <a:pt x="17" y="131"/>
                        <a:pt x="15" y="132"/>
                        <a:pt x="13" y="133"/>
                      </a:cubicBezTo>
                      <a:cubicBezTo>
                        <a:pt x="12" y="133"/>
                        <a:pt x="11" y="134"/>
                        <a:pt x="10" y="134"/>
                      </a:cubicBezTo>
                      <a:cubicBezTo>
                        <a:pt x="8" y="135"/>
                        <a:pt x="4" y="139"/>
                        <a:pt x="4" y="144"/>
                      </a:cubicBezTo>
                      <a:cubicBezTo>
                        <a:pt x="4" y="144"/>
                        <a:pt x="4" y="144"/>
                        <a:pt x="4" y="145"/>
                      </a:cubicBezTo>
                      <a:cubicBezTo>
                        <a:pt x="5" y="145"/>
                        <a:pt x="6" y="145"/>
                        <a:pt x="7" y="145"/>
                      </a:cubicBezTo>
                      <a:cubicBezTo>
                        <a:pt x="17" y="145"/>
                        <a:pt x="22" y="144"/>
                        <a:pt x="22" y="144"/>
                      </a:cubicBezTo>
                      <a:cubicBezTo>
                        <a:pt x="24" y="141"/>
                        <a:pt x="30" y="140"/>
                        <a:pt x="33" y="142"/>
                      </a:cubicBezTo>
                      <a:cubicBezTo>
                        <a:pt x="34" y="143"/>
                        <a:pt x="37" y="143"/>
                        <a:pt x="41" y="143"/>
                      </a:cubicBezTo>
                      <a:cubicBezTo>
                        <a:pt x="45" y="143"/>
                        <a:pt x="48" y="143"/>
                        <a:pt x="49" y="142"/>
                      </a:cubicBezTo>
                      <a:cubicBezTo>
                        <a:pt x="51" y="141"/>
                        <a:pt x="53" y="140"/>
                        <a:pt x="55" y="140"/>
                      </a:cubicBezTo>
                      <a:cubicBezTo>
                        <a:pt x="59" y="140"/>
                        <a:pt x="61" y="143"/>
                        <a:pt x="61" y="146"/>
                      </a:cubicBezTo>
                      <a:cubicBezTo>
                        <a:pt x="61" y="147"/>
                        <a:pt x="62" y="148"/>
                        <a:pt x="64" y="149"/>
                      </a:cubicBezTo>
                      <a:cubicBezTo>
                        <a:pt x="65" y="150"/>
                        <a:pt x="65" y="150"/>
                        <a:pt x="66" y="151"/>
                      </a:cubicBezTo>
                      <a:cubicBezTo>
                        <a:pt x="68" y="153"/>
                        <a:pt x="68" y="155"/>
                        <a:pt x="68" y="156"/>
                      </a:cubicBezTo>
                      <a:cubicBezTo>
                        <a:pt x="68" y="157"/>
                        <a:pt x="68" y="158"/>
                        <a:pt x="69" y="159"/>
                      </a:cubicBezTo>
                      <a:cubicBezTo>
                        <a:pt x="69" y="160"/>
                        <a:pt x="70" y="160"/>
                        <a:pt x="72" y="161"/>
                      </a:cubicBezTo>
                      <a:cubicBezTo>
                        <a:pt x="74" y="161"/>
                        <a:pt x="76" y="162"/>
                        <a:pt x="78" y="163"/>
                      </a:cubicBezTo>
                      <a:cubicBezTo>
                        <a:pt x="78" y="163"/>
                        <a:pt x="78" y="163"/>
                        <a:pt x="78" y="163"/>
                      </a:cubicBezTo>
                      <a:cubicBezTo>
                        <a:pt x="78" y="163"/>
                        <a:pt x="78" y="163"/>
                        <a:pt x="78" y="163"/>
                      </a:cubicBezTo>
                      <a:cubicBezTo>
                        <a:pt x="79" y="162"/>
                        <a:pt x="79" y="162"/>
                        <a:pt x="79" y="161"/>
                      </a:cubicBezTo>
                      <a:cubicBezTo>
                        <a:pt x="81" y="158"/>
                        <a:pt x="83" y="154"/>
                        <a:pt x="90" y="156"/>
                      </a:cubicBezTo>
                      <a:cubicBezTo>
                        <a:pt x="91" y="156"/>
                        <a:pt x="93" y="156"/>
                        <a:pt x="93" y="156"/>
                      </a:cubicBezTo>
                      <a:cubicBezTo>
                        <a:pt x="94" y="156"/>
                        <a:pt x="95" y="156"/>
                        <a:pt x="96" y="155"/>
                      </a:cubicBezTo>
                      <a:cubicBezTo>
                        <a:pt x="97" y="155"/>
                        <a:pt x="98" y="155"/>
                        <a:pt x="99" y="155"/>
                      </a:cubicBezTo>
                      <a:cubicBezTo>
                        <a:pt x="100" y="155"/>
                        <a:pt x="100" y="155"/>
                        <a:pt x="101" y="155"/>
                      </a:cubicBezTo>
                      <a:cubicBezTo>
                        <a:pt x="104" y="156"/>
                        <a:pt x="106" y="156"/>
                        <a:pt x="107" y="154"/>
                      </a:cubicBezTo>
                      <a:cubicBezTo>
                        <a:pt x="108" y="153"/>
                        <a:pt x="106" y="149"/>
                        <a:pt x="103" y="146"/>
                      </a:cubicBezTo>
                      <a:cubicBezTo>
                        <a:pt x="101" y="144"/>
                        <a:pt x="97" y="138"/>
                        <a:pt x="98" y="133"/>
                      </a:cubicBezTo>
                      <a:cubicBezTo>
                        <a:pt x="98" y="132"/>
                        <a:pt x="97" y="131"/>
                        <a:pt x="95" y="130"/>
                      </a:cubicBezTo>
                      <a:cubicBezTo>
                        <a:pt x="93" y="129"/>
                        <a:pt x="91" y="128"/>
                        <a:pt x="91" y="125"/>
                      </a:cubicBezTo>
                      <a:cubicBezTo>
                        <a:pt x="91" y="122"/>
                        <a:pt x="95" y="117"/>
                        <a:pt x="99" y="114"/>
                      </a:cubicBezTo>
                      <a:cubicBezTo>
                        <a:pt x="99" y="113"/>
                        <a:pt x="99" y="113"/>
                        <a:pt x="100" y="113"/>
                      </a:cubicBezTo>
                      <a:cubicBezTo>
                        <a:pt x="100" y="113"/>
                        <a:pt x="101" y="112"/>
                        <a:pt x="102" y="112"/>
                      </a:cubicBezTo>
                      <a:cubicBezTo>
                        <a:pt x="103" y="112"/>
                        <a:pt x="104" y="113"/>
                        <a:pt x="105" y="113"/>
                      </a:cubicBezTo>
                      <a:cubicBezTo>
                        <a:pt x="106" y="114"/>
                        <a:pt x="107" y="114"/>
                        <a:pt x="108" y="114"/>
                      </a:cubicBezTo>
                      <a:cubicBezTo>
                        <a:pt x="108" y="113"/>
                        <a:pt x="109" y="112"/>
                        <a:pt x="111" y="112"/>
                      </a:cubicBezTo>
                      <a:cubicBezTo>
                        <a:pt x="111" y="112"/>
                        <a:pt x="111" y="112"/>
                        <a:pt x="111" y="112"/>
                      </a:cubicBezTo>
                      <a:cubicBezTo>
                        <a:pt x="111" y="112"/>
                        <a:pt x="112" y="112"/>
                        <a:pt x="112" y="112"/>
                      </a:cubicBezTo>
                      <a:cubicBezTo>
                        <a:pt x="114" y="112"/>
                        <a:pt x="115" y="112"/>
                        <a:pt x="116" y="113"/>
                      </a:cubicBezTo>
                      <a:cubicBezTo>
                        <a:pt x="117" y="113"/>
                        <a:pt x="117" y="113"/>
                        <a:pt x="117" y="113"/>
                      </a:cubicBezTo>
                      <a:cubicBezTo>
                        <a:pt x="118" y="113"/>
                        <a:pt x="121" y="109"/>
                        <a:pt x="121" y="106"/>
                      </a:cubicBezTo>
                      <a:cubicBezTo>
                        <a:pt x="122" y="102"/>
                        <a:pt x="126" y="101"/>
                        <a:pt x="129" y="100"/>
                      </a:cubicBezTo>
                      <a:cubicBezTo>
                        <a:pt x="130" y="100"/>
                        <a:pt x="131" y="99"/>
                        <a:pt x="131" y="99"/>
                      </a:cubicBezTo>
                      <a:cubicBezTo>
                        <a:pt x="132" y="98"/>
                        <a:pt x="133" y="94"/>
                        <a:pt x="134" y="92"/>
                      </a:cubicBezTo>
                      <a:cubicBezTo>
                        <a:pt x="134" y="90"/>
                        <a:pt x="135" y="88"/>
                        <a:pt x="135" y="88"/>
                      </a:cubicBezTo>
                      <a:cubicBezTo>
                        <a:pt x="136" y="86"/>
                        <a:pt x="138" y="86"/>
                        <a:pt x="139" y="86"/>
                      </a:cubicBezTo>
                      <a:cubicBezTo>
                        <a:pt x="141" y="85"/>
                        <a:pt x="142" y="85"/>
                        <a:pt x="142" y="83"/>
                      </a:cubicBezTo>
                      <a:cubicBezTo>
                        <a:pt x="142" y="76"/>
                        <a:pt x="147" y="75"/>
                        <a:pt x="149" y="75"/>
                      </a:cubicBezTo>
                      <a:cubicBezTo>
                        <a:pt x="149" y="75"/>
                        <a:pt x="149" y="73"/>
                        <a:pt x="149" y="72"/>
                      </a:cubicBezTo>
                      <a:cubicBezTo>
                        <a:pt x="149" y="70"/>
                        <a:pt x="149" y="69"/>
                        <a:pt x="149" y="68"/>
                      </a:cubicBezTo>
                      <a:cubicBezTo>
                        <a:pt x="150" y="65"/>
                        <a:pt x="151" y="61"/>
                        <a:pt x="154" y="59"/>
                      </a:cubicBezTo>
                      <a:cubicBezTo>
                        <a:pt x="155" y="59"/>
                        <a:pt x="155" y="59"/>
                        <a:pt x="156" y="58"/>
                      </a:cubicBezTo>
                      <a:cubicBezTo>
                        <a:pt x="155" y="58"/>
                        <a:pt x="154" y="57"/>
                        <a:pt x="152" y="57"/>
                      </a:cubicBezTo>
                      <a:cubicBezTo>
                        <a:pt x="152" y="57"/>
                        <a:pt x="152" y="57"/>
                        <a:pt x="151" y="57"/>
                      </a:cubicBezTo>
                      <a:cubicBezTo>
                        <a:pt x="147" y="57"/>
                        <a:pt x="144" y="49"/>
                        <a:pt x="143" y="45"/>
                      </a:cubicBezTo>
                      <a:cubicBezTo>
                        <a:pt x="143" y="45"/>
                        <a:pt x="143" y="45"/>
                        <a:pt x="143" y="45"/>
                      </a:cubicBezTo>
                      <a:cubicBezTo>
                        <a:pt x="143" y="44"/>
                        <a:pt x="143" y="44"/>
                        <a:pt x="143" y="44"/>
                      </a:cubicBezTo>
                      <a:cubicBezTo>
                        <a:pt x="143" y="41"/>
                        <a:pt x="143" y="36"/>
                        <a:pt x="142" y="35"/>
                      </a:cubicBezTo>
                      <a:cubicBezTo>
                        <a:pt x="141" y="35"/>
                        <a:pt x="140" y="33"/>
                        <a:pt x="141" y="31"/>
                      </a:cubicBezTo>
                      <a:cubicBezTo>
                        <a:pt x="142" y="28"/>
                        <a:pt x="145" y="26"/>
                        <a:pt x="149" y="26"/>
                      </a:cubicBezTo>
                      <a:cubicBezTo>
                        <a:pt x="152" y="26"/>
                        <a:pt x="154" y="27"/>
                        <a:pt x="157" y="28"/>
                      </a:cubicBezTo>
                      <a:cubicBezTo>
                        <a:pt x="160" y="28"/>
                        <a:pt x="162" y="29"/>
                        <a:pt x="164" y="29"/>
                      </a:cubicBezTo>
                      <a:cubicBezTo>
                        <a:pt x="165" y="29"/>
                        <a:pt x="165" y="29"/>
                        <a:pt x="165" y="29"/>
                      </a:cubicBezTo>
                      <a:cubicBezTo>
                        <a:pt x="167" y="27"/>
                        <a:pt x="171" y="26"/>
                        <a:pt x="174" y="25"/>
                      </a:cubicBezTo>
                      <a:cubicBezTo>
                        <a:pt x="175" y="25"/>
                        <a:pt x="176" y="25"/>
                        <a:pt x="176" y="24"/>
                      </a:cubicBezTo>
                      <a:cubicBezTo>
                        <a:pt x="177" y="24"/>
                        <a:pt x="177" y="23"/>
                        <a:pt x="179" y="20"/>
                      </a:cubicBezTo>
                      <a:cubicBezTo>
                        <a:pt x="179" y="20"/>
                        <a:pt x="179" y="20"/>
                        <a:pt x="179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2" name="Group 1186"/>
              <p:cNvGrpSpPr>
                <a:grpSpLocks noChangeAspect="1"/>
              </p:cNvGrpSpPr>
              <p:nvPr/>
            </p:nvGrpSpPr>
            <p:grpSpPr bwMode="auto">
              <a:xfrm>
                <a:off x="5703405" y="3006362"/>
                <a:ext cx="1089020" cy="963989"/>
                <a:chOff x="2433" y="2872"/>
                <a:chExt cx="586" cy="536"/>
              </a:xfrm>
              <a:grpFill/>
            </p:grpSpPr>
            <p:sp>
              <p:nvSpPr>
                <p:cNvPr id="3306" name="Freeform 1187"/>
                <p:cNvSpPr>
                  <a:spLocks/>
                </p:cNvSpPr>
                <p:nvPr/>
              </p:nvSpPr>
              <p:spPr bwMode="auto">
                <a:xfrm>
                  <a:off x="2822" y="3333"/>
                  <a:ext cx="197" cy="75"/>
                </a:xfrm>
                <a:custGeom>
                  <a:avLst/>
                  <a:gdLst>
                    <a:gd name="T0" fmla="*/ 202 w 206"/>
                    <a:gd name="T1" fmla="*/ 26 h 78"/>
                    <a:gd name="T2" fmla="*/ 202 w 206"/>
                    <a:gd name="T3" fmla="*/ 26 h 78"/>
                    <a:gd name="T4" fmla="*/ 200 w 206"/>
                    <a:gd name="T5" fmla="*/ 25 h 78"/>
                    <a:gd name="T6" fmla="*/ 190 w 206"/>
                    <a:gd name="T7" fmla="*/ 12 h 78"/>
                    <a:gd name="T8" fmla="*/ 188 w 206"/>
                    <a:gd name="T9" fmla="*/ 9 h 78"/>
                    <a:gd name="T10" fmla="*/ 178 w 206"/>
                    <a:gd name="T11" fmla="*/ 7 h 78"/>
                    <a:gd name="T12" fmla="*/ 172 w 206"/>
                    <a:gd name="T13" fmla="*/ 7 h 78"/>
                    <a:gd name="T14" fmla="*/ 139 w 206"/>
                    <a:gd name="T15" fmla="*/ 14 h 78"/>
                    <a:gd name="T16" fmla="*/ 118 w 206"/>
                    <a:gd name="T17" fmla="*/ 10 h 78"/>
                    <a:gd name="T18" fmla="*/ 107 w 206"/>
                    <a:gd name="T19" fmla="*/ 5 h 78"/>
                    <a:gd name="T20" fmla="*/ 86 w 206"/>
                    <a:gd name="T21" fmla="*/ 0 h 78"/>
                    <a:gd name="T22" fmla="*/ 38 w 206"/>
                    <a:gd name="T23" fmla="*/ 13 h 78"/>
                    <a:gd name="T24" fmla="*/ 27 w 206"/>
                    <a:gd name="T25" fmla="*/ 21 h 78"/>
                    <a:gd name="T26" fmla="*/ 3 w 206"/>
                    <a:gd name="T27" fmla="*/ 23 h 78"/>
                    <a:gd name="T28" fmla="*/ 7 w 206"/>
                    <a:gd name="T29" fmla="*/ 30 h 78"/>
                    <a:gd name="T30" fmla="*/ 7 w 206"/>
                    <a:gd name="T31" fmla="*/ 43 h 78"/>
                    <a:gd name="T32" fmla="*/ 10 w 206"/>
                    <a:gd name="T33" fmla="*/ 54 h 78"/>
                    <a:gd name="T34" fmla="*/ 14 w 206"/>
                    <a:gd name="T35" fmla="*/ 60 h 78"/>
                    <a:gd name="T36" fmla="*/ 24 w 206"/>
                    <a:gd name="T37" fmla="*/ 65 h 78"/>
                    <a:gd name="T38" fmla="*/ 33 w 206"/>
                    <a:gd name="T39" fmla="*/ 73 h 78"/>
                    <a:gd name="T40" fmla="*/ 53 w 206"/>
                    <a:gd name="T41" fmla="*/ 65 h 78"/>
                    <a:gd name="T42" fmla="*/ 71 w 206"/>
                    <a:gd name="T43" fmla="*/ 75 h 78"/>
                    <a:gd name="T44" fmla="*/ 82 w 206"/>
                    <a:gd name="T45" fmla="*/ 72 h 78"/>
                    <a:gd name="T46" fmla="*/ 97 w 206"/>
                    <a:gd name="T47" fmla="*/ 67 h 78"/>
                    <a:gd name="T48" fmla="*/ 111 w 206"/>
                    <a:gd name="T49" fmla="*/ 66 h 78"/>
                    <a:gd name="T50" fmla="*/ 109 w 206"/>
                    <a:gd name="T51" fmla="*/ 76 h 78"/>
                    <a:gd name="T52" fmla="*/ 111 w 206"/>
                    <a:gd name="T53" fmla="*/ 77 h 78"/>
                    <a:gd name="T54" fmla="*/ 112 w 206"/>
                    <a:gd name="T55" fmla="*/ 76 h 78"/>
                    <a:gd name="T56" fmla="*/ 112 w 206"/>
                    <a:gd name="T57" fmla="*/ 73 h 78"/>
                    <a:gd name="T58" fmla="*/ 117 w 206"/>
                    <a:gd name="T59" fmla="*/ 67 h 78"/>
                    <a:gd name="T60" fmla="*/ 120 w 206"/>
                    <a:gd name="T61" fmla="*/ 68 h 78"/>
                    <a:gd name="T62" fmla="*/ 134 w 206"/>
                    <a:gd name="T63" fmla="*/ 65 h 78"/>
                    <a:gd name="T64" fmla="*/ 136 w 206"/>
                    <a:gd name="T65" fmla="*/ 66 h 78"/>
                    <a:gd name="T66" fmla="*/ 138 w 206"/>
                    <a:gd name="T67" fmla="*/ 67 h 78"/>
                    <a:gd name="T68" fmla="*/ 149 w 206"/>
                    <a:gd name="T69" fmla="*/ 67 h 78"/>
                    <a:gd name="T70" fmla="*/ 176 w 206"/>
                    <a:gd name="T71" fmla="*/ 61 h 78"/>
                    <a:gd name="T72" fmla="*/ 180 w 206"/>
                    <a:gd name="T73" fmla="*/ 61 h 78"/>
                    <a:gd name="T74" fmla="*/ 195 w 206"/>
                    <a:gd name="T75" fmla="*/ 61 h 78"/>
                    <a:gd name="T76" fmla="*/ 205 w 206"/>
                    <a:gd name="T77" fmla="*/ 64 h 78"/>
                    <a:gd name="T78" fmla="*/ 206 w 206"/>
                    <a:gd name="T79" fmla="*/ 64 h 78"/>
                    <a:gd name="T80" fmla="*/ 206 w 206"/>
                    <a:gd name="T81" fmla="*/ 64 h 78"/>
                    <a:gd name="T82" fmla="*/ 205 w 206"/>
                    <a:gd name="T83" fmla="*/ 63 h 78"/>
                    <a:gd name="T84" fmla="*/ 205 w 206"/>
                    <a:gd name="T85" fmla="*/ 61 h 78"/>
                    <a:gd name="T86" fmla="*/ 204 w 206"/>
                    <a:gd name="T87" fmla="*/ 60 h 78"/>
                    <a:gd name="T88" fmla="*/ 203 w 206"/>
                    <a:gd name="T89" fmla="*/ 58 h 78"/>
                    <a:gd name="T90" fmla="*/ 202 w 206"/>
                    <a:gd name="T91" fmla="*/ 57 h 78"/>
                    <a:gd name="T92" fmla="*/ 200 w 206"/>
                    <a:gd name="T93" fmla="*/ 44 h 78"/>
                    <a:gd name="T94" fmla="*/ 199 w 206"/>
                    <a:gd name="T95" fmla="*/ 41 h 78"/>
                    <a:gd name="T96" fmla="*/ 199 w 206"/>
                    <a:gd name="T97" fmla="*/ 36 h 78"/>
                    <a:gd name="T98" fmla="*/ 199 w 206"/>
                    <a:gd name="T99" fmla="*/ 33 h 78"/>
                    <a:gd name="T100" fmla="*/ 201 w 206"/>
                    <a:gd name="T101" fmla="*/ 3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06" h="78">
                      <a:moveTo>
                        <a:pt x="201" y="31"/>
                      </a:moveTo>
                      <a:cubicBezTo>
                        <a:pt x="201" y="30"/>
                        <a:pt x="201" y="28"/>
                        <a:pt x="202" y="27"/>
                      </a:cubicBezTo>
                      <a:cubicBezTo>
                        <a:pt x="202" y="27"/>
                        <a:pt x="202" y="26"/>
                        <a:pt x="202" y="26"/>
                      </a:cubicBezTo>
                      <a:cubicBezTo>
                        <a:pt x="202" y="26"/>
                        <a:pt x="202" y="26"/>
                        <a:pt x="202" y="26"/>
                      </a:cubicBezTo>
                      <a:cubicBezTo>
                        <a:pt x="202" y="26"/>
                        <a:pt x="202" y="26"/>
                        <a:pt x="202" y="26"/>
                      </a:cubicBezTo>
                      <a:cubicBezTo>
                        <a:pt x="202" y="26"/>
                        <a:pt x="202" y="26"/>
                        <a:pt x="202" y="26"/>
                      </a:cubicBezTo>
                      <a:cubicBezTo>
                        <a:pt x="202" y="26"/>
                        <a:pt x="201" y="25"/>
                        <a:pt x="201" y="25"/>
                      </a:cubicBezTo>
                      <a:cubicBezTo>
                        <a:pt x="201" y="26"/>
                        <a:pt x="201" y="25"/>
                        <a:pt x="201" y="25"/>
                      </a:cubicBezTo>
                      <a:cubicBezTo>
                        <a:pt x="200" y="25"/>
                        <a:pt x="200" y="25"/>
                        <a:pt x="200" y="25"/>
                      </a:cubicBezTo>
                      <a:cubicBezTo>
                        <a:pt x="198" y="25"/>
                        <a:pt x="194" y="25"/>
                        <a:pt x="192" y="21"/>
                      </a:cubicBezTo>
                      <a:cubicBezTo>
                        <a:pt x="191" y="19"/>
                        <a:pt x="191" y="17"/>
                        <a:pt x="191" y="16"/>
                      </a:cubicBezTo>
                      <a:cubicBezTo>
                        <a:pt x="191" y="14"/>
                        <a:pt x="191" y="14"/>
                        <a:pt x="190" y="12"/>
                      </a:cubicBezTo>
                      <a:cubicBezTo>
                        <a:pt x="190" y="12"/>
                        <a:pt x="190" y="12"/>
                        <a:pt x="190" y="12"/>
                      </a:cubicBezTo>
                      <a:cubicBezTo>
                        <a:pt x="190" y="12"/>
                        <a:pt x="190" y="12"/>
                        <a:pt x="189" y="12"/>
                      </a:cubicBezTo>
                      <a:cubicBezTo>
                        <a:pt x="189" y="11"/>
                        <a:pt x="188" y="10"/>
                        <a:pt x="188" y="9"/>
                      </a:cubicBezTo>
                      <a:cubicBezTo>
                        <a:pt x="187" y="7"/>
                        <a:pt x="185" y="6"/>
                        <a:pt x="185" y="6"/>
                      </a:cubicBezTo>
                      <a:cubicBezTo>
                        <a:pt x="184" y="6"/>
                        <a:pt x="184" y="6"/>
                        <a:pt x="184" y="6"/>
                      </a:cubicBezTo>
                      <a:cubicBezTo>
                        <a:pt x="183" y="6"/>
                        <a:pt x="182" y="7"/>
                        <a:pt x="178" y="7"/>
                      </a:cubicBezTo>
                      <a:cubicBezTo>
                        <a:pt x="177" y="7"/>
                        <a:pt x="176" y="7"/>
                        <a:pt x="175" y="7"/>
                      </a:cubicBezTo>
                      <a:cubicBezTo>
                        <a:pt x="174" y="7"/>
                        <a:pt x="174" y="7"/>
                        <a:pt x="174" y="7"/>
                      </a:cubicBezTo>
                      <a:cubicBezTo>
                        <a:pt x="173" y="7"/>
                        <a:pt x="173" y="7"/>
                        <a:pt x="172" y="7"/>
                      </a:cubicBezTo>
                      <a:cubicBezTo>
                        <a:pt x="167" y="11"/>
                        <a:pt x="158" y="14"/>
                        <a:pt x="153" y="14"/>
                      </a:cubicBezTo>
                      <a:cubicBezTo>
                        <a:pt x="151" y="14"/>
                        <a:pt x="150" y="14"/>
                        <a:pt x="150" y="13"/>
                      </a:cubicBezTo>
                      <a:cubicBezTo>
                        <a:pt x="148" y="13"/>
                        <a:pt x="143" y="13"/>
                        <a:pt x="139" y="14"/>
                      </a:cubicBezTo>
                      <a:cubicBezTo>
                        <a:pt x="136" y="14"/>
                        <a:pt x="133" y="14"/>
                        <a:pt x="131" y="14"/>
                      </a:cubicBezTo>
                      <a:cubicBezTo>
                        <a:pt x="127" y="14"/>
                        <a:pt x="124" y="13"/>
                        <a:pt x="122" y="11"/>
                      </a:cubicBezTo>
                      <a:cubicBezTo>
                        <a:pt x="121" y="10"/>
                        <a:pt x="119" y="10"/>
                        <a:pt x="118" y="10"/>
                      </a:cubicBezTo>
                      <a:cubicBezTo>
                        <a:pt x="117" y="10"/>
                        <a:pt x="117" y="10"/>
                        <a:pt x="117" y="10"/>
                      </a:cubicBezTo>
                      <a:cubicBezTo>
                        <a:pt x="114" y="10"/>
                        <a:pt x="112" y="8"/>
                        <a:pt x="111" y="7"/>
                      </a:cubicBezTo>
                      <a:cubicBezTo>
                        <a:pt x="110" y="6"/>
                        <a:pt x="109" y="5"/>
                        <a:pt x="107" y="5"/>
                      </a:cubicBezTo>
                      <a:cubicBezTo>
                        <a:pt x="105" y="5"/>
                        <a:pt x="104" y="5"/>
                        <a:pt x="103" y="4"/>
                      </a:cubicBezTo>
                      <a:cubicBezTo>
                        <a:pt x="102" y="3"/>
                        <a:pt x="99" y="2"/>
                        <a:pt x="90" y="1"/>
                      </a:cubicBezTo>
                      <a:cubicBezTo>
                        <a:pt x="89" y="1"/>
                        <a:pt x="87" y="0"/>
                        <a:pt x="86" y="0"/>
                      </a:cubicBezTo>
                      <a:cubicBezTo>
                        <a:pt x="73" y="0"/>
                        <a:pt x="62" y="7"/>
                        <a:pt x="58" y="11"/>
                      </a:cubicBezTo>
                      <a:cubicBezTo>
                        <a:pt x="56" y="12"/>
                        <a:pt x="52" y="13"/>
                        <a:pt x="47" y="13"/>
                      </a:cubicBezTo>
                      <a:cubicBezTo>
                        <a:pt x="44" y="13"/>
                        <a:pt x="41" y="13"/>
                        <a:pt x="38" y="13"/>
                      </a:cubicBezTo>
                      <a:cubicBezTo>
                        <a:pt x="36" y="13"/>
                        <a:pt x="34" y="12"/>
                        <a:pt x="33" y="12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5"/>
                        <a:pt x="32" y="19"/>
                        <a:pt x="27" y="21"/>
                      </a:cubicBezTo>
                      <a:cubicBezTo>
                        <a:pt x="24" y="22"/>
                        <a:pt x="20" y="22"/>
                        <a:pt x="16" y="22"/>
                      </a:cubicBezTo>
                      <a:cubicBezTo>
                        <a:pt x="10" y="22"/>
                        <a:pt x="10" y="22"/>
                        <a:pt x="10" y="22"/>
                      </a:cubicBezTo>
                      <a:cubicBezTo>
                        <a:pt x="8" y="22"/>
                        <a:pt x="5" y="22"/>
                        <a:pt x="3" y="23"/>
                      </a:cubicBezTo>
                      <a:cubicBezTo>
                        <a:pt x="1" y="24"/>
                        <a:pt x="0" y="27"/>
                        <a:pt x="0" y="28"/>
                      </a:cubicBezTo>
                      <a:cubicBezTo>
                        <a:pt x="0" y="28"/>
                        <a:pt x="1" y="28"/>
                        <a:pt x="1" y="28"/>
                      </a:cubicBezTo>
                      <a:cubicBezTo>
                        <a:pt x="4" y="28"/>
                        <a:pt x="6" y="29"/>
                        <a:pt x="7" y="30"/>
                      </a:cubicBezTo>
                      <a:cubicBezTo>
                        <a:pt x="7" y="31"/>
                        <a:pt x="7" y="33"/>
                        <a:pt x="7" y="34"/>
                      </a:cubicBezTo>
                      <a:cubicBezTo>
                        <a:pt x="7" y="34"/>
                        <a:pt x="7" y="35"/>
                        <a:pt x="7" y="35"/>
                      </a:cubicBezTo>
                      <a:cubicBezTo>
                        <a:pt x="8" y="37"/>
                        <a:pt x="9" y="40"/>
                        <a:pt x="7" y="43"/>
                      </a:cubicBezTo>
                      <a:cubicBezTo>
                        <a:pt x="6" y="43"/>
                        <a:pt x="6" y="44"/>
                        <a:pt x="6" y="45"/>
                      </a:cubicBezTo>
                      <a:cubicBezTo>
                        <a:pt x="6" y="46"/>
                        <a:pt x="6" y="47"/>
                        <a:pt x="7" y="47"/>
                      </a:cubicBezTo>
                      <a:cubicBezTo>
                        <a:pt x="10" y="49"/>
                        <a:pt x="11" y="52"/>
                        <a:pt x="10" y="54"/>
                      </a:cubicBezTo>
                      <a:cubicBezTo>
                        <a:pt x="10" y="55"/>
                        <a:pt x="9" y="55"/>
                        <a:pt x="9" y="56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12" y="58"/>
                        <a:pt x="13" y="59"/>
                        <a:pt x="14" y="60"/>
                      </a:cubicBezTo>
                      <a:cubicBezTo>
                        <a:pt x="14" y="60"/>
                        <a:pt x="15" y="61"/>
                        <a:pt x="16" y="61"/>
                      </a:cubicBezTo>
                      <a:cubicBezTo>
                        <a:pt x="18" y="62"/>
                        <a:pt x="21" y="63"/>
                        <a:pt x="21" y="65"/>
                      </a:cubicBezTo>
                      <a:cubicBezTo>
                        <a:pt x="21" y="65"/>
                        <a:pt x="22" y="66"/>
                        <a:pt x="24" y="65"/>
                      </a:cubicBezTo>
                      <a:cubicBezTo>
                        <a:pt x="25" y="65"/>
                        <a:pt x="25" y="65"/>
                        <a:pt x="26" y="65"/>
                      </a:cubicBezTo>
                      <a:cubicBezTo>
                        <a:pt x="29" y="65"/>
                        <a:pt x="31" y="68"/>
                        <a:pt x="32" y="71"/>
                      </a:cubicBezTo>
                      <a:cubicBezTo>
                        <a:pt x="33" y="72"/>
                        <a:pt x="33" y="72"/>
                        <a:pt x="33" y="73"/>
                      </a:cubicBezTo>
                      <a:cubicBezTo>
                        <a:pt x="34" y="73"/>
                        <a:pt x="34" y="74"/>
                        <a:pt x="37" y="74"/>
                      </a:cubicBezTo>
                      <a:cubicBezTo>
                        <a:pt x="40" y="74"/>
                        <a:pt x="44" y="72"/>
                        <a:pt x="44" y="71"/>
                      </a:cubicBezTo>
                      <a:cubicBezTo>
                        <a:pt x="44" y="69"/>
                        <a:pt x="45" y="65"/>
                        <a:pt x="53" y="65"/>
                      </a:cubicBezTo>
                      <a:cubicBezTo>
                        <a:pt x="54" y="65"/>
                        <a:pt x="55" y="65"/>
                        <a:pt x="56" y="65"/>
                      </a:cubicBezTo>
                      <a:cubicBezTo>
                        <a:pt x="60" y="66"/>
                        <a:pt x="64" y="69"/>
                        <a:pt x="68" y="72"/>
                      </a:cubicBezTo>
                      <a:cubicBezTo>
                        <a:pt x="69" y="73"/>
                        <a:pt x="71" y="74"/>
                        <a:pt x="71" y="75"/>
                      </a:cubicBezTo>
                      <a:cubicBezTo>
                        <a:pt x="72" y="75"/>
                        <a:pt x="72" y="75"/>
                        <a:pt x="72" y="75"/>
                      </a:cubicBezTo>
                      <a:cubicBezTo>
                        <a:pt x="73" y="75"/>
                        <a:pt x="75" y="74"/>
                        <a:pt x="77" y="74"/>
                      </a:cubicBezTo>
                      <a:cubicBezTo>
                        <a:pt x="79" y="73"/>
                        <a:pt x="81" y="72"/>
                        <a:pt x="82" y="72"/>
                      </a:cubicBezTo>
                      <a:cubicBezTo>
                        <a:pt x="84" y="72"/>
                        <a:pt x="87" y="70"/>
                        <a:pt x="89" y="68"/>
                      </a:cubicBezTo>
                      <a:cubicBezTo>
                        <a:pt x="90" y="67"/>
                        <a:pt x="91" y="66"/>
                        <a:pt x="92" y="66"/>
                      </a:cubicBezTo>
                      <a:cubicBezTo>
                        <a:pt x="94" y="65"/>
                        <a:pt x="96" y="66"/>
                        <a:pt x="97" y="67"/>
                      </a:cubicBezTo>
                      <a:cubicBezTo>
                        <a:pt x="99" y="68"/>
                        <a:pt x="100" y="69"/>
                        <a:pt x="101" y="68"/>
                      </a:cubicBezTo>
                      <a:cubicBezTo>
                        <a:pt x="103" y="67"/>
                        <a:pt x="106" y="65"/>
                        <a:pt x="109" y="65"/>
                      </a:cubicBezTo>
                      <a:cubicBezTo>
                        <a:pt x="110" y="65"/>
                        <a:pt x="111" y="65"/>
                        <a:pt x="111" y="66"/>
                      </a:cubicBezTo>
                      <a:cubicBezTo>
                        <a:pt x="112" y="66"/>
                        <a:pt x="112" y="67"/>
                        <a:pt x="113" y="68"/>
                      </a:cubicBezTo>
                      <a:cubicBezTo>
                        <a:pt x="113" y="69"/>
                        <a:pt x="112" y="71"/>
                        <a:pt x="111" y="72"/>
                      </a:cubicBezTo>
                      <a:cubicBezTo>
                        <a:pt x="110" y="73"/>
                        <a:pt x="109" y="75"/>
                        <a:pt x="109" y="76"/>
                      </a:cubicBezTo>
                      <a:cubicBezTo>
                        <a:pt x="109" y="76"/>
                        <a:pt x="110" y="77"/>
                        <a:pt x="110" y="78"/>
                      </a:cubicBezTo>
                      <a:cubicBezTo>
                        <a:pt x="110" y="78"/>
                        <a:pt x="110" y="78"/>
                        <a:pt x="110" y="78"/>
                      </a:cubicBezTo>
                      <a:cubicBezTo>
                        <a:pt x="110" y="78"/>
                        <a:pt x="111" y="77"/>
                        <a:pt x="111" y="77"/>
                      </a:cubicBezTo>
                      <a:cubicBezTo>
                        <a:pt x="111" y="77"/>
                        <a:pt x="111" y="77"/>
                        <a:pt x="111" y="77"/>
                      </a:cubicBezTo>
                      <a:cubicBezTo>
                        <a:pt x="111" y="76"/>
                        <a:pt x="111" y="76"/>
                        <a:pt x="112" y="76"/>
                      </a:cubicBezTo>
                      <a:cubicBezTo>
                        <a:pt x="112" y="76"/>
                        <a:pt x="112" y="76"/>
                        <a:pt x="112" y="76"/>
                      </a:cubicBezTo>
                      <a:cubicBezTo>
                        <a:pt x="112" y="76"/>
                        <a:pt x="112" y="75"/>
                        <a:pt x="112" y="75"/>
                      </a:cubicBezTo>
                      <a:cubicBezTo>
                        <a:pt x="112" y="75"/>
                        <a:pt x="112" y="75"/>
                        <a:pt x="112" y="75"/>
                      </a:cubicBezTo>
                      <a:cubicBezTo>
                        <a:pt x="112" y="74"/>
                        <a:pt x="112" y="74"/>
                        <a:pt x="112" y="73"/>
                      </a:cubicBezTo>
                      <a:cubicBezTo>
                        <a:pt x="112" y="73"/>
                        <a:pt x="112" y="73"/>
                        <a:pt x="112" y="72"/>
                      </a:cubicBezTo>
                      <a:cubicBezTo>
                        <a:pt x="112" y="71"/>
                        <a:pt x="113" y="70"/>
                        <a:pt x="113" y="70"/>
                      </a:cubicBezTo>
                      <a:cubicBezTo>
                        <a:pt x="114" y="68"/>
                        <a:pt x="115" y="67"/>
                        <a:pt x="117" y="67"/>
                      </a:cubicBezTo>
                      <a:cubicBezTo>
                        <a:pt x="117" y="67"/>
                        <a:pt x="117" y="67"/>
                        <a:pt x="117" y="67"/>
                      </a:cubicBezTo>
                      <a:cubicBezTo>
                        <a:pt x="117" y="67"/>
                        <a:pt x="117" y="67"/>
                        <a:pt x="117" y="67"/>
                      </a:cubicBezTo>
                      <a:cubicBezTo>
                        <a:pt x="118" y="67"/>
                        <a:pt x="119" y="68"/>
                        <a:pt x="120" y="68"/>
                      </a:cubicBezTo>
                      <a:cubicBezTo>
                        <a:pt x="122" y="70"/>
                        <a:pt x="124" y="70"/>
                        <a:pt x="128" y="68"/>
                      </a:cubicBezTo>
                      <a:cubicBezTo>
                        <a:pt x="129" y="68"/>
                        <a:pt x="130" y="67"/>
                        <a:pt x="131" y="67"/>
                      </a:cubicBezTo>
                      <a:cubicBezTo>
                        <a:pt x="132" y="66"/>
                        <a:pt x="133" y="65"/>
                        <a:pt x="134" y="65"/>
                      </a:cubicBezTo>
                      <a:cubicBezTo>
                        <a:pt x="135" y="65"/>
                        <a:pt x="135" y="66"/>
                        <a:pt x="135" y="66"/>
                      </a:cubicBezTo>
                      <a:cubicBezTo>
                        <a:pt x="136" y="66"/>
                        <a:pt x="136" y="66"/>
                        <a:pt x="136" y="66"/>
                      </a:cubicBezTo>
                      <a:cubicBezTo>
                        <a:pt x="136" y="66"/>
                        <a:pt x="136" y="66"/>
                        <a:pt x="136" y="66"/>
                      </a:cubicBezTo>
                      <a:cubicBezTo>
                        <a:pt x="136" y="66"/>
                        <a:pt x="137" y="66"/>
                        <a:pt x="137" y="66"/>
                      </a:cubicBezTo>
                      <a:cubicBezTo>
                        <a:pt x="137" y="67"/>
                        <a:pt x="137" y="67"/>
                        <a:pt x="137" y="67"/>
                      </a:cubicBezTo>
                      <a:cubicBezTo>
                        <a:pt x="137" y="67"/>
                        <a:pt x="137" y="67"/>
                        <a:pt x="138" y="67"/>
                      </a:cubicBezTo>
                      <a:cubicBezTo>
                        <a:pt x="138" y="67"/>
                        <a:pt x="138" y="68"/>
                        <a:pt x="139" y="68"/>
                      </a:cubicBezTo>
                      <a:cubicBezTo>
                        <a:pt x="140" y="68"/>
                        <a:pt x="141" y="68"/>
                        <a:pt x="142" y="67"/>
                      </a:cubicBezTo>
                      <a:cubicBezTo>
                        <a:pt x="144" y="67"/>
                        <a:pt x="146" y="67"/>
                        <a:pt x="149" y="67"/>
                      </a:cubicBezTo>
                      <a:cubicBezTo>
                        <a:pt x="152" y="67"/>
                        <a:pt x="154" y="66"/>
                        <a:pt x="156" y="65"/>
                      </a:cubicBezTo>
                      <a:cubicBezTo>
                        <a:pt x="158" y="64"/>
                        <a:pt x="160" y="62"/>
                        <a:pt x="164" y="63"/>
                      </a:cubicBezTo>
                      <a:cubicBezTo>
                        <a:pt x="170" y="63"/>
                        <a:pt x="176" y="61"/>
                        <a:pt x="176" y="61"/>
                      </a:cubicBezTo>
                      <a:cubicBezTo>
                        <a:pt x="176" y="61"/>
                        <a:pt x="176" y="61"/>
                        <a:pt x="176" y="61"/>
                      </a:cubicBezTo>
                      <a:cubicBezTo>
                        <a:pt x="180" y="62"/>
                        <a:pt x="180" y="62"/>
                        <a:pt x="180" y="62"/>
                      </a:cubicBezTo>
                      <a:cubicBezTo>
                        <a:pt x="180" y="62"/>
                        <a:pt x="180" y="62"/>
                        <a:pt x="180" y="61"/>
                      </a:cubicBezTo>
                      <a:cubicBezTo>
                        <a:pt x="181" y="60"/>
                        <a:pt x="182" y="59"/>
                        <a:pt x="185" y="58"/>
                      </a:cubicBezTo>
                      <a:cubicBezTo>
                        <a:pt x="189" y="58"/>
                        <a:pt x="191" y="59"/>
                        <a:pt x="193" y="60"/>
                      </a:cubicBezTo>
                      <a:cubicBezTo>
                        <a:pt x="194" y="60"/>
                        <a:pt x="194" y="61"/>
                        <a:pt x="195" y="61"/>
                      </a:cubicBezTo>
                      <a:cubicBezTo>
                        <a:pt x="195" y="60"/>
                        <a:pt x="196" y="60"/>
                        <a:pt x="196" y="60"/>
                      </a:cubicBezTo>
                      <a:cubicBezTo>
                        <a:pt x="198" y="60"/>
                        <a:pt x="200" y="61"/>
                        <a:pt x="202" y="62"/>
                      </a:cubicBezTo>
                      <a:cubicBezTo>
                        <a:pt x="203" y="63"/>
                        <a:pt x="204" y="63"/>
                        <a:pt x="205" y="64"/>
                      </a:cubicBezTo>
                      <a:cubicBezTo>
                        <a:pt x="205" y="64"/>
                        <a:pt x="205" y="64"/>
                        <a:pt x="205" y="64"/>
                      </a:cubicBezTo>
                      <a:cubicBezTo>
                        <a:pt x="205" y="64"/>
                        <a:pt x="205" y="64"/>
                        <a:pt x="206" y="64"/>
                      </a:cubicBezTo>
                      <a:cubicBezTo>
                        <a:pt x="206" y="64"/>
                        <a:pt x="206" y="64"/>
                        <a:pt x="206" y="64"/>
                      </a:cubicBezTo>
                      <a:cubicBezTo>
                        <a:pt x="206" y="64"/>
                        <a:pt x="206" y="64"/>
                        <a:pt x="206" y="64"/>
                      </a:cubicBezTo>
                      <a:cubicBezTo>
                        <a:pt x="206" y="64"/>
                        <a:pt x="206" y="64"/>
                        <a:pt x="206" y="64"/>
                      </a:cubicBezTo>
                      <a:cubicBezTo>
                        <a:pt x="206" y="64"/>
                        <a:pt x="206" y="64"/>
                        <a:pt x="206" y="64"/>
                      </a:cubicBezTo>
                      <a:cubicBezTo>
                        <a:pt x="206" y="64"/>
                        <a:pt x="206" y="64"/>
                        <a:pt x="206" y="63"/>
                      </a:cubicBezTo>
                      <a:cubicBezTo>
                        <a:pt x="206" y="63"/>
                        <a:pt x="206" y="63"/>
                        <a:pt x="205" y="63"/>
                      </a:cubicBezTo>
                      <a:cubicBezTo>
                        <a:pt x="205" y="63"/>
                        <a:pt x="205" y="63"/>
                        <a:pt x="205" y="63"/>
                      </a:cubicBezTo>
                      <a:cubicBezTo>
                        <a:pt x="205" y="62"/>
                        <a:pt x="205" y="62"/>
                        <a:pt x="205" y="62"/>
                      </a:cubicBezTo>
                      <a:cubicBezTo>
                        <a:pt x="205" y="62"/>
                        <a:pt x="205" y="62"/>
                        <a:pt x="205" y="62"/>
                      </a:cubicBezTo>
                      <a:cubicBezTo>
                        <a:pt x="205" y="62"/>
                        <a:pt x="205" y="61"/>
                        <a:pt x="205" y="61"/>
                      </a:cubicBezTo>
                      <a:cubicBezTo>
                        <a:pt x="204" y="61"/>
                        <a:pt x="204" y="61"/>
                        <a:pt x="204" y="61"/>
                      </a:cubicBezTo>
                      <a:cubicBezTo>
                        <a:pt x="204" y="61"/>
                        <a:pt x="204" y="60"/>
                        <a:pt x="204" y="60"/>
                      </a:cubicBezTo>
                      <a:cubicBezTo>
                        <a:pt x="204" y="60"/>
                        <a:pt x="204" y="60"/>
                        <a:pt x="204" y="60"/>
                      </a:cubicBezTo>
                      <a:cubicBezTo>
                        <a:pt x="204" y="59"/>
                        <a:pt x="203" y="59"/>
                        <a:pt x="203" y="59"/>
                      </a:cubicBezTo>
                      <a:cubicBezTo>
                        <a:pt x="203" y="59"/>
                        <a:pt x="203" y="59"/>
                        <a:pt x="203" y="58"/>
                      </a:cubicBezTo>
                      <a:cubicBezTo>
                        <a:pt x="203" y="58"/>
                        <a:pt x="203" y="58"/>
                        <a:pt x="203" y="58"/>
                      </a:cubicBezTo>
                      <a:cubicBezTo>
                        <a:pt x="203" y="58"/>
                        <a:pt x="202" y="58"/>
                        <a:pt x="202" y="58"/>
                      </a:cubicBezTo>
                      <a:cubicBezTo>
                        <a:pt x="202" y="58"/>
                        <a:pt x="202" y="58"/>
                        <a:pt x="202" y="58"/>
                      </a:cubicBezTo>
                      <a:cubicBezTo>
                        <a:pt x="202" y="57"/>
                        <a:pt x="202" y="57"/>
                        <a:pt x="202" y="57"/>
                      </a:cubicBezTo>
                      <a:cubicBezTo>
                        <a:pt x="199" y="56"/>
                        <a:pt x="200" y="53"/>
                        <a:pt x="200" y="48"/>
                      </a:cubicBezTo>
                      <a:cubicBezTo>
                        <a:pt x="200" y="47"/>
                        <a:pt x="200" y="46"/>
                        <a:pt x="200" y="45"/>
                      </a:cubicBezTo>
                      <a:cubicBezTo>
                        <a:pt x="201" y="44"/>
                        <a:pt x="200" y="44"/>
                        <a:pt x="200" y="44"/>
                      </a:cubicBezTo>
                      <a:cubicBezTo>
                        <a:pt x="200" y="44"/>
                        <a:pt x="200" y="43"/>
                        <a:pt x="200" y="42"/>
                      </a:cubicBezTo>
                      <a:cubicBezTo>
                        <a:pt x="200" y="42"/>
                        <a:pt x="200" y="41"/>
                        <a:pt x="200" y="41"/>
                      </a:cubicBezTo>
                      <a:cubicBezTo>
                        <a:pt x="199" y="41"/>
                        <a:pt x="199" y="41"/>
                        <a:pt x="199" y="41"/>
                      </a:cubicBezTo>
                      <a:cubicBezTo>
                        <a:pt x="199" y="40"/>
                        <a:pt x="199" y="40"/>
                        <a:pt x="199" y="40"/>
                      </a:cubicBezTo>
                      <a:cubicBezTo>
                        <a:pt x="199" y="39"/>
                        <a:pt x="199" y="39"/>
                        <a:pt x="199" y="39"/>
                      </a:cubicBezTo>
                      <a:cubicBezTo>
                        <a:pt x="199" y="38"/>
                        <a:pt x="199" y="37"/>
                        <a:pt x="199" y="36"/>
                      </a:cubicBezTo>
                      <a:cubicBezTo>
                        <a:pt x="199" y="36"/>
                        <a:pt x="199" y="36"/>
                        <a:pt x="199" y="36"/>
                      </a:cubicBezTo>
                      <a:cubicBezTo>
                        <a:pt x="199" y="36"/>
                        <a:pt x="199" y="35"/>
                        <a:pt x="199" y="35"/>
                      </a:cubicBezTo>
                      <a:cubicBezTo>
                        <a:pt x="199" y="34"/>
                        <a:pt x="199" y="34"/>
                        <a:pt x="199" y="33"/>
                      </a:cubicBezTo>
                      <a:cubicBezTo>
                        <a:pt x="199" y="33"/>
                        <a:pt x="200" y="33"/>
                        <a:pt x="200" y="32"/>
                      </a:cubicBezTo>
                      <a:cubicBezTo>
                        <a:pt x="200" y="32"/>
                        <a:pt x="200" y="32"/>
                        <a:pt x="200" y="32"/>
                      </a:cubicBezTo>
                      <a:cubicBezTo>
                        <a:pt x="201" y="32"/>
                        <a:pt x="201" y="32"/>
                        <a:pt x="201" y="32"/>
                      </a:cubicBezTo>
                      <a:cubicBezTo>
                        <a:pt x="201" y="32"/>
                        <a:pt x="201" y="32"/>
                        <a:pt x="201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7" name="Freeform 1188"/>
                <p:cNvSpPr>
                  <a:spLocks/>
                </p:cNvSpPr>
                <p:nvPr/>
              </p:nvSpPr>
              <p:spPr bwMode="auto">
                <a:xfrm>
                  <a:off x="2824" y="3334"/>
                  <a:ext cx="25" cy="16"/>
                </a:xfrm>
                <a:custGeom>
                  <a:avLst/>
                  <a:gdLst>
                    <a:gd name="T0" fmla="*/ 3 w 26"/>
                    <a:gd name="T1" fmla="*/ 2 h 17"/>
                    <a:gd name="T2" fmla="*/ 4 w 26"/>
                    <a:gd name="T3" fmla="*/ 4 h 17"/>
                    <a:gd name="T4" fmla="*/ 4 w 26"/>
                    <a:gd name="T5" fmla="*/ 4 h 17"/>
                    <a:gd name="T6" fmla="*/ 4 w 26"/>
                    <a:gd name="T7" fmla="*/ 4 h 17"/>
                    <a:gd name="T8" fmla="*/ 4 w 26"/>
                    <a:gd name="T9" fmla="*/ 4 h 17"/>
                    <a:gd name="T10" fmla="*/ 4 w 26"/>
                    <a:gd name="T11" fmla="*/ 6 h 17"/>
                    <a:gd name="T12" fmla="*/ 2 w 26"/>
                    <a:gd name="T13" fmla="*/ 11 h 17"/>
                    <a:gd name="T14" fmla="*/ 1 w 26"/>
                    <a:gd name="T15" fmla="*/ 12 h 17"/>
                    <a:gd name="T16" fmla="*/ 1 w 26"/>
                    <a:gd name="T17" fmla="*/ 13 h 17"/>
                    <a:gd name="T18" fmla="*/ 1 w 26"/>
                    <a:gd name="T19" fmla="*/ 13 h 17"/>
                    <a:gd name="T20" fmla="*/ 0 w 26"/>
                    <a:gd name="T21" fmla="*/ 14 h 17"/>
                    <a:gd name="T22" fmla="*/ 0 w 26"/>
                    <a:gd name="T23" fmla="*/ 14 h 17"/>
                    <a:gd name="T24" fmla="*/ 0 w 26"/>
                    <a:gd name="T25" fmla="*/ 15 h 17"/>
                    <a:gd name="T26" fmla="*/ 0 w 26"/>
                    <a:gd name="T27" fmla="*/ 15 h 17"/>
                    <a:gd name="T28" fmla="*/ 0 w 26"/>
                    <a:gd name="T29" fmla="*/ 15 h 17"/>
                    <a:gd name="T30" fmla="*/ 3 w 26"/>
                    <a:gd name="T31" fmla="*/ 17 h 17"/>
                    <a:gd name="T32" fmla="*/ 8 w 26"/>
                    <a:gd name="T33" fmla="*/ 14 h 17"/>
                    <a:gd name="T34" fmla="*/ 13 w 26"/>
                    <a:gd name="T35" fmla="*/ 10 h 17"/>
                    <a:gd name="T36" fmla="*/ 21 w 26"/>
                    <a:gd name="T37" fmla="*/ 10 h 17"/>
                    <a:gd name="T38" fmla="*/ 26 w 26"/>
                    <a:gd name="T39" fmla="*/ 10 h 17"/>
                    <a:gd name="T40" fmla="*/ 23 w 26"/>
                    <a:gd name="T41" fmla="*/ 8 h 17"/>
                    <a:gd name="T42" fmla="*/ 19 w 26"/>
                    <a:gd name="T43" fmla="*/ 5 h 17"/>
                    <a:gd name="T44" fmla="*/ 16 w 26"/>
                    <a:gd name="T45" fmla="*/ 1 h 17"/>
                    <a:gd name="T46" fmla="*/ 15 w 26"/>
                    <a:gd name="T47" fmla="*/ 1 h 17"/>
                    <a:gd name="T48" fmla="*/ 14 w 26"/>
                    <a:gd name="T49" fmla="*/ 1 h 17"/>
                    <a:gd name="T50" fmla="*/ 14 w 26"/>
                    <a:gd name="T51" fmla="*/ 1 h 17"/>
                    <a:gd name="T52" fmla="*/ 14 w 26"/>
                    <a:gd name="T53" fmla="*/ 1 h 17"/>
                    <a:gd name="T54" fmla="*/ 12 w 26"/>
                    <a:gd name="T55" fmla="*/ 1 h 17"/>
                    <a:gd name="T56" fmla="*/ 8 w 26"/>
                    <a:gd name="T57" fmla="*/ 0 h 17"/>
                    <a:gd name="T58" fmla="*/ 3 w 26"/>
                    <a:gd name="T59" fmla="*/ 1 h 17"/>
                    <a:gd name="T60" fmla="*/ 3 w 26"/>
                    <a:gd name="T61" fmla="*/ 1 h 17"/>
                    <a:gd name="T62" fmla="*/ 3 w 26"/>
                    <a:gd name="T63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" h="17">
                      <a:moveTo>
                        <a:pt x="3" y="2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5"/>
                        <a:pt x="4" y="6"/>
                        <a:pt x="4" y="6"/>
                      </a:cubicBezTo>
                      <a:cubicBezTo>
                        <a:pt x="4" y="9"/>
                        <a:pt x="3" y="10"/>
                        <a:pt x="2" y="11"/>
                      </a:cubicBezTo>
                      <a:cubicBezTo>
                        <a:pt x="2" y="11"/>
                        <a:pt x="1" y="12"/>
                        <a:pt x="1" y="12"/>
                      </a:cubicBezTo>
                      <a:cubicBezTo>
                        <a:pt x="1" y="12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0" y="14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1" y="16"/>
                        <a:pt x="2" y="17"/>
                        <a:pt x="3" y="17"/>
                      </a:cubicBezTo>
                      <a:cubicBezTo>
                        <a:pt x="5" y="17"/>
                        <a:pt x="6" y="16"/>
                        <a:pt x="8" y="14"/>
                      </a:cubicBezTo>
                      <a:cubicBezTo>
                        <a:pt x="9" y="13"/>
                        <a:pt x="11" y="11"/>
                        <a:pt x="13" y="10"/>
                      </a:cubicBezTo>
                      <a:cubicBezTo>
                        <a:pt x="15" y="9"/>
                        <a:pt x="18" y="10"/>
                        <a:pt x="21" y="10"/>
                      </a:cubicBezTo>
                      <a:cubicBezTo>
                        <a:pt x="23" y="10"/>
                        <a:pt x="25" y="10"/>
                        <a:pt x="26" y="10"/>
                      </a:cubicBezTo>
                      <a:cubicBezTo>
                        <a:pt x="25" y="9"/>
                        <a:pt x="24" y="9"/>
                        <a:pt x="23" y="8"/>
                      </a:cubicBezTo>
                      <a:cubicBezTo>
                        <a:pt x="22" y="7"/>
                        <a:pt x="20" y="6"/>
                        <a:pt x="19" y="5"/>
                      </a:cubicBezTo>
                      <a:cubicBezTo>
                        <a:pt x="18" y="4"/>
                        <a:pt x="17" y="3"/>
                        <a:pt x="16" y="1"/>
                      </a:cubicBezTo>
                      <a:cubicBezTo>
                        <a:pt x="16" y="1"/>
                        <a:pt x="16" y="1"/>
                        <a:pt x="15" y="1"/>
                      </a:cubicBezTo>
                      <a:cubicBezTo>
                        <a:pt x="15" y="1"/>
                        <a:pt x="15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1"/>
                        <a:pt x="12" y="1"/>
                      </a:cubicBezTo>
                      <a:cubicBezTo>
                        <a:pt x="12" y="1"/>
                        <a:pt x="11" y="0"/>
                        <a:pt x="8" y="0"/>
                      </a:cubicBezTo>
                      <a:cubicBezTo>
                        <a:pt x="6" y="0"/>
                        <a:pt x="4" y="0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8" name="Freeform 1189"/>
                <p:cNvSpPr>
                  <a:spLocks/>
                </p:cNvSpPr>
                <p:nvPr/>
              </p:nvSpPr>
              <p:spPr bwMode="auto">
                <a:xfrm>
                  <a:off x="2698" y="3154"/>
                  <a:ext cx="100" cy="80"/>
                </a:xfrm>
                <a:custGeom>
                  <a:avLst/>
                  <a:gdLst>
                    <a:gd name="T0" fmla="*/ 12 w 104"/>
                    <a:gd name="T1" fmla="*/ 58 h 83"/>
                    <a:gd name="T2" fmla="*/ 14 w 104"/>
                    <a:gd name="T3" fmla="*/ 59 h 83"/>
                    <a:gd name="T4" fmla="*/ 25 w 104"/>
                    <a:gd name="T5" fmla="*/ 68 h 83"/>
                    <a:gd name="T6" fmla="*/ 32 w 104"/>
                    <a:gd name="T7" fmla="*/ 66 h 83"/>
                    <a:gd name="T8" fmla="*/ 38 w 104"/>
                    <a:gd name="T9" fmla="*/ 71 h 83"/>
                    <a:gd name="T10" fmla="*/ 45 w 104"/>
                    <a:gd name="T11" fmla="*/ 72 h 83"/>
                    <a:gd name="T12" fmla="*/ 49 w 104"/>
                    <a:gd name="T13" fmla="*/ 78 h 83"/>
                    <a:gd name="T14" fmla="*/ 50 w 104"/>
                    <a:gd name="T15" fmla="*/ 79 h 83"/>
                    <a:gd name="T16" fmla="*/ 52 w 104"/>
                    <a:gd name="T17" fmla="*/ 78 h 83"/>
                    <a:gd name="T18" fmla="*/ 62 w 104"/>
                    <a:gd name="T19" fmla="*/ 79 h 83"/>
                    <a:gd name="T20" fmla="*/ 70 w 104"/>
                    <a:gd name="T21" fmla="*/ 79 h 83"/>
                    <a:gd name="T22" fmla="*/ 85 w 104"/>
                    <a:gd name="T23" fmla="*/ 83 h 83"/>
                    <a:gd name="T24" fmla="*/ 85 w 104"/>
                    <a:gd name="T25" fmla="*/ 83 h 83"/>
                    <a:gd name="T26" fmla="*/ 88 w 104"/>
                    <a:gd name="T27" fmla="*/ 83 h 83"/>
                    <a:gd name="T28" fmla="*/ 88 w 104"/>
                    <a:gd name="T29" fmla="*/ 81 h 83"/>
                    <a:gd name="T30" fmla="*/ 88 w 104"/>
                    <a:gd name="T31" fmla="*/ 78 h 83"/>
                    <a:gd name="T32" fmla="*/ 95 w 104"/>
                    <a:gd name="T33" fmla="*/ 70 h 83"/>
                    <a:gd name="T34" fmla="*/ 101 w 104"/>
                    <a:gd name="T35" fmla="*/ 64 h 83"/>
                    <a:gd name="T36" fmla="*/ 99 w 104"/>
                    <a:gd name="T37" fmla="*/ 54 h 83"/>
                    <a:gd name="T38" fmla="*/ 98 w 104"/>
                    <a:gd name="T39" fmla="*/ 52 h 83"/>
                    <a:gd name="T40" fmla="*/ 98 w 104"/>
                    <a:gd name="T41" fmla="*/ 51 h 83"/>
                    <a:gd name="T42" fmla="*/ 98 w 104"/>
                    <a:gd name="T43" fmla="*/ 50 h 83"/>
                    <a:gd name="T44" fmla="*/ 97 w 104"/>
                    <a:gd name="T45" fmla="*/ 47 h 83"/>
                    <a:gd name="T46" fmla="*/ 98 w 104"/>
                    <a:gd name="T47" fmla="*/ 45 h 83"/>
                    <a:gd name="T48" fmla="*/ 98 w 104"/>
                    <a:gd name="T49" fmla="*/ 44 h 83"/>
                    <a:gd name="T50" fmla="*/ 98 w 104"/>
                    <a:gd name="T51" fmla="*/ 42 h 83"/>
                    <a:gd name="T52" fmla="*/ 97 w 104"/>
                    <a:gd name="T53" fmla="*/ 41 h 83"/>
                    <a:gd name="T54" fmla="*/ 94 w 104"/>
                    <a:gd name="T55" fmla="*/ 37 h 83"/>
                    <a:gd name="T56" fmla="*/ 101 w 104"/>
                    <a:gd name="T57" fmla="*/ 23 h 83"/>
                    <a:gd name="T58" fmla="*/ 99 w 104"/>
                    <a:gd name="T59" fmla="*/ 12 h 83"/>
                    <a:gd name="T60" fmla="*/ 98 w 104"/>
                    <a:gd name="T61" fmla="*/ 11 h 83"/>
                    <a:gd name="T62" fmla="*/ 92 w 104"/>
                    <a:gd name="T63" fmla="*/ 8 h 83"/>
                    <a:gd name="T64" fmla="*/ 91 w 104"/>
                    <a:gd name="T65" fmla="*/ 8 h 83"/>
                    <a:gd name="T66" fmla="*/ 90 w 104"/>
                    <a:gd name="T67" fmla="*/ 8 h 83"/>
                    <a:gd name="T68" fmla="*/ 88 w 104"/>
                    <a:gd name="T69" fmla="*/ 8 h 83"/>
                    <a:gd name="T70" fmla="*/ 84 w 104"/>
                    <a:gd name="T71" fmla="*/ 8 h 83"/>
                    <a:gd name="T72" fmla="*/ 60 w 104"/>
                    <a:gd name="T73" fmla="*/ 6 h 83"/>
                    <a:gd name="T74" fmla="*/ 59 w 104"/>
                    <a:gd name="T75" fmla="*/ 6 h 83"/>
                    <a:gd name="T76" fmla="*/ 57 w 104"/>
                    <a:gd name="T77" fmla="*/ 5 h 83"/>
                    <a:gd name="T78" fmla="*/ 57 w 104"/>
                    <a:gd name="T79" fmla="*/ 5 h 83"/>
                    <a:gd name="T80" fmla="*/ 43 w 104"/>
                    <a:gd name="T81" fmla="*/ 0 h 83"/>
                    <a:gd name="T82" fmla="*/ 21 w 104"/>
                    <a:gd name="T83" fmla="*/ 7 h 83"/>
                    <a:gd name="T84" fmla="*/ 4 w 104"/>
                    <a:gd name="T85" fmla="*/ 12 h 83"/>
                    <a:gd name="T86" fmla="*/ 2 w 104"/>
                    <a:gd name="T87" fmla="*/ 17 h 83"/>
                    <a:gd name="T88" fmla="*/ 2 w 104"/>
                    <a:gd name="T89" fmla="*/ 19 h 83"/>
                    <a:gd name="T90" fmla="*/ 2 w 104"/>
                    <a:gd name="T91" fmla="*/ 21 h 83"/>
                    <a:gd name="T92" fmla="*/ 2 w 104"/>
                    <a:gd name="T93" fmla="*/ 23 h 83"/>
                    <a:gd name="T94" fmla="*/ 2 w 104"/>
                    <a:gd name="T95" fmla="*/ 25 h 83"/>
                    <a:gd name="T96" fmla="*/ 2 w 104"/>
                    <a:gd name="T97" fmla="*/ 26 h 83"/>
                    <a:gd name="T98" fmla="*/ 1 w 104"/>
                    <a:gd name="T99" fmla="*/ 28 h 83"/>
                    <a:gd name="T100" fmla="*/ 1 w 104"/>
                    <a:gd name="T101" fmla="*/ 30 h 83"/>
                    <a:gd name="T102" fmla="*/ 5 w 104"/>
                    <a:gd name="T103" fmla="*/ 38 h 83"/>
                    <a:gd name="T104" fmla="*/ 8 w 104"/>
                    <a:gd name="T105" fmla="*/ 51 h 83"/>
                    <a:gd name="T106" fmla="*/ 9 w 104"/>
                    <a:gd name="T107" fmla="*/ 52 h 83"/>
                    <a:gd name="T108" fmla="*/ 9 w 104"/>
                    <a:gd name="T109" fmla="*/ 54 h 83"/>
                    <a:gd name="T110" fmla="*/ 9 w 104"/>
                    <a:gd name="T111" fmla="*/ 55 h 83"/>
                    <a:gd name="T112" fmla="*/ 9 w 104"/>
                    <a:gd name="T113" fmla="*/ 57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4" h="83">
                      <a:moveTo>
                        <a:pt x="9" y="57"/>
                      </a:moveTo>
                      <a:cubicBezTo>
                        <a:pt x="10" y="57"/>
                        <a:pt x="11" y="58"/>
                        <a:pt x="12" y="58"/>
                      </a:cubicBezTo>
                      <a:cubicBezTo>
                        <a:pt x="12" y="58"/>
                        <a:pt x="12" y="58"/>
                        <a:pt x="12" y="58"/>
                      </a:cubicBezTo>
                      <a:cubicBezTo>
                        <a:pt x="13" y="59"/>
                        <a:pt x="14" y="59"/>
                        <a:pt x="14" y="59"/>
                      </a:cubicBezTo>
                      <a:cubicBezTo>
                        <a:pt x="19" y="61"/>
                        <a:pt x="22" y="63"/>
                        <a:pt x="23" y="66"/>
                      </a:cubicBezTo>
                      <a:cubicBezTo>
                        <a:pt x="23" y="67"/>
                        <a:pt x="24" y="68"/>
                        <a:pt x="25" y="68"/>
                      </a:cubicBezTo>
                      <a:cubicBezTo>
                        <a:pt x="26" y="67"/>
                        <a:pt x="27" y="66"/>
                        <a:pt x="29" y="66"/>
                      </a:cubicBezTo>
                      <a:cubicBezTo>
                        <a:pt x="30" y="66"/>
                        <a:pt x="31" y="66"/>
                        <a:pt x="32" y="66"/>
                      </a:cubicBezTo>
                      <a:cubicBezTo>
                        <a:pt x="32" y="66"/>
                        <a:pt x="33" y="66"/>
                        <a:pt x="33" y="66"/>
                      </a:cubicBezTo>
                      <a:cubicBezTo>
                        <a:pt x="37" y="66"/>
                        <a:pt x="38" y="69"/>
                        <a:pt x="38" y="71"/>
                      </a:cubicBezTo>
                      <a:cubicBezTo>
                        <a:pt x="39" y="71"/>
                        <a:pt x="39" y="71"/>
                        <a:pt x="40" y="71"/>
                      </a:cubicBezTo>
                      <a:cubicBezTo>
                        <a:pt x="42" y="71"/>
                        <a:pt x="43" y="71"/>
                        <a:pt x="45" y="72"/>
                      </a:cubicBezTo>
                      <a:cubicBezTo>
                        <a:pt x="46" y="73"/>
                        <a:pt x="47" y="74"/>
                        <a:pt x="48" y="76"/>
                      </a:cubicBezTo>
                      <a:cubicBezTo>
                        <a:pt x="48" y="77"/>
                        <a:pt x="48" y="77"/>
                        <a:pt x="49" y="78"/>
                      </a:cubicBezTo>
                      <a:cubicBezTo>
                        <a:pt x="49" y="78"/>
                        <a:pt x="49" y="78"/>
                        <a:pt x="49" y="78"/>
                      </a:cubicBezTo>
                      <a:cubicBezTo>
                        <a:pt x="49" y="78"/>
                        <a:pt x="50" y="79"/>
                        <a:pt x="50" y="79"/>
                      </a:cubicBezTo>
                      <a:cubicBezTo>
                        <a:pt x="50" y="79"/>
                        <a:pt x="50" y="79"/>
                        <a:pt x="50" y="79"/>
                      </a:cubicBezTo>
                      <a:cubicBezTo>
                        <a:pt x="51" y="79"/>
                        <a:pt x="51" y="79"/>
                        <a:pt x="52" y="78"/>
                      </a:cubicBezTo>
                      <a:cubicBezTo>
                        <a:pt x="53" y="78"/>
                        <a:pt x="55" y="77"/>
                        <a:pt x="57" y="78"/>
                      </a:cubicBezTo>
                      <a:cubicBezTo>
                        <a:pt x="57" y="79"/>
                        <a:pt x="60" y="79"/>
                        <a:pt x="62" y="79"/>
                      </a:cubicBezTo>
                      <a:cubicBezTo>
                        <a:pt x="63" y="79"/>
                        <a:pt x="64" y="79"/>
                        <a:pt x="65" y="79"/>
                      </a:cubicBezTo>
                      <a:cubicBezTo>
                        <a:pt x="67" y="78"/>
                        <a:pt x="68" y="79"/>
                        <a:pt x="70" y="79"/>
                      </a:cubicBezTo>
                      <a:cubicBezTo>
                        <a:pt x="71" y="80"/>
                        <a:pt x="72" y="80"/>
                        <a:pt x="74" y="80"/>
                      </a:cubicBezTo>
                      <a:cubicBezTo>
                        <a:pt x="78" y="79"/>
                        <a:pt x="83" y="81"/>
                        <a:pt x="85" y="83"/>
                      </a:cubicBezTo>
                      <a:cubicBezTo>
                        <a:pt x="85" y="83"/>
                        <a:pt x="85" y="83"/>
                        <a:pt x="85" y="83"/>
                      </a:cubicBezTo>
                      <a:cubicBezTo>
                        <a:pt x="85" y="83"/>
                        <a:pt x="85" y="83"/>
                        <a:pt x="85" y="83"/>
                      </a:cubicBezTo>
                      <a:cubicBezTo>
                        <a:pt x="85" y="83"/>
                        <a:pt x="86" y="83"/>
                        <a:pt x="87" y="83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88" y="82"/>
                        <a:pt x="88" y="82"/>
                        <a:pt x="88" y="81"/>
                      </a:cubicBezTo>
                      <a:cubicBezTo>
                        <a:pt x="88" y="81"/>
                        <a:pt x="88" y="80"/>
                        <a:pt x="88" y="80"/>
                      </a:cubicBezTo>
                      <a:cubicBezTo>
                        <a:pt x="88" y="79"/>
                        <a:pt x="88" y="78"/>
                        <a:pt x="88" y="78"/>
                      </a:cubicBezTo>
                      <a:cubicBezTo>
                        <a:pt x="88" y="77"/>
                        <a:pt x="89" y="76"/>
                        <a:pt x="91" y="73"/>
                      </a:cubicBezTo>
                      <a:cubicBezTo>
                        <a:pt x="92" y="72"/>
                        <a:pt x="94" y="71"/>
                        <a:pt x="95" y="70"/>
                      </a:cubicBezTo>
                      <a:cubicBezTo>
                        <a:pt x="97" y="68"/>
                        <a:pt x="98" y="67"/>
                        <a:pt x="99" y="66"/>
                      </a:cubicBezTo>
                      <a:cubicBezTo>
                        <a:pt x="100" y="65"/>
                        <a:pt x="101" y="65"/>
                        <a:pt x="101" y="64"/>
                      </a:cubicBezTo>
                      <a:cubicBezTo>
                        <a:pt x="102" y="64"/>
                        <a:pt x="103" y="63"/>
                        <a:pt x="103" y="62"/>
                      </a:cubicBezTo>
                      <a:cubicBezTo>
                        <a:pt x="104" y="62"/>
                        <a:pt x="102" y="59"/>
                        <a:pt x="99" y="54"/>
                      </a:cubicBezTo>
                      <a:cubicBezTo>
                        <a:pt x="99" y="53"/>
                        <a:pt x="99" y="53"/>
                        <a:pt x="99" y="53"/>
                      </a:cubicBezTo>
                      <a:cubicBezTo>
                        <a:pt x="98" y="52"/>
                        <a:pt x="98" y="52"/>
                        <a:pt x="98" y="52"/>
                      </a:cubicBezTo>
                      <a:cubicBezTo>
                        <a:pt x="98" y="52"/>
                        <a:pt x="98" y="52"/>
                        <a:pt x="98" y="51"/>
                      </a:cubicBezTo>
                      <a:cubicBezTo>
                        <a:pt x="98" y="51"/>
                        <a:pt x="98" y="51"/>
                        <a:pt x="98" y="51"/>
                      </a:cubicBezTo>
                      <a:cubicBezTo>
                        <a:pt x="98" y="51"/>
                        <a:pt x="98" y="51"/>
                        <a:pt x="98" y="51"/>
                      </a:cubicBezTo>
                      <a:cubicBezTo>
                        <a:pt x="98" y="50"/>
                        <a:pt x="98" y="50"/>
                        <a:pt x="98" y="50"/>
                      </a:cubicBezTo>
                      <a:cubicBezTo>
                        <a:pt x="98" y="49"/>
                        <a:pt x="98" y="49"/>
                        <a:pt x="98" y="48"/>
                      </a:cubicBezTo>
                      <a:cubicBezTo>
                        <a:pt x="97" y="47"/>
                        <a:pt x="97" y="47"/>
                        <a:pt x="97" y="47"/>
                      </a:cubicBezTo>
                      <a:cubicBezTo>
                        <a:pt x="98" y="47"/>
                        <a:pt x="98" y="47"/>
                        <a:pt x="98" y="47"/>
                      </a:cubicBezTo>
                      <a:cubicBezTo>
                        <a:pt x="98" y="46"/>
                        <a:pt x="98" y="46"/>
                        <a:pt x="98" y="45"/>
                      </a:cubicBezTo>
                      <a:cubicBezTo>
                        <a:pt x="98" y="45"/>
                        <a:pt x="98" y="45"/>
                        <a:pt x="98" y="45"/>
                      </a:cubicBezTo>
                      <a:cubicBezTo>
                        <a:pt x="98" y="45"/>
                        <a:pt x="98" y="44"/>
                        <a:pt x="98" y="44"/>
                      </a:cubicBezTo>
                      <a:cubicBezTo>
                        <a:pt x="98" y="44"/>
                        <a:pt x="98" y="43"/>
                        <a:pt x="98" y="43"/>
                      </a:cubicBezTo>
                      <a:cubicBezTo>
                        <a:pt x="98" y="43"/>
                        <a:pt x="98" y="42"/>
                        <a:pt x="98" y="42"/>
                      </a:cubicBezTo>
                      <a:cubicBezTo>
                        <a:pt x="98" y="42"/>
                        <a:pt x="98" y="42"/>
                        <a:pt x="98" y="42"/>
                      </a:cubicBezTo>
                      <a:cubicBezTo>
                        <a:pt x="98" y="42"/>
                        <a:pt x="97" y="41"/>
                        <a:pt x="97" y="41"/>
                      </a:cubicBezTo>
                      <a:cubicBezTo>
                        <a:pt x="97" y="41"/>
                        <a:pt x="97" y="40"/>
                        <a:pt x="97" y="40"/>
                      </a:cubicBezTo>
                      <a:cubicBezTo>
                        <a:pt x="95" y="39"/>
                        <a:pt x="94" y="38"/>
                        <a:pt x="94" y="37"/>
                      </a:cubicBezTo>
                      <a:cubicBezTo>
                        <a:pt x="94" y="33"/>
                        <a:pt x="102" y="29"/>
                        <a:pt x="102" y="29"/>
                      </a:cubicBezTo>
                      <a:cubicBezTo>
                        <a:pt x="102" y="28"/>
                        <a:pt x="102" y="24"/>
                        <a:pt x="101" y="23"/>
                      </a:cubicBezTo>
                      <a:cubicBezTo>
                        <a:pt x="98" y="20"/>
                        <a:pt x="97" y="16"/>
                        <a:pt x="99" y="12"/>
                      </a:cubicBezTo>
                      <a:cubicBezTo>
                        <a:pt x="99" y="12"/>
                        <a:pt x="99" y="12"/>
                        <a:pt x="99" y="12"/>
                      </a:cubicBezTo>
                      <a:cubicBezTo>
                        <a:pt x="98" y="12"/>
                        <a:pt x="98" y="11"/>
                        <a:pt x="98" y="11"/>
                      </a:cubicBezTo>
                      <a:cubicBezTo>
                        <a:pt x="98" y="11"/>
                        <a:pt x="98" y="11"/>
                        <a:pt x="98" y="11"/>
                      </a:cubicBezTo>
                      <a:cubicBezTo>
                        <a:pt x="96" y="10"/>
                        <a:pt x="93" y="9"/>
                        <a:pt x="92" y="8"/>
                      </a:cubicBezTo>
                      <a:cubicBezTo>
                        <a:pt x="92" y="8"/>
                        <a:pt x="92" y="8"/>
                        <a:pt x="92" y="8"/>
                      </a:cubicBezTo>
                      <a:cubicBezTo>
                        <a:pt x="92" y="8"/>
                        <a:pt x="92" y="8"/>
                        <a:pt x="92" y="8"/>
                      </a:cubicBezTo>
                      <a:cubicBezTo>
                        <a:pt x="92" y="8"/>
                        <a:pt x="91" y="8"/>
                        <a:pt x="91" y="8"/>
                      </a:cubicBezTo>
                      <a:cubicBezTo>
                        <a:pt x="91" y="8"/>
                        <a:pt x="91" y="8"/>
                        <a:pt x="91" y="8"/>
                      </a:cubicBezTo>
                      <a:cubicBezTo>
                        <a:pt x="91" y="8"/>
                        <a:pt x="90" y="8"/>
                        <a:pt x="90" y="8"/>
                      </a:cubicBezTo>
                      <a:cubicBezTo>
                        <a:pt x="90" y="8"/>
                        <a:pt x="90" y="8"/>
                        <a:pt x="90" y="8"/>
                      </a:cubicBezTo>
                      <a:cubicBezTo>
                        <a:pt x="89" y="8"/>
                        <a:pt x="89" y="8"/>
                        <a:pt x="88" y="8"/>
                      </a:cubicBezTo>
                      <a:cubicBezTo>
                        <a:pt x="87" y="8"/>
                        <a:pt x="87" y="8"/>
                        <a:pt x="87" y="8"/>
                      </a:cubicBezTo>
                      <a:cubicBezTo>
                        <a:pt x="86" y="8"/>
                        <a:pt x="85" y="8"/>
                        <a:pt x="84" y="8"/>
                      </a:cubicBezTo>
                      <a:cubicBezTo>
                        <a:pt x="75" y="8"/>
                        <a:pt x="63" y="7"/>
                        <a:pt x="61" y="7"/>
                      </a:cubicBezTo>
                      <a:cubicBezTo>
                        <a:pt x="61" y="6"/>
                        <a:pt x="61" y="6"/>
                        <a:pt x="60" y="6"/>
                      </a:cubicBezTo>
                      <a:cubicBezTo>
                        <a:pt x="60" y="6"/>
                        <a:pt x="60" y="6"/>
                        <a:pt x="60" y="6"/>
                      </a:cubicBezTo>
                      <a:cubicBezTo>
                        <a:pt x="60" y="6"/>
                        <a:pt x="59" y="6"/>
                        <a:pt x="59" y="6"/>
                      </a:cubicBezTo>
                      <a:cubicBezTo>
                        <a:pt x="59" y="6"/>
                        <a:pt x="59" y="6"/>
                        <a:pt x="59" y="6"/>
                      </a:cubicBezTo>
                      <a:cubicBezTo>
                        <a:pt x="58" y="5"/>
                        <a:pt x="58" y="5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5" y="7"/>
                        <a:pt x="53" y="8"/>
                        <a:pt x="50" y="8"/>
                      </a:cubicBezTo>
                      <a:cubicBezTo>
                        <a:pt x="44" y="8"/>
                        <a:pt x="43" y="3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38" y="0"/>
                        <a:pt x="25" y="3"/>
                        <a:pt x="21" y="7"/>
                      </a:cubicBezTo>
                      <a:cubicBezTo>
                        <a:pt x="18" y="11"/>
                        <a:pt x="13" y="11"/>
                        <a:pt x="8" y="12"/>
                      </a:cubicBezTo>
                      <a:cubicBezTo>
                        <a:pt x="7" y="12"/>
                        <a:pt x="5" y="12"/>
                        <a:pt x="4" y="12"/>
                      </a:cubicBezTo>
                      <a:cubicBezTo>
                        <a:pt x="4" y="14"/>
                        <a:pt x="3" y="16"/>
                        <a:pt x="2" y="16"/>
                      </a:cubicBezTo>
                      <a:cubicBezTo>
                        <a:pt x="2" y="17"/>
                        <a:pt x="2" y="17"/>
                        <a:pt x="2" y="17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2" y="18"/>
                        <a:pt x="2" y="19"/>
                        <a:pt x="2" y="19"/>
                      </a:cubicBezTo>
                      <a:cubicBezTo>
                        <a:pt x="2" y="19"/>
                        <a:pt x="2" y="19"/>
                        <a:pt x="2" y="20"/>
                      </a:cubicBezTo>
                      <a:cubicBezTo>
                        <a:pt x="2" y="20"/>
                        <a:pt x="2" y="20"/>
                        <a:pt x="2" y="21"/>
                      </a:cubicBezTo>
                      <a:cubicBezTo>
                        <a:pt x="2" y="21"/>
                        <a:pt x="2" y="21"/>
                        <a:pt x="2" y="22"/>
                      </a:cubicBezTo>
                      <a:cubicBezTo>
                        <a:pt x="2" y="22"/>
                        <a:pt x="2" y="22"/>
                        <a:pt x="2" y="23"/>
                      </a:cubicBezTo>
                      <a:cubicBezTo>
                        <a:pt x="2" y="23"/>
                        <a:pt x="2" y="23"/>
                        <a:pt x="2" y="24"/>
                      </a:cubicBezTo>
                      <a:cubicBezTo>
                        <a:pt x="2" y="24"/>
                        <a:pt x="2" y="24"/>
                        <a:pt x="2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2" y="27"/>
                        <a:pt x="2" y="27"/>
                        <a:pt x="2" y="27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0" y="29"/>
                        <a:pt x="0" y="30"/>
                        <a:pt x="0" y="30"/>
                      </a:cubicBezTo>
                      <a:cubicBezTo>
                        <a:pt x="0" y="30"/>
                        <a:pt x="0" y="30"/>
                        <a:pt x="1" y="30"/>
                      </a:cubicBezTo>
                      <a:cubicBezTo>
                        <a:pt x="3" y="32"/>
                        <a:pt x="4" y="35"/>
                        <a:pt x="4" y="37"/>
                      </a:cubicBezTo>
                      <a:cubicBezTo>
                        <a:pt x="4" y="38"/>
                        <a:pt x="4" y="38"/>
                        <a:pt x="5" y="38"/>
                      </a:cubicBezTo>
                      <a:cubicBezTo>
                        <a:pt x="5" y="39"/>
                        <a:pt x="6" y="41"/>
                        <a:pt x="6" y="43"/>
                      </a:cubicBezTo>
                      <a:cubicBezTo>
                        <a:pt x="6" y="47"/>
                        <a:pt x="7" y="50"/>
                        <a:pt x="8" y="51"/>
                      </a:cubicBezTo>
                      <a:cubicBezTo>
                        <a:pt x="8" y="51"/>
                        <a:pt x="9" y="52"/>
                        <a:pt x="9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9" y="53"/>
                        <a:pt x="9" y="53"/>
                        <a:pt x="9" y="54"/>
                      </a:cubicBezTo>
                      <a:cubicBezTo>
                        <a:pt x="9" y="54"/>
                        <a:pt x="9" y="54"/>
                        <a:pt x="9" y="54"/>
                      </a:cubicBezTo>
                      <a:cubicBezTo>
                        <a:pt x="9" y="54"/>
                        <a:pt x="9" y="55"/>
                        <a:pt x="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56"/>
                        <a:pt x="9" y="56"/>
                        <a:pt x="9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09" name="Freeform 1190"/>
                <p:cNvSpPr>
                  <a:spLocks/>
                </p:cNvSpPr>
                <p:nvPr/>
              </p:nvSpPr>
              <p:spPr bwMode="auto">
                <a:xfrm>
                  <a:off x="2714" y="3292"/>
                  <a:ext cx="34" cy="31"/>
                </a:xfrm>
                <a:custGeom>
                  <a:avLst/>
                  <a:gdLst>
                    <a:gd name="T0" fmla="*/ 29 w 36"/>
                    <a:gd name="T1" fmla="*/ 24 h 32"/>
                    <a:gd name="T2" fmla="*/ 30 w 36"/>
                    <a:gd name="T3" fmla="*/ 23 h 32"/>
                    <a:gd name="T4" fmla="*/ 30 w 36"/>
                    <a:gd name="T5" fmla="*/ 23 h 32"/>
                    <a:gd name="T6" fmla="*/ 32 w 36"/>
                    <a:gd name="T7" fmla="*/ 21 h 32"/>
                    <a:gd name="T8" fmla="*/ 32 w 36"/>
                    <a:gd name="T9" fmla="*/ 21 h 32"/>
                    <a:gd name="T10" fmla="*/ 32 w 36"/>
                    <a:gd name="T11" fmla="*/ 21 h 32"/>
                    <a:gd name="T12" fmla="*/ 32 w 36"/>
                    <a:gd name="T13" fmla="*/ 21 h 32"/>
                    <a:gd name="T14" fmla="*/ 33 w 36"/>
                    <a:gd name="T15" fmla="*/ 20 h 32"/>
                    <a:gd name="T16" fmla="*/ 33 w 36"/>
                    <a:gd name="T17" fmla="*/ 19 h 32"/>
                    <a:gd name="T18" fmla="*/ 34 w 36"/>
                    <a:gd name="T19" fmla="*/ 19 h 32"/>
                    <a:gd name="T20" fmla="*/ 34 w 36"/>
                    <a:gd name="T21" fmla="*/ 19 h 32"/>
                    <a:gd name="T22" fmla="*/ 35 w 36"/>
                    <a:gd name="T23" fmla="*/ 18 h 32"/>
                    <a:gd name="T24" fmla="*/ 35 w 36"/>
                    <a:gd name="T25" fmla="*/ 18 h 32"/>
                    <a:gd name="T26" fmla="*/ 35 w 36"/>
                    <a:gd name="T27" fmla="*/ 18 h 32"/>
                    <a:gd name="T28" fmla="*/ 35 w 36"/>
                    <a:gd name="T29" fmla="*/ 17 h 32"/>
                    <a:gd name="T30" fmla="*/ 36 w 36"/>
                    <a:gd name="T31" fmla="*/ 6 h 32"/>
                    <a:gd name="T32" fmla="*/ 35 w 36"/>
                    <a:gd name="T33" fmla="*/ 6 h 32"/>
                    <a:gd name="T34" fmla="*/ 34 w 36"/>
                    <a:gd name="T35" fmla="*/ 5 h 32"/>
                    <a:gd name="T36" fmla="*/ 34 w 36"/>
                    <a:gd name="T37" fmla="*/ 5 h 32"/>
                    <a:gd name="T38" fmla="*/ 33 w 36"/>
                    <a:gd name="T39" fmla="*/ 4 h 32"/>
                    <a:gd name="T40" fmla="*/ 32 w 36"/>
                    <a:gd name="T41" fmla="*/ 4 h 32"/>
                    <a:gd name="T42" fmla="*/ 31 w 36"/>
                    <a:gd name="T43" fmla="*/ 4 h 32"/>
                    <a:gd name="T44" fmla="*/ 31 w 36"/>
                    <a:gd name="T45" fmla="*/ 3 h 32"/>
                    <a:gd name="T46" fmla="*/ 30 w 36"/>
                    <a:gd name="T47" fmla="*/ 3 h 32"/>
                    <a:gd name="T48" fmla="*/ 30 w 36"/>
                    <a:gd name="T49" fmla="*/ 3 h 32"/>
                    <a:gd name="T50" fmla="*/ 29 w 36"/>
                    <a:gd name="T51" fmla="*/ 3 h 32"/>
                    <a:gd name="T52" fmla="*/ 29 w 36"/>
                    <a:gd name="T53" fmla="*/ 2 h 32"/>
                    <a:gd name="T54" fmla="*/ 28 w 36"/>
                    <a:gd name="T55" fmla="*/ 2 h 32"/>
                    <a:gd name="T56" fmla="*/ 28 w 36"/>
                    <a:gd name="T57" fmla="*/ 2 h 32"/>
                    <a:gd name="T58" fmla="*/ 27 w 36"/>
                    <a:gd name="T59" fmla="*/ 2 h 32"/>
                    <a:gd name="T60" fmla="*/ 27 w 36"/>
                    <a:gd name="T61" fmla="*/ 2 h 32"/>
                    <a:gd name="T62" fmla="*/ 9 w 36"/>
                    <a:gd name="T63" fmla="*/ 0 h 32"/>
                    <a:gd name="T64" fmla="*/ 7 w 36"/>
                    <a:gd name="T65" fmla="*/ 1 h 32"/>
                    <a:gd name="T66" fmla="*/ 1 w 36"/>
                    <a:gd name="T67" fmla="*/ 1 h 32"/>
                    <a:gd name="T68" fmla="*/ 0 w 36"/>
                    <a:gd name="T69" fmla="*/ 1 h 32"/>
                    <a:gd name="T70" fmla="*/ 0 w 36"/>
                    <a:gd name="T71" fmla="*/ 2 h 32"/>
                    <a:gd name="T72" fmla="*/ 1 w 36"/>
                    <a:gd name="T73" fmla="*/ 4 h 32"/>
                    <a:gd name="T74" fmla="*/ 5 w 36"/>
                    <a:gd name="T75" fmla="*/ 10 h 32"/>
                    <a:gd name="T76" fmla="*/ 10 w 36"/>
                    <a:gd name="T77" fmla="*/ 16 h 32"/>
                    <a:gd name="T78" fmla="*/ 14 w 36"/>
                    <a:gd name="T79" fmla="*/ 21 h 32"/>
                    <a:gd name="T80" fmla="*/ 16 w 36"/>
                    <a:gd name="T81" fmla="*/ 23 h 32"/>
                    <a:gd name="T82" fmla="*/ 18 w 36"/>
                    <a:gd name="T83" fmla="*/ 25 h 32"/>
                    <a:gd name="T84" fmla="*/ 18 w 36"/>
                    <a:gd name="T85" fmla="*/ 25 h 32"/>
                    <a:gd name="T86" fmla="*/ 20 w 36"/>
                    <a:gd name="T87" fmla="*/ 27 h 32"/>
                    <a:gd name="T88" fmla="*/ 20 w 36"/>
                    <a:gd name="T89" fmla="*/ 27 h 32"/>
                    <a:gd name="T90" fmla="*/ 21 w 36"/>
                    <a:gd name="T91" fmla="*/ 28 h 32"/>
                    <a:gd name="T92" fmla="*/ 22 w 36"/>
                    <a:gd name="T93" fmla="*/ 29 h 32"/>
                    <a:gd name="T94" fmla="*/ 23 w 36"/>
                    <a:gd name="T95" fmla="*/ 30 h 32"/>
                    <a:gd name="T96" fmla="*/ 26 w 36"/>
                    <a:gd name="T97" fmla="*/ 32 h 32"/>
                    <a:gd name="T98" fmla="*/ 26 w 36"/>
                    <a:gd name="T99" fmla="*/ 32 h 32"/>
                    <a:gd name="T100" fmla="*/ 26 w 36"/>
                    <a:gd name="T101" fmla="*/ 31 h 32"/>
                    <a:gd name="T102" fmla="*/ 26 w 36"/>
                    <a:gd name="T103" fmla="*/ 31 h 32"/>
                    <a:gd name="T104" fmla="*/ 27 w 36"/>
                    <a:gd name="T105" fmla="*/ 29 h 32"/>
                    <a:gd name="T106" fmla="*/ 27 w 36"/>
                    <a:gd name="T107" fmla="*/ 29 h 32"/>
                    <a:gd name="T108" fmla="*/ 27 w 36"/>
                    <a:gd name="T109" fmla="*/ 27 h 32"/>
                    <a:gd name="T110" fmla="*/ 27 w 36"/>
                    <a:gd name="T111" fmla="*/ 27 h 32"/>
                    <a:gd name="T112" fmla="*/ 29 w 36"/>
                    <a:gd name="T113" fmla="*/ 2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6" h="32">
                      <a:moveTo>
                        <a:pt x="29" y="24"/>
                      </a:move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2" y="21"/>
                        <a:pt x="32" y="21"/>
                        <a:pt x="32" y="21"/>
                      </a:cubicBezTo>
                      <a:cubicBezTo>
                        <a:pt x="32" y="21"/>
                        <a:pt x="32" y="21"/>
                        <a:pt x="32" y="21"/>
                      </a:cubicBezTo>
                      <a:cubicBezTo>
                        <a:pt x="32" y="21"/>
                        <a:pt x="32" y="21"/>
                        <a:pt x="32" y="21"/>
                      </a:cubicBezTo>
                      <a:cubicBezTo>
                        <a:pt x="32" y="21"/>
                        <a:pt x="32" y="21"/>
                        <a:pt x="32" y="21"/>
                      </a:cubicBezTo>
                      <a:cubicBezTo>
                        <a:pt x="32" y="20"/>
                        <a:pt x="33" y="20"/>
                        <a:pt x="33" y="20"/>
                      </a:cubicBezTo>
                      <a:cubicBezTo>
                        <a:pt x="33" y="20"/>
                        <a:pt x="33" y="19"/>
                        <a:pt x="33" y="19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4" y="19"/>
                        <a:pt x="34" y="18"/>
                        <a:pt x="35" y="18"/>
                      </a:cubicBezTo>
                      <a:cubicBezTo>
                        <a:pt x="35" y="18"/>
                        <a:pt x="35" y="18"/>
                        <a:pt x="35" y="18"/>
                      </a:cubicBezTo>
                      <a:cubicBezTo>
                        <a:pt x="35" y="18"/>
                        <a:pt x="35" y="18"/>
                        <a:pt x="35" y="18"/>
                      </a:cubicBezTo>
                      <a:cubicBezTo>
                        <a:pt x="35" y="18"/>
                        <a:pt x="35" y="17"/>
                        <a:pt x="35" y="17"/>
                      </a:cubicBezTo>
                      <a:cubicBezTo>
                        <a:pt x="36" y="15"/>
                        <a:pt x="36" y="10"/>
                        <a:pt x="36" y="6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6"/>
                        <a:pt x="35" y="5"/>
                        <a:pt x="34" y="5"/>
                      </a:cubicBezTo>
                      <a:cubicBezTo>
                        <a:pt x="34" y="5"/>
                        <a:pt x="34" y="5"/>
                        <a:pt x="34" y="5"/>
                      </a:cubicBezTo>
                      <a:cubicBezTo>
                        <a:pt x="33" y="5"/>
                        <a:pt x="33" y="5"/>
                        <a:pt x="33" y="4"/>
                      </a:cubicBezTo>
                      <a:cubicBezTo>
                        <a:pt x="33" y="4"/>
                        <a:pt x="32" y="4"/>
                        <a:pt x="32" y="4"/>
                      </a:cubicBezTo>
                      <a:cubicBezTo>
                        <a:pt x="32" y="4"/>
                        <a:pt x="32" y="4"/>
                        <a:pt x="31" y="4"/>
                      </a:cubicBezTo>
                      <a:cubicBezTo>
                        <a:pt x="31" y="4"/>
                        <a:pt x="31" y="3"/>
                        <a:pt x="31" y="3"/>
                      </a:cubicBezTo>
                      <a:cubicBezTo>
                        <a:pt x="31" y="3"/>
                        <a:pt x="30" y="3"/>
                        <a:pt x="30" y="3"/>
                      </a:cubicBez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9" y="2"/>
                        <a:pt x="29" y="2"/>
                        <a:pt x="29" y="2"/>
                      </a:cubicBezTo>
                      <a:cubicBezTo>
                        <a:pt x="28" y="2"/>
                        <a:pt x="28" y="2"/>
                        <a:pt x="28" y="2"/>
                      </a:cubicBezTo>
                      <a:cubicBezTo>
                        <a:pt x="28" y="2"/>
                        <a:pt x="28" y="2"/>
                        <a:pt x="28" y="2"/>
                      </a:cubicBezTo>
                      <a:cubicBezTo>
                        <a:pt x="28" y="2"/>
                        <a:pt x="28" y="2"/>
                        <a:pt x="27" y="2"/>
                      </a:cubicBezTo>
                      <a:cubicBezTo>
                        <a:pt x="27" y="2"/>
                        <a:pt x="27" y="2"/>
                        <a:pt x="27" y="2"/>
                      </a:cubicBezTo>
                      <a:cubicBezTo>
                        <a:pt x="24" y="2"/>
                        <a:pt x="12" y="1"/>
                        <a:pt x="9" y="0"/>
                      </a:cubicBezTo>
                      <a:cubicBezTo>
                        <a:pt x="9" y="0"/>
                        <a:pt x="8" y="0"/>
                        <a:pt x="7" y="1"/>
                      </a:cubicBezTo>
                      <a:cubicBezTo>
                        <a:pt x="6" y="2"/>
                        <a:pt x="3" y="3"/>
                        <a:pt x="1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4"/>
                      </a:cubicBezTo>
                      <a:cubicBezTo>
                        <a:pt x="3" y="5"/>
                        <a:pt x="5" y="7"/>
                        <a:pt x="5" y="10"/>
                      </a:cubicBezTo>
                      <a:cubicBezTo>
                        <a:pt x="5" y="11"/>
                        <a:pt x="8" y="14"/>
                        <a:pt x="10" y="16"/>
                      </a:cubicBezTo>
                      <a:cubicBezTo>
                        <a:pt x="12" y="18"/>
                        <a:pt x="14" y="19"/>
                        <a:pt x="14" y="21"/>
                      </a:cubicBezTo>
                      <a:cubicBezTo>
                        <a:pt x="15" y="22"/>
                        <a:pt x="16" y="23"/>
                        <a:pt x="16" y="23"/>
                      </a:cubicBezTo>
                      <a:cubicBezTo>
                        <a:pt x="17" y="24"/>
                        <a:pt x="17" y="24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9" y="26"/>
                        <a:pt x="19" y="26"/>
                        <a:pt x="20" y="27"/>
                      </a:cubicBezTo>
                      <a:cubicBezTo>
                        <a:pt x="20" y="27"/>
                        <a:pt x="20" y="27"/>
                        <a:pt x="20" y="27"/>
                      </a:cubicBezTo>
                      <a:cubicBezTo>
                        <a:pt x="21" y="28"/>
                        <a:pt x="21" y="28"/>
                        <a:pt x="21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30"/>
                        <a:pt x="22" y="30"/>
                        <a:pt x="23" y="30"/>
                      </a:cubicBezTo>
                      <a:cubicBezTo>
                        <a:pt x="24" y="31"/>
                        <a:pt x="25" y="32"/>
                        <a:pt x="26" y="32"/>
                      </a:cubicBezTo>
                      <a:cubicBezTo>
                        <a:pt x="26" y="32"/>
                        <a:pt x="26" y="32"/>
                        <a:pt x="26" y="32"/>
                      </a:cubicBezTo>
                      <a:cubicBezTo>
                        <a:pt x="26" y="32"/>
                        <a:pt x="26" y="31"/>
                        <a:pt x="26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6" y="30"/>
                        <a:pt x="26" y="30"/>
                        <a:pt x="27" y="29"/>
                      </a:cubicBezTo>
                      <a:cubicBezTo>
                        <a:pt x="27" y="29"/>
                        <a:pt x="27" y="29"/>
                        <a:pt x="27" y="29"/>
                      </a:cubicBezTo>
                      <a:cubicBezTo>
                        <a:pt x="27" y="28"/>
                        <a:pt x="27" y="28"/>
                        <a:pt x="27" y="27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8" y="26"/>
                        <a:pt x="29" y="25"/>
                        <a:pt x="29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0" name="Freeform 1191"/>
                <p:cNvSpPr>
                  <a:spLocks/>
                </p:cNvSpPr>
                <p:nvPr/>
              </p:nvSpPr>
              <p:spPr bwMode="auto">
                <a:xfrm>
                  <a:off x="2693" y="3275"/>
                  <a:ext cx="53" cy="44"/>
                </a:xfrm>
                <a:custGeom>
                  <a:avLst/>
                  <a:gdLst>
                    <a:gd name="T0" fmla="*/ 54 w 55"/>
                    <a:gd name="T1" fmla="*/ 14 h 46"/>
                    <a:gd name="T2" fmla="*/ 52 w 55"/>
                    <a:gd name="T3" fmla="*/ 13 h 46"/>
                    <a:gd name="T4" fmla="*/ 51 w 55"/>
                    <a:gd name="T5" fmla="*/ 11 h 46"/>
                    <a:gd name="T6" fmla="*/ 50 w 55"/>
                    <a:gd name="T7" fmla="*/ 9 h 46"/>
                    <a:gd name="T8" fmla="*/ 50 w 55"/>
                    <a:gd name="T9" fmla="*/ 8 h 46"/>
                    <a:gd name="T10" fmla="*/ 48 w 55"/>
                    <a:gd name="T11" fmla="*/ 9 h 46"/>
                    <a:gd name="T12" fmla="*/ 45 w 55"/>
                    <a:gd name="T13" fmla="*/ 9 h 46"/>
                    <a:gd name="T14" fmla="*/ 44 w 55"/>
                    <a:gd name="T15" fmla="*/ 9 h 46"/>
                    <a:gd name="T16" fmla="*/ 37 w 55"/>
                    <a:gd name="T17" fmla="*/ 7 h 46"/>
                    <a:gd name="T18" fmla="*/ 33 w 55"/>
                    <a:gd name="T19" fmla="*/ 4 h 46"/>
                    <a:gd name="T20" fmla="*/ 31 w 55"/>
                    <a:gd name="T21" fmla="*/ 3 h 46"/>
                    <a:gd name="T22" fmla="*/ 29 w 55"/>
                    <a:gd name="T23" fmla="*/ 1 h 46"/>
                    <a:gd name="T24" fmla="*/ 27 w 55"/>
                    <a:gd name="T25" fmla="*/ 0 h 46"/>
                    <a:gd name="T26" fmla="*/ 21 w 55"/>
                    <a:gd name="T27" fmla="*/ 4 h 46"/>
                    <a:gd name="T28" fmla="*/ 17 w 55"/>
                    <a:gd name="T29" fmla="*/ 9 h 46"/>
                    <a:gd name="T30" fmla="*/ 12 w 55"/>
                    <a:gd name="T31" fmla="*/ 15 h 46"/>
                    <a:gd name="T32" fmla="*/ 7 w 55"/>
                    <a:gd name="T33" fmla="*/ 14 h 46"/>
                    <a:gd name="T34" fmla="*/ 6 w 55"/>
                    <a:gd name="T35" fmla="*/ 14 h 46"/>
                    <a:gd name="T36" fmla="*/ 6 w 55"/>
                    <a:gd name="T37" fmla="*/ 14 h 46"/>
                    <a:gd name="T38" fmla="*/ 5 w 55"/>
                    <a:gd name="T39" fmla="*/ 14 h 46"/>
                    <a:gd name="T40" fmla="*/ 4 w 55"/>
                    <a:gd name="T41" fmla="*/ 14 h 46"/>
                    <a:gd name="T42" fmla="*/ 3 w 55"/>
                    <a:gd name="T43" fmla="*/ 15 h 46"/>
                    <a:gd name="T44" fmla="*/ 1 w 55"/>
                    <a:gd name="T45" fmla="*/ 15 h 46"/>
                    <a:gd name="T46" fmla="*/ 0 w 55"/>
                    <a:gd name="T47" fmla="*/ 15 h 46"/>
                    <a:gd name="T48" fmla="*/ 2 w 55"/>
                    <a:gd name="T49" fmla="*/ 16 h 46"/>
                    <a:gd name="T50" fmla="*/ 20 w 55"/>
                    <a:gd name="T51" fmla="*/ 36 h 46"/>
                    <a:gd name="T52" fmla="*/ 30 w 55"/>
                    <a:gd name="T53" fmla="*/ 42 h 46"/>
                    <a:gd name="T54" fmla="*/ 35 w 55"/>
                    <a:gd name="T55" fmla="*/ 44 h 46"/>
                    <a:gd name="T56" fmla="*/ 28 w 55"/>
                    <a:gd name="T57" fmla="*/ 37 h 46"/>
                    <a:gd name="T58" fmla="*/ 20 w 55"/>
                    <a:gd name="T59" fmla="*/ 25 h 46"/>
                    <a:gd name="T60" fmla="*/ 18 w 55"/>
                    <a:gd name="T61" fmla="*/ 17 h 46"/>
                    <a:gd name="T62" fmla="*/ 26 w 55"/>
                    <a:gd name="T63" fmla="*/ 15 h 46"/>
                    <a:gd name="T64" fmla="*/ 48 w 55"/>
                    <a:gd name="T65" fmla="*/ 16 h 46"/>
                    <a:gd name="T66" fmla="*/ 49 w 55"/>
                    <a:gd name="T67" fmla="*/ 16 h 46"/>
                    <a:gd name="T68" fmla="*/ 50 w 55"/>
                    <a:gd name="T69" fmla="*/ 16 h 46"/>
                    <a:gd name="T70" fmla="*/ 51 w 55"/>
                    <a:gd name="T71" fmla="*/ 17 h 46"/>
                    <a:gd name="T72" fmla="*/ 52 w 55"/>
                    <a:gd name="T73" fmla="*/ 17 h 46"/>
                    <a:gd name="T74" fmla="*/ 53 w 55"/>
                    <a:gd name="T75" fmla="*/ 18 h 46"/>
                    <a:gd name="T76" fmla="*/ 55 w 55"/>
                    <a:gd name="T77" fmla="*/ 19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55" h="46">
                      <a:moveTo>
                        <a:pt x="55" y="17"/>
                      </a:moveTo>
                      <a:cubicBezTo>
                        <a:pt x="55" y="15"/>
                        <a:pt x="55" y="15"/>
                        <a:pt x="54" y="14"/>
                      </a:cubicBezTo>
                      <a:cubicBezTo>
                        <a:pt x="53" y="14"/>
                        <a:pt x="53" y="14"/>
                        <a:pt x="52" y="13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13"/>
                        <a:pt x="51" y="12"/>
                        <a:pt x="51" y="12"/>
                      </a:cubicBezTo>
                      <a:cubicBezTo>
                        <a:pt x="51" y="12"/>
                        <a:pt x="51" y="11"/>
                        <a:pt x="51" y="11"/>
                      </a:cubicBezTo>
                      <a:cubicBezTo>
                        <a:pt x="51" y="11"/>
                        <a:pt x="50" y="10"/>
                        <a:pt x="50" y="10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50" y="8"/>
                        <a:pt x="49" y="8"/>
                        <a:pt x="49" y="8"/>
                      </a:cubicBezTo>
                      <a:cubicBezTo>
                        <a:pt x="49" y="8"/>
                        <a:pt x="48" y="9"/>
                        <a:pt x="48" y="9"/>
                      </a:cubicBezTo>
                      <a:cubicBezTo>
                        <a:pt x="48" y="9"/>
                        <a:pt x="48" y="9"/>
                        <a:pt x="48" y="9"/>
                      </a:cubicBezTo>
                      <a:cubicBezTo>
                        <a:pt x="47" y="9"/>
                        <a:pt x="46" y="9"/>
                        <a:pt x="45" y="9"/>
                      </a:cubicBezTo>
                      <a:cubicBezTo>
                        <a:pt x="45" y="9"/>
                        <a:pt x="45" y="9"/>
                        <a:pt x="44" y="9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43" y="9"/>
                        <a:pt x="40" y="9"/>
                        <a:pt x="37" y="7"/>
                      </a:cubicBezTo>
                      <a:cubicBezTo>
                        <a:pt x="36" y="7"/>
                        <a:pt x="35" y="6"/>
                        <a:pt x="34" y="5"/>
                      </a:cubicBezTo>
                      <a:cubicBezTo>
                        <a:pt x="34" y="5"/>
                        <a:pt x="34" y="5"/>
                        <a:pt x="33" y="4"/>
                      </a:cubicBezTo>
                      <a:cubicBezTo>
                        <a:pt x="33" y="4"/>
                        <a:pt x="33" y="4"/>
                        <a:pt x="33" y="4"/>
                      </a:cubicBezTo>
                      <a:cubicBezTo>
                        <a:pt x="32" y="3"/>
                        <a:pt x="32" y="3"/>
                        <a:pt x="31" y="3"/>
                      </a:cubicBezTo>
                      <a:cubicBezTo>
                        <a:pt x="31" y="3"/>
                        <a:pt x="31" y="2"/>
                        <a:pt x="31" y="2"/>
                      </a:cubicBezTo>
                      <a:cubicBezTo>
                        <a:pt x="30" y="2"/>
                        <a:pt x="30" y="1"/>
                        <a:pt x="29" y="1"/>
                      </a:cubicBezTo>
                      <a:cubicBezTo>
                        <a:pt x="29" y="1"/>
                        <a:pt x="28" y="1"/>
                        <a:pt x="28" y="0"/>
                      </a:cubicBezTo>
                      <a:cubicBezTo>
                        <a:pt x="28" y="0"/>
                        <a:pt x="27" y="0"/>
                        <a:pt x="27" y="0"/>
                      </a:cubicBezTo>
                      <a:cubicBezTo>
                        <a:pt x="26" y="0"/>
                        <a:pt x="25" y="1"/>
                        <a:pt x="25" y="1"/>
                      </a:cubicBezTo>
                      <a:cubicBezTo>
                        <a:pt x="23" y="3"/>
                        <a:pt x="21" y="3"/>
                        <a:pt x="21" y="4"/>
                      </a:cubicBezTo>
                      <a:cubicBezTo>
                        <a:pt x="21" y="4"/>
                        <a:pt x="21" y="4"/>
                        <a:pt x="21" y="5"/>
                      </a:cubicBezTo>
                      <a:cubicBezTo>
                        <a:pt x="20" y="6"/>
                        <a:pt x="20" y="9"/>
                        <a:pt x="17" y="9"/>
                      </a:cubicBezTo>
                      <a:cubicBezTo>
                        <a:pt x="17" y="9"/>
                        <a:pt x="16" y="11"/>
                        <a:pt x="15" y="13"/>
                      </a:cubicBezTo>
                      <a:cubicBezTo>
                        <a:pt x="15" y="13"/>
                        <a:pt x="14" y="15"/>
                        <a:pt x="12" y="15"/>
                      </a:cubicBezTo>
                      <a:cubicBezTo>
                        <a:pt x="11" y="15"/>
                        <a:pt x="10" y="14"/>
                        <a:pt x="9" y="14"/>
                      </a:cubicBezTo>
                      <a:cubicBezTo>
                        <a:pt x="9" y="14"/>
                        <a:pt x="8" y="14"/>
                        <a:pt x="7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7" y="14"/>
                        <a:pt x="7" y="14"/>
                        <a:pt x="6" y="14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4"/>
                        <a:pt x="4" y="14"/>
                        <a:pt x="4" y="14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3" y="15"/>
                        <a:pt x="3" y="15"/>
                        <a:pt x="2" y="15"/>
                      </a:cubicBezTo>
                      <a:cubicBezTo>
                        <a:pt x="2" y="15"/>
                        <a:pt x="2" y="15"/>
                        <a:pt x="1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0" y="15"/>
                        <a:pt x="0" y="15"/>
                      </a:cubicBezTo>
                      <a:cubicBezTo>
                        <a:pt x="0" y="16"/>
                        <a:pt x="1" y="16"/>
                        <a:pt x="1" y="16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4" y="16"/>
                        <a:pt x="11" y="16"/>
                        <a:pt x="11" y="22"/>
                      </a:cubicBezTo>
                      <a:cubicBezTo>
                        <a:pt x="11" y="24"/>
                        <a:pt x="16" y="31"/>
                        <a:pt x="20" y="36"/>
                      </a:cubicBezTo>
                      <a:cubicBezTo>
                        <a:pt x="21" y="37"/>
                        <a:pt x="23" y="38"/>
                        <a:pt x="25" y="38"/>
                      </a:cubicBezTo>
                      <a:cubicBezTo>
                        <a:pt x="27" y="39"/>
                        <a:pt x="30" y="40"/>
                        <a:pt x="30" y="42"/>
                      </a:cubicBezTo>
                      <a:cubicBezTo>
                        <a:pt x="30" y="43"/>
                        <a:pt x="32" y="45"/>
                        <a:pt x="36" y="46"/>
                      </a:cubicBezTo>
                      <a:cubicBezTo>
                        <a:pt x="36" y="45"/>
                        <a:pt x="35" y="45"/>
                        <a:pt x="35" y="44"/>
                      </a:cubicBezTo>
                      <a:cubicBezTo>
                        <a:pt x="33" y="42"/>
                        <a:pt x="31" y="41"/>
                        <a:pt x="31" y="40"/>
                      </a:cubicBezTo>
                      <a:cubicBezTo>
                        <a:pt x="31" y="39"/>
                        <a:pt x="29" y="38"/>
                        <a:pt x="28" y="37"/>
                      </a:cubicBezTo>
                      <a:cubicBezTo>
                        <a:pt x="25" y="34"/>
                        <a:pt x="22" y="31"/>
                        <a:pt x="22" y="28"/>
                      </a:cubicBezTo>
                      <a:cubicBezTo>
                        <a:pt x="22" y="27"/>
                        <a:pt x="21" y="26"/>
                        <a:pt x="20" y="25"/>
                      </a:cubicBezTo>
                      <a:cubicBezTo>
                        <a:pt x="18" y="24"/>
                        <a:pt x="17" y="23"/>
                        <a:pt x="17" y="21"/>
                      </a:cubicBezTo>
                      <a:cubicBezTo>
                        <a:pt x="16" y="20"/>
                        <a:pt x="17" y="18"/>
                        <a:pt x="18" y="17"/>
                      </a:cubicBezTo>
                      <a:cubicBezTo>
                        <a:pt x="20" y="15"/>
                        <a:pt x="23" y="14"/>
                        <a:pt x="25" y="16"/>
                      </a:cubicBezTo>
                      <a:cubicBezTo>
                        <a:pt x="25" y="16"/>
                        <a:pt x="26" y="15"/>
                        <a:pt x="26" y="15"/>
                      </a:cubicBezTo>
                      <a:cubicBezTo>
                        <a:pt x="28" y="14"/>
                        <a:pt x="30" y="13"/>
                        <a:pt x="32" y="14"/>
                      </a:cubicBezTo>
                      <a:cubicBezTo>
                        <a:pt x="33" y="15"/>
                        <a:pt x="41" y="15"/>
                        <a:pt x="48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16"/>
                        <a:pt x="49" y="16"/>
                        <a:pt x="49" y="16"/>
                      </a:cubicBezTo>
                      <a:cubicBezTo>
                        <a:pt x="49" y="16"/>
                        <a:pt x="50" y="16"/>
                        <a:pt x="50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16"/>
                        <a:pt x="50" y="16"/>
                        <a:pt x="51" y="17"/>
                      </a:cubicBezTo>
                      <a:cubicBezTo>
                        <a:pt x="51" y="17"/>
                        <a:pt x="51" y="17"/>
                        <a:pt x="51" y="17"/>
                      </a:cubicBezTo>
                      <a:cubicBezTo>
                        <a:pt x="51" y="17"/>
                        <a:pt x="52" y="17"/>
                        <a:pt x="52" y="17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3" y="17"/>
                        <a:pt x="53" y="17"/>
                        <a:pt x="53" y="18"/>
                      </a:cubicBezTo>
                      <a:cubicBezTo>
                        <a:pt x="54" y="18"/>
                        <a:pt x="54" y="18"/>
                        <a:pt x="54" y="18"/>
                      </a:cubicBezTo>
                      <a:cubicBezTo>
                        <a:pt x="54" y="18"/>
                        <a:pt x="55" y="18"/>
                        <a:pt x="55" y="19"/>
                      </a:cubicBezTo>
                      <a:cubicBezTo>
                        <a:pt x="55" y="18"/>
                        <a:pt x="55" y="18"/>
                        <a:pt x="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1" name="Freeform 1192"/>
                <p:cNvSpPr>
                  <a:spLocks/>
                </p:cNvSpPr>
                <p:nvPr/>
              </p:nvSpPr>
              <p:spPr bwMode="auto">
                <a:xfrm>
                  <a:off x="2750" y="3327"/>
                  <a:ext cx="15" cy="34"/>
                </a:xfrm>
                <a:custGeom>
                  <a:avLst/>
                  <a:gdLst>
                    <a:gd name="T0" fmla="*/ 14 w 16"/>
                    <a:gd name="T1" fmla="*/ 22 h 36"/>
                    <a:gd name="T2" fmla="*/ 13 w 16"/>
                    <a:gd name="T3" fmla="*/ 21 h 36"/>
                    <a:gd name="T4" fmla="*/ 12 w 16"/>
                    <a:gd name="T5" fmla="*/ 20 h 36"/>
                    <a:gd name="T6" fmla="*/ 11 w 16"/>
                    <a:gd name="T7" fmla="*/ 19 h 36"/>
                    <a:gd name="T8" fmla="*/ 11 w 16"/>
                    <a:gd name="T9" fmla="*/ 18 h 36"/>
                    <a:gd name="T10" fmla="*/ 10 w 16"/>
                    <a:gd name="T11" fmla="*/ 16 h 36"/>
                    <a:gd name="T12" fmla="*/ 9 w 16"/>
                    <a:gd name="T13" fmla="*/ 13 h 36"/>
                    <a:gd name="T14" fmla="*/ 9 w 16"/>
                    <a:gd name="T15" fmla="*/ 12 h 36"/>
                    <a:gd name="T16" fmla="*/ 9 w 16"/>
                    <a:gd name="T17" fmla="*/ 10 h 36"/>
                    <a:gd name="T18" fmla="*/ 10 w 16"/>
                    <a:gd name="T19" fmla="*/ 9 h 36"/>
                    <a:gd name="T20" fmla="*/ 10 w 16"/>
                    <a:gd name="T21" fmla="*/ 7 h 36"/>
                    <a:gd name="T22" fmla="*/ 10 w 16"/>
                    <a:gd name="T23" fmla="*/ 6 h 36"/>
                    <a:gd name="T24" fmla="*/ 11 w 16"/>
                    <a:gd name="T25" fmla="*/ 4 h 36"/>
                    <a:gd name="T26" fmla="*/ 8 w 16"/>
                    <a:gd name="T27" fmla="*/ 3 h 36"/>
                    <a:gd name="T28" fmla="*/ 7 w 16"/>
                    <a:gd name="T29" fmla="*/ 2 h 36"/>
                    <a:gd name="T30" fmla="*/ 5 w 16"/>
                    <a:gd name="T31" fmla="*/ 1 h 36"/>
                    <a:gd name="T32" fmla="*/ 5 w 16"/>
                    <a:gd name="T33" fmla="*/ 1 h 36"/>
                    <a:gd name="T34" fmla="*/ 3 w 16"/>
                    <a:gd name="T35" fmla="*/ 0 h 36"/>
                    <a:gd name="T36" fmla="*/ 3 w 16"/>
                    <a:gd name="T37" fmla="*/ 0 h 36"/>
                    <a:gd name="T38" fmla="*/ 1 w 16"/>
                    <a:gd name="T39" fmla="*/ 2 h 36"/>
                    <a:gd name="T40" fmla="*/ 1 w 16"/>
                    <a:gd name="T41" fmla="*/ 3 h 36"/>
                    <a:gd name="T42" fmla="*/ 1 w 16"/>
                    <a:gd name="T43" fmla="*/ 3 h 36"/>
                    <a:gd name="T44" fmla="*/ 0 w 16"/>
                    <a:gd name="T45" fmla="*/ 5 h 36"/>
                    <a:gd name="T46" fmla="*/ 0 w 16"/>
                    <a:gd name="T47" fmla="*/ 5 h 36"/>
                    <a:gd name="T48" fmla="*/ 4 w 16"/>
                    <a:gd name="T49" fmla="*/ 10 h 36"/>
                    <a:gd name="T50" fmla="*/ 2 w 16"/>
                    <a:gd name="T51" fmla="*/ 15 h 36"/>
                    <a:gd name="T52" fmla="*/ 0 w 16"/>
                    <a:gd name="T53" fmla="*/ 23 h 36"/>
                    <a:gd name="T54" fmla="*/ 2 w 16"/>
                    <a:gd name="T55" fmla="*/ 28 h 36"/>
                    <a:gd name="T56" fmla="*/ 6 w 16"/>
                    <a:gd name="T57" fmla="*/ 34 h 36"/>
                    <a:gd name="T58" fmla="*/ 7 w 16"/>
                    <a:gd name="T59" fmla="*/ 36 h 36"/>
                    <a:gd name="T60" fmla="*/ 7 w 16"/>
                    <a:gd name="T61" fmla="*/ 36 h 36"/>
                    <a:gd name="T62" fmla="*/ 7 w 16"/>
                    <a:gd name="T63" fmla="*/ 35 h 36"/>
                    <a:gd name="T64" fmla="*/ 8 w 16"/>
                    <a:gd name="T65" fmla="*/ 34 h 36"/>
                    <a:gd name="T66" fmla="*/ 8 w 16"/>
                    <a:gd name="T67" fmla="*/ 33 h 36"/>
                    <a:gd name="T68" fmla="*/ 9 w 16"/>
                    <a:gd name="T69" fmla="*/ 33 h 36"/>
                    <a:gd name="T70" fmla="*/ 9 w 16"/>
                    <a:gd name="T71" fmla="*/ 32 h 36"/>
                    <a:gd name="T72" fmla="*/ 11 w 16"/>
                    <a:gd name="T73" fmla="*/ 31 h 36"/>
                    <a:gd name="T74" fmla="*/ 11 w 16"/>
                    <a:gd name="T75" fmla="*/ 31 h 36"/>
                    <a:gd name="T76" fmla="*/ 12 w 16"/>
                    <a:gd name="T77" fmla="*/ 28 h 36"/>
                    <a:gd name="T78" fmla="*/ 13 w 16"/>
                    <a:gd name="T79" fmla="*/ 27 h 36"/>
                    <a:gd name="T80" fmla="*/ 14 w 16"/>
                    <a:gd name="T81" fmla="*/ 27 h 36"/>
                    <a:gd name="T82" fmla="*/ 14 w 16"/>
                    <a:gd name="T83" fmla="*/ 25 h 36"/>
                    <a:gd name="T84" fmla="*/ 14 w 16"/>
                    <a:gd name="T85" fmla="*/ 25 h 36"/>
                    <a:gd name="T86" fmla="*/ 15 w 16"/>
                    <a:gd name="T87" fmla="*/ 24 h 36"/>
                    <a:gd name="T88" fmla="*/ 15 w 16"/>
                    <a:gd name="T89" fmla="*/ 24 h 36"/>
                    <a:gd name="T90" fmla="*/ 16 w 16"/>
                    <a:gd name="T91" fmla="*/ 23 h 36"/>
                    <a:gd name="T92" fmla="*/ 16 w 16"/>
                    <a:gd name="T93" fmla="*/ 23 h 36"/>
                    <a:gd name="T94" fmla="*/ 15 w 16"/>
                    <a:gd name="T95" fmla="*/ 23 h 36"/>
                    <a:gd name="T96" fmla="*/ 14 w 16"/>
                    <a:gd name="T97" fmla="*/ 2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6" h="36">
                      <a:moveTo>
                        <a:pt x="14" y="22"/>
                      </a:moveTo>
                      <a:cubicBezTo>
                        <a:pt x="14" y="21"/>
                        <a:pt x="13" y="21"/>
                        <a:pt x="13" y="21"/>
                      </a:cubicBezTo>
                      <a:cubicBezTo>
                        <a:pt x="13" y="21"/>
                        <a:pt x="12" y="20"/>
                        <a:pt x="12" y="20"/>
                      </a:cubicBezTo>
                      <a:cubicBezTo>
                        <a:pt x="12" y="20"/>
                        <a:pt x="12" y="19"/>
                        <a:pt x="11" y="19"/>
                      </a:cubicBezTo>
                      <a:cubicBezTo>
                        <a:pt x="11" y="19"/>
                        <a:pt x="11" y="18"/>
                        <a:pt x="11" y="18"/>
                      </a:cubicBezTo>
                      <a:cubicBezTo>
                        <a:pt x="10" y="17"/>
                        <a:pt x="10" y="17"/>
                        <a:pt x="10" y="16"/>
                      </a:cubicBezTo>
                      <a:cubicBezTo>
                        <a:pt x="9" y="15"/>
                        <a:pt x="9" y="14"/>
                        <a:pt x="9" y="13"/>
                      </a:cubicBezTo>
                      <a:cubicBezTo>
                        <a:pt x="9" y="13"/>
                        <a:pt x="9" y="13"/>
                        <a:pt x="9" y="12"/>
                      </a:cubicBezTo>
                      <a:cubicBezTo>
                        <a:pt x="9" y="12"/>
                        <a:pt x="9" y="11"/>
                        <a:pt x="9" y="10"/>
                      </a:cubicBezTo>
                      <a:cubicBezTo>
                        <a:pt x="10" y="10"/>
                        <a:pt x="10" y="9"/>
                        <a:pt x="10" y="9"/>
                      </a:cubicBezTo>
                      <a:cubicBezTo>
                        <a:pt x="10" y="8"/>
                        <a:pt x="10" y="8"/>
                        <a:pt x="10" y="7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0" y="5"/>
                        <a:pt x="10" y="5"/>
                        <a:pt x="11" y="4"/>
                      </a:cubicBezTo>
                      <a:cubicBezTo>
                        <a:pt x="10" y="4"/>
                        <a:pt x="9" y="3"/>
                        <a:pt x="8" y="3"/>
                      </a:cubicBezTo>
                      <a:cubicBezTo>
                        <a:pt x="8" y="3"/>
                        <a:pt x="8" y="3"/>
                        <a:pt x="7" y="2"/>
                      </a:cubicBezTo>
                      <a:cubicBezTo>
                        <a:pt x="7" y="2"/>
                        <a:pt x="6" y="2"/>
                        <a:pt x="5" y="1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4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2" y="1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6"/>
                        <a:pt x="4" y="8"/>
                        <a:pt x="4" y="10"/>
                      </a:cubicBezTo>
                      <a:cubicBezTo>
                        <a:pt x="5" y="12"/>
                        <a:pt x="3" y="14"/>
                        <a:pt x="2" y="15"/>
                      </a:cubicBezTo>
                      <a:cubicBezTo>
                        <a:pt x="1" y="16"/>
                        <a:pt x="0" y="19"/>
                        <a:pt x="0" y="23"/>
                      </a:cubicBezTo>
                      <a:cubicBezTo>
                        <a:pt x="0" y="26"/>
                        <a:pt x="1" y="28"/>
                        <a:pt x="2" y="28"/>
                      </a:cubicBezTo>
                      <a:cubicBezTo>
                        <a:pt x="4" y="30"/>
                        <a:pt x="5" y="32"/>
                        <a:pt x="6" y="34"/>
                      </a:cubicBezTo>
                      <a:cubicBezTo>
                        <a:pt x="6" y="35"/>
                        <a:pt x="7" y="35"/>
                        <a:pt x="7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7" y="36"/>
                        <a:pt x="7" y="35"/>
                        <a:pt x="7" y="35"/>
                      </a:cubicBezTo>
                      <a:cubicBezTo>
                        <a:pt x="7" y="35"/>
                        <a:pt x="8" y="34"/>
                        <a:pt x="8" y="34"/>
                      </a:cubicBezTo>
                      <a:cubicBezTo>
                        <a:pt x="8" y="34"/>
                        <a:pt x="8" y="34"/>
                        <a:pt x="8" y="33"/>
                      </a:cubicBezTo>
                      <a:cubicBezTo>
                        <a:pt x="8" y="33"/>
                        <a:pt x="9" y="33"/>
                        <a:pt x="9" y="33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10" y="32"/>
                        <a:pt x="10" y="32"/>
                        <a:pt x="11" y="31"/>
                      </a:cubicBezTo>
                      <a:cubicBezTo>
                        <a:pt x="11" y="32"/>
                        <a:pt x="11" y="31"/>
                        <a:pt x="11" y="31"/>
                      </a:cubicBezTo>
                      <a:cubicBezTo>
                        <a:pt x="11" y="30"/>
                        <a:pt x="11" y="29"/>
                        <a:pt x="12" y="28"/>
                      </a:cubicBezTo>
                      <a:cubicBezTo>
                        <a:pt x="13" y="27"/>
                        <a:pt x="13" y="27"/>
                        <a:pt x="13" y="27"/>
                      </a:cubicBezTo>
                      <a:cubicBezTo>
                        <a:pt x="13" y="27"/>
                        <a:pt x="13" y="27"/>
                        <a:pt x="14" y="27"/>
                      </a:cubicBezTo>
                      <a:cubicBezTo>
                        <a:pt x="14" y="26"/>
                        <a:pt x="14" y="26"/>
                        <a:pt x="14" y="25"/>
                      </a:cubicBez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5" y="25"/>
                        <a:pt x="15" y="25"/>
                        <a:pt x="15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5" y="24"/>
                        <a:pt x="15" y="23"/>
                        <a:pt x="16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23"/>
                        <a:pt x="15" y="23"/>
                        <a:pt x="15" y="23"/>
                      </a:cubicBezTo>
                      <a:cubicBezTo>
                        <a:pt x="15" y="22"/>
                        <a:pt x="15" y="22"/>
                        <a:pt x="14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2" name="Freeform 1193"/>
                <p:cNvSpPr>
                  <a:spLocks/>
                </p:cNvSpPr>
                <p:nvPr/>
              </p:nvSpPr>
              <p:spPr bwMode="auto">
                <a:xfrm>
                  <a:off x="2650" y="3239"/>
                  <a:ext cx="75" cy="33"/>
                </a:xfrm>
                <a:custGeom>
                  <a:avLst/>
                  <a:gdLst>
                    <a:gd name="T0" fmla="*/ 0 w 78"/>
                    <a:gd name="T1" fmla="*/ 25 h 34"/>
                    <a:gd name="T2" fmla="*/ 0 w 78"/>
                    <a:gd name="T3" fmla="*/ 26 h 34"/>
                    <a:gd name="T4" fmla="*/ 5 w 78"/>
                    <a:gd name="T5" fmla="*/ 27 h 34"/>
                    <a:gd name="T6" fmla="*/ 7 w 78"/>
                    <a:gd name="T7" fmla="*/ 27 h 34"/>
                    <a:gd name="T8" fmla="*/ 8 w 78"/>
                    <a:gd name="T9" fmla="*/ 27 h 34"/>
                    <a:gd name="T10" fmla="*/ 9 w 78"/>
                    <a:gd name="T11" fmla="*/ 27 h 34"/>
                    <a:gd name="T12" fmla="*/ 10 w 78"/>
                    <a:gd name="T13" fmla="*/ 28 h 34"/>
                    <a:gd name="T14" fmla="*/ 10 w 78"/>
                    <a:gd name="T15" fmla="*/ 28 h 34"/>
                    <a:gd name="T16" fmla="*/ 12 w 78"/>
                    <a:gd name="T17" fmla="*/ 29 h 34"/>
                    <a:gd name="T18" fmla="*/ 16 w 78"/>
                    <a:gd name="T19" fmla="*/ 27 h 34"/>
                    <a:gd name="T20" fmla="*/ 29 w 78"/>
                    <a:gd name="T21" fmla="*/ 28 h 34"/>
                    <a:gd name="T22" fmla="*/ 30 w 78"/>
                    <a:gd name="T23" fmla="*/ 29 h 34"/>
                    <a:gd name="T24" fmla="*/ 30 w 78"/>
                    <a:gd name="T25" fmla="*/ 30 h 34"/>
                    <a:gd name="T26" fmla="*/ 30 w 78"/>
                    <a:gd name="T27" fmla="*/ 30 h 34"/>
                    <a:gd name="T28" fmla="*/ 35 w 78"/>
                    <a:gd name="T29" fmla="*/ 31 h 34"/>
                    <a:gd name="T30" fmla="*/ 39 w 78"/>
                    <a:gd name="T31" fmla="*/ 31 h 34"/>
                    <a:gd name="T32" fmla="*/ 51 w 78"/>
                    <a:gd name="T33" fmla="*/ 34 h 34"/>
                    <a:gd name="T34" fmla="*/ 51 w 78"/>
                    <a:gd name="T35" fmla="*/ 34 h 34"/>
                    <a:gd name="T36" fmla="*/ 54 w 78"/>
                    <a:gd name="T37" fmla="*/ 33 h 34"/>
                    <a:gd name="T38" fmla="*/ 66 w 78"/>
                    <a:gd name="T39" fmla="*/ 29 h 34"/>
                    <a:gd name="T40" fmla="*/ 68 w 78"/>
                    <a:gd name="T41" fmla="*/ 28 h 34"/>
                    <a:gd name="T42" fmla="*/ 69 w 78"/>
                    <a:gd name="T43" fmla="*/ 26 h 34"/>
                    <a:gd name="T44" fmla="*/ 70 w 78"/>
                    <a:gd name="T45" fmla="*/ 25 h 34"/>
                    <a:gd name="T46" fmla="*/ 71 w 78"/>
                    <a:gd name="T47" fmla="*/ 21 h 34"/>
                    <a:gd name="T48" fmla="*/ 72 w 78"/>
                    <a:gd name="T49" fmla="*/ 17 h 34"/>
                    <a:gd name="T50" fmla="*/ 74 w 78"/>
                    <a:gd name="T51" fmla="*/ 16 h 34"/>
                    <a:gd name="T52" fmla="*/ 77 w 78"/>
                    <a:gd name="T53" fmla="*/ 15 h 34"/>
                    <a:gd name="T54" fmla="*/ 77 w 78"/>
                    <a:gd name="T55" fmla="*/ 13 h 34"/>
                    <a:gd name="T56" fmla="*/ 78 w 78"/>
                    <a:gd name="T57" fmla="*/ 12 h 34"/>
                    <a:gd name="T58" fmla="*/ 77 w 78"/>
                    <a:gd name="T59" fmla="*/ 10 h 34"/>
                    <a:gd name="T60" fmla="*/ 75 w 78"/>
                    <a:gd name="T61" fmla="*/ 5 h 34"/>
                    <a:gd name="T62" fmla="*/ 75 w 78"/>
                    <a:gd name="T63" fmla="*/ 5 h 34"/>
                    <a:gd name="T64" fmla="*/ 66 w 78"/>
                    <a:gd name="T65" fmla="*/ 3 h 34"/>
                    <a:gd name="T66" fmla="*/ 57 w 78"/>
                    <a:gd name="T67" fmla="*/ 4 h 34"/>
                    <a:gd name="T68" fmla="*/ 48 w 78"/>
                    <a:gd name="T69" fmla="*/ 6 h 34"/>
                    <a:gd name="T70" fmla="*/ 46 w 78"/>
                    <a:gd name="T71" fmla="*/ 6 h 34"/>
                    <a:gd name="T72" fmla="*/ 41 w 78"/>
                    <a:gd name="T73" fmla="*/ 9 h 34"/>
                    <a:gd name="T74" fmla="*/ 38 w 78"/>
                    <a:gd name="T75" fmla="*/ 11 h 34"/>
                    <a:gd name="T76" fmla="*/ 37 w 78"/>
                    <a:gd name="T77" fmla="*/ 17 h 34"/>
                    <a:gd name="T78" fmla="*/ 34 w 78"/>
                    <a:gd name="T79" fmla="*/ 21 h 34"/>
                    <a:gd name="T80" fmla="*/ 28 w 78"/>
                    <a:gd name="T81" fmla="*/ 20 h 34"/>
                    <a:gd name="T82" fmla="*/ 11 w 78"/>
                    <a:gd name="T83" fmla="*/ 23 h 34"/>
                    <a:gd name="T84" fmla="*/ 7 w 78"/>
                    <a:gd name="T85" fmla="*/ 23 h 34"/>
                    <a:gd name="T86" fmla="*/ 1 w 78"/>
                    <a:gd name="T87" fmla="*/ 23 h 34"/>
                    <a:gd name="T88" fmla="*/ 0 w 78"/>
                    <a:gd name="T89" fmla="*/ 23 h 34"/>
                    <a:gd name="T90" fmla="*/ 0 w 78"/>
                    <a:gd name="T91" fmla="*/ 2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78" h="34">
                      <a:moveTo>
                        <a:pt x="0" y="24"/>
                      </a:moveTo>
                      <a:cubicBezTo>
                        <a:pt x="0" y="24"/>
                        <a:pt x="0" y="25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5"/>
                        <a:pt x="0" y="26"/>
                        <a:pt x="0" y="26"/>
                      </a:cubicBezTo>
                      <a:cubicBezTo>
                        <a:pt x="0" y="26"/>
                        <a:pt x="2" y="27"/>
                        <a:pt x="3" y="27"/>
                      </a:cubicBez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6" y="27"/>
                      </a:cubicBezTo>
                      <a:cubicBezTo>
                        <a:pt x="6" y="27"/>
                        <a:pt x="6" y="27"/>
                        <a:pt x="7" y="27"/>
                      </a:cubicBezTo>
                      <a:cubicBezTo>
                        <a:pt x="7" y="27"/>
                        <a:pt x="7" y="27"/>
                        <a:pt x="8" y="27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9" y="27"/>
                        <a:pt x="9" y="27"/>
                        <a:pt x="9" y="28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8"/>
                        <a:pt x="9" y="28"/>
                        <a:pt x="9" y="28"/>
                      </a:cubicBezTo>
                      <a:cubicBezTo>
                        <a:pt x="9" y="28"/>
                        <a:pt x="10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4" y="29"/>
                        <a:pt x="15" y="28"/>
                        <a:pt x="16" y="27"/>
                      </a:cubicBezTo>
                      <a:cubicBezTo>
                        <a:pt x="17" y="26"/>
                        <a:pt x="18" y="25"/>
                        <a:pt x="27" y="25"/>
                      </a:cubicBezTo>
                      <a:cubicBezTo>
                        <a:pt x="29" y="25"/>
                        <a:pt x="29" y="27"/>
                        <a:pt x="29" y="28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0" y="30"/>
                        <a:pt x="30" y="30"/>
                        <a:pt x="30" y="30"/>
                      </a:cubicBezTo>
                      <a:cubicBezTo>
                        <a:pt x="30" y="30"/>
                        <a:pt x="31" y="31"/>
                        <a:pt x="35" y="31"/>
                      </a:cubicBezTo>
                      <a:cubicBezTo>
                        <a:pt x="35" y="31"/>
                        <a:pt x="35" y="31"/>
                        <a:pt x="35" y="31"/>
                      </a:cubicBezTo>
                      <a:cubicBezTo>
                        <a:pt x="36" y="31"/>
                        <a:pt x="38" y="31"/>
                        <a:pt x="39" y="31"/>
                      </a:cubicBezTo>
                      <a:cubicBezTo>
                        <a:pt x="39" y="31"/>
                        <a:pt x="39" y="31"/>
                        <a:pt x="39" y="31"/>
                      </a:cubicBezTo>
                      <a:cubicBezTo>
                        <a:pt x="42" y="32"/>
                        <a:pt x="45" y="32"/>
                        <a:pt x="47" y="33"/>
                      </a:cubicBezTo>
                      <a:cubicBezTo>
                        <a:pt x="49" y="33"/>
                        <a:pt x="50" y="33"/>
                        <a:pt x="51" y="34"/>
                      </a:cubicBezTo>
                      <a:cubicBezTo>
                        <a:pt x="51" y="34"/>
                        <a:pt x="51" y="34"/>
                        <a:pt x="51" y="34"/>
                      </a:cubicBezTo>
                      <a:cubicBezTo>
                        <a:pt x="51" y="34"/>
                        <a:pt x="51" y="34"/>
                        <a:pt x="51" y="34"/>
                      </a:cubicBezTo>
                      <a:cubicBezTo>
                        <a:pt x="51" y="34"/>
                        <a:pt x="52" y="34"/>
                        <a:pt x="52" y="34"/>
                      </a:cubicBezTo>
                      <a:cubicBezTo>
                        <a:pt x="52" y="34"/>
                        <a:pt x="53" y="33"/>
                        <a:pt x="54" y="33"/>
                      </a:cubicBezTo>
                      <a:cubicBezTo>
                        <a:pt x="56" y="32"/>
                        <a:pt x="58" y="30"/>
                        <a:pt x="61" y="30"/>
                      </a:cubicBezTo>
                      <a:cubicBezTo>
                        <a:pt x="63" y="30"/>
                        <a:pt x="65" y="30"/>
                        <a:pt x="66" y="29"/>
                      </a:cubicBezTo>
                      <a:cubicBezTo>
                        <a:pt x="66" y="29"/>
                        <a:pt x="66" y="29"/>
                        <a:pt x="67" y="28"/>
                      </a:cubicBezTo>
                      <a:cubicBezTo>
                        <a:pt x="67" y="28"/>
                        <a:pt x="67" y="28"/>
                        <a:pt x="68" y="28"/>
                      </a:cubicBezTo>
                      <a:cubicBezTo>
                        <a:pt x="68" y="28"/>
                        <a:pt x="68" y="28"/>
                        <a:pt x="68" y="28"/>
                      </a:cubicBezTo>
                      <a:cubicBezTo>
                        <a:pt x="68" y="27"/>
                        <a:pt x="68" y="27"/>
                        <a:pt x="69" y="26"/>
                      </a:cubicBezTo>
                      <a:cubicBezTo>
                        <a:pt x="69" y="26"/>
                        <a:pt x="69" y="26"/>
                        <a:pt x="69" y="26"/>
                      </a:cubicBezTo>
                      <a:cubicBezTo>
                        <a:pt x="69" y="26"/>
                        <a:pt x="70" y="25"/>
                        <a:pt x="70" y="25"/>
                      </a:cubicBezTo>
                      <a:cubicBezTo>
                        <a:pt x="70" y="25"/>
                        <a:pt x="70" y="25"/>
                        <a:pt x="70" y="25"/>
                      </a:cubicBezTo>
                      <a:cubicBezTo>
                        <a:pt x="70" y="24"/>
                        <a:pt x="70" y="22"/>
                        <a:pt x="71" y="21"/>
                      </a:cubicBezTo>
                      <a:cubicBezTo>
                        <a:pt x="71" y="21"/>
                        <a:pt x="71" y="20"/>
                        <a:pt x="71" y="20"/>
                      </a:cubicBezTo>
                      <a:cubicBezTo>
                        <a:pt x="71" y="19"/>
                        <a:pt x="71" y="18"/>
                        <a:pt x="72" y="17"/>
                      </a:cubicBezTo>
                      <a:cubicBezTo>
                        <a:pt x="72" y="16"/>
                        <a:pt x="73" y="16"/>
                        <a:pt x="74" y="16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5" y="16"/>
                        <a:pt x="76" y="16"/>
                        <a:pt x="76" y="16"/>
                      </a:cubicBezTo>
                      <a:cubicBezTo>
                        <a:pt x="77" y="16"/>
                        <a:pt x="77" y="16"/>
                        <a:pt x="77" y="15"/>
                      </a:cubicBezTo>
                      <a:cubicBezTo>
                        <a:pt x="77" y="14"/>
                        <a:pt x="77" y="14"/>
                        <a:pt x="77" y="13"/>
                      </a:cubicBezTo>
                      <a:cubicBezTo>
                        <a:pt x="77" y="13"/>
                        <a:pt x="77" y="13"/>
                        <a:pt x="77" y="13"/>
                      </a:cubicBezTo>
                      <a:cubicBezTo>
                        <a:pt x="78" y="13"/>
                        <a:pt x="78" y="12"/>
                        <a:pt x="78" y="12"/>
                      </a:cubicBezTo>
                      <a:cubicBezTo>
                        <a:pt x="78" y="12"/>
                        <a:pt x="78" y="12"/>
                        <a:pt x="78" y="12"/>
                      </a:cubicBezTo>
                      <a:cubicBezTo>
                        <a:pt x="78" y="11"/>
                        <a:pt x="78" y="11"/>
                        <a:pt x="77" y="10"/>
                      </a:cubicBezTo>
                      <a:cubicBezTo>
                        <a:pt x="77" y="10"/>
                        <a:pt x="77" y="10"/>
                        <a:pt x="77" y="10"/>
                      </a:cubicBezTo>
                      <a:cubicBezTo>
                        <a:pt x="77" y="10"/>
                        <a:pt x="77" y="10"/>
                        <a:pt x="77" y="10"/>
                      </a:cubicBezTo>
                      <a:cubicBezTo>
                        <a:pt x="75" y="5"/>
                        <a:pt x="75" y="5"/>
                        <a:pt x="75" y="5"/>
                      </a:cubicBezTo>
                      <a:cubicBezTo>
                        <a:pt x="75" y="5"/>
                        <a:pt x="75" y="5"/>
                        <a:pt x="75" y="5"/>
                      </a:cubicBezTo>
                      <a:cubicBezTo>
                        <a:pt x="75" y="5"/>
                        <a:pt x="75" y="5"/>
                        <a:pt x="75" y="5"/>
                      </a:cubicBezTo>
                      <a:cubicBezTo>
                        <a:pt x="74" y="5"/>
                        <a:pt x="73" y="5"/>
                        <a:pt x="72" y="5"/>
                      </a:cubicBezTo>
                      <a:cubicBezTo>
                        <a:pt x="70" y="5"/>
                        <a:pt x="68" y="4"/>
                        <a:pt x="66" y="3"/>
                      </a:cubicBezTo>
                      <a:cubicBezTo>
                        <a:pt x="65" y="1"/>
                        <a:pt x="61" y="0"/>
                        <a:pt x="59" y="0"/>
                      </a:cubicBezTo>
                      <a:cubicBezTo>
                        <a:pt x="58" y="1"/>
                        <a:pt x="58" y="3"/>
                        <a:pt x="57" y="4"/>
                      </a:cubicBezTo>
                      <a:cubicBezTo>
                        <a:pt x="56" y="6"/>
                        <a:pt x="54" y="6"/>
                        <a:pt x="51" y="6"/>
                      </a:cubicBezTo>
                      <a:cubicBezTo>
                        <a:pt x="50" y="6"/>
                        <a:pt x="49" y="6"/>
                        <a:pt x="48" y="6"/>
                      </a:cubicBezTo>
                      <a:cubicBezTo>
                        <a:pt x="48" y="6"/>
                        <a:pt x="47" y="6"/>
                        <a:pt x="47" y="6"/>
                      </a:cubicBezTo>
                      <a:cubicBezTo>
                        <a:pt x="47" y="6"/>
                        <a:pt x="46" y="6"/>
                        <a:pt x="46" y="6"/>
                      </a:cubicBezTo>
                      <a:cubicBezTo>
                        <a:pt x="45" y="6"/>
                        <a:pt x="45" y="7"/>
                        <a:pt x="44" y="7"/>
                      </a:cubicBezTo>
                      <a:cubicBezTo>
                        <a:pt x="43" y="8"/>
                        <a:pt x="42" y="8"/>
                        <a:pt x="41" y="9"/>
                      </a:cubicBezTo>
                      <a:cubicBezTo>
                        <a:pt x="41" y="10"/>
                        <a:pt x="40" y="10"/>
                        <a:pt x="39" y="11"/>
                      </a:cubicBezTo>
                      <a:cubicBezTo>
                        <a:pt x="39" y="11"/>
                        <a:pt x="38" y="11"/>
                        <a:pt x="38" y="11"/>
                      </a:cubicBezTo>
                      <a:cubicBezTo>
                        <a:pt x="37" y="12"/>
                        <a:pt x="36" y="12"/>
                        <a:pt x="37" y="14"/>
                      </a:cubicBezTo>
                      <a:cubicBezTo>
                        <a:pt x="37" y="15"/>
                        <a:pt x="37" y="16"/>
                        <a:pt x="37" y="17"/>
                      </a:cubicBezTo>
                      <a:cubicBezTo>
                        <a:pt x="37" y="18"/>
                        <a:pt x="37" y="19"/>
                        <a:pt x="37" y="20"/>
                      </a:cubicBezTo>
                      <a:cubicBezTo>
                        <a:pt x="36" y="21"/>
                        <a:pt x="35" y="21"/>
                        <a:pt x="34" y="21"/>
                      </a:cubicBezTo>
                      <a:cubicBezTo>
                        <a:pt x="32" y="21"/>
                        <a:pt x="31" y="20"/>
                        <a:pt x="30" y="20"/>
                      </a:cubicBezTo>
                      <a:cubicBezTo>
                        <a:pt x="30" y="20"/>
                        <a:pt x="29" y="20"/>
                        <a:pt x="28" y="20"/>
                      </a:cubicBezTo>
                      <a:cubicBezTo>
                        <a:pt x="25" y="20"/>
                        <a:pt x="21" y="21"/>
                        <a:pt x="20" y="22"/>
                      </a:cubicBezTo>
                      <a:cubicBezTo>
                        <a:pt x="18" y="24"/>
                        <a:pt x="14" y="24"/>
                        <a:pt x="11" y="23"/>
                      </a:cubicBezTo>
                      <a:cubicBezTo>
                        <a:pt x="11" y="22"/>
                        <a:pt x="10" y="22"/>
                        <a:pt x="9" y="22"/>
                      </a:cubicBezTo>
                      <a:cubicBezTo>
                        <a:pt x="8" y="22"/>
                        <a:pt x="7" y="23"/>
                        <a:pt x="7" y="23"/>
                      </a:cubicBezTo>
                      <a:cubicBezTo>
                        <a:pt x="6" y="24"/>
                        <a:pt x="5" y="25"/>
                        <a:pt x="5" y="25"/>
                      </a:cubicBezTo>
                      <a:cubicBezTo>
                        <a:pt x="3" y="25"/>
                        <a:pt x="2" y="24"/>
                        <a:pt x="1" y="23"/>
                      </a:cubicBezTo>
                      <a:cubicBezTo>
                        <a:pt x="1" y="23"/>
                        <a:pt x="1" y="23"/>
                        <a:pt x="0" y="23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2"/>
                        <a:pt x="0" y="22"/>
                      </a:cubicBezTo>
                      <a:cubicBezTo>
                        <a:pt x="0" y="23"/>
                        <a:pt x="0" y="23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3" name="Freeform 1194"/>
                <p:cNvSpPr>
                  <a:spLocks/>
                </p:cNvSpPr>
                <p:nvPr/>
              </p:nvSpPr>
              <p:spPr bwMode="auto">
                <a:xfrm>
                  <a:off x="2718" y="3244"/>
                  <a:ext cx="66" cy="36"/>
                </a:xfrm>
                <a:custGeom>
                  <a:avLst/>
                  <a:gdLst>
                    <a:gd name="T0" fmla="*/ 37 w 69"/>
                    <a:gd name="T1" fmla="*/ 32 h 37"/>
                    <a:gd name="T2" fmla="*/ 38 w 69"/>
                    <a:gd name="T3" fmla="*/ 32 h 37"/>
                    <a:gd name="T4" fmla="*/ 43 w 69"/>
                    <a:gd name="T5" fmla="*/ 34 h 37"/>
                    <a:gd name="T6" fmla="*/ 45 w 69"/>
                    <a:gd name="T7" fmla="*/ 34 h 37"/>
                    <a:gd name="T8" fmla="*/ 45 w 69"/>
                    <a:gd name="T9" fmla="*/ 34 h 37"/>
                    <a:gd name="T10" fmla="*/ 50 w 69"/>
                    <a:gd name="T11" fmla="*/ 30 h 37"/>
                    <a:gd name="T12" fmla="*/ 55 w 69"/>
                    <a:gd name="T13" fmla="*/ 22 h 37"/>
                    <a:gd name="T14" fmla="*/ 61 w 69"/>
                    <a:gd name="T15" fmla="*/ 12 h 37"/>
                    <a:gd name="T16" fmla="*/ 68 w 69"/>
                    <a:gd name="T17" fmla="*/ 8 h 37"/>
                    <a:gd name="T18" fmla="*/ 68 w 69"/>
                    <a:gd name="T19" fmla="*/ 8 h 37"/>
                    <a:gd name="T20" fmla="*/ 67 w 69"/>
                    <a:gd name="T21" fmla="*/ 7 h 37"/>
                    <a:gd name="T22" fmla="*/ 65 w 69"/>
                    <a:gd name="T23" fmla="*/ 6 h 37"/>
                    <a:gd name="T24" fmla="*/ 63 w 69"/>
                    <a:gd name="T25" fmla="*/ 5 h 37"/>
                    <a:gd name="T26" fmla="*/ 62 w 69"/>
                    <a:gd name="T27" fmla="*/ 5 h 37"/>
                    <a:gd name="T28" fmla="*/ 60 w 69"/>
                    <a:gd name="T29" fmla="*/ 4 h 37"/>
                    <a:gd name="T30" fmla="*/ 59 w 69"/>
                    <a:gd name="T31" fmla="*/ 4 h 37"/>
                    <a:gd name="T32" fmla="*/ 59 w 69"/>
                    <a:gd name="T33" fmla="*/ 4 h 37"/>
                    <a:gd name="T34" fmla="*/ 58 w 69"/>
                    <a:gd name="T35" fmla="*/ 3 h 37"/>
                    <a:gd name="T36" fmla="*/ 58 w 69"/>
                    <a:gd name="T37" fmla="*/ 3 h 37"/>
                    <a:gd name="T38" fmla="*/ 50 w 69"/>
                    <a:gd name="T39" fmla="*/ 1 h 37"/>
                    <a:gd name="T40" fmla="*/ 46 w 69"/>
                    <a:gd name="T41" fmla="*/ 3 h 37"/>
                    <a:gd name="T42" fmla="*/ 28 w 69"/>
                    <a:gd name="T43" fmla="*/ 9 h 37"/>
                    <a:gd name="T44" fmla="*/ 19 w 69"/>
                    <a:gd name="T45" fmla="*/ 13 h 37"/>
                    <a:gd name="T46" fmla="*/ 18 w 69"/>
                    <a:gd name="T47" fmla="*/ 13 h 37"/>
                    <a:gd name="T48" fmla="*/ 17 w 69"/>
                    <a:gd name="T49" fmla="*/ 12 h 37"/>
                    <a:gd name="T50" fmla="*/ 15 w 69"/>
                    <a:gd name="T51" fmla="*/ 12 h 37"/>
                    <a:gd name="T52" fmla="*/ 14 w 69"/>
                    <a:gd name="T53" fmla="*/ 12 h 37"/>
                    <a:gd name="T54" fmla="*/ 12 w 69"/>
                    <a:gd name="T55" fmla="*/ 12 h 37"/>
                    <a:gd name="T56" fmla="*/ 11 w 69"/>
                    <a:gd name="T57" fmla="*/ 11 h 37"/>
                    <a:gd name="T58" fmla="*/ 10 w 69"/>
                    <a:gd name="T59" fmla="*/ 10 h 37"/>
                    <a:gd name="T60" fmla="*/ 10 w 69"/>
                    <a:gd name="T61" fmla="*/ 12 h 37"/>
                    <a:gd name="T62" fmla="*/ 8 w 69"/>
                    <a:gd name="T63" fmla="*/ 14 h 37"/>
                    <a:gd name="T64" fmla="*/ 7 w 69"/>
                    <a:gd name="T65" fmla="*/ 15 h 37"/>
                    <a:gd name="T66" fmla="*/ 3 w 69"/>
                    <a:gd name="T67" fmla="*/ 18 h 37"/>
                    <a:gd name="T68" fmla="*/ 0 w 69"/>
                    <a:gd name="T69" fmla="*/ 24 h 37"/>
                    <a:gd name="T70" fmla="*/ 0 w 69"/>
                    <a:gd name="T71" fmla="*/ 24 h 37"/>
                    <a:gd name="T72" fmla="*/ 1 w 69"/>
                    <a:gd name="T73" fmla="*/ 25 h 37"/>
                    <a:gd name="T74" fmla="*/ 2 w 69"/>
                    <a:gd name="T75" fmla="*/ 26 h 37"/>
                    <a:gd name="T76" fmla="*/ 3 w 69"/>
                    <a:gd name="T77" fmla="*/ 28 h 37"/>
                    <a:gd name="T78" fmla="*/ 3 w 69"/>
                    <a:gd name="T79" fmla="*/ 28 h 37"/>
                    <a:gd name="T80" fmla="*/ 4 w 69"/>
                    <a:gd name="T81" fmla="*/ 29 h 37"/>
                    <a:gd name="T82" fmla="*/ 5 w 69"/>
                    <a:gd name="T83" fmla="*/ 30 h 37"/>
                    <a:gd name="T84" fmla="*/ 7 w 69"/>
                    <a:gd name="T85" fmla="*/ 31 h 37"/>
                    <a:gd name="T86" fmla="*/ 8 w 69"/>
                    <a:gd name="T87" fmla="*/ 32 h 37"/>
                    <a:gd name="T88" fmla="*/ 9 w 69"/>
                    <a:gd name="T89" fmla="*/ 33 h 37"/>
                    <a:gd name="T90" fmla="*/ 11 w 69"/>
                    <a:gd name="T91" fmla="*/ 34 h 37"/>
                    <a:gd name="T92" fmla="*/ 12 w 69"/>
                    <a:gd name="T93" fmla="*/ 35 h 37"/>
                    <a:gd name="T94" fmla="*/ 21 w 69"/>
                    <a:gd name="T95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69" h="37">
                      <a:moveTo>
                        <a:pt x="25" y="36"/>
                      </a:moveTo>
                      <a:cubicBezTo>
                        <a:pt x="30" y="34"/>
                        <a:pt x="37" y="32"/>
                        <a:pt x="37" y="32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2"/>
                        <a:pt x="38" y="32"/>
                        <a:pt x="38" y="32"/>
                      </a:cubicBezTo>
                      <a:cubicBezTo>
                        <a:pt x="38" y="32"/>
                        <a:pt x="41" y="33"/>
                        <a:pt x="42" y="33"/>
                      </a:cubicBezTo>
                      <a:cubicBezTo>
                        <a:pt x="43" y="33"/>
                        <a:pt x="43" y="34"/>
                        <a:pt x="43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4" y="34"/>
                        <a:pt x="44" y="34"/>
                        <a:pt x="45" y="34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5" y="34"/>
                        <a:pt x="45" y="33"/>
                        <a:pt x="46" y="33"/>
                      </a:cubicBezTo>
                      <a:cubicBezTo>
                        <a:pt x="47" y="32"/>
                        <a:pt x="49" y="32"/>
                        <a:pt x="50" y="30"/>
                      </a:cubicBezTo>
                      <a:cubicBezTo>
                        <a:pt x="50" y="30"/>
                        <a:pt x="50" y="30"/>
                        <a:pt x="50" y="30"/>
                      </a:cubicBezTo>
                      <a:cubicBezTo>
                        <a:pt x="52" y="28"/>
                        <a:pt x="54" y="25"/>
                        <a:pt x="55" y="22"/>
                      </a:cubicBezTo>
                      <a:cubicBezTo>
                        <a:pt x="56" y="21"/>
                        <a:pt x="56" y="20"/>
                        <a:pt x="57" y="19"/>
                      </a:cubicBezTo>
                      <a:cubicBezTo>
                        <a:pt x="59" y="15"/>
                        <a:pt x="60" y="13"/>
                        <a:pt x="61" y="12"/>
                      </a:cubicBezTo>
                      <a:cubicBezTo>
                        <a:pt x="62" y="12"/>
                        <a:pt x="63" y="12"/>
                        <a:pt x="64" y="11"/>
                      </a:cubicBezTo>
                      <a:cubicBezTo>
                        <a:pt x="65" y="10"/>
                        <a:pt x="67" y="9"/>
                        <a:pt x="68" y="8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68" y="8"/>
                        <a:pt x="68" y="8"/>
                        <a:pt x="68" y="8"/>
                      </a:cubicBezTo>
                      <a:cubicBezTo>
                        <a:pt x="68" y="7"/>
                        <a:pt x="67" y="7"/>
                        <a:pt x="67" y="7"/>
                      </a:cubicBezTo>
                      <a:cubicBezTo>
                        <a:pt x="67" y="7"/>
                        <a:pt x="67" y="7"/>
                        <a:pt x="67" y="7"/>
                      </a:cubicBezTo>
                      <a:cubicBezTo>
                        <a:pt x="66" y="7"/>
                        <a:pt x="66" y="6"/>
                        <a:pt x="66" y="6"/>
                      </a:cubicBezTo>
                      <a:cubicBezTo>
                        <a:pt x="65" y="6"/>
                        <a:pt x="65" y="6"/>
                        <a:pt x="65" y="6"/>
                      </a:cubicBezTo>
                      <a:cubicBezTo>
                        <a:pt x="65" y="6"/>
                        <a:pt x="65" y="6"/>
                        <a:pt x="65" y="6"/>
                      </a:cubicBezTo>
                      <a:cubicBezTo>
                        <a:pt x="64" y="6"/>
                        <a:pt x="64" y="6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2" y="5"/>
                        <a:pt x="62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5"/>
                        <a:pt x="61" y="5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59" y="4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59" y="4"/>
                        <a:pt x="59" y="4"/>
                        <a:pt x="58" y="4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7" y="2"/>
                        <a:pt x="52" y="1"/>
                        <a:pt x="50" y="1"/>
                      </a:cubicBezTo>
                      <a:cubicBezTo>
                        <a:pt x="50" y="0"/>
                        <a:pt x="49" y="0"/>
                        <a:pt x="49" y="0"/>
                      </a:cubicBezTo>
                      <a:cubicBezTo>
                        <a:pt x="48" y="1"/>
                        <a:pt x="47" y="2"/>
                        <a:pt x="46" y="3"/>
                      </a:cubicBezTo>
                      <a:cubicBezTo>
                        <a:pt x="42" y="5"/>
                        <a:pt x="40" y="7"/>
                        <a:pt x="38" y="7"/>
                      </a:cubicBezTo>
                      <a:cubicBezTo>
                        <a:pt x="36" y="7"/>
                        <a:pt x="30" y="8"/>
                        <a:pt x="28" y="9"/>
                      </a:cubicBezTo>
                      <a:cubicBezTo>
                        <a:pt x="28" y="11"/>
                        <a:pt x="25" y="13"/>
                        <a:pt x="20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3"/>
                        <a:pt x="17" y="13"/>
                      </a:cubicBezTo>
                      <a:cubicBezTo>
                        <a:pt x="17" y="13"/>
                        <a:pt x="17" y="13"/>
                        <a:pt x="17" y="12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6" y="12"/>
                        <a:pt x="16" y="12"/>
                        <a:pt x="15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2"/>
                        <a:pt x="13" y="12"/>
                        <a:pt x="13" y="12"/>
                      </a:cubicBezTo>
                      <a:cubicBezTo>
                        <a:pt x="13" y="12"/>
                        <a:pt x="13" y="12"/>
                        <a:pt x="12" y="12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2" y="11"/>
                        <a:pt x="11" y="11"/>
                        <a:pt x="11" y="11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0" y="11"/>
                        <a:pt x="10" y="10"/>
                        <a:pt x="10" y="10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3"/>
                        <a:pt x="9" y="14"/>
                        <a:pt x="8" y="14"/>
                      </a:cubicBezTo>
                      <a:cubicBezTo>
                        <a:pt x="8" y="14"/>
                        <a:pt x="7" y="14"/>
                        <a:pt x="7" y="14"/>
                      </a:cubicBezTo>
                      <a:cubicBezTo>
                        <a:pt x="7" y="14"/>
                        <a:pt x="7" y="15"/>
                        <a:pt x="7" y="15"/>
                      </a:cubicBezTo>
                      <a:cubicBezTo>
                        <a:pt x="6" y="15"/>
                        <a:pt x="5" y="15"/>
                        <a:pt x="4" y="15"/>
                      </a:cubicBezTo>
                      <a:cubicBezTo>
                        <a:pt x="4" y="16"/>
                        <a:pt x="4" y="17"/>
                        <a:pt x="3" y="18"/>
                      </a:cubicBezTo>
                      <a:cubicBezTo>
                        <a:pt x="3" y="19"/>
                        <a:pt x="3" y="19"/>
                        <a:pt x="3" y="20"/>
                      </a:cubicBezTo>
                      <a:cubicBezTo>
                        <a:pt x="3" y="21"/>
                        <a:pt x="3" y="24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1" y="24"/>
                        <a:pt x="1" y="24"/>
                        <a:pt x="1" y="25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1" y="26"/>
                        <a:pt x="2" y="26"/>
                        <a:pt x="2" y="26"/>
                      </a:cubicBezTo>
                      <a:cubicBezTo>
                        <a:pt x="2" y="26"/>
                        <a:pt x="2" y="26"/>
                        <a:pt x="2" y="27"/>
                      </a:cubicBezTo>
                      <a:cubicBezTo>
                        <a:pt x="2" y="27"/>
                        <a:pt x="2" y="27"/>
                        <a:pt x="3" y="2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3" y="29"/>
                        <a:pt x="4" y="29"/>
                        <a:pt x="4" y="29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5" y="29"/>
                        <a:pt x="5" y="30"/>
                        <a:pt x="5" y="30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6" y="30"/>
                        <a:pt x="6" y="31"/>
                        <a:pt x="7" y="31"/>
                      </a:cubicBezTo>
                      <a:cubicBezTo>
                        <a:pt x="7" y="31"/>
                        <a:pt x="7" y="31"/>
                        <a:pt x="7" y="31"/>
                      </a:cubicBezTo>
                      <a:cubicBezTo>
                        <a:pt x="8" y="31"/>
                        <a:pt x="8" y="31"/>
                        <a:pt x="8" y="32"/>
                      </a:cubicBezTo>
                      <a:cubicBezTo>
                        <a:pt x="8" y="32"/>
                        <a:pt x="8" y="32"/>
                        <a:pt x="9" y="32"/>
                      </a:cubicBezTo>
                      <a:cubicBezTo>
                        <a:pt x="9" y="32"/>
                        <a:pt x="9" y="32"/>
                        <a:pt x="9" y="33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33"/>
                        <a:pt x="10" y="33"/>
                        <a:pt x="11" y="34"/>
                      </a:cubicBezTo>
                      <a:cubicBezTo>
                        <a:pt x="11" y="34"/>
                        <a:pt x="11" y="34"/>
                        <a:pt x="11" y="34"/>
                      </a:cubicBezTo>
                      <a:cubicBezTo>
                        <a:pt x="11" y="34"/>
                        <a:pt x="11" y="35"/>
                        <a:pt x="12" y="35"/>
                      </a:cubicBezTo>
                      <a:cubicBezTo>
                        <a:pt x="13" y="36"/>
                        <a:pt x="15" y="37"/>
                        <a:pt x="18" y="37"/>
                      </a:cubicBezTo>
                      <a:cubicBezTo>
                        <a:pt x="19" y="37"/>
                        <a:pt x="20" y="37"/>
                        <a:pt x="21" y="37"/>
                      </a:cubicBezTo>
                      <a:cubicBezTo>
                        <a:pt x="22" y="37"/>
                        <a:pt x="23" y="36"/>
                        <a:pt x="25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4" name="Freeform 1195"/>
                <p:cNvSpPr>
                  <a:spLocks/>
                </p:cNvSpPr>
                <p:nvPr/>
              </p:nvSpPr>
              <p:spPr bwMode="auto">
                <a:xfrm>
                  <a:off x="2679" y="3211"/>
                  <a:ext cx="62" cy="30"/>
                </a:xfrm>
                <a:custGeom>
                  <a:avLst/>
                  <a:gdLst>
                    <a:gd name="T0" fmla="*/ 18 w 65"/>
                    <a:gd name="T1" fmla="*/ 31 h 31"/>
                    <a:gd name="T2" fmla="*/ 21 w 65"/>
                    <a:gd name="T3" fmla="*/ 31 h 31"/>
                    <a:gd name="T4" fmla="*/ 24 w 65"/>
                    <a:gd name="T5" fmla="*/ 31 h 31"/>
                    <a:gd name="T6" fmla="*/ 25 w 65"/>
                    <a:gd name="T7" fmla="*/ 27 h 31"/>
                    <a:gd name="T8" fmla="*/ 26 w 65"/>
                    <a:gd name="T9" fmla="*/ 25 h 31"/>
                    <a:gd name="T10" fmla="*/ 27 w 65"/>
                    <a:gd name="T11" fmla="*/ 25 h 31"/>
                    <a:gd name="T12" fmla="*/ 39 w 65"/>
                    <a:gd name="T13" fmla="*/ 29 h 31"/>
                    <a:gd name="T14" fmla="*/ 42 w 65"/>
                    <a:gd name="T15" fmla="*/ 30 h 31"/>
                    <a:gd name="T16" fmla="*/ 45 w 65"/>
                    <a:gd name="T17" fmla="*/ 30 h 31"/>
                    <a:gd name="T18" fmla="*/ 47 w 65"/>
                    <a:gd name="T19" fmla="*/ 29 h 31"/>
                    <a:gd name="T20" fmla="*/ 48 w 65"/>
                    <a:gd name="T21" fmla="*/ 29 h 31"/>
                    <a:gd name="T22" fmla="*/ 48 w 65"/>
                    <a:gd name="T23" fmla="*/ 29 h 31"/>
                    <a:gd name="T24" fmla="*/ 49 w 65"/>
                    <a:gd name="T25" fmla="*/ 28 h 31"/>
                    <a:gd name="T26" fmla="*/ 50 w 65"/>
                    <a:gd name="T27" fmla="*/ 28 h 31"/>
                    <a:gd name="T28" fmla="*/ 50 w 65"/>
                    <a:gd name="T29" fmla="*/ 28 h 31"/>
                    <a:gd name="T30" fmla="*/ 59 w 65"/>
                    <a:gd name="T31" fmla="*/ 24 h 31"/>
                    <a:gd name="T32" fmla="*/ 61 w 65"/>
                    <a:gd name="T33" fmla="*/ 21 h 31"/>
                    <a:gd name="T34" fmla="*/ 62 w 65"/>
                    <a:gd name="T35" fmla="*/ 21 h 31"/>
                    <a:gd name="T36" fmla="*/ 64 w 65"/>
                    <a:gd name="T37" fmla="*/ 19 h 31"/>
                    <a:gd name="T38" fmla="*/ 65 w 65"/>
                    <a:gd name="T39" fmla="*/ 19 h 31"/>
                    <a:gd name="T40" fmla="*/ 64 w 65"/>
                    <a:gd name="T41" fmla="*/ 18 h 31"/>
                    <a:gd name="T42" fmla="*/ 63 w 65"/>
                    <a:gd name="T43" fmla="*/ 16 h 31"/>
                    <a:gd name="T44" fmla="*/ 61 w 65"/>
                    <a:gd name="T45" fmla="*/ 15 h 31"/>
                    <a:gd name="T46" fmla="*/ 60 w 65"/>
                    <a:gd name="T47" fmla="*/ 15 h 31"/>
                    <a:gd name="T48" fmla="*/ 54 w 65"/>
                    <a:gd name="T49" fmla="*/ 13 h 31"/>
                    <a:gd name="T50" fmla="*/ 54 w 65"/>
                    <a:gd name="T51" fmla="*/ 12 h 31"/>
                    <a:gd name="T52" fmla="*/ 53 w 65"/>
                    <a:gd name="T53" fmla="*/ 10 h 31"/>
                    <a:gd name="T54" fmla="*/ 51 w 65"/>
                    <a:gd name="T55" fmla="*/ 10 h 31"/>
                    <a:gd name="T56" fmla="*/ 49 w 65"/>
                    <a:gd name="T57" fmla="*/ 10 h 31"/>
                    <a:gd name="T58" fmla="*/ 49 w 65"/>
                    <a:gd name="T59" fmla="*/ 10 h 31"/>
                    <a:gd name="T60" fmla="*/ 45 w 65"/>
                    <a:gd name="T61" fmla="*/ 12 h 31"/>
                    <a:gd name="T62" fmla="*/ 45 w 65"/>
                    <a:gd name="T63" fmla="*/ 12 h 31"/>
                    <a:gd name="T64" fmla="*/ 42 w 65"/>
                    <a:gd name="T65" fmla="*/ 11 h 31"/>
                    <a:gd name="T66" fmla="*/ 39 w 65"/>
                    <a:gd name="T67" fmla="*/ 7 h 31"/>
                    <a:gd name="T68" fmla="*/ 33 w 65"/>
                    <a:gd name="T69" fmla="*/ 3 h 31"/>
                    <a:gd name="T70" fmla="*/ 31 w 65"/>
                    <a:gd name="T71" fmla="*/ 2 h 31"/>
                    <a:gd name="T72" fmla="*/ 30 w 65"/>
                    <a:gd name="T73" fmla="*/ 2 h 31"/>
                    <a:gd name="T74" fmla="*/ 28 w 65"/>
                    <a:gd name="T75" fmla="*/ 0 h 31"/>
                    <a:gd name="T76" fmla="*/ 28 w 65"/>
                    <a:gd name="T77" fmla="*/ 0 h 31"/>
                    <a:gd name="T78" fmla="*/ 27 w 65"/>
                    <a:gd name="T79" fmla="*/ 0 h 31"/>
                    <a:gd name="T80" fmla="*/ 27 w 65"/>
                    <a:gd name="T81" fmla="*/ 1 h 31"/>
                    <a:gd name="T82" fmla="*/ 27 w 65"/>
                    <a:gd name="T83" fmla="*/ 1 h 31"/>
                    <a:gd name="T84" fmla="*/ 25 w 65"/>
                    <a:gd name="T85" fmla="*/ 1 h 31"/>
                    <a:gd name="T86" fmla="*/ 23 w 65"/>
                    <a:gd name="T87" fmla="*/ 1 h 31"/>
                    <a:gd name="T88" fmla="*/ 22 w 65"/>
                    <a:gd name="T89" fmla="*/ 0 h 31"/>
                    <a:gd name="T90" fmla="*/ 17 w 65"/>
                    <a:gd name="T91" fmla="*/ 2 h 31"/>
                    <a:gd name="T92" fmla="*/ 13 w 65"/>
                    <a:gd name="T93" fmla="*/ 5 h 31"/>
                    <a:gd name="T94" fmla="*/ 0 w 65"/>
                    <a:gd name="T95" fmla="*/ 10 h 31"/>
                    <a:gd name="T96" fmla="*/ 0 w 65"/>
                    <a:gd name="T97" fmla="*/ 10 h 31"/>
                    <a:gd name="T98" fmla="*/ 1 w 65"/>
                    <a:gd name="T99" fmla="*/ 11 h 31"/>
                    <a:gd name="T100" fmla="*/ 2 w 65"/>
                    <a:gd name="T101" fmla="*/ 13 h 31"/>
                    <a:gd name="T102" fmla="*/ 3 w 65"/>
                    <a:gd name="T103" fmla="*/ 17 h 31"/>
                    <a:gd name="T104" fmla="*/ 5 w 65"/>
                    <a:gd name="T105" fmla="*/ 22 h 31"/>
                    <a:gd name="T106" fmla="*/ 7 w 65"/>
                    <a:gd name="T107" fmla="*/ 23 h 31"/>
                    <a:gd name="T108" fmla="*/ 17 w 65"/>
                    <a:gd name="T109" fmla="*/ 31 h 31"/>
                    <a:gd name="T110" fmla="*/ 17 w 65"/>
                    <a:gd name="T111" fmla="*/ 31 h 31"/>
                    <a:gd name="T112" fmla="*/ 18 w 65"/>
                    <a:gd name="T113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" h="31">
                      <a:moveTo>
                        <a:pt x="18" y="31"/>
                      </a:moveTo>
                      <a:cubicBezTo>
                        <a:pt x="19" y="31"/>
                        <a:pt x="20" y="31"/>
                        <a:pt x="21" y="31"/>
                      </a:cubicBezTo>
                      <a:cubicBezTo>
                        <a:pt x="23" y="31"/>
                        <a:pt x="24" y="31"/>
                        <a:pt x="24" y="31"/>
                      </a:cubicBezTo>
                      <a:cubicBezTo>
                        <a:pt x="24" y="30"/>
                        <a:pt x="25" y="27"/>
                        <a:pt x="25" y="27"/>
                      </a:cubicBezTo>
                      <a:cubicBezTo>
                        <a:pt x="26" y="25"/>
                        <a:pt x="26" y="25"/>
                        <a:pt x="26" y="25"/>
                      </a:cubicBezTo>
                      <a:cubicBezTo>
                        <a:pt x="27" y="25"/>
                        <a:pt x="27" y="25"/>
                        <a:pt x="27" y="25"/>
                      </a:cubicBezTo>
                      <a:cubicBezTo>
                        <a:pt x="28" y="25"/>
                        <a:pt x="36" y="25"/>
                        <a:pt x="39" y="29"/>
                      </a:cubicBezTo>
                      <a:cubicBezTo>
                        <a:pt x="40" y="30"/>
                        <a:pt x="41" y="30"/>
                        <a:pt x="42" y="30"/>
                      </a:cubicBezTo>
                      <a:cubicBezTo>
                        <a:pt x="44" y="30"/>
                        <a:pt x="45" y="30"/>
                        <a:pt x="45" y="30"/>
                      </a:cubicBezTo>
                      <a:cubicBezTo>
                        <a:pt x="47" y="29"/>
                        <a:pt x="47" y="29"/>
                        <a:pt x="47" y="29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48" y="29"/>
                        <a:pt x="48" y="29"/>
                        <a:pt x="49" y="28"/>
                      </a:cubicBezTo>
                      <a:cubicBezTo>
                        <a:pt x="49" y="28"/>
                        <a:pt x="49" y="28"/>
                        <a:pt x="50" y="28"/>
                      </a:cubicBezTo>
                      <a:cubicBezTo>
                        <a:pt x="50" y="28"/>
                        <a:pt x="50" y="28"/>
                        <a:pt x="50" y="28"/>
                      </a:cubicBezTo>
                      <a:cubicBezTo>
                        <a:pt x="53" y="28"/>
                        <a:pt x="57" y="27"/>
                        <a:pt x="59" y="24"/>
                      </a:cubicBezTo>
                      <a:cubicBezTo>
                        <a:pt x="60" y="23"/>
                        <a:pt x="60" y="22"/>
                        <a:pt x="61" y="21"/>
                      </a:cubicBezTo>
                      <a:cubicBezTo>
                        <a:pt x="61" y="21"/>
                        <a:pt x="62" y="21"/>
                        <a:pt x="62" y="21"/>
                      </a:cubicBezTo>
                      <a:cubicBezTo>
                        <a:pt x="63" y="20"/>
                        <a:pt x="63" y="19"/>
                        <a:pt x="64" y="19"/>
                      </a:cubicBezTo>
                      <a:cubicBezTo>
                        <a:pt x="65" y="19"/>
                        <a:pt x="65" y="19"/>
                        <a:pt x="65" y="19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4" y="17"/>
                        <a:pt x="63" y="16"/>
                        <a:pt x="63" y="16"/>
                      </a:cubicBezTo>
                      <a:cubicBezTo>
                        <a:pt x="62" y="15"/>
                        <a:pt x="61" y="15"/>
                        <a:pt x="61" y="15"/>
                      </a:cubicBezTo>
                      <a:cubicBezTo>
                        <a:pt x="60" y="15"/>
                        <a:pt x="60" y="15"/>
                        <a:pt x="60" y="15"/>
                      </a:cubicBezTo>
                      <a:cubicBezTo>
                        <a:pt x="57" y="15"/>
                        <a:pt x="55" y="15"/>
                        <a:pt x="54" y="13"/>
                      </a:cubicBezTo>
                      <a:cubicBezTo>
                        <a:pt x="54" y="12"/>
                        <a:pt x="54" y="12"/>
                        <a:pt x="54" y="12"/>
                      </a:cubicBezTo>
                      <a:cubicBezTo>
                        <a:pt x="54" y="11"/>
                        <a:pt x="54" y="10"/>
                        <a:pt x="53" y="10"/>
                      </a:cubicBezTo>
                      <a:cubicBezTo>
                        <a:pt x="53" y="10"/>
                        <a:pt x="52" y="10"/>
                        <a:pt x="51" y="10"/>
                      </a:cubicBezTo>
                      <a:cubicBezTo>
                        <a:pt x="51" y="10"/>
                        <a:pt x="50" y="10"/>
                        <a:pt x="49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8" y="11"/>
                        <a:pt x="47" y="12"/>
                        <a:pt x="45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4" y="12"/>
                        <a:pt x="43" y="11"/>
                        <a:pt x="42" y="11"/>
                      </a:cubicBezTo>
                      <a:cubicBezTo>
                        <a:pt x="40" y="10"/>
                        <a:pt x="39" y="8"/>
                        <a:pt x="39" y="7"/>
                      </a:cubicBezTo>
                      <a:cubicBezTo>
                        <a:pt x="39" y="6"/>
                        <a:pt x="37" y="5"/>
                        <a:pt x="33" y="3"/>
                      </a:cubicBezTo>
                      <a:cubicBezTo>
                        <a:pt x="32" y="3"/>
                        <a:pt x="31" y="3"/>
                        <a:pt x="31" y="2"/>
                      </a:cubicBezTo>
                      <a:cubicBezTo>
                        <a:pt x="30" y="2"/>
                        <a:pt x="30" y="2"/>
                        <a:pt x="30" y="2"/>
                      </a:cubicBezTo>
                      <a:cubicBezTo>
                        <a:pt x="29" y="1"/>
                        <a:pt x="29" y="1"/>
                        <a:pt x="28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8" y="0"/>
                        <a:pt x="28" y="0"/>
                        <a:pt x="27" y="0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6" y="1"/>
                        <a:pt x="26" y="1"/>
                        <a:pt x="25" y="1"/>
                      </a:cubicBezTo>
                      <a:cubicBezTo>
                        <a:pt x="25" y="1"/>
                        <a:pt x="24" y="1"/>
                        <a:pt x="23" y="1"/>
                      </a:cubicBezTo>
                      <a:cubicBezTo>
                        <a:pt x="23" y="1"/>
                        <a:pt x="22" y="0"/>
                        <a:pt x="22" y="0"/>
                      </a:cubicBezTo>
                      <a:cubicBezTo>
                        <a:pt x="21" y="1"/>
                        <a:pt x="19" y="2"/>
                        <a:pt x="17" y="2"/>
                      </a:cubicBezTo>
                      <a:cubicBezTo>
                        <a:pt x="16" y="3"/>
                        <a:pt x="14" y="4"/>
                        <a:pt x="13" y="5"/>
                      </a:cubicBezTo>
                      <a:cubicBezTo>
                        <a:pt x="9" y="7"/>
                        <a:pt x="4" y="9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1" y="11"/>
                      </a:cubicBezTo>
                      <a:cubicBezTo>
                        <a:pt x="1" y="12"/>
                        <a:pt x="2" y="12"/>
                        <a:pt x="2" y="13"/>
                      </a:cubicBezTo>
                      <a:cubicBezTo>
                        <a:pt x="3" y="14"/>
                        <a:pt x="3" y="15"/>
                        <a:pt x="3" y="17"/>
                      </a:cubicBezTo>
                      <a:cubicBezTo>
                        <a:pt x="4" y="18"/>
                        <a:pt x="4" y="21"/>
                        <a:pt x="5" y="22"/>
                      </a:cubicBezTo>
                      <a:cubicBezTo>
                        <a:pt x="6" y="22"/>
                        <a:pt x="6" y="22"/>
                        <a:pt x="7" y="23"/>
                      </a:cubicBezTo>
                      <a:cubicBezTo>
                        <a:pt x="13" y="27"/>
                        <a:pt x="17" y="29"/>
                        <a:pt x="17" y="31"/>
                      </a:cubicBezTo>
                      <a:cubicBezTo>
                        <a:pt x="17" y="31"/>
                        <a:pt x="17" y="31"/>
                        <a:pt x="17" y="31"/>
                      </a:cubicBezTo>
                      <a:cubicBezTo>
                        <a:pt x="18" y="31"/>
                        <a:pt x="18" y="31"/>
                        <a:pt x="18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5" name="Freeform 1196"/>
                <p:cNvSpPr>
                  <a:spLocks/>
                </p:cNvSpPr>
                <p:nvPr/>
              </p:nvSpPr>
              <p:spPr bwMode="auto">
                <a:xfrm>
                  <a:off x="2726" y="3233"/>
                  <a:ext cx="55" cy="20"/>
                </a:xfrm>
                <a:custGeom>
                  <a:avLst/>
                  <a:gdLst>
                    <a:gd name="T0" fmla="*/ 18 w 57"/>
                    <a:gd name="T1" fmla="*/ 0 h 21"/>
                    <a:gd name="T2" fmla="*/ 17 w 57"/>
                    <a:gd name="T3" fmla="*/ 0 h 21"/>
                    <a:gd name="T4" fmla="*/ 16 w 57"/>
                    <a:gd name="T5" fmla="*/ 1 h 21"/>
                    <a:gd name="T6" fmla="*/ 16 w 57"/>
                    <a:gd name="T7" fmla="*/ 2 h 21"/>
                    <a:gd name="T8" fmla="*/ 15 w 57"/>
                    <a:gd name="T9" fmla="*/ 2 h 21"/>
                    <a:gd name="T10" fmla="*/ 14 w 57"/>
                    <a:gd name="T11" fmla="*/ 3 h 21"/>
                    <a:gd name="T12" fmla="*/ 14 w 57"/>
                    <a:gd name="T13" fmla="*/ 4 h 21"/>
                    <a:gd name="T14" fmla="*/ 2 w 57"/>
                    <a:gd name="T15" fmla="*/ 10 h 21"/>
                    <a:gd name="T16" fmla="*/ 1 w 57"/>
                    <a:gd name="T17" fmla="*/ 10 h 21"/>
                    <a:gd name="T18" fmla="*/ 1 w 57"/>
                    <a:gd name="T19" fmla="*/ 10 h 21"/>
                    <a:gd name="T20" fmla="*/ 1 w 57"/>
                    <a:gd name="T21" fmla="*/ 10 h 21"/>
                    <a:gd name="T22" fmla="*/ 1 w 57"/>
                    <a:gd name="T23" fmla="*/ 10 h 21"/>
                    <a:gd name="T24" fmla="*/ 1 w 57"/>
                    <a:gd name="T25" fmla="*/ 11 h 21"/>
                    <a:gd name="T26" fmla="*/ 1 w 57"/>
                    <a:gd name="T27" fmla="*/ 11 h 21"/>
                    <a:gd name="T28" fmla="*/ 0 w 57"/>
                    <a:gd name="T29" fmla="*/ 11 h 21"/>
                    <a:gd name="T30" fmla="*/ 0 w 57"/>
                    <a:gd name="T31" fmla="*/ 12 h 21"/>
                    <a:gd name="T32" fmla="*/ 1 w 57"/>
                    <a:gd name="T33" fmla="*/ 13 h 21"/>
                    <a:gd name="T34" fmla="*/ 1 w 57"/>
                    <a:gd name="T35" fmla="*/ 14 h 21"/>
                    <a:gd name="T36" fmla="*/ 2 w 57"/>
                    <a:gd name="T37" fmla="*/ 15 h 21"/>
                    <a:gd name="T38" fmla="*/ 2 w 57"/>
                    <a:gd name="T39" fmla="*/ 15 h 21"/>
                    <a:gd name="T40" fmla="*/ 3 w 57"/>
                    <a:gd name="T41" fmla="*/ 18 h 21"/>
                    <a:gd name="T42" fmla="*/ 3 w 57"/>
                    <a:gd name="T43" fmla="*/ 18 h 21"/>
                    <a:gd name="T44" fmla="*/ 4 w 57"/>
                    <a:gd name="T45" fmla="*/ 18 h 21"/>
                    <a:gd name="T46" fmla="*/ 4 w 57"/>
                    <a:gd name="T47" fmla="*/ 19 h 21"/>
                    <a:gd name="T48" fmla="*/ 9 w 57"/>
                    <a:gd name="T49" fmla="*/ 21 h 21"/>
                    <a:gd name="T50" fmla="*/ 12 w 57"/>
                    <a:gd name="T51" fmla="*/ 21 h 21"/>
                    <a:gd name="T52" fmla="*/ 16 w 57"/>
                    <a:gd name="T53" fmla="*/ 20 h 21"/>
                    <a:gd name="T54" fmla="*/ 30 w 57"/>
                    <a:gd name="T55" fmla="*/ 15 h 21"/>
                    <a:gd name="T56" fmla="*/ 35 w 57"/>
                    <a:gd name="T57" fmla="*/ 11 h 21"/>
                    <a:gd name="T58" fmla="*/ 41 w 57"/>
                    <a:gd name="T59" fmla="*/ 8 h 21"/>
                    <a:gd name="T60" fmla="*/ 41 w 57"/>
                    <a:gd name="T61" fmla="*/ 8 h 21"/>
                    <a:gd name="T62" fmla="*/ 43 w 57"/>
                    <a:gd name="T63" fmla="*/ 9 h 21"/>
                    <a:gd name="T64" fmla="*/ 53 w 57"/>
                    <a:gd name="T65" fmla="*/ 12 h 21"/>
                    <a:gd name="T66" fmla="*/ 53 w 57"/>
                    <a:gd name="T67" fmla="*/ 12 h 21"/>
                    <a:gd name="T68" fmla="*/ 53 w 57"/>
                    <a:gd name="T69" fmla="*/ 12 h 21"/>
                    <a:gd name="T70" fmla="*/ 54 w 57"/>
                    <a:gd name="T71" fmla="*/ 13 h 21"/>
                    <a:gd name="T72" fmla="*/ 54 w 57"/>
                    <a:gd name="T73" fmla="*/ 12 h 21"/>
                    <a:gd name="T74" fmla="*/ 54 w 57"/>
                    <a:gd name="T75" fmla="*/ 11 h 21"/>
                    <a:gd name="T76" fmla="*/ 54 w 57"/>
                    <a:gd name="T77" fmla="*/ 10 h 21"/>
                    <a:gd name="T78" fmla="*/ 55 w 57"/>
                    <a:gd name="T79" fmla="*/ 9 h 21"/>
                    <a:gd name="T80" fmla="*/ 55 w 57"/>
                    <a:gd name="T81" fmla="*/ 9 h 21"/>
                    <a:gd name="T82" fmla="*/ 56 w 57"/>
                    <a:gd name="T83" fmla="*/ 7 h 21"/>
                    <a:gd name="T84" fmla="*/ 56 w 57"/>
                    <a:gd name="T85" fmla="*/ 6 h 21"/>
                    <a:gd name="T86" fmla="*/ 57 w 57"/>
                    <a:gd name="T87" fmla="*/ 5 h 21"/>
                    <a:gd name="T88" fmla="*/ 57 w 57"/>
                    <a:gd name="T89" fmla="*/ 5 h 21"/>
                    <a:gd name="T90" fmla="*/ 57 w 57"/>
                    <a:gd name="T91" fmla="*/ 5 h 21"/>
                    <a:gd name="T92" fmla="*/ 56 w 57"/>
                    <a:gd name="T93" fmla="*/ 5 h 21"/>
                    <a:gd name="T94" fmla="*/ 55 w 57"/>
                    <a:gd name="T95" fmla="*/ 4 h 21"/>
                    <a:gd name="T96" fmla="*/ 54 w 57"/>
                    <a:gd name="T97" fmla="*/ 4 h 21"/>
                    <a:gd name="T98" fmla="*/ 54 w 57"/>
                    <a:gd name="T99" fmla="*/ 4 h 21"/>
                    <a:gd name="T100" fmla="*/ 54 w 57"/>
                    <a:gd name="T101" fmla="*/ 4 h 21"/>
                    <a:gd name="T102" fmla="*/ 53 w 57"/>
                    <a:gd name="T103" fmla="*/ 4 h 21"/>
                    <a:gd name="T104" fmla="*/ 53 w 57"/>
                    <a:gd name="T105" fmla="*/ 3 h 21"/>
                    <a:gd name="T106" fmla="*/ 45 w 57"/>
                    <a:gd name="T107" fmla="*/ 2 h 21"/>
                    <a:gd name="T108" fmla="*/ 40 w 57"/>
                    <a:gd name="T109" fmla="*/ 1 h 21"/>
                    <a:gd name="T110" fmla="*/ 37 w 57"/>
                    <a:gd name="T111" fmla="*/ 1 h 21"/>
                    <a:gd name="T112" fmla="*/ 33 w 57"/>
                    <a:gd name="T113" fmla="*/ 1 h 21"/>
                    <a:gd name="T114" fmla="*/ 26 w 57"/>
                    <a:gd name="T115" fmla="*/ 0 h 21"/>
                    <a:gd name="T116" fmla="*/ 25 w 57"/>
                    <a:gd name="T117" fmla="*/ 0 h 21"/>
                    <a:gd name="T118" fmla="*/ 19 w 57"/>
                    <a:gd name="T119" fmla="*/ 0 h 21"/>
                    <a:gd name="T120" fmla="*/ 18 w 57"/>
                    <a:gd name="T121" fmla="*/ 0 h 21"/>
                    <a:gd name="T122" fmla="*/ 18 w 57"/>
                    <a:gd name="T1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7" h="21">
                      <a:moveTo>
                        <a:pt x="18" y="0"/>
                      </a:moveTo>
                      <a:cubicBezTo>
                        <a:pt x="18" y="0"/>
                        <a:pt x="17" y="0"/>
                        <a:pt x="17" y="0"/>
                      </a:cubicBezTo>
                      <a:cubicBezTo>
                        <a:pt x="17" y="1"/>
                        <a:pt x="17" y="1"/>
                        <a:pt x="16" y="1"/>
                      </a:cubicBezTo>
                      <a:cubicBezTo>
                        <a:pt x="16" y="1"/>
                        <a:pt x="16" y="1"/>
                        <a:pt x="16" y="2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2"/>
                        <a:pt x="15" y="3"/>
                        <a:pt x="14" y="3"/>
                      </a:cubicBezTo>
                      <a:cubicBezTo>
                        <a:pt x="14" y="3"/>
                        <a:pt x="14" y="3"/>
                        <a:pt x="14" y="4"/>
                      </a:cubicBezTo>
                      <a:cubicBezTo>
                        <a:pt x="10" y="9"/>
                        <a:pt x="5" y="10"/>
                        <a:pt x="2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1"/>
                        <a:pt x="1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0" y="11"/>
                        <a:pt x="0" y="11"/>
                      </a:cubicBezTo>
                      <a:cubicBezTo>
                        <a:pt x="0" y="11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1" y="13"/>
                      </a:cubicBezTo>
                      <a:cubicBezTo>
                        <a:pt x="1" y="13"/>
                        <a:pt x="1" y="13"/>
                        <a:pt x="1" y="14"/>
                      </a:cubicBezTo>
                      <a:cubicBezTo>
                        <a:pt x="1" y="14"/>
                        <a:pt x="1" y="14"/>
                        <a:pt x="2" y="15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2" y="16"/>
                        <a:pt x="3" y="17"/>
                        <a:pt x="3" y="18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3" y="18"/>
                        <a:pt x="4" y="18"/>
                        <a:pt x="4" y="18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5" y="20"/>
                        <a:pt x="7" y="20"/>
                        <a:pt x="9" y="21"/>
                      </a:cubicBezTo>
                      <a:cubicBezTo>
                        <a:pt x="10" y="21"/>
                        <a:pt x="11" y="21"/>
                        <a:pt x="12" y="21"/>
                      </a:cubicBezTo>
                      <a:cubicBezTo>
                        <a:pt x="14" y="21"/>
                        <a:pt x="16" y="20"/>
                        <a:pt x="16" y="20"/>
                      </a:cubicBezTo>
                      <a:cubicBezTo>
                        <a:pt x="17" y="15"/>
                        <a:pt x="30" y="15"/>
                        <a:pt x="30" y="15"/>
                      </a:cubicBezTo>
                      <a:cubicBezTo>
                        <a:pt x="31" y="15"/>
                        <a:pt x="34" y="13"/>
                        <a:pt x="35" y="11"/>
                      </a:cubicBezTo>
                      <a:cubicBezTo>
                        <a:pt x="38" y="9"/>
                        <a:pt x="39" y="8"/>
                        <a:pt x="41" y="8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42" y="8"/>
                        <a:pt x="42" y="8"/>
                        <a:pt x="43" y="9"/>
                      </a:cubicBezTo>
                      <a:cubicBezTo>
                        <a:pt x="47" y="9"/>
                        <a:pt x="51" y="10"/>
                        <a:pt x="53" y="12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54" y="13"/>
                        <a:pt x="54" y="12"/>
                        <a:pt x="54" y="12"/>
                      </a:cubicBezTo>
                      <a:cubicBezTo>
                        <a:pt x="54" y="12"/>
                        <a:pt x="54" y="11"/>
                        <a:pt x="54" y="11"/>
                      </a:cubicBezTo>
                      <a:cubicBezTo>
                        <a:pt x="54" y="11"/>
                        <a:pt x="54" y="10"/>
                        <a:pt x="54" y="10"/>
                      </a:cubicBezTo>
                      <a:cubicBezTo>
                        <a:pt x="55" y="10"/>
                        <a:pt x="55" y="9"/>
                        <a:pt x="55" y="9"/>
                      </a:cubicBezTo>
                      <a:cubicBezTo>
                        <a:pt x="55" y="9"/>
                        <a:pt x="55" y="9"/>
                        <a:pt x="55" y="9"/>
                      </a:cubicBezTo>
                      <a:cubicBezTo>
                        <a:pt x="55" y="8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6"/>
                      </a:cubicBezTo>
                      <a:cubicBezTo>
                        <a:pt x="57" y="6"/>
                        <a:pt x="57" y="6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57" y="5"/>
                        <a:pt x="56" y="5"/>
                        <a:pt x="56" y="5"/>
                      </a:cubicBezTo>
                      <a:cubicBezTo>
                        <a:pt x="56" y="5"/>
                        <a:pt x="55" y="4"/>
                        <a:pt x="55" y="4"/>
                      </a:cubicBezTo>
                      <a:cubicBezTo>
                        <a:pt x="55" y="4"/>
                        <a:pt x="55" y="4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4"/>
                        <a:pt x="54" y="4"/>
                        <a:pt x="53" y="4"/>
                      </a:cubicBezTo>
                      <a:cubicBezTo>
                        <a:pt x="53" y="4"/>
                        <a:pt x="53" y="3"/>
                        <a:pt x="53" y="3"/>
                      </a:cubicBezTo>
                      <a:cubicBezTo>
                        <a:pt x="52" y="3"/>
                        <a:pt x="48" y="1"/>
                        <a:pt x="45" y="2"/>
                      </a:cubicBezTo>
                      <a:cubicBezTo>
                        <a:pt x="43" y="2"/>
                        <a:pt x="41" y="1"/>
                        <a:pt x="40" y="1"/>
                      </a:cubicBezTo>
                      <a:cubicBezTo>
                        <a:pt x="39" y="1"/>
                        <a:pt x="38" y="0"/>
                        <a:pt x="37" y="1"/>
                      </a:cubicBezTo>
                      <a:cubicBezTo>
                        <a:pt x="36" y="1"/>
                        <a:pt x="35" y="1"/>
                        <a:pt x="33" y="1"/>
                      </a:cubicBezTo>
                      <a:cubicBezTo>
                        <a:pt x="31" y="1"/>
                        <a:pt x="27" y="1"/>
                        <a:pt x="26" y="0"/>
                      </a:cubicBezTo>
                      <a:cubicBezTo>
                        <a:pt x="26" y="0"/>
                        <a:pt x="25" y="0"/>
                        <a:pt x="25" y="0"/>
                      </a:cubicBezTo>
                      <a:cubicBezTo>
                        <a:pt x="23" y="1"/>
                        <a:pt x="21" y="1"/>
                        <a:pt x="19" y="0"/>
                      </a:cubicBezTo>
                      <a:cubicBezTo>
                        <a:pt x="19" y="0"/>
                        <a:pt x="18" y="0"/>
                        <a:pt x="18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6" name="Freeform 1197"/>
                <p:cNvSpPr>
                  <a:spLocks/>
                </p:cNvSpPr>
                <p:nvPr/>
              </p:nvSpPr>
              <p:spPr bwMode="auto">
                <a:xfrm>
                  <a:off x="2442" y="3334"/>
                  <a:ext cx="31" cy="62"/>
                </a:xfrm>
                <a:custGeom>
                  <a:avLst/>
                  <a:gdLst>
                    <a:gd name="T0" fmla="*/ 9 w 33"/>
                    <a:gd name="T1" fmla="*/ 7 h 64"/>
                    <a:gd name="T2" fmla="*/ 1 w 33"/>
                    <a:gd name="T3" fmla="*/ 36 h 64"/>
                    <a:gd name="T4" fmla="*/ 0 w 33"/>
                    <a:gd name="T5" fmla="*/ 38 h 64"/>
                    <a:gd name="T6" fmla="*/ 3 w 33"/>
                    <a:gd name="T7" fmla="*/ 41 h 64"/>
                    <a:gd name="T8" fmla="*/ 5 w 33"/>
                    <a:gd name="T9" fmla="*/ 43 h 64"/>
                    <a:gd name="T10" fmla="*/ 8 w 33"/>
                    <a:gd name="T11" fmla="*/ 61 h 64"/>
                    <a:gd name="T12" fmla="*/ 8 w 33"/>
                    <a:gd name="T13" fmla="*/ 64 h 64"/>
                    <a:gd name="T14" fmla="*/ 10 w 33"/>
                    <a:gd name="T15" fmla="*/ 64 h 64"/>
                    <a:gd name="T16" fmla="*/ 10 w 33"/>
                    <a:gd name="T17" fmla="*/ 64 h 64"/>
                    <a:gd name="T18" fmla="*/ 12 w 33"/>
                    <a:gd name="T19" fmla="*/ 64 h 64"/>
                    <a:gd name="T20" fmla="*/ 14 w 33"/>
                    <a:gd name="T21" fmla="*/ 64 h 64"/>
                    <a:gd name="T22" fmla="*/ 20 w 33"/>
                    <a:gd name="T23" fmla="*/ 63 h 64"/>
                    <a:gd name="T24" fmla="*/ 20 w 33"/>
                    <a:gd name="T25" fmla="*/ 63 h 64"/>
                    <a:gd name="T26" fmla="*/ 20 w 33"/>
                    <a:gd name="T27" fmla="*/ 63 h 64"/>
                    <a:gd name="T28" fmla="*/ 20 w 33"/>
                    <a:gd name="T29" fmla="*/ 62 h 64"/>
                    <a:gd name="T30" fmla="*/ 20 w 33"/>
                    <a:gd name="T31" fmla="*/ 62 h 64"/>
                    <a:gd name="T32" fmla="*/ 20 w 33"/>
                    <a:gd name="T33" fmla="*/ 60 h 64"/>
                    <a:gd name="T34" fmla="*/ 25 w 33"/>
                    <a:gd name="T35" fmla="*/ 52 h 64"/>
                    <a:gd name="T36" fmla="*/ 24 w 33"/>
                    <a:gd name="T37" fmla="*/ 50 h 64"/>
                    <a:gd name="T38" fmla="*/ 22 w 33"/>
                    <a:gd name="T39" fmla="*/ 49 h 64"/>
                    <a:gd name="T40" fmla="*/ 22 w 33"/>
                    <a:gd name="T41" fmla="*/ 44 h 64"/>
                    <a:gd name="T42" fmla="*/ 25 w 33"/>
                    <a:gd name="T43" fmla="*/ 40 h 64"/>
                    <a:gd name="T44" fmla="*/ 22 w 33"/>
                    <a:gd name="T45" fmla="*/ 37 h 64"/>
                    <a:gd name="T46" fmla="*/ 20 w 33"/>
                    <a:gd name="T47" fmla="*/ 32 h 64"/>
                    <a:gd name="T48" fmla="*/ 25 w 33"/>
                    <a:gd name="T49" fmla="*/ 29 h 64"/>
                    <a:gd name="T50" fmla="*/ 25 w 33"/>
                    <a:gd name="T51" fmla="*/ 29 h 64"/>
                    <a:gd name="T52" fmla="*/ 27 w 33"/>
                    <a:gd name="T53" fmla="*/ 22 h 64"/>
                    <a:gd name="T54" fmla="*/ 26 w 33"/>
                    <a:gd name="T55" fmla="*/ 17 h 64"/>
                    <a:gd name="T56" fmla="*/ 25 w 33"/>
                    <a:gd name="T57" fmla="*/ 13 h 64"/>
                    <a:gd name="T58" fmla="*/ 30 w 33"/>
                    <a:gd name="T59" fmla="*/ 8 h 64"/>
                    <a:gd name="T60" fmla="*/ 33 w 33"/>
                    <a:gd name="T61" fmla="*/ 6 h 64"/>
                    <a:gd name="T62" fmla="*/ 30 w 33"/>
                    <a:gd name="T63" fmla="*/ 2 h 64"/>
                    <a:gd name="T64" fmla="*/ 26 w 33"/>
                    <a:gd name="T65" fmla="*/ 2 h 64"/>
                    <a:gd name="T66" fmla="*/ 25 w 33"/>
                    <a:gd name="T67" fmla="*/ 3 h 64"/>
                    <a:gd name="T68" fmla="*/ 23 w 33"/>
                    <a:gd name="T69" fmla="*/ 4 h 64"/>
                    <a:gd name="T70" fmla="*/ 21 w 33"/>
                    <a:gd name="T71" fmla="*/ 3 h 64"/>
                    <a:gd name="T72" fmla="*/ 21 w 33"/>
                    <a:gd name="T73" fmla="*/ 3 h 64"/>
                    <a:gd name="T74" fmla="*/ 19 w 33"/>
                    <a:gd name="T75" fmla="*/ 3 h 64"/>
                    <a:gd name="T76" fmla="*/ 17 w 33"/>
                    <a:gd name="T77" fmla="*/ 3 h 64"/>
                    <a:gd name="T78" fmla="*/ 16 w 33"/>
                    <a:gd name="T79" fmla="*/ 3 h 64"/>
                    <a:gd name="T80" fmla="*/ 16 w 33"/>
                    <a:gd name="T81" fmla="*/ 3 h 64"/>
                    <a:gd name="T82" fmla="*/ 15 w 33"/>
                    <a:gd name="T83" fmla="*/ 3 h 64"/>
                    <a:gd name="T84" fmla="*/ 15 w 33"/>
                    <a:gd name="T85" fmla="*/ 3 h 64"/>
                    <a:gd name="T86" fmla="*/ 14 w 33"/>
                    <a:gd name="T87" fmla="*/ 3 h 64"/>
                    <a:gd name="T88" fmla="*/ 14 w 33"/>
                    <a:gd name="T89" fmla="*/ 3 h 64"/>
                    <a:gd name="T90" fmla="*/ 14 w 33"/>
                    <a:gd name="T91" fmla="*/ 2 h 64"/>
                    <a:gd name="T92" fmla="*/ 13 w 33"/>
                    <a:gd name="T93" fmla="*/ 2 h 64"/>
                    <a:gd name="T94" fmla="*/ 13 w 33"/>
                    <a:gd name="T95" fmla="*/ 2 h 64"/>
                    <a:gd name="T96" fmla="*/ 12 w 33"/>
                    <a:gd name="T97" fmla="*/ 1 h 64"/>
                    <a:gd name="T98" fmla="*/ 12 w 33"/>
                    <a:gd name="T99" fmla="*/ 1 h 64"/>
                    <a:gd name="T100" fmla="*/ 12 w 33"/>
                    <a:gd name="T101" fmla="*/ 1 h 64"/>
                    <a:gd name="T102" fmla="*/ 12 w 33"/>
                    <a:gd name="T103" fmla="*/ 0 h 64"/>
                    <a:gd name="T104" fmla="*/ 12 w 33"/>
                    <a:gd name="T105" fmla="*/ 0 h 64"/>
                    <a:gd name="T106" fmla="*/ 11 w 33"/>
                    <a:gd name="T107" fmla="*/ 0 h 64"/>
                    <a:gd name="T108" fmla="*/ 10 w 33"/>
                    <a:gd name="T109" fmla="*/ 1 h 64"/>
                    <a:gd name="T110" fmla="*/ 9 w 33"/>
                    <a:gd name="T111" fmla="*/ 2 h 64"/>
                    <a:gd name="T112" fmla="*/ 8 w 33"/>
                    <a:gd name="T113" fmla="*/ 2 h 64"/>
                    <a:gd name="T114" fmla="*/ 9 w 33"/>
                    <a:gd name="T115" fmla="*/ 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3" h="64">
                      <a:moveTo>
                        <a:pt x="9" y="7"/>
                      </a:moveTo>
                      <a:cubicBezTo>
                        <a:pt x="11" y="11"/>
                        <a:pt x="6" y="31"/>
                        <a:pt x="1" y="36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9"/>
                        <a:pt x="2" y="40"/>
                        <a:pt x="3" y="41"/>
                      </a:cubicBezTo>
                      <a:cubicBezTo>
                        <a:pt x="4" y="42"/>
                        <a:pt x="5" y="42"/>
                        <a:pt x="5" y="43"/>
                      </a:cubicBezTo>
                      <a:cubicBezTo>
                        <a:pt x="10" y="46"/>
                        <a:pt x="9" y="55"/>
                        <a:pt x="8" y="61"/>
                      </a:cubicBezTo>
                      <a:cubicBezTo>
                        <a:pt x="8" y="62"/>
                        <a:pt x="8" y="63"/>
                        <a:pt x="8" y="64"/>
                      </a:cubicBezTo>
                      <a:cubicBezTo>
                        <a:pt x="8" y="64"/>
                        <a:pt x="8" y="64"/>
                        <a:pt x="10" y="64"/>
                      </a:cubicBezTo>
                      <a:cubicBezTo>
                        <a:pt x="10" y="64"/>
                        <a:pt x="10" y="64"/>
                        <a:pt x="10" y="64"/>
                      </a:cubicBezTo>
                      <a:cubicBezTo>
                        <a:pt x="10" y="64"/>
                        <a:pt x="11" y="64"/>
                        <a:pt x="12" y="64"/>
                      </a:cubicBezTo>
                      <a:cubicBezTo>
                        <a:pt x="13" y="64"/>
                        <a:pt x="14" y="64"/>
                        <a:pt x="14" y="64"/>
                      </a:cubicBezTo>
                      <a:cubicBezTo>
                        <a:pt x="16" y="64"/>
                        <a:pt x="18" y="63"/>
                        <a:pt x="2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62"/>
                        <a:pt x="20" y="62"/>
                        <a:pt x="20" y="62"/>
                      </a:cubicBezTo>
                      <a:cubicBezTo>
                        <a:pt x="20" y="62"/>
                        <a:pt x="20" y="62"/>
                        <a:pt x="20" y="62"/>
                      </a:cubicBezTo>
                      <a:cubicBezTo>
                        <a:pt x="20" y="61"/>
                        <a:pt x="20" y="61"/>
                        <a:pt x="20" y="60"/>
                      </a:cubicBezTo>
                      <a:cubicBezTo>
                        <a:pt x="20" y="58"/>
                        <a:pt x="20" y="53"/>
                        <a:pt x="25" y="52"/>
                      </a:cubicBezTo>
                      <a:cubicBezTo>
                        <a:pt x="25" y="51"/>
                        <a:pt x="24" y="51"/>
                        <a:pt x="24" y="50"/>
                      </a:cubicBezTo>
                      <a:cubicBezTo>
                        <a:pt x="23" y="50"/>
                        <a:pt x="23" y="50"/>
                        <a:pt x="22" y="49"/>
                      </a:cubicBezTo>
                      <a:cubicBezTo>
                        <a:pt x="21" y="48"/>
                        <a:pt x="21" y="45"/>
                        <a:pt x="22" y="44"/>
                      </a:cubicBezTo>
                      <a:cubicBezTo>
                        <a:pt x="23" y="42"/>
                        <a:pt x="24" y="41"/>
                        <a:pt x="25" y="40"/>
                      </a:cubicBezTo>
                      <a:cubicBezTo>
                        <a:pt x="24" y="40"/>
                        <a:pt x="23" y="39"/>
                        <a:pt x="22" y="37"/>
                      </a:cubicBezTo>
                      <a:cubicBezTo>
                        <a:pt x="20" y="35"/>
                        <a:pt x="20" y="33"/>
                        <a:pt x="20" y="32"/>
                      </a:cubicBezTo>
                      <a:cubicBezTo>
                        <a:pt x="21" y="30"/>
                        <a:pt x="24" y="29"/>
                        <a:pt x="25" y="29"/>
                      </a:cubicBezTo>
                      <a:cubicBezTo>
                        <a:pt x="25" y="29"/>
                        <a:pt x="25" y="29"/>
                        <a:pt x="25" y="29"/>
                      </a:cubicBezTo>
                      <a:cubicBezTo>
                        <a:pt x="25" y="27"/>
                        <a:pt x="25" y="24"/>
                        <a:pt x="27" y="22"/>
                      </a:cubicBezTo>
                      <a:cubicBezTo>
                        <a:pt x="28" y="21"/>
                        <a:pt x="27" y="19"/>
                        <a:pt x="26" y="17"/>
                      </a:cubicBezTo>
                      <a:cubicBezTo>
                        <a:pt x="26" y="15"/>
                        <a:pt x="25" y="14"/>
                        <a:pt x="25" y="13"/>
                      </a:cubicBezTo>
                      <a:cubicBezTo>
                        <a:pt x="25" y="10"/>
                        <a:pt x="28" y="9"/>
                        <a:pt x="30" y="8"/>
                      </a:cubicBezTo>
                      <a:cubicBezTo>
                        <a:pt x="31" y="7"/>
                        <a:pt x="32" y="7"/>
                        <a:pt x="33" y="6"/>
                      </a:cubicBezTo>
                      <a:cubicBezTo>
                        <a:pt x="32" y="5"/>
                        <a:pt x="30" y="4"/>
                        <a:pt x="30" y="2"/>
                      </a:cubicBezTo>
                      <a:cubicBezTo>
                        <a:pt x="30" y="2"/>
                        <a:pt x="28" y="1"/>
                        <a:pt x="26" y="2"/>
                      </a:cubicBezTo>
                      <a:cubicBezTo>
                        <a:pt x="26" y="3"/>
                        <a:pt x="26" y="3"/>
                        <a:pt x="25" y="3"/>
                      </a:cubicBezTo>
                      <a:cubicBezTo>
                        <a:pt x="24" y="4"/>
                        <a:pt x="24" y="4"/>
                        <a:pt x="23" y="4"/>
                      </a:cubicBezTo>
                      <a:cubicBezTo>
                        <a:pt x="22" y="4"/>
                        <a:pt x="22" y="3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0" y="3"/>
                        <a:pt x="20" y="3"/>
                        <a:pt x="19" y="3"/>
                      </a:cubicBezTo>
                      <a:cubicBezTo>
                        <a:pt x="18" y="3"/>
                        <a:pt x="18" y="3"/>
                        <a:pt x="17" y="3"/>
                      </a:cubicBezTo>
                      <a:cubicBezTo>
                        <a:pt x="17" y="3"/>
                        <a:pt x="17" y="3"/>
                        <a:pt x="16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3"/>
                        <a:pt x="16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3" y="2"/>
                        <a:pt x="13" y="2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1" y="0"/>
                        <a:pt x="11" y="0"/>
                      </a:cubicBezTo>
                      <a:cubicBezTo>
                        <a:pt x="11" y="1"/>
                        <a:pt x="10" y="1"/>
                        <a:pt x="10" y="1"/>
                      </a:cubicBezTo>
                      <a:cubicBezTo>
                        <a:pt x="9" y="1"/>
                        <a:pt x="9" y="1"/>
                        <a:pt x="9" y="2"/>
                      </a:cubicBezTo>
                      <a:cubicBezTo>
                        <a:pt x="9" y="2"/>
                        <a:pt x="9" y="2"/>
                        <a:pt x="8" y="2"/>
                      </a:cubicBezTo>
                      <a:cubicBezTo>
                        <a:pt x="8" y="4"/>
                        <a:pt x="8" y="6"/>
                        <a:pt x="9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7" name="Freeform 1198"/>
                <p:cNvSpPr>
                  <a:spLocks/>
                </p:cNvSpPr>
                <p:nvPr/>
              </p:nvSpPr>
              <p:spPr bwMode="auto">
                <a:xfrm>
                  <a:off x="2582" y="3176"/>
                  <a:ext cx="39" cy="32"/>
                </a:xfrm>
                <a:custGeom>
                  <a:avLst/>
                  <a:gdLst>
                    <a:gd name="T0" fmla="*/ 27 w 40"/>
                    <a:gd name="T1" fmla="*/ 31 h 33"/>
                    <a:gd name="T2" fmla="*/ 28 w 40"/>
                    <a:gd name="T3" fmla="*/ 28 h 33"/>
                    <a:gd name="T4" fmla="*/ 28 w 40"/>
                    <a:gd name="T5" fmla="*/ 26 h 33"/>
                    <a:gd name="T6" fmla="*/ 30 w 40"/>
                    <a:gd name="T7" fmla="*/ 22 h 33"/>
                    <a:gd name="T8" fmla="*/ 37 w 40"/>
                    <a:gd name="T9" fmla="*/ 16 h 33"/>
                    <a:gd name="T10" fmla="*/ 35 w 40"/>
                    <a:gd name="T11" fmla="*/ 13 h 33"/>
                    <a:gd name="T12" fmla="*/ 33 w 40"/>
                    <a:gd name="T13" fmla="*/ 11 h 33"/>
                    <a:gd name="T14" fmla="*/ 36 w 40"/>
                    <a:gd name="T15" fmla="*/ 8 h 33"/>
                    <a:gd name="T16" fmla="*/ 39 w 40"/>
                    <a:gd name="T17" fmla="*/ 4 h 33"/>
                    <a:gd name="T18" fmla="*/ 40 w 40"/>
                    <a:gd name="T19" fmla="*/ 4 h 33"/>
                    <a:gd name="T20" fmla="*/ 40 w 40"/>
                    <a:gd name="T21" fmla="*/ 3 h 33"/>
                    <a:gd name="T22" fmla="*/ 39 w 40"/>
                    <a:gd name="T23" fmla="*/ 2 h 33"/>
                    <a:gd name="T24" fmla="*/ 37 w 40"/>
                    <a:gd name="T25" fmla="*/ 1 h 33"/>
                    <a:gd name="T26" fmla="*/ 27 w 40"/>
                    <a:gd name="T27" fmla="*/ 1 h 33"/>
                    <a:gd name="T28" fmla="*/ 23 w 40"/>
                    <a:gd name="T29" fmla="*/ 6 h 33"/>
                    <a:gd name="T30" fmla="*/ 19 w 40"/>
                    <a:gd name="T31" fmla="*/ 11 h 33"/>
                    <a:gd name="T32" fmla="*/ 14 w 40"/>
                    <a:gd name="T33" fmla="*/ 9 h 33"/>
                    <a:gd name="T34" fmla="*/ 10 w 40"/>
                    <a:gd name="T35" fmla="*/ 16 h 33"/>
                    <a:gd name="T36" fmla="*/ 0 w 40"/>
                    <a:gd name="T37" fmla="*/ 30 h 33"/>
                    <a:gd name="T38" fmla="*/ 1 w 40"/>
                    <a:gd name="T39" fmla="*/ 30 h 33"/>
                    <a:gd name="T40" fmla="*/ 2 w 40"/>
                    <a:gd name="T41" fmla="*/ 30 h 33"/>
                    <a:gd name="T42" fmla="*/ 4 w 40"/>
                    <a:gd name="T43" fmla="*/ 30 h 33"/>
                    <a:gd name="T44" fmla="*/ 5 w 40"/>
                    <a:gd name="T45" fmla="*/ 29 h 33"/>
                    <a:gd name="T46" fmla="*/ 6 w 40"/>
                    <a:gd name="T47" fmla="*/ 29 h 33"/>
                    <a:gd name="T48" fmla="*/ 7 w 40"/>
                    <a:gd name="T49" fmla="*/ 28 h 33"/>
                    <a:gd name="T50" fmla="*/ 8 w 40"/>
                    <a:gd name="T51" fmla="*/ 28 h 33"/>
                    <a:gd name="T52" fmla="*/ 10 w 40"/>
                    <a:gd name="T53" fmla="*/ 26 h 33"/>
                    <a:gd name="T54" fmla="*/ 17 w 40"/>
                    <a:gd name="T55" fmla="*/ 27 h 33"/>
                    <a:gd name="T56" fmla="*/ 18 w 40"/>
                    <a:gd name="T57" fmla="*/ 27 h 33"/>
                    <a:gd name="T58" fmla="*/ 22 w 40"/>
                    <a:gd name="T59" fmla="*/ 30 h 33"/>
                    <a:gd name="T60" fmla="*/ 24 w 40"/>
                    <a:gd name="T61" fmla="*/ 31 h 33"/>
                    <a:gd name="T62" fmla="*/ 25 w 40"/>
                    <a:gd name="T63" fmla="*/ 32 h 33"/>
                    <a:gd name="T64" fmla="*/ 26 w 40"/>
                    <a:gd name="T65" fmla="*/ 33 h 33"/>
                    <a:gd name="T66" fmla="*/ 27 w 40"/>
                    <a:gd name="T6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0" h="33">
                      <a:moveTo>
                        <a:pt x="27" y="33"/>
                      </a:moveTo>
                      <a:cubicBezTo>
                        <a:pt x="27" y="33"/>
                        <a:pt x="27" y="32"/>
                        <a:pt x="27" y="31"/>
                      </a:cubicBezTo>
                      <a:cubicBezTo>
                        <a:pt x="27" y="31"/>
                        <a:pt x="27" y="31"/>
                        <a:pt x="27" y="30"/>
                      </a:cubicBezTo>
                      <a:cubicBezTo>
                        <a:pt x="27" y="30"/>
                        <a:pt x="28" y="29"/>
                        <a:pt x="28" y="28"/>
                      </a:cubicBezTo>
                      <a:cubicBezTo>
                        <a:pt x="28" y="28"/>
                        <a:pt x="28" y="28"/>
                        <a:pt x="28" y="28"/>
                      </a:cubicBezTo>
                      <a:cubicBezTo>
                        <a:pt x="28" y="28"/>
                        <a:pt x="28" y="27"/>
                        <a:pt x="28" y="26"/>
                      </a:cubicBezTo>
                      <a:cubicBezTo>
                        <a:pt x="28" y="25"/>
                        <a:pt x="27" y="23"/>
                        <a:pt x="28" y="22"/>
                      </a:cubicBezTo>
                      <a:cubicBezTo>
                        <a:pt x="29" y="22"/>
                        <a:pt x="29" y="22"/>
                        <a:pt x="30" y="22"/>
                      </a:cubicBezTo>
                      <a:cubicBezTo>
                        <a:pt x="35" y="22"/>
                        <a:pt x="35" y="21"/>
                        <a:pt x="35" y="21"/>
                      </a:cubicBezTo>
                      <a:cubicBezTo>
                        <a:pt x="35" y="18"/>
                        <a:pt x="36" y="17"/>
                        <a:pt x="37" y="16"/>
                      </a:cubicBezTo>
                      <a:cubicBezTo>
                        <a:pt x="37" y="16"/>
                        <a:pt x="37" y="16"/>
                        <a:pt x="37" y="16"/>
                      </a:cubicBezTo>
                      <a:cubicBezTo>
                        <a:pt x="37" y="15"/>
                        <a:pt x="35" y="14"/>
                        <a:pt x="35" y="13"/>
                      </a:cubicBezTo>
                      <a:cubicBezTo>
                        <a:pt x="34" y="13"/>
                        <a:pt x="34" y="12"/>
                        <a:pt x="34" y="12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4" y="9"/>
                        <a:pt x="35" y="8"/>
                        <a:pt x="36" y="8"/>
                      </a:cubicBezTo>
                      <a:cubicBezTo>
                        <a:pt x="37" y="7"/>
                        <a:pt x="38" y="6"/>
                        <a:pt x="39" y="4"/>
                      </a:cubicBezTo>
                      <a:cubicBezTo>
                        <a:pt x="39" y="4"/>
                        <a:pt x="39" y="4"/>
                        <a:pt x="39" y="4"/>
                      </a:cubicBezTo>
                      <a:cubicBezTo>
                        <a:pt x="39" y="4"/>
                        <a:pt x="39" y="4"/>
                        <a:pt x="40" y="4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40" y="4"/>
                        <a:pt x="40" y="3"/>
                        <a:pt x="40" y="3"/>
                      </a:cubicBezTo>
                      <a:cubicBezTo>
                        <a:pt x="40" y="3"/>
                        <a:pt x="40" y="3"/>
                        <a:pt x="40" y="3"/>
                      </a:cubicBezTo>
                      <a:cubicBezTo>
                        <a:pt x="40" y="2"/>
                        <a:pt x="40" y="2"/>
                        <a:pt x="39" y="2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2"/>
                        <a:pt x="38" y="1"/>
                        <a:pt x="37" y="1"/>
                      </a:cubicBezTo>
                      <a:cubicBezTo>
                        <a:pt x="35" y="0"/>
                        <a:pt x="32" y="0"/>
                        <a:pt x="27" y="1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4" y="2"/>
                        <a:pt x="23" y="4"/>
                        <a:pt x="23" y="4"/>
                      </a:cubicBezTo>
                      <a:cubicBezTo>
                        <a:pt x="23" y="5"/>
                        <a:pt x="23" y="6"/>
                        <a:pt x="23" y="6"/>
                      </a:cubicBezTo>
                      <a:cubicBezTo>
                        <a:pt x="24" y="7"/>
                        <a:pt x="24" y="8"/>
                        <a:pt x="24" y="9"/>
                      </a:cubicBezTo>
                      <a:cubicBezTo>
                        <a:pt x="23" y="11"/>
                        <a:pt x="21" y="11"/>
                        <a:pt x="19" y="11"/>
                      </a:cubicBezTo>
                      <a:cubicBezTo>
                        <a:pt x="17" y="11"/>
                        <a:pt x="15" y="10"/>
                        <a:pt x="15" y="8"/>
                      </a:cubicBezTo>
                      <a:cubicBezTo>
                        <a:pt x="14" y="8"/>
                        <a:pt x="14" y="9"/>
                        <a:pt x="14" y="9"/>
                      </a:cubicBezTo>
                      <a:cubicBezTo>
                        <a:pt x="13" y="9"/>
                        <a:pt x="13" y="10"/>
                        <a:pt x="13" y="10"/>
                      </a:cubicBezTo>
                      <a:cubicBezTo>
                        <a:pt x="14" y="13"/>
                        <a:pt x="12" y="14"/>
                        <a:pt x="10" y="16"/>
                      </a:cubicBezTo>
                      <a:cubicBezTo>
                        <a:pt x="9" y="17"/>
                        <a:pt x="8" y="18"/>
                        <a:pt x="8" y="19"/>
                      </a:cubicBezTo>
                      <a:cubicBezTo>
                        <a:pt x="9" y="23"/>
                        <a:pt x="6" y="27"/>
                        <a:pt x="0" y="30"/>
                      </a:cubicBezTo>
                      <a:cubicBezTo>
                        <a:pt x="0" y="30"/>
                        <a:pt x="0" y="30"/>
                        <a:pt x="1" y="30"/>
                      </a:cubicBezTo>
                      <a:cubicBezTo>
                        <a:pt x="1" y="30"/>
                        <a:pt x="1" y="30"/>
                        <a:pt x="1" y="30"/>
                      </a:cubicBezTo>
                      <a:cubicBezTo>
                        <a:pt x="1" y="30"/>
                        <a:pt x="1" y="30"/>
                        <a:pt x="2" y="30"/>
                      </a:cubicBezTo>
                      <a:cubicBezTo>
                        <a:pt x="2" y="30"/>
                        <a:pt x="2" y="30"/>
                        <a:pt x="2" y="30"/>
                      </a:cubicBezTo>
                      <a:cubicBezTo>
                        <a:pt x="2" y="30"/>
                        <a:pt x="3" y="30"/>
                        <a:pt x="3" y="30"/>
                      </a:cubicBezTo>
                      <a:cubicBezTo>
                        <a:pt x="3" y="30"/>
                        <a:pt x="3" y="30"/>
                        <a:pt x="4" y="30"/>
                      </a:cubicBezTo>
                      <a:cubicBezTo>
                        <a:pt x="4" y="30"/>
                        <a:pt x="4" y="30"/>
                        <a:pt x="4" y="30"/>
                      </a:cubicBezTo>
                      <a:cubicBezTo>
                        <a:pt x="4" y="29"/>
                        <a:pt x="5" y="29"/>
                        <a:pt x="5" y="29"/>
                      </a:cubicBezTo>
                      <a:cubicBezTo>
                        <a:pt x="5" y="29"/>
                        <a:pt x="5" y="29"/>
                        <a:pt x="6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6" y="29"/>
                        <a:pt x="6" y="29"/>
                        <a:pt x="7" y="29"/>
                      </a:cubicBezTo>
                      <a:cubicBezTo>
                        <a:pt x="7" y="29"/>
                        <a:pt x="7" y="29"/>
                        <a:pt x="7" y="28"/>
                      </a:cubicBezTo>
                      <a:cubicBezTo>
                        <a:pt x="7" y="28"/>
                        <a:pt x="8" y="28"/>
                        <a:pt x="8" y="28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8" y="28"/>
                        <a:pt x="9" y="28"/>
                        <a:pt x="9" y="27"/>
                      </a:cubicBezTo>
                      <a:cubicBezTo>
                        <a:pt x="9" y="27"/>
                        <a:pt x="10" y="27"/>
                        <a:pt x="10" y="26"/>
                      </a:cubicBezTo>
                      <a:cubicBezTo>
                        <a:pt x="11" y="26"/>
                        <a:pt x="12" y="26"/>
                        <a:pt x="13" y="26"/>
                      </a:cubicBezTo>
                      <a:cubicBezTo>
                        <a:pt x="14" y="26"/>
                        <a:pt x="16" y="26"/>
                        <a:pt x="17" y="27"/>
                      </a:cubicBezTo>
                      <a:cubicBezTo>
                        <a:pt x="17" y="27"/>
                        <a:pt x="17" y="27"/>
                        <a:pt x="17" y="27"/>
                      </a:cubicBezTo>
                      <a:cubicBezTo>
                        <a:pt x="17" y="27"/>
                        <a:pt x="18" y="27"/>
                        <a:pt x="18" y="27"/>
                      </a:cubicBezTo>
                      <a:cubicBezTo>
                        <a:pt x="18" y="28"/>
                        <a:pt x="19" y="28"/>
                        <a:pt x="19" y="28"/>
                      </a:cubicBezTo>
                      <a:cubicBezTo>
                        <a:pt x="20" y="29"/>
                        <a:pt x="21" y="30"/>
                        <a:pt x="22" y="30"/>
                      </a:cubicBezTo>
                      <a:cubicBezTo>
                        <a:pt x="22" y="30"/>
                        <a:pt x="23" y="31"/>
                        <a:pt x="23" y="31"/>
                      </a:cubicBezTo>
                      <a:cubicBezTo>
                        <a:pt x="23" y="31"/>
                        <a:pt x="23" y="31"/>
                        <a:pt x="24" y="31"/>
                      </a:cubicBezTo>
                      <a:cubicBezTo>
                        <a:pt x="24" y="31"/>
                        <a:pt x="24" y="31"/>
                        <a:pt x="24" y="32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25" y="32"/>
                        <a:pt x="25" y="32"/>
                        <a:pt x="26" y="33"/>
                      </a:cubicBezTo>
                      <a:cubicBezTo>
                        <a:pt x="26" y="33"/>
                        <a:pt x="26" y="33"/>
                        <a:pt x="26" y="33"/>
                      </a:cubicBezTo>
                      <a:cubicBezTo>
                        <a:pt x="26" y="33"/>
                        <a:pt x="27" y="33"/>
                        <a:pt x="27" y="33"/>
                      </a:cubicBezTo>
                      <a:cubicBezTo>
                        <a:pt x="27" y="33"/>
                        <a:pt x="27" y="33"/>
                        <a:pt x="27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8" name="Freeform 1199"/>
                <p:cNvSpPr>
                  <a:spLocks/>
                </p:cNvSpPr>
                <p:nvPr/>
              </p:nvSpPr>
              <p:spPr bwMode="auto">
                <a:xfrm>
                  <a:off x="2574" y="3204"/>
                  <a:ext cx="36" cy="26"/>
                </a:xfrm>
                <a:custGeom>
                  <a:avLst/>
                  <a:gdLst>
                    <a:gd name="T0" fmla="*/ 32 w 38"/>
                    <a:gd name="T1" fmla="*/ 27 h 27"/>
                    <a:gd name="T2" fmla="*/ 32 w 38"/>
                    <a:gd name="T3" fmla="*/ 26 h 27"/>
                    <a:gd name="T4" fmla="*/ 32 w 38"/>
                    <a:gd name="T5" fmla="*/ 25 h 27"/>
                    <a:gd name="T6" fmla="*/ 33 w 38"/>
                    <a:gd name="T7" fmla="*/ 24 h 27"/>
                    <a:gd name="T8" fmla="*/ 33 w 38"/>
                    <a:gd name="T9" fmla="*/ 23 h 27"/>
                    <a:gd name="T10" fmla="*/ 33 w 38"/>
                    <a:gd name="T11" fmla="*/ 22 h 27"/>
                    <a:gd name="T12" fmla="*/ 33 w 38"/>
                    <a:gd name="T13" fmla="*/ 21 h 27"/>
                    <a:gd name="T14" fmla="*/ 34 w 38"/>
                    <a:gd name="T15" fmla="*/ 21 h 27"/>
                    <a:gd name="T16" fmla="*/ 34 w 38"/>
                    <a:gd name="T17" fmla="*/ 20 h 27"/>
                    <a:gd name="T18" fmla="*/ 34 w 38"/>
                    <a:gd name="T19" fmla="*/ 20 h 27"/>
                    <a:gd name="T20" fmla="*/ 35 w 38"/>
                    <a:gd name="T21" fmla="*/ 19 h 27"/>
                    <a:gd name="T22" fmla="*/ 36 w 38"/>
                    <a:gd name="T23" fmla="*/ 19 h 27"/>
                    <a:gd name="T24" fmla="*/ 36 w 38"/>
                    <a:gd name="T25" fmla="*/ 18 h 27"/>
                    <a:gd name="T26" fmla="*/ 36 w 38"/>
                    <a:gd name="T27" fmla="*/ 18 h 27"/>
                    <a:gd name="T28" fmla="*/ 37 w 38"/>
                    <a:gd name="T29" fmla="*/ 18 h 27"/>
                    <a:gd name="T30" fmla="*/ 37 w 38"/>
                    <a:gd name="T31" fmla="*/ 18 h 27"/>
                    <a:gd name="T32" fmla="*/ 38 w 38"/>
                    <a:gd name="T33" fmla="*/ 17 h 27"/>
                    <a:gd name="T34" fmla="*/ 38 w 38"/>
                    <a:gd name="T35" fmla="*/ 16 h 27"/>
                    <a:gd name="T36" fmla="*/ 38 w 38"/>
                    <a:gd name="T37" fmla="*/ 16 h 27"/>
                    <a:gd name="T38" fmla="*/ 38 w 38"/>
                    <a:gd name="T39" fmla="*/ 14 h 27"/>
                    <a:gd name="T40" fmla="*/ 37 w 38"/>
                    <a:gd name="T41" fmla="*/ 14 h 27"/>
                    <a:gd name="T42" fmla="*/ 37 w 38"/>
                    <a:gd name="T43" fmla="*/ 13 h 27"/>
                    <a:gd name="T44" fmla="*/ 36 w 38"/>
                    <a:gd name="T45" fmla="*/ 12 h 27"/>
                    <a:gd name="T46" fmla="*/ 36 w 38"/>
                    <a:gd name="T47" fmla="*/ 11 h 27"/>
                    <a:gd name="T48" fmla="*/ 36 w 38"/>
                    <a:gd name="T49" fmla="*/ 11 h 27"/>
                    <a:gd name="T50" fmla="*/ 36 w 38"/>
                    <a:gd name="T51" fmla="*/ 10 h 27"/>
                    <a:gd name="T52" fmla="*/ 35 w 38"/>
                    <a:gd name="T53" fmla="*/ 10 h 27"/>
                    <a:gd name="T54" fmla="*/ 35 w 38"/>
                    <a:gd name="T55" fmla="*/ 9 h 27"/>
                    <a:gd name="T56" fmla="*/ 34 w 38"/>
                    <a:gd name="T57" fmla="*/ 8 h 27"/>
                    <a:gd name="T58" fmla="*/ 29 w 38"/>
                    <a:gd name="T59" fmla="*/ 5 h 27"/>
                    <a:gd name="T60" fmla="*/ 25 w 38"/>
                    <a:gd name="T61" fmla="*/ 2 h 27"/>
                    <a:gd name="T62" fmla="*/ 21 w 38"/>
                    <a:gd name="T63" fmla="*/ 1 h 27"/>
                    <a:gd name="T64" fmla="*/ 8 w 38"/>
                    <a:gd name="T65" fmla="*/ 5 h 27"/>
                    <a:gd name="T66" fmla="*/ 8 w 38"/>
                    <a:gd name="T67" fmla="*/ 5 h 27"/>
                    <a:gd name="T68" fmla="*/ 8 w 38"/>
                    <a:gd name="T69" fmla="*/ 5 h 27"/>
                    <a:gd name="T70" fmla="*/ 7 w 38"/>
                    <a:gd name="T71" fmla="*/ 5 h 27"/>
                    <a:gd name="T72" fmla="*/ 7 w 38"/>
                    <a:gd name="T73" fmla="*/ 5 h 27"/>
                    <a:gd name="T74" fmla="*/ 6 w 38"/>
                    <a:gd name="T75" fmla="*/ 5 h 27"/>
                    <a:gd name="T76" fmla="*/ 5 w 38"/>
                    <a:gd name="T77" fmla="*/ 4 h 27"/>
                    <a:gd name="T78" fmla="*/ 5 w 38"/>
                    <a:gd name="T79" fmla="*/ 4 h 27"/>
                    <a:gd name="T80" fmla="*/ 0 w 38"/>
                    <a:gd name="T81" fmla="*/ 6 h 27"/>
                    <a:gd name="T82" fmla="*/ 0 w 38"/>
                    <a:gd name="T83" fmla="*/ 6 h 27"/>
                    <a:gd name="T84" fmla="*/ 2 w 38"/>
                    <a:gd name="T85" fmla="*/ 9 h 27"/>
                    <a:gd name="T86" fmla="*/ 3 w 38"/>
                    <a:gd name="T87" fmla="*/ 8 h 27"/>
                    <a:gd name="T88" fmla="*/ 7 w 38"/>
                    <a:gd name="T89" fmla="*/ 11 h 27"/>
                    <a:gd name="T90" fmla="*/ 9 w 38"/>
                    <a:gd name="T91" fmla="*/ 13 h 27"/>
                    <a:gd name="T92" fmla="*/ 11 w 38"/>
                    <a:gd name="T93" fmla="*/ 14 h 27"/>
                    <a:gd name="T94" fmla="*/ 17 w 38"/>
                    <a:gd name="T95" fmla="*/ 18 h 27"/>
                    <a:gd name="T96" fmla="*/ 18 w 38"/>
                    <a:gd name="T97" fmla="*/ 21 h 27"/>
                    <a:gd name="T98" fmla="*/ 20 w 38"/>
                    <a:gd name="T99" fmla="*/ 19 h 27"/>
                    <a:gd name="T100" fmla="*/ 23 w 38"/>
                    <a:gd name="T101" fmla="*/ 17 h 27"/>
                    <a:gd name="T102" fmla="*/ 25 w 38"/>
                    <a:gd name="T103" fmla="*/ 20 h 27"/>
                    <a:gd name="T104" fmla="*/ 26 w 38"/>
                    <a:gd name="T105" fmla="*/ 23 h 27"/>
                    <a:gd name="T106" fmla="*/ 27 w 38"/>
                    <a:gd name="T107" fmla="*/ 23 h 27"/>
                    <a:gd name="T108" fmla="*/ 31 w 38"/>
                    <a:gd name="T109" fmla="*/ 26 h 27"/>
                    <a:gd name="T110" fmla="*/ 32 w 38"/>
                    <a:gd name="T111" fmla="*/ 26 h 27"/>
                    <a:gd name="T112" fmla="*/ 32 w 38"/>
                    <a:gd name="T113" fmla="*/ 27 h 27"/>
                    <a:gd name="T114" fmla="*/ 32 w 38"/>
                    <a:gd name="T115" fmla="*/ 27 h 27"/>
                    <a:gd name="T116" fmla="*/ 32 w 38"/>
                    <a:gd name="T117" fmla="*/ 27 h 27"/>
                    <a:gd name="T118" fmla="*/ 32 w 38"/>
                    <a:gd name="T1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8" h="27">
                      <a:moveTo>
                        <a:pt x="32" y="27"/>
                      </a:moveTo>
                      <a:cubicBezTo>
                        <a:pt x="32" y="26"/>
                        <a:pt x="32" y="26"/>
                        <a:pt x="32" y="26"/>
                      </a:cubicBez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2" y="24"/>
                        <a:pt x="33" y="24"/>
                        <a:pt x="33" y="24"/>
                      </a:cubicBezTo>
                      <a:cubicBezTo>
                        <a:pt x="33" y="24"/>
                        <a:pt x="33" y="23"/>
                        <a:pt x="33" y="23"/>
                      </a:cubicBezTo>
                      <a:cubicBezTo>
                        <a:pt x="33" y="23"/>
                        <a:pt x="33" y="23"/>
                        <a:pt x="33" y="22"/>
                      </a:cubicBezTo>
                      <a:cubicBezTo>
                        <a:pt x="33" y="22"/>
                        <a:pt x="33" y="22"/>
                        <a:pt x="33" y="21"/>
                      </a:cubicBezTo>
                      <a:cubicBezTo>
                        <a:pt x="34" y="21"/>
                        <a:pt x="34" y="21"/>
                        <a:pt x="34" y="21"/>
                      </a:cubicBezTo>
                      <a:cubicBezTo>
                        <a:pt x="34" y="21"/>
                        <a:pt x="34" y="20"/>
                        <a:pt x="34" y="20"/>
                      </a:cubicBezTo>
                      <a:cubicBezTo>
                        <a:pt x="34" y="20"/>
                        <a:pt x="34" y="20"/>
                        <a:pt x="34" y="20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5" y="19"/>
                        <a:pt x="35" y="19"/>
                        <a:pt x="36" y="19"/>
                      </a:cubicBezTo>
                      <a:cubicBezTo>
                        <a:pt x="36" y="18"/>
                        <a:pt x="36" y="18"/>
                        <a:pt x="36" y="18"/>
                      </a:cubicBezTo>
                      <a:cubicBezTo>
                        <a:pt x="36" y="18"/>
                        <a:pt x="36" y="18"/>
                        <a:pt x="36" y="18"/>
                      </a:cubicBez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7" y="18"/>
                        <a:pt x="37" y="18"/>
                        <a:pt x="37" y="18"/>
                      </a:cubicBezTo>
                      <a:cubicBezTo>
                        <a:pt x="37" y="17"/>
                        <a:pt x="37" y="17"/>
                        <a:pt x="38" y="17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38" y="15"/>
                        <a:pt x="38" y="15"/>
                        <a:pt x="38" y="14"/>
                      </a:cubicBezTo>
                      <a:cubicBezTo>
                        <a:pt x="38" y="14"/>
                        <a:pt x="37" y="14"/>
                        <a:pt x="37" y="14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7" y="13"/>
                        <a:pt x="36" y="12"/>
                        <a:pt x="36" y="12"/>
                      </a:cubicBezTo>
                      <a:cubicBezTo>
                        <a:pt x="36" y="12"/>
                        <a:pt x="36" y="12"/>
                        <a:pt x="36" y="11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6" y="11"/>
                        <a:pt x="36" y="10"/>
                        <a:pt x="36" y="10"/>
                      </a:cubicBezTo>
                      <a:cubicBezTo>
                        <a:pt x="36" y="10"/>
                        <a:pt x="35" y="10"/>
                        <a:pt x="35" y="10"/>
                      </a:cubicBezTo>
                      <a:cubicBezTo>
                        <a:pt x="35" y="10"/>
                        <a:pt x="35" y="10"/>
                        <a:pt x="35" y="9"/>
                      </a:cubicBezTo>
                      <a:cubicBezTo>
                        <a:pt x="35" y="9"/>
                        <a:pt x="34" y="8"/>
                        <a:pt x="34" y="8"/>
                      </a:cubicBezTo>
                      <a:cubicBezTo>
                        <a:pt x="32" y="6"/>
                        <a:pt x="31" y="6"/>
                        <a:pt x="29" y="5"/>
                      </a:cubicBezTo>
                      <a:cubicBezTo>
                        <a:pt x="28" y="4"/>
                        <a:pt x="27" y="3"/>
                        <a:pt x="25" y="2"/>
                      </a:cubicBezTo>
                      <a:cubicBezTo>
                        <a:pt x="24" y="1"/>
                        <a:pt x="22" y="0"/>
                        <a:pt x="21" y="1"/>
                      </a:cubicBezTo>
                      <a:cubicBezTo>
                        <a:pt x="18" y="4"/>
                        <a:pt x="12" y="5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5"/>
                        <a:pt x="5" y="5"/>
                        <a:pt x="5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3" y="5"/>
                        <a:pt x="2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7"/>
                        <a:pt x="1" y="8"/>
                        <a:pt x="2" y="9"/>
                      </a:cubicBezTo>
                      <a:cubicBezTo>
                        <a:pt x="2" y="9"/>
                        <a:pt x="3" y="8"/>
                        <a:pt x="3" y="8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8" y="12"/>
                        <a:pt x="9" y="12"/>
                        <a:pt x="9" y="13"/>
                      </a:cubicBezTo>
                      <a:cubicBezTo>
                        <a:pt x="10" y="13"/>
                        <a:pt x="11" y="13"/>
                        <a:pt x="11" y="14"/>
                      </a:cubicBezTo>
                      <a:cubicBezTo>
                        <a:pt x="14" y="15"/>
                        <a:pt x="17" y="16"/>
                        <a:pt x="17" y="18"/>
                      </a:cubicBezTo>
                      <a:cubicBezTo>
                        <a:pt x="17" y="20"/>
                        <a:pt x="18" y="21"/>
                        <a:pt x="18" y="21"/>
                      </a:cubicBezTo>
                      <a:cubicBezTo>
                        <a:pt x="18" y="20"/>
                        <a:pt x="19" y="20"/>
                        <a:pt x="20" y="19"/>
                      </a:cubicBezTo>
                      <a:cubicBezTo>
                        <a:pt x="21" y="18"/>
                        <a:pt x="22" y="17"/>
                        <a:pt x="23" y="17"/>
                      </a:cubicBezTo>
                      <a:cubicBezTo>
                        <a:pt x="24" y="17"/>
                        <a:pt x="25" y="18"/>
                        <a:pt x="25" y="20"/>
                      </a:cubicBezTo>
                      <a:cubicBezTo>
                        <a:pt x="25" y="22"/>
                        <a:pt x="26" y="23"/>
                        <a:pt x="26" y="23"/>
                      </a:cubicBezTo>
                      <a:cubicBezTo>
                        <a:pt x="27" y="23"/>
                        <a:pt x="27" y="23"/>
                        <a:pt x="27" y="23"/>
                      </a:cubicBezTo>
                      <a:cubicBezTo>
                        <a:pt x="29" y="23"/>
                        <a:pt x="30" y="25"/>
                        <a:pt x="31" y="26"/>
                      </a:cubicBezTo>
                      <a:cubicBezTo>
                        <a:pt x="31" y="26"/>
                        <a:pt x="31" y="26"/>
                        <a:pt x="32" y="26"/>
                      </a:cubicBezTo>
                      <a:cubicBezTo>
                        <a:pt x="32" y="27"/>
                        <a:pt x="32" y="27"/>
                        <a:pt x="32" y="27"/>
                      </a:cubicBezTo>
                      <a:cubicBezTo>
                        <a:pt x="32" y="27"/>
                        <a:pt x="32" y="27"/>
                        <a:pt x="32" y="27"/>
                      </a:cubicBezTo>
                      <a:cubicBezTo>
                        <a:pt x="32" y="27"/>
                        <a:pt x="32" y="27"/>
                        <a:pt x="32" y="27"/>
                      </a:cubicBezTo>
                      <a:cubicBezTo>
                        <a:pt x="32" y="27"/>
                        <a:pt x="32" y="27"/>
                        <a:pt x="32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19" name="Freeform 1200"/>
                <p:cNvSpPr>
                  <a:spLocks/>
                </p:cNvSpPr>
                <p:nvPr/>
              </p:nvSpPr>
              <p:spPr bwMode="auto">
                <a:xfrm>
                  <a:off x="2763" y="3249"/>
                  <a:ext cx="94" cy="59"/>
                </a:xfrm>
                <a:custGeom>
                  <a:avLst/>
                  <a:gdLst>
                    <a:gd name="T0" fmla="*/ 82 w 98"/>
                    <a:gd name="T1" fmla="*/ 38 h 62"/>
                    <a:gd name="T2" fmla="*/ 81 w 98"/>
                    <a:gd name="T3" fmla="*/ 36 h 62"/>
                    <a:gd name="T4" fmla="*/ 80 w 98"/>
                    <a:gd name="T5" fmla="*/ 33 h 62"/>
                    <a:gd name="T6" fmla="*/ 80 w 98"/>
                    <a:gd name="T7" fmla="*/ 31 h 62"/>
                    <a:gd name="T8" fmla="*/ 82 w 98"/>
                    <a:gd name="T9" fmla="*/ 25 h 62"/>
                    <a:gd name="T10" fmla="*/ 74 w 98"/>
                    <a:gd name="T11" fmla="*/ 11 h 62"/>
                    <a:gd name="T12" fmla="*/ 74 w 98"/>
                    <a:gd name="T13" fmla="*/ 11 h 62"/>
                    <a:gd name="T14" fmla="*/ 73 w 98"/>
                    <a:gd name="T15" fmla="*/ 10 h 62"/>
                    <a:gd name="T16" fmla="*/ 73 w 98"/>
                    <a:gd name="T17" fmla="*/ 9 h 62"/>
                    <a:gd name="T18" fmla="*/ 72 w 98"/>
                    <a:gd name="T19" fmla="*/ 8 h 62"/>
                    <a:gd name="T20" fmla="*/ 70 w 98"/>
                    <a:gd name="T21" fmla="*/ 5 h 62"/>
                    <a:gd name="T22" fmla="*/ 69 w 98"/>
                    <a:gd name="T23" fmla="*/ 3 h 62"/>
                    <a:gd name="T24" fmla="*/ 68 w 98"/>
                    <a:gd name="T25" fmla="*/ 0 h 62"/>
                    <a:gd name="T26" fmla="*/ 65 w 98"/>
                    <a:gd name="T27" fmla="*/ 1 h 62"/>
                    <a:gd name="T28" fmla="*/ 64 w 98"/>
                    <a:gd name="T29" fmla="*/ 3 h 62"/>
                    <a:gd name="T30" fmla="*/ 58 w 98"/>
                    <a:gd name="T31" fmla="*/ 5 h 62"/>
                    <a:gd name="T32" fmla="*/ 55 w 98"/>
                    <a:gd name="T33" fmla="*/ 5 h 62"/>
                    <a:gd name="T34" fmla="*/ 45 w 98"/>
                    <a:gd name="T35" fmla="*/ 7 h 62"/>
                    <a:gd name="T36" fmla="*/ 32 w 98"/>
                    <a:gd name="T37" fmla="*/ 4 h 62"/>
                    <a:gd name="T38" fmla="*/ 27 w 98"/>
                    <a:gd name="T39" fmla="*/ 4 h 62"/>
                    <a:gd name="T40" fmla="*/ 26 w 98"/>
                    <a:gd name="T41" fmla="*/ 4 h 62"/>
                    <a:gd name="T42" fmla="*/ 25 w 98"/>
                    <a:gd name="T43" fmla="*/ 5 h 62"/>
                    <a:gd name="T44" fmla="*/ 20 w 98"/>
                    <a:gd name="T45" fmla="*/ 9 h 62"/>
                    <a:gd name="T46" fmla="*/ 16 w 98"/>
                    <a:gd name="T47" fmla="*/ 11 h 62"/>
                    <a:gd name="T48" fmla="*/ 6 w 98"/>
                    <a:gd name="T49" fmla="*/ 28 h 62"/>
                    <a:gd name="T50" fmla="*/ 0 w 98"/>
                    <a:gd name="T51" fmla="*/ 32 h 62"/>
                    <a:gd name="T52" fmla="*/ 4 w 98"/>
                    <a:gd name="T53" fmla="*/ 38 h 62"/>
                    <a:gd name="T54" fmla="*/ 8 w 98"/>
                    <a:gd name="T55" fmla="*/ 41 h 62"/>
                    <a:gd name="T56" fmla="*/ 9 w 98"/>
                    <a:gd name="T57" fmla="*/ 47 h 62"/>
                    <a:gd name="T58" fmla="*/ 22 w 98"/>
                    <a:gd name="T59" fmla="*/ 53 h 62"/>
                    <a:gd name="T60" fmla="*/ 22 w 98"/>
                    <a:gd name="T61" fmla="*/ 56 h 62"/>
                    <a:gd name="T62" fmla="*/ 23 w 98"/>
                    <a:gd name="T63" fmla="*/ 56 h 62"/>
                    <a:gd name="T64" fmla="*/ 25 w 98"/>
                    <a:gd name="T65" fmla="*/ 58 h 62"/>
                    <a:gd name="T66" fmla="*/ 27 w 98"/>
                    <a:gd name="T67" fmla="*/ 60 h 62"/>
                    <a:gd name="T68" fmla="*/ 38 w 98"/>
                    <a:gd name="T69" fmla="*/ 61 h 62"/>
                    <a:gd name="T70" fmla="*/ 51 w 98"/>
                    <a:gd name="T71" fmla="*/ 62 h 62"/>
                    <a:gd name="T72" fmla="*/ 70 w 98"/>
                    <a:gd name="T73" fmla="*/ 56 h 62"/>
                    <a:gd name="T74" fmla="*/ 83 w 98"/>
                    <a:gd name="T75" fmla="*/ 60 h 62"/>
                    <a:gd name="T76" fmla="*/ 83 w 98"/>
                    <a:gd name="T77" fmla="*/ 60 h 62"/>
                    <a:gd name="T78" fmla="*/ 85 w 98"/>
                    <a:gd name="T79" fmla="*/ 60 h 62"/>
                    <a:gd name="T80" fmla="*/ 86 w 98"/>
                    <a:gd name="T81" fmla="*/ 61 h 62"/>
                    <a:gd name="T82" fmla="*/ 93 w 98"/>
                    <a:gd name="T83" fmla="*/ 47 h 62"/>
                    <a:gd name="T84" fmla="*/ 97 w 98"/>
                    <a:gd name="T85" fmla="*/ 43 h 62"/>
                    <a:gd name="T86" fmla="*/ 96 w 98"/>
                    <a:gd name="T87" fmla="*/ 42 h 62"/>
                    <a:gd name="T88" fmla="*/ 95 w 98"/>
                    <a:gd name="T89" fmla="*/ 41 h 62"/>
                    <a:gd name="T90" fmla="*/ 89 w 98"/>
                    <a:gd name="T91" fmla="*/ 44 h 62"/>
                    <a:gd name="T92" fmla="*/ 83 w 98"/>
                    <a:gd name="T93" fmla="*/ 40 h 62"/>
                    <a:gd name="T94" fmla="*/ 83 w 98"/>
                    <a:gd name="T95" fmla="*/ 39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98" h="62">
                      <a:moveTo>
                        <a:pt x="82" y="39"/>
                      </a:moveTo>
                      <a:cubicBezTo>
                        <a:pt x="82" y="39"/>
                        <a:pt x="82" y="38"/>
                        <a:pt x="82" y="38"/>
                      </a:cubicBezTo>
                      <a:cubicBezTo>
                        <a:pt x="82" y="38"/>
                        <a:pt x="81" y="37"/>
                        <a:pt x="81" y="37"/>
                      </a:cubicBezTo>
                      <a:cubicBezTo>
                        <a:pt x="81" y="36"/>
                        <a:pt x="81" y="36"/>
                        <a:pt x="81" y="36"/>
                      </a:cubicBezTo>
                      <a:cubicBezTo>
                        <a:pt x="81" y="35"/>
                        <a:pt x="81" y="35"/>
                        <a:pt x="80" y="34"/>
                      </a:cubicBezTo>
                      <a:cubicBezTo>
                        <a:pt x="80" y="34"/>
                        <a:pt x="80" y="34"/>
                        <a:pt x="80" y="33"/>
                      </a:cubicBezTo>
                      <a:cubicBezTo>
                        <a:pt x="80" y="33"/>
                        <a:pt x="80" y="32"/>
                        <a:pt x="80" y="31"/>
                      </a:cubicBezTo>
                      <a:cubicBezTo>
                        <a:pt x="80" y="31"/>
                        <a:pt x="80" y="31"/>
                        <a:pt x="80" y="31"/>
                      </a:cubicBezTo>
                      <a:cubicBezTo>
                        <a:pt x="80" y="31"/>
                        <a:pt x="80" y="30"/>
                        <a:pt x="80" y="30"/>
                      </a:cubicBezTo>
                      <a:cubicBezTo>
                        <a:pt x="80" y="28"/>
                        <a:pt x="80" y="26"/>
                        <a:pt x="82" y="25"/>
                      </a:cubicBezTo>
                      <a:cubicBezTo>
                        <a:pt x="82" y="23"/>
                        <a:pt x="79" y="16"/>
                        <a:pt x="74" y="12"/>
                      </a:cubicBezTo>
                      <a:cubicBezTo>
                        <a:pt x="74" y="12"/>
                        <a:pt x="74" y="12"/>
                        <a:pt x="74" y="11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11"/>
                        <a:pt x="73" y="10"/>
                        <a:pt x="73" y="10"/>
                      </a:cubicBezTo>
                      <a:cubicBezTo>
                        <a:pt x="73" y="10"/>
                        <a:pt x="73" y="10"/>
                        <a:pt x="73" y="10"/>
                      </a:cubicBezTo>
                      <a:cubicBezTo>
                        <a:pt x="73" y="10"/>
                        <a:pt x="73" y="9"/>
                        <a:pt x="73" y="9"/>
                      </a:cubicBezTo>
                      <a:cubicBezTo>
                        <a:pt x="73" y="9"/>
                        <a:pt x="72" y="9"/>
                        <a:pt x="72" y="8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72" y="7"/>
                        <a:pt x="71" y="7"/>
                        <a:pt x="71" y="7"/>
                      </a:cubicBezTo>
                      <a:cubicBezTo>
                        <a:pt x="71" y="6"/>
                        <a:pt x="71" y="6"/>
                        <a:pt x="70" y="5"/>
                      </a:cubicBezTo>
                      <a:cubicBezTo>
                        <a:pt x="70" y="5"/>
                        <a:pt x="70" y="5"/>
                        <a:pt x="70" y="4"/>
                      </a:cubicBezTo>
                      <a:cubicBezTo>
                        <a:pt x="70" y="4"/>
                        <a:pt x="69" y="3"/>
                        <a:pt x="69" y="3"/>
                      </a:cubicBezTo>
                      <a:cubicBezTo>
                        <a:pt x="69" y="2"/>
                        <a:pt x="69" y="2"/>
                        <a:pt x="68" y="2"/>
                      </a:cubicBezTo>
                      <a:cubicBezTo>
                        <a:pt x="68" y="1"/>
                        <a:pt x="68" y="1"/>
                        <a:pt x="68" y="0"/>
                      </a:cubicBezTo>
                      <a:cubicBezTo>
                        <a:pt x="66" y="1"/>
                        <a:pt x="66" y="1"/>
                        <a:pt x="65" y="1"/>
                      </a:cubicBezTo>
                      <a:cubicBezTo>
                        <a:pt x="65" y="1"/>
                        <a:pt x="65" y="1"/>
                        <a:pt x="65" y="1"/>
                      </a:cubicBezTo>
                      <a:cubicBezTo>
                        <a:pt x="65" y="1"/>
                        <a:pt x="65" y="1"/>
                        <a:pt x="65" y="1"/>
                      </a:cubicBezTo>
                      <a:cubicBezTo>
                        <a:pt x="64" y="2"/>
                        <a:pt x="64" y="2"/>
                        <a:pt x="64" y="3"/>
                      </a:cubicBezTo>
                      <a:cubicBezTo>
                        <a:pt x="63" y="4"/>
                        <a:pt x="61" y="5"/>
                        <a:pt x="59" y="5"/>
                      </a:cubicBezTo>
                      <a:cubicBezTo>
                        <a:pt x="59" y="5"/>
                        <a:pt x="58" y="5"/>
                        <a:pt x="58" y="5"/>
                      </a:cubicBezTo>
                      <a:cubicBezTo>
                        <a:pt x="57" y="6"/>
                        <a:pt x="57" y="6"/>
                        <a:pt x="57" y="6"/>
                      </a:cubicBezTo>
                      <a:cubicBezTo>
                        <a:pt x="56" y="6"/>
                        <a:pt x="55" y="6"/>
                        <a:pt x="55" y="5"/>
                      </a:cubicBezTo>
                      <a:cubicBezTo>
                        <a:pt x="54" y="5"/>
                        <a:pt x="53" y="5"/>
                        <a:pt x="52" y="6"/>
                      </a:cubicBezTo>
                      <a:cubicBezTo>
                        <a:pt x="50" y="8"/>
                        <a:pt x="46" y="9"/>
                        <a:pt x="45" y="7"/>
                      </a:cubicBezTo>
                      <a:cubicBezTo>
                        <a:pt x="44" y="7"/>
                        <a:pt x="41" y="6"/>
                        <a:pt x="39" y="6"/>
                      </a:cubicBezTo>
                      <a:cubicBezTo>
                        <a:pt x="38" y="6"/>
                        <a:pt x="36" y="5"/>
                        <a:pt x="32" y="4"/>
                      </a:cubicBezTo>
                      <a:cubicBezTo>
                        <a:pt x="31" y="4"/>
                        <a:pt x="29" y="4"/>
                        <a:pt x="28" y="4"/>
                      </a:cubicBezTo>
                      <a:cubicBezTo>
                        <a:pt x="28" y="4"/>
                        <a:pt x="27" y="4"/>
                        <a:pt x="27" y="4"/>
                      </a:cubicBezTo>
                      <a:cubicBezTo>
                        <a:pt x="27" y="4"/>
                        <a:pt x="27" y="4"/>
                        <a:pt x="27" y="4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4"/>
                        <a:pt x="25" y="4"/>
                        <a:pt x="25" y="5"/>
                      </a:cubicBezTo>
                      <a:cubicBezTo>
                        <a:pt x="25" y="5"/>
                        <a:pt x="24" y="6"/>
                        <a:pt x="24" y="6"/>
                      </a:cubicBezTo>
                      <a:cubicBezTo>
                        <a:pt x="23" y="7"/>
                        <a:pt x="21" y="8"/>
                        <a:pt x="20" y="9"/>
                      </a:cubicBezTo>
                      <a:cubicBezTo>
                        <a:pt x="20" y="9"/>
                        <a:pt x="19" y="9"/>
                        <a:pt x="19" y="9"/>
                      </a:cubicBezTo>
                      <a:cubicBezTo>
                        <a:pt x="18" y="10"/>
                        <a:pt x="17" y="10"/>
                        <a:pt x="16" y="11"/>
                      </a:cubicBezTo>
                      <a:cubicBezTo>
                        <a:pt x="16" y="11"/>
                        <a:pt x="14" y="14"/>
                        <a:pt x="13" y="16"/>
                      </a:cubicBezTo>
                      <a:cubicBezTo>
                        <a:pt x="11" y="21"/>
                        <a:pt x="9" y="25"/>
                        <a:pt x="6" y="28"/>
                      </a:cubicBezTo>
                      <a:cubicBezTo>
                        <a:pt x="4" y="30"/>
                        <a:pt x="2" y="31"/>
                        <a:pt x="1" y="32"/>
                      </a:cubicBezTo>
                      <a:cubicBezTo>
                        <a:pt x="1" y="32"/>
                        <a:pt x="1" y="32"/>
                        <a:pt x="0" y="32"/>
                      </a:cubicBezTo>
                      <a:cubicBezTo>
                        <a:pt x="1" y="32"/>
                        <a:pt x="1" y="33"/>
                        <a:pt x="1" y="33"/>
                      </a:cubicBezTo>
                      <a:cubicBezTo>
                        <a:pt x="2" y="34"/>
                        <a:pt x="4" y="36"/>
                        <a:pt x="4" y="38"/>
                      </a:cubicBezTo>
                      <a:cubicBezTo>
                        <a:pt x="4" y="40"/>
                        <a:pt x="5" y="40"/>
                        <a:pt x="6" y="40"/>
                      </a:cubicBezTo>
                      <a:cubicBezTo>
                        <a:pt x="7" y="40"/>
                        <a:pt x="7" y="40"/>
                        <a:pt x="8" y="41"/>
                      </a:cubicBezTo>
                      <a:cubicBezTo>
                        <a:pt x="9" y="42"/>
                        <a:pt x="9" y="44"/>
                        <a:pt x="9" y="46"/>
                      </a:cubicBezTo>
                      <a:cubicBezTo>
                        <a:pt x="9" y="46"/>
                        <a:pt x="9" y="47"/>
                        <a:pt x="9" y="47"/>
                      </a:cubicBezTo>
                      <a:cubicBezTo>
                        <a:pt x="9" y="47"/>
                        <a:pt x="9" y="47"/>
                        <a:pt x="10" y="47"/>
                      </a:cubicBezTo>
                      <a:cubicBezTo>
                        <a:pt x="17" y="48"/>
                        <a:pt x="22" y="49"/>
                        <a:pt x="22" y="53"/>
                      </a:cubicBezTo>
                      <a:cubicBezTo>
                        <a:pt x="22" y="53"/>
                        <a:pt x="22" y="54"/>
                        <a:pt x="22" y="54"/>
                      </a:cubicBezTo>
                      <a:cubicBezTo>
                        <a:pt x="22" y="55"/>
                        <a:pt x="22" y="56"/>
                        <a:pt x="22" y="56"/>
                      </a:cubicBezTo>
                      <a:cubicBezTo>
                        <a:pt x="22" y="56"/>
                        <a:pt x="22" y="56"/>
                        <a:pt x="22" y="56"/>
                      </a:cubicBezTo>
                      <a:cubicBezTo>
                        <a:pt x="22" y="56"/>
                        <a:pt x="23" y="56"/>
                        <a:pt x="23" y="56"/>
                      </a:cubicBezTo>
                      <a:cubicBezTo>
                        <a:pt x="23" y="57"/>
                        <a:pt x="24" y="57"/>
                        <a:pt x="24" y="57"/>
                      </a:cubicBezTo>
                      <a:cubicBezTo>
                        <a:pt x="24" y="58"/>
                        <a:pt x="25" y="58"/>
                        <a:pt x="25" y="58"/>
                      </a:cubicBezTo>
                      <a:cubicBezTo>
                        <a:pt x="25" y="58"/>
                        <a:pt x="26" y="59"/>
                        <a:pt x="26" y="59"/>
                      </a:cubicBezTo>
                      <a:cubicBezTo>
                        <a:pt x="26" y="59"/>
                        <a:pt x="27" y="60"/>
                        <a:pt x="27" y="60"/>
                      </a:cubicBezTo>
                      <a:cubicBezTo>
                        <a:pt x="28" y="60"/>
                        <a:pt x="30" y="60"/>
                        <a:pt x="33" y="61"/>
                      </a:cubicBezTo>
                      <a:cubicBezTo>
                        <a:pt x="35" y="61"/>
                        <a:pt x="37" y="61"/>
                        <a:pt x="38" y="61"/>
                      </a:cubicBezTo>
                      <a:cubicBezTo>
                        <a:pt x="39" y="61"/>
                        <a:pt x="39" y="61"/>
                        <a:pt x="41" y="61"/>
                      </a:cubicBezTo>
                      <a:cubicBezTo>
                        <a:pt x="44" y="61"/>
                        <a:pt x="49" y="61"/>
                        <a:pt x="51" y="62"/>
                      </a:cubicBezTo>
                      <a:cubicBezTo>
                        <a:pt x="53" y="62"/>
                        <a:pt x="55" y="61"/>
                        <a:pt x="57" y="59"/>
                      </a:cubicBezTo>
                      <a:cubicBezTo>
                        <a:pt x="60" y="56"/>
                        <a:pt x="68" y="56"/>
                        <a:pt x="70" y="56"/>
                      </a:cubicBezTo>
                      <a:cubicBezTo>
                        <a:pt x="71" y="56"/>
                        <a:pt x="72" y="56"/>
                        <a:pt x="72" y="56"/>
                      </a:cubicBezTo>
                      <a:cubicBezTo>
                        <a:pt x="78" y="57"/>
                        <a:pt x="82" y="57"/>
                        <a:pt x="83" y="60"/>
                      </a:cubicBezTo>
                      <a:cubicBezTo>
                        <a:pt x="83" y="60"/>
                        <a:pt x="83" y="60"/>
                        <a:pt x="83" y="60"/>
                      </a:cubicBezTo>
                      <a:cubicBezTo>
                        <a:pt x="83" y="60"/>
                        <a:pt x="83" y="60"/>
                        <a:pt x="83" y="60"/>
                      </a:cubicBezTo>
                      <a:cubicBezTo>
                        <a:pt x="84" y="60"/>
                        <a:pt x="84" y="60"/>
                        <a:pt x="84" y="60"/>
                      </a:cubicBezTo>
                      <a:cubicBezTo>
                        <a:pt x="84" y="60"/>
                        <a:pt x="84" y="60"/>
                        <a:pt x="85" y="60"/>
                      </a:cubicBezTo>
                      <a:cubicBezTo>
                        <a:pt x="85" y="61"/>
                        <a:pt x="85" y="61"/>
                        <a:pt x="86" y="61"/>
                      </a:cubicBezTo>
                      <a:cubicBezTo>
                        <a:pt x="86" y="61"/>
                        <a:pt x="86" y="61"/>
                        <a:pt x="86" y="61"/>
                      </a:cubicBezTo>
                      <a:cubicBezTo>
                        <a:pt x="86" y="60"/>
                        <a:pt x="86" y="59"/>
                        <a:pt x="86" y="58"/>
                      </a:cubicBezTo>
                      <a:cubicBezTo>
                        <a:pt x="86" y="54"/>
                        <a:pt x="89" y="47"/>
                        <a:pt x="93" y="47"/>
                      </a:cubicBezTo>
                      <a:cubicBezTo>
                        <a:pt x="94" y="47"/>
                        <a:pt x="94" y="47"/>
                        <a:pt x="94" y="47"/>
                      </a:cubicBezTo>
                      <a:cubicBezTo>
                        <a:pt x="97" y="46"/>
                        <a:pt x="98" y="46"/>
                        <a:pt x="97" y="43"/>
                      </a:cubicBezTo>
                      <a:cubicBezTo>
                        <a:pt x="97" y="43"/>
                        <a:pt x="97" y="43"/>
                        <a:pt x="97" y="43"/>
                      </a:cubicBezTo>
                      <a:cubicBezTo>
                        <a:pt x="97" y="43"/>
                        <a:pt x="96" y="42"/>
                        <a:pt x="96" y="42"/>
                      </a:cubicBezTo>
                      <a:cubicBezTo>
                        <a:pt x="96" y="42"/>
                        <a:pt x="96" y="42"/>
                        <a:pt x="96" y="42"/>
                      </a:cubicBezTo>
                      <a:cubicBezTo>
                        <a:pt x="96" y="42"/>
                        <a:pt x="95" y="41"/>
                        <a:pt x="95" y="41"/>
                      </a:cubicBezTo>
                      <a:cubicBezTo>
                        <a:pt x="95" y="42"/>
                        <a:pt x="94" y="42"/>
                        <a:pt x="93" y="42"/>
                      </a:cubicBezTo>
                      <a:cubicBezTo>
                        <a:pt x="91" y="43"/>
                        <a:pt x="90" y="44"/>
                        <a:pt x="89" y="44"/>
                      </a:cubicBezTo>
                      <a:cubicBezTo>
                        <a:pt x="87" y="44"/>
                        <a:pt x="84" y="43"/>
                        <a:pt x="83" y="41"/>
                      </a:cubicBezTo>
                      <a:cubicBezTo>
                        <a:pt x="83" y="40"/>
                        <a:pt x="83" y="40"/>
                        <a:pt x="83" y="40"/>
                      </a:cubicBezTo>
                      <a:cubicBezTo>
                        <a:pt x="83" y="39"/>
                        <a:pt x="83" y="39"/>
                        <a:pt x="83" y="39"/>
                      </a:cubicBezTo>
                      <a:cubicBezTo>
                        <a:pt x="83" y="39"/>
                        <a:pt x="83" y="39"/>
                        <a:pt x="83" y="39"/>
                      </a:cubicBezTo>
                      <a:cubicBezTo>
                        <a:pt x="83" y="39"/>
                        <a:pt x="82" y="39"/>
                        <a:pt x="82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0" name="Freeform 1201"/>
                <p:cNvSpPr>
                  <a:spLocks/>
                </p:cNvSpPr>
                <p:nvPr/>
              </p:nvSpPr>
              <p:spPr bwMode="auto">
                <a:xfrm>
                  <a:off x="2831" y="3247"/>
                  <a:ext cx="29" cy="36"/>
                </a:xfrm>
                <a:custGeom>
                  <a:avLst/>
                  <a:gdLst>
                    <a:gd name="T0" fmla="*/ 1 w 30"/>
                    <a:gd name="T1" fmla="*/ 1 h 38"/>
                    <a:gd name="T2" fmla="*/ 1 w 30"/>
                    <a:gd name="T3" fmla="*/ 2 h 38"/>
                    <a:gd name="T4" fmla="*/ 2 w 30"/>
                    <a:gd name="T5" fmla="*/ 4 h 38"/>
                    <a:gd name="T6" fmla="*/ 3 w 30"/>
                    <a:gd name="T7" fmla="*/ 5 h 38"/>
                    <a:gd name="T8" fmla="*/ 3 w 30"/>
                    <a:gd name="T9" fmla="*/ 6 h 38"/>
                    <a:gd name="T10" fmla="*/ 4 w 30"/>
                    <a:gd name="T11" fmla="*/ 7 h 38"/>
                    <a:gd name="T12" fmla="*/ 4 w 30"/>
                    <a:gd name="T13" fmla="*/ 8 h 38"/>
                    <a:gd name="T14" fmla="*/ 5 w 30"/>
                    <a:gd name="T15" fmla="*/ 8 h 38"/>
                    <a:gd name="T16" fmla="*/ 5 w 30"/>
                    <a:gd name="T17" fmla="*/ 9 h 38"/>
                    <a:gd name="T18" fmla="*/ 5 w 30"/>
                    <a:gd name="T19" fmla="*/ 9 h 38"/>
                    <a:gd name="T20" fmla="*/ 6 w 30"/>
                    <a:gd name="T21" fmla="*/ 10 h 38"/>
                    <a:gd name="T22" fmla="*/ 6 w 30"/>
                    <a:gd name="T23" fmla="*/ 10 h 38"/>
                    <a:gd name="T24" fmla="*/ 6 w 30"/>
                    <a:gd name="T25" fmla="*/ 11 h 38"/>
                    <a:gd name="T26" fmla="*/ 6 w 30"/>
                    <a:gd name="T27" fmla="*/ 11 h 38"/>
                    <a:gd name="T28" fmla="*/ 6 w 30"/>
                    <a:gd name="T29" fmla="*/ 11 h 38"/>
                    <a:gd name="T30" fmla="*/ 13 w 30"/>
                    <a:gd name="T31" fmla="*/ 30 h 38"/>
                    <a:gd name="T32" fmla="*/ 13 w 30"/>
                    <a:gd name="T33" fmla="*/ 33 h 38"/>
                    <a:gd name="T34" fmla="*/ 13 w 30"/>
                    <a:gd name="T35" fmla="*/ 35 h 38"/>
                    <a:gd name="T36" fmla="*/ 14 w 30"/>
                    <a:gd name="T37" fmla="*/ 36 h 38"/>
                    <a:gd name="T38" fmla="*/ 14 w 30"/>
                    <a:gd name="T39" fmla="*/ 37 h 38"/>
                    <a:gd name="T40" fmla="*/ 14 w 30"/>
                    <a:gd name="T41" fmla="*/ 38 h 38"/>
                    <a:gd name="T42" fmla="*/ 16 w 30"/>
                    <a:gd name="T43" fmla="*/ 36 h 38"/>
                    <a:gd name="T44" fmla="*/ 16 w 30"/>
                    <a:gd name="T45" fmla="*/ 35 h 38"/>
                    <a:gd name="T46" fmla="*/ 16 w 30"/>
                    <a:gd name="T47" fmla="*/ 34 h 38"/>
                    <a:gd name="T48" fmla="*/ 17 w 30"/>
                    <a:gd name="T49" fmla="*/ 34 h 38"/>
                    <a:gd name="T50" fmla="*/ 17 w 30"/>
                    <a:gd name="T51" fmla="*/ 33 h 38"/>
                    <a:gd name="T52" fmla="*/ 17 w 30"/>
                    <a:gd name="T53" fmla="*/ 33 h 38"/>
                    <a:gd name="T54" fmla="*/ 18 w 30"/>
                    <a:gd name="T55" fmla="*/ 32 h 38"/>
                    <a:gd name="T56" fmla="*/ 18 w 30"/>
                    <a:gd name="T57" fmla="*/ 32 h 38"/>
                    <a:gd name="T58" fmla="*/ 18 w 30"/>
                    <a:gd name="T59" fmla="*/ 32 h 38"/>
                    <a:gd name="T60" fmla="*/ 18 w 30"/>
                    <a:gd name="T61" fmla="*/ 31 h 38"/>
                    <a:gd name="T62" fmla="*/ 18 w 30"/>
                    <a:gd name="T63" fmla="*/ 31 h 38"/>
                    <a:gd name="T64" fmla="*/ 18 w 30"/>
                    <a:gd name="T65" fmla="*/ 31 h 38"/>
                    <a:gd name="T66" fmla="*/ 18 w 30"/>
                    <a:gd name="T67" fmla="*/ 31 h 38"/>
                    <a:gd name="T68" fmla="*/ 23 w 30"/>
                    <a:gd name="T69" fmla="*/ 24 h 38"/>
                    <a:gd name="T70" fmla="*/ 24 w 30"/>
                    <a:gd name="T71" fmla="*/ 24 h 38"/>
                    <a:gd name="T72" fmla="*/ 25 w 30"/>
                    <a:gd name="T73" fmla="*/ 24 h 38"/>
                    <a:gd name="T74" fmla="*/ 29 w 30"/>
                    <a:gd name="T75" fmla="*/ 25 h 38"/>
                    <a:gd name="T76" fmla="*/ 30 w 30"/>
                    <a:gd name="T77" fmla="*/ 25 h 38"/>
                    <a:gd name="T78" fmla="*/ 28 w 30"/>
                    <a:gd name="T79" fmla="*/ 21 h 38"/>
                    <a:gd name="T80" fmla="*/ 21 w 30"/>
                    <a:gd name="T81" fmla="*/ 9 h 38"/>
                    <a:gd name="T82" fmla="*/ 15 w 30"/>
                    <a:gd name="T83" fmla="*/ 5 h 38"/>
                    <a:gd name="T84" fmla="*/ 9 w 30"/>
                    <a:gd name="T85" fmla="*/ 2 h 38"/>
                    <a:gd name="T86" fmla="*/ 6 w 30"/>
                    <a:gd name="T87" fmla="*/ 0 h 38"/>
                    <a:gd name="T88" fmla="*/ 5 w 30"/>
                    <a:gd name="T89" fmla="*/ 0 h 38"/>
                    <a:gd name="T90" fmla="*/ 0 w 30"/>
                    <a:gd name="T91" fmla="*/ 1 h 38"/>
                    <a:gd name="T92" fmla="*/ 1 w 30"/>
                    <a:gd name="T93" fmla="*/ 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0" h="38">
                      <a:moveTo>
                        <a:pt x="1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3" y="5"/>
                      </a:cubicBezTo>
                      <a:cubicBezTo>
                        <a:pt x="3" y="5"/>
                        <a:pt x="3" y="6"/>
                        <a:pt x="3" y="6"/>
                      </a:cubicBezTo>
                      <a:cubicBezTo>
                        <a:pt x="3" y="6"/>
                        <a:pt x="4" y="6"/>
                        <a:pt x="4" y="7"/>
                      </a:cubicBezTo>
                      <a:cubicBezTo>
                        <a:pt x="4" y="7"/>
                        <a:pt x="4" y="7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5" y="8"/>
                        <a:pt x="5" y="9"/>
                        <a:pt x="5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0"/>
                        <a:pt x="6" y="10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6" y="11"/>
                        <a:pt x="6" y="11"/>
                        <a:pt x="6" y="11"/>
                      </a:cubicBezTo>
                      <a:cubicBezTo>
                        <a:pt x="7" y="11"/>
                        <a:pt x="18" y="25"/>
                        <a:pt x="13" y="30"/>
                      </a:cubicBezTo>
                      <a:cubicBezTo>
                        <a:pt x="13" y="30"/>
                        <a:pt x="13" y="31"/>
                        <a:pt x="13" y="33"/>
                      </a:cubicBezTo>
                      <a:cubicBezTo>
                        <a:pt x="13" y="34"/>
                        <a:pt x="13" y="35"/>
                        <a:pt x="13" y="35"/>
                      </a:cubicBezTo>
                      <a:cubicBezTo>
                        <a:pt x="13" y="36"/>
                        <a:pt x="13" y="36"/>
                        <a:pt x="14" y="36"/>
                      </a:cubicBezTo>
                      <a:cubicBezTo>
                        <a:pt x="14" y="36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8"/>
                      </a:cubicBezTo>
                      <a:cubicBezTo>
                        <a:pt x="15" y="37"/>
                        <a:pt x="15" y="36"/>
                        <a:pt x="16" y="36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7" y="34"/>
                        <a:pt x="17" y="34"/>
                        <a:pt x="17" y="34"/>
                      </a:cubicBezTo>
                      <a:cubicBezTo>
                        <a:pt x="17" y="34"/>
                        <a:pt x="17" y="33"/>
                        <a:pt x="17" y="33"/>
                      </a:cubicBezTo>
                      <a:cubicBezTo>
                        <a:pt x="17" y="33"/>
                        <a:pt x="17" y="33"/>
                        <a:pt x="17" y="33"/>
                      </a:cubicBezTo>
                      <a:cubicBezTo>
                        <a:pt x="18" y="33"/>
                        <a:pt x="18" y="32"/>
                        <a:pt x="18" y="32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8" y="32"/>
                        <a:pt x="18" y="32"/>
                        <a:pt x="18" y="31"/>
                      </a:cubicBezTo>
                      <a:cubicBezTo>
                        <a:pt x="18" y="31"/>
                        <a:pt x="18" y="31"/>
                        <a:pt x="18" y="31"/>
                      </a:cubicBezTo>
                      <a:cubicBezTo>
                        <a:pt x="18" y="31"/>
                        <a:pt x="18" y="31"/>
                        <a:pt x="18" y="31"/>
                      </a:cubicBezTo>
                      <a:cubicBezTo>
                        <a:pt x="18" y="31"/>
                        <a:pt x="18" y="31"/>
                        <a:pt x="18" y="31"/>
                      </a:cubicBezTo>
                      <a:cubicBezTo>
                        <a:pt x="18" y="25"/>
                        <a:pt x="21" y="24"/>
                        <a:pt x="23" y="24"/>
                      </a:cubicBezTo>
                      <a:cubicBezTo>
                        <a:pt x="23" y="24"/>
                        <a:pt x="23" y="24"/>
                        <a:pt x="24" y="24"/>
                      </a:cubicBezTo>
                      <a:cubicBezTo>
                        <a:pt x="24" y="24"/>
                        <a:pt x="25" y="24"/>
                        <a:pt x="25" y="24"/>
                      </a:cubicBezTo>
                      <a:cubicBezTo>
                        <a:pt x="26" y="24"/>
                        <a:pt x="28" y="25"/>
                        <a:pt x="29" y="25"/>
                      </a:cubicBezTo>
                      <a:cubicBezTo>
                        <a:pt x="29" y="25"/>
                        <a:pt x="30" y="25"/>
                        <a:pt x="30" y="25"/>
                      </a:cubicBezTo>
                      <a:cubicBezTo>
                        <a:pt x="30" y="24"/>
                        <a:pt x="29" y="22"/>
                        <a:pt x="28" y="21"/>
                      </a:cubicBezTo>
                      <a:cubicBezTo>
                        <a:pt x="26" y="19"/>
                        <a:pt x="22" y="14"/>
                        <a:pt x="21" y="9"/>
                      </a:cubicBezTo>
                      <a:cubicBezTo>
                        <a:pt x="20" y="6"/>
                        <a:pt x="16" y="5"/>
                        <a:pt x="15" y="5"/>
                      </a:cubicBezTo>
                      <a:cubicBezTo>
                        <a:pt x="13" y="5"/>
                        <a:pt x="11" y="3"/>
                        <a:pt x="9" y="2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0"/>
                        <a:pt x="2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1" name="Freeform 1202"/>
                <p:cNvSpPr>
                  <a:spLocks/>
                </p:cNvSpPr>
                <p:nvPr/>
              </p:nvSpPr>
              <p:spPr bwMode="auto">
                <a:xfrm>
                  <a:off x="2783" y="3306"/>
                  <a:ext cx="61" cy="33"/>
                </a:xfrm>
                <a:custGeom>
                  <a:avLst/>
                  <a:gdLst>
                    <a:gd name="T0" fmla="*/ 62 w 64"/>
                    <a:gd name="T1" fmla="*/ 4 h 34"/>
                    <a:gd name="T2" fmla="*/ 61 w 64"/>
                    <a:gd name="T3" fmla="*/ 3 h 34"/>
                    <a:gd name="T4" fmla="*/ 60 w 64"/>
                    <a:gd name="T5" fmla="*/ 2 h 34"/>
                    <a:gd name="T6" fmla="*/ 60 w 64"/>
                    <a:gd name="T7" fmla="*/ 2 h 34"/>
                    <a:gd name="T8" fmla="*/ 60 w 64"/>
                    <a:gd name="T9" fmla="*/ 2 h 34"/>
                    <a:gd name="T10" fmla="*/ 52 w 64"/>
                    <a:gd name="T11" fmla="*/ 0 h 34"/>
                    <a:gd name="T12" fmla="*/ 40 w 64"/>
                    <a:gd name="T13" fmla="*/ 2 h 34"/>
                    <a:gd name="T14" fmla="*/ 21 w 64"/>
                    <a:gd name="T15" fmla="*/ 5 h 34"/>
                    <a:gd name="T16" fmla="*/ 18 w 64"/>
                    <a:gd name="T17" fmla="*/ 5 h 34"/>
                    <a:gd name="T18" fmla="*/ 7 w 64"/>
                    <a:gd name="T19" fmla="*/ 4 h 34"/>
                    <a:gd name="T20" fmla="*/ 7 w 64"/>
                    <a:gd name="T21" fmla="*/ 4 h 34"/>
                    <a:gd name="T22" fmla="*/ 4 w 64"/>
                    <a:gd name="T23" fmla="*/ 3 h 34"/>
                    <a:gd name="T24" fmla="*/ 2 w 64"/>
                    <a:gd name="T25" fmla="*/ 1 h 34"/>
                    <a:gd name="T26" fmla="*/ 1 w 64"/>
                    <a:gd name="T27" fmla="*/ 0 h 34"/>
                    <a:gd name="T28" fmla="*/ 1 w 64"/>
                    <a:gd name="T29" fmla="*/ 0 h 34"/>
                    <a:gd name="T30" fmla="*/ 0 w 64"/>
                    <a:gd name="T31" fmla="*/ 2 h 34"/>
                    <a:gd name="T32" fmla="*/ 5 w 64"/>
                    <a:gd name="T33" fmla="*/ 14 h 34"/>
                    <a:gd name="T34" fmla="*/ 2 w 64"/>
                    <a:gd name="T35" fmla="*/ 16 h 34"/>
                    <a:gd name="T36" fmla="*/ 1 w 64"/>
                    <a:gd name="T37" fmla="*/ 19 h 34"/>
                    <a:gd name="T38" fmla="*/ 1 w 64"/>
                    <a:gd name="T39" fmla="*/ 20 h 34"/>
                    <a:gd name="T40" fmla="*/ 1 w 64"/>
                    <a:gd name="T41" fmla="*/ 22 h 34"/>
                    <a:gd name="T42" fmla="*/ 1 w 64"/>
                    <a:gd name="T43" fmla="*/ 23 h 34"/>
                    <a:gd name="T44" fmla="*/ 8 w 64"/>
                    <a:gd name="T45" fmla="*/ 31 h 34"/>
                    <a:gd name="T46" fmla="*/ 9 w 64"/>
                    <a:gd name="T47" fmla="*/ 32 h 34"/>
                    <a:gd name="T48" fmla="*/ 10 w 64"/>
                    <a:gd name="T49" fmla="*/ 32 h 34"/>
                    <a:gd name="T50" fmla="*/ 12 w 64"/>
                    <a:gd name="T51" fmla="*/ 32 h 34"/>
                    <a:gd name="T52" fmla="*/ 15 w 64"/>
                    <a:gd name="T53" fmla="*/ 32 h 34"/>
                    <a:gd name="T54" fmla="*/ 24 w 64"/>
                    <a:gd name="T55" fmla="*/ 32 h 34"/>
                    <a:gd name="T56" fmla="*/ 24 w 64"/>
                    <a:gd name="T57" fmla="*/ 33 h 34"/>
                    <a:gd name="T58" fmla="*/ 26 w 64"/>
                    <a:gd name="T59" fmla="*/ 33 h 34"/>
                    <a:gd name="T60" fmla="*/ 27 w 64"/>
                    <a:gd name="T61" fmla="*/ 33 h 34"/>
                    <a:gd name="T62" fmla="*/ 29 w 64"/>
                    <a:gd name="T63" fmla="*/ 34 h 34"/>
                    <a:gd name="T64" fmla="*/ 31 w 64"/>
                    <a:gd name="T65" fmla="*/ 34 h 34"/>
                    <a:gd name="T66" fmla="*/ 33 w 64"/>
                    <a:gd name="T67" fmla="*/ 34 h 34"/>
                    <a:gd name="T68" fmla="*/ 35 w 64"/>
                    <a:gd name="T69" fmla="*/ 34 h 34"/>
                    <a:gd name="T70" fmla="*/ 37 w 64"/>
                    <a:gd name="T71" fmla="*/ 34 h 34"/>
                    <a:gd name="T72" fmla="*/ 37 w 64"/>
                    <a:gd name="T73" fmla="*/ 32 h 34"/>
                    <a:gd name="T74" fmla="*/ 38 w 64"/>
                    <a:gd name="T75" fmla="*/ 31 h 34"/>
                    <a:gd name="T76" fmla="*/ 40 w 64"/>
                    <a:gd name="T77" fmla="*/ 30 h 34"/>
                    <a:gd name="T78" fmla="*/ 41 w 64"/>
                    <a:gd name="T79" fmla="*/ 30 h 34"/>
                    <a:gd name="T80" fmla="*/ 42 w 64"/>
                    <a:gd name="T81" fmla="*/ 29 h 34"/>
                    <a:gd name="T82" fmla="*/ 42 w 64"/>
                    <a:gd name="T83" fmla="*/ 28 h 34"/>
                    <a:gd name="T84" fmla="*/ 42 w 64"/>
                    <a:gd name="T85" fmla="*/ 28 h 34"/>
                    <a:gd name="T86" fmla="*/ 43 w 64"/>
                    <a:gd name="T87" fmla="*/ 27 h 34"/>
                    <a:gd name="T88" fmla="*/ 44 w 64"/>
                    <a:gd name="T89" fmla="*/ 26 h 34"/>
                    <a:gd name="T90" fmla="*/ 44 w 64"/>
                    <a:gd name="T91" fmla="*/ 26 h 34"/>
                    <a:gd name="T92" fmla="*/ 51 w 64"/>
                    <a:gd name="T93" fmla="*/ 25 h 34"/>
                    <a:gd name="T94" fmla="*/ 58 w 64"/>
                    <a:gd name="T95" fmla="*/ 26 h 34"/>
                    <a:gd name="T96" fmla="*/ 56 w 64"/>
                    <a:gd name="T97" fmla="*/ 14 h 34"/>
                    <a:gd name="T98" fmla="*/ 64 w 64"/>
                    <a:gd name="T99" fmla="*/ 5 h 34"/>
                    <a:gd name="T100" fmla="*/ 63 w 64"/>
                    <a:gd name="T101" fmla="*/ 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64" h="34">
                      <a:moveTo>
                        <a:pt x="62" y="4"/>
                      </a:move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1" y="3"/>
                        <a:pt x="61" y="3"/>
                        <a:pt x="61" y="3"/>
                      </a:cubicBezTo>
                      <a:cubicBezTo>
                        <a:pt x="61" y="3"/>
                        <a:pt x="61" y="3"/>
                        <a:pt x="61" y="3"/>
                      </a:cubicBezTo>
                      <a:cubicBezTo>
                        <a:pt x="61" y="3"/>
                        <a:pt x="60" y="3"/>
                        <a:pt x="60" y="3"/>
                      </a:cubicBezTo>
                      <a:cubicBezTo>
                        <a:pt x="60" y="3"/>
                        <a:pt x="60" y="3"/>
                        <a:pt x="60" y="2"/>
                      </a:cubicBezTo>
                      <a:cubicBezTo>
                        <a:pt x="60" y="2"/>
                        <a:pt x="60" y="2"/>
                        <a:pt x="60" y="2"/>
                      </a:cubicBezTo>
                      <a:cubicBezTo>
                        <a:pt x="60" y="2"/>
                        <a:pt x="60" y="2"/>
                        <a:pt x="60" y="2"/>
                      </a:cubicBezTo>
                      <a:cubicBezTo>
                        <a:pt x="60" y="2"/>
                        <a:pt x="60" y="2"/>
                        <a:pt x="60" y="2"/>
                      </a:cubicBezTo>
                      <a:cubicBezTo>
                        <a:pt x="60" y="2"/>
                        <a:pt x="60" y="2"/>
                        <a:pt x="60" y="2"/>
                      </a:cubicBez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59" y="1"/>
                        <a:pt x="57" y="1"/>
                        <a:pt x="52" y="0"/>
                      </a:cubicBezTo>
                      <a:cubicBezTo>
                        <a:pt x="51" y="0"/>
                        <a:pt x="51" y="0"/>
                        <a:pt x="50" y="0"/>
                      </a:cubicBezTo>
                      <a:cubicBezTo>
                        <a:pt x="45" y="0"/>
                        <a:pt x="41" y="1"/>
                        <a:pt x="40" y="2"/>
                      </a:cubicBezTo>
                      <a:cubicBezTo>
                        <a:pt x="37" y="4"/>
                        <a:pt x="34" y="6"/>
                        <a:pt x="30" y="6"/>
                      </a:cubicBezTo>
                      <a:cubicBezTo>
                        <a:pt x="29" y="5"/>
                        <a:pt x="24" y="5"/>
                        <a:pt x="21" y="5"/>
                      </a:cubicBezTo>
                      <a:cubicBezTo>
                        <a:pt x="20" y="5"/>
                        <a:pt x="19" y="5"/>
                        <a:pt x="19" y="5"/>
                      </a:cubicBezTo>
                      <a:cubicBezTo>
                        <a:pt x="19" y="5"/>
                        <a:pt x="19" y="5"/>
                        <a:pt x="18" y="5"/>
                      </a:cubicBezTo>
                      <a:cubicBezTo>
                        <a:pt x="17" y="5"/>
                        <a:pt x="14" y="5"/>
                        <a:pt x="12" y="5"/>
                      </a:cubicBezTo>
                      <a:cubicBezTo>
                        <a:pt x="10" y="4"/>
                        <a:pt x="8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6" y="4"/>
                        <a:pt x="5" y="3"/>
                        <a:pt x="4" y="3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3"/>
                        <a:pt x="0" y="4"/>
                        <a:pt x="1" y="5"/>
                      </a:cubicBezTo>
                      <a:cubicBezTo>
                        <a:pt x="2" y="6"/>
                        <a:pt x="7" y="11"/>
                        <a:pt x="5" y="14"/>
                      </a:cubicBezTo>
                      <a:cubicBezTo>
                        <a:pt x="5" y="15"/>
                        <a:pt x="4" y="16"/>
                        <a:pt x="3" y="16"/>
                      </a:cubicBezTo>
                      <a:cubicBezTo>
                        <a:pt x="3" y="16"/>
                        <a:pt x="2" y="16"/>
                        <a:pt x="2" y="16"/>
                      </a:cubicBezTo>
                      <a:cubicBezTo>
                        <a:pt x="1" y="17"/>
                        <a:pt x="1" y="18"/>
                        <a:pt x="1" y="18"/>
                      </a:cubicBezTo>
                      <a:cubicBezTo>
                        <a:pt x="1" y="18"/>
                        <a:pt x="1" y="19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1"/>
                        <a:pt x="1" y="21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1" y="22"/>
                        <a:pt x="1" y="22"/>
                        <a:pt x="1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8"/>
                        <a:pt x="7" y="29"/>
                        <a:pt x="7" y="31"/>
                      </a:cubicBezTo>
                      <a:cubicBezTo>
                        <a:pt x="7" y="31"/>
                        <a:pt x="8" y="31"/>
                        <a:pt x="8" y="31"/>
                      </a:cubicBezTo>
                      <a:cubicBezTo>
                        <a:pt x="8" y="31"/>
                        <a:pt x="8" y="31"/>
                        <a:pt x="9" y="32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9" y="32"/>
                        <a:pt x="9" y="32"/>
                        <a:pt x="9" y="32"/>
                      </a:cubicBezTo>
                      <a:cubicBezTo>
                        <a:pt x="9" y="32"/>
                        <a:pt x="10" y="32"/>
                        <a:pt x="10" y="32"/>
                      </a:cubicBezTo>
                      <a:cubicBezTo>
                        <a:pt x="10" y="32"/>
                        <a:pt x="11" y="32"/>
                        <a:pt x="11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13" y="32"/>
                        <a:pt x="13" y="32"/>
                        <a:pt x="14" y="32"/>
                      </a:cubicBezTo>
                      <a:cubicBezTo>
                        <a:pt x="14" y="32"/>
                        <a:pt x="14" y="32"/>
                        <a:pt x="15" y="32"/>
                      </a:cubicBezTo>
                      <a:cubicBezTo>
                        <a:pt x="15" y="32"/>
                        <a:pt x="16" y="32"/>
                        <a:pt x="17" y="32"/>
                      </a:cubicBezTo>
                      <a:cubicBezTo>
                        <a:pt x="21" y="32"/>
                        <a:pt x="23" y="32"/>
                        <a:pt x="24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5" y="33"/>
                        <a:pt x="25" y="33"/>
                        <a:pt x="26" y="33"/>
                      </a:cubicBezTo>
                      <a:cubicBezTo>
                        <a:pt x="26" y="33"/>
                        <a:pt x="26" y="33"/>
                        <a:pt x="26" y="33"/>
                      </a:cubicBezTo>
                      <a:cubicBezTo>
                        <a:pt x="26" y="33"/>
                        <a:pt x="26" y="33"/>
                        <a:pt x="27" y="33"/>
                      </a:cubicBezTo>
                      <a:cubicBezTo>
                        <a:pt x="27" y="33"/>
                        <a:pt x="27" y="33"/>
                        <a:pt x="27" y="33"/>
                      </a:cubicBezTo>
                      <a:cubicBezTo>
                        <a:pt x="28" y="33"/>
                        <a:pt x="28" y="33"/>
                        <a:pt x="28" y="34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29" y="34"/>
                        <a:pt x="30" y="34"/>
                        <a:pt x="30" y="34"/>
                      </a:cubicBezTo>
                      <a:cubicBezTo>
                        <a:pt x="30" y="34"/>
                        <a:pt x="31" y="34"/>
                        <a:pt x="31" y="34"/>
                      </a:cubicBezTo>
                      <a:cubicBezTo>
                        <a:pt x="31" y="34"/>
                        <a:pt x="31" y="34"/>
                        <a:pt x="32" y="34"/>
                      </a:cubicBezTo>
                      <a:cubicBezTo>
                        <a:pt x="32" y="34"/>
                        <a:pt x="32" y="34"/>
                        <a:pt x="33" y="34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4" y="34"/>
                        <a:pt x="34" y="34"/>
                        <a:pt x="35" y="34"/>
                      </a:cubicBezTo>
                      <a:cubicBezTo>
                        <a:pt x="35" y="34"/>
                        <a:pt x="35" y="34"/>
                        <a:pt x="35" y="34"/>
                      </a:cubicBezTo>
                      <a:cubicBezTo>
                        <a:pt x="36" y="34"/>
                        <a:pt x="37" y="34"/>
                        <a:pt x="37" y="34"/>
                      </a:cubicBezTo>
                      <a:cubicBezTo>
                        <a:pt x="37" y="34"/>
                        <a:pt x="37" y="33"/>
                        <a:pt x="37" y="33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2"/>
                        <a:pt x="38" y="31"/>
                        <a:pt x="38" y="31"/>
                      </a:cubicBezTo>
                      <a:cubicBezTo>
                        <a:pt x="38" y="31"/>
                        <a:pt x="38" y="31"/>
                        <a:pt x="38" y="31"/>
                      </a:cubicBezTo>
                      <a:cubicBezTo>
                        <a:pt x="39" y="31"/>
                        <a:pt x="39" y="30"/>
                        <a:pt x="39" y="30"/>
                      </a:cubicBezTo>
                      <a:cubicBezTo>
                        <a:pt x="39" y="30"/>
                        <a:pt x="39" y="30"/>
                        <a:pt x="40" y="30"/>
                      </a:cubicBezTo>
                      <a:cubicBezTo>
                        <a:pt x="40" y="30"/>
                        <a:pt x="40" y="30"/>
                        <a:pt x="41" y="30"/>
                      </a:cubicBezTo>
                      <a:cubicBezTo>
                        <a:pt x="41" y="30"/>
                        <a:pt x="41" y="30"/>
                        <a:pt x="41" y="30"/>
                      </a:cubicBezTo>
                      <a:cubicBezTo>
                        <a:pt x="41" y="30"/>
                        <a:pt x="42" y="29"/>
                        <a:pt x="42" y="29"/>
                      </a:cubicBezTo>
                      <a:cubicBezTo>
                        <a:pt x="42" y="29"/>
                        <a:pt x="42" y="29"/>
                        <a:pt x="42" y="29"/>
                      </a:cubicBezTo>
                      <a:cubicBezTo>
                        <a:pt x="42" y="29"/>
                        <a:pt x="42" y="29"/>
                        <a:pt x="42" y="29"/>
                      </a:cubicBezTo>
                      <a:cubicBezTo>
                        <a:pt x="42" y="29"/>
                        <a:pt x="42" y="29"/>
                        <a:pt x="42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27"/>
                        <a:pt x="43" y="27"/>
                        <a:pt x="43" y="27"/>
                      </a:cubicBezTo>
                      <a:cubicBezTo>
                        <a:pt x="43" y="27"/>
                        <a:pt x="43" y="27"/>
                        <a:pt x="43" y="27"/>
                      </a:cubicBezTo>
                      <a:cubicBezTo>
                        <a:pt x="43" y="26"/>
                        <a:pt x="43" y="26"/>
                        <a:pt x="44" y="26"/>
                      </a:cubicBezTo>
                      <a:cubicBezTo>
                        <a:pt x="44" y="26"/>
                        <a:pt x="44" y="26"/>
                        <a:pt x="44" y="26"/>
                      </a:cubicBezTo>
                      <a:cubicBezTo>
                        <a:pt x="44" y="26"/>
                        <a:pt x="44" y="26"/>
                        <a:pt x="44" y="26"/>
                      </a:cubicBezTo>
                      <a:cubicBezTo>
                        <a:pt x="44" y="26"/>
                        <a:pt x="44" y="26"/>
                        <a:pt x="44" y="26"/>
                      </a:cubicBezTo>
                      <a:cubicBezTo>
                        <a:pt x="45" y="26"/>
                        <a:pt x="48" y="25"/>
                        <a:pt x="51" y="25"/>
                      </a:cubicBezTo>
                      <a:cubicBezTo>
                        <a:pt x="54" y="25"/>
                        <a:pt x="55" y="25"/>
                        <a:pt x="57" y="26"/>
                      </a:cubicBezTo>
                      <a:cubicBezTo>
                        <a:pt x="57" y="26"/>
                        <a:pt x="57" y="26"/>
                        <a:pt x="58" y="26"/>
                      </a:cubicBezTo>
                      <a:cubicBezTo>
                        <a:pt x="55" y="25"/>
                        <a:pt x="54" y="20"/>
                        <a:pt x="54" y="18"/>
                      </a:cubicBezTo>
                      <a:cubicBezTo>
                        <a:pt x="54" y="15"/>
                        <a:pt x="56" y="14"/>
                        <a:pt x="56" y="14"/>
                      </a:cubicBezTo>
                      <a:cubicBezTo>
                        <a:pt x="57" y="14"/>
                        <a:pt x="58" y="12"/>
                        <a:pt x="59" y="11"/>
                      </a:cubicBezTo>
                      <a:cubicBezTo>
                        <a:pt x="60" y="8"/>
                        <a:pt x="62" y="6"/>
                        <a:pt x="64" y="5"/>
                      </a:cubicBezTo>
                      <a:cubicBezTo>
                        <a:pt x="64" y="5"/>
                        <a:pt x="64" y="4"/>
                        <a:pt x="64" y="4"/>
                      </a:cubicBezTo>
                      <a:cubicBezTo>
                        <a:pt x="63" y="4"/>
                        <a:pt x="63" y="4"/>
                        <a:pt x="63" y="4"/>
                      </a:cubicBezTo>
                      <a:cubicBezTo>
                        <a:pt x="63" y="4"/>
                        <a:pt x="62" y="4"/>
                        <a:pt x="6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2" name="Freeform 1203"/>
                <p:cNvSpPr>
                  <a:spLocks/>
                </p:cNvSpPr>
                <p:nvPr/>
              </p:nvSpPr>
              <p:spPr bwMode="auto">
                <a:xfrm>
                  <a:off x="2762" y="3329"/>
                  <a:ext cx="25" cy="17"/>
                </a:xfrm>
                <a:custGeom>
                  <a:avLst/>
                  <a:gdLst>
                    <a:gd name="T0" fmla="*/ 25 w 26"/>
                    <a:gd name="T1" fmla="*/ 9 h 17"/>
                    <a:gd name="T2" fmla="*/ 25 w 26"/>
                    <a:gd name="T3" fmla="*/ 8 h 17"/>
                    <a:gd name="T4" fmla="*/ 24 w 26"/>
                    <a:gd name="T5" fmla="*/ 7 h 17"/>
                    <a:gd name="T6" fmla="*/ 19 w 26"/>
                    <a:gd name="T7" fmla="*/ 1 h 17"/>
                    <a:gd name="T8" fmla="*/ 18 w 26"/>
                    <a:gd name="T9" fmla="*/ 0 h 17"/>
                    <a:gd name="T10" fmla="*/ 18 w 26"/>
                    <a:gd name="T11" fmla="*/ 0 h 17"/>
                    <a:gd name="T12" fmla="*/ 15 w 26"/>
                    <a:gd name="T13" fmla="*/ 0 h 17"/>
                    <a:gd name="T14" fmla="*/ 13 w 26"/>
                    <a:gd name="T15" fmla="*/ 1 h 17"/>
                    <a:gd name="T16" fmla="*/ 10 w 26"/>
                    <a:gd name="T17" fmla="*/ 1 h 17"/>
                    <a:gd name="T18" fmla="*/ 7 w 26"/>
                    <a:gd name="T19" fmla="*/ 2 h 17"/>
                    <a:gd name="T20" fmla="*/ 5 w 26"/>
                    <a:gd name="T21" fmla="*/ 2 h 17"/>
                    <a:gd name="T22" fmla="*/ 1 w 26"/>
                    <a:gd name="T23" fmla="*/ 3 h 17"/>
                    <a:gd name="T24" fmla="*/ 1 w 26"/>
                    <a:gd name="T25" fmla="*/ 5 h 17"/>
                    <a:gd name="T26" fmla="*/ 0 w 26"/>
                    <a:gd name="T27" fmla="*/ 8 h 17"/>
                    <a:gd name="T28" fmla="*/ 0 w 26"/>
                    <a:gd name="T29" fmla="*/ 10 h 17"/>
                    <a:gd name="T30" fmla="*/ 1 w 26"/>
                    <a:gd name="T31" fmla="*/ 12 h 17"/>
                    <a:gd name="T32" fmla="*/ 2 w 26"/>
                    <a:gd name="T33" fmla="*/ 14 h 17"/>
                    <a:gd name="T34" fmla="*/ 3 w 26"/>
                    <a:gd name="T35" fmla="*/ 15 h 17"/>
                    <a:gd name="T36" fmla="*/ 5 w 26"/>
                    <a:gd name="T37" fmla="*/ 17 h 17"/>
                    <a:gd name="T38" fmla="*/ 6 w 26"/>
                    <a:gd name="T39" fmla="*/ 17 h 17"/>
                    <a:gd name="T40" fmla="*/ 8 w 26"/>
                    <a:gd name="T41" fmla="*/ 17 h 17"/>
                    <a:gd name="T42" fmla="*/ 9 w 26"/>
                    <a:gd name="T43" fmla="*/ 17 h 17"/>
                    <a:gd name="T44" fmla="*/ 11 w 26"/>
                    <a:gd name="T45" fmla="*/ 17 h 17"/>
                    <a:gd name="T46" fmla="*/ 14 w 26"/>
                    <a:gd name="T47" fmla="*/ 15 h 17"/>
                    <a:gd name="T48" fmla="*/ 19 w 26"/>
                    <a:gd name="T49" fmla="*/ 13 h 17"/>
                    <a:gd name="T50" fmla="*/ 20 w 26"/>
                    <a:gd name="T51" fmla="*/ 13 h 17"/>
                    <a:gd name="T52" fmla="*/ 21 w 26"/>
                    <a:gd name="T53" fmla="*/ 13 h 17"/>
                    <a:gd name="T54" fmla="*/ 23 w 26"/>
                    <a:gd name="T55" fmla="*/ 12 h 17"/>
                    <a:gd name="T56" fmla="*/ 24 w 26"/>
                    <a:gd name="T57" fmla="*/ 11 h 17"/>
                    <a:gd name="T58" fmla="*/ 25 w 26"/>
                    <a:gd name="T59" fmla="*/ 11 h 17"/>
                    <a:gd name="T60" fmla="*/ 26 w 26"/>
                    <a:gd name="T61" fmla="*/ 10 h 17"/>
                    <a:gd name="T62" fmla="*/ 26 w 26"/>
                    <a:gd name="T63" fmla="*/ 9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6" h="17">
                      <a:moveTo>
                        <a:pt x="26" y="9"/>
                      </a:moveTo>
                      <a:cubicBezTo>
                        <a:pt x="26" y="9"/>
                        <a:pt x="25" y="9"/>
                        <a:pt x="25" y="9"/>
                      </a:cubicBezTo>
                      <a:cubicBezTo>
                        <a:pt x="25" y="9"/>
                        <a:pt x="25" y="9"/>
                        <a:pt x="25" y="9"/>
                      </a:cubicBezTo>
                      <a:cubicBezTo>
                        <a:pt x="25" y="9"/>
                        <a:pt x="25" y="9"/>
                        <a:pt x="25" y="8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5" y="8"/>
                        <a:pt x="24" y="8"/>
                        <a:pt x="24" y="7"/>
                      </a:cubicBezTo>
                      <a:cubicBezTo>
                        <a:pt x="24" y="7"/>
                        <a:pt x="24" y="6"/>
                        <a:pt x="19" y="1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8" y="1"/>
                        <a:pt x="18" y="1"/>
                        <a:pt x="18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7" y="0"/>
                        <a:pt x="16" y="0"/>
                        <a:pt x="16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4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2" y="1"/>
                        <a:pt x="11" y="1"/>
                        <a:pt x="10" y="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1"/>
                        <a:pt x="9" y="2"/>
                        <a:pt x="8" y="2"/>
                      </a:cubicBezTo>
                      <a:cubicBezTo>
                        <a:pt x="8" y="2"/>
                        <a:pt x="8" y="2"/>
                        <a:pt x="7" y="2"/>
                      </a:cubicBezTo>
                      <a:cubicBezTo>
                        <a:pt x="7" y="2"/>
                        <a:pt x="7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1" y="6"/>
                        <a:pt x="0" y="7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9"/>
                        <a:pt x="0" y="10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" y="12"/>
                        <a:pt x="1" y="13"/>
                        <a:pt x="1" y="13"/>
                      </a:cubicBezTo>
                      <a:cubicBezTo>
                        <a:pt x="1" y="13"/>
                        <a:pt x="1" y="13"/>
                        <a:pt x="2" y="14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3" y="15"/>
                        <a:pt x="4" y="16"/>
                        <a:pt x="4" y="16"/>
                      </a:cubicBezTo>
                      <a:cubicBezTo>
                        <a:pt x="4" y="16"/>
                        <a:pt x="4" y="16"/>
                        <a:pt x="5" y="17"/>
                      </a:cubicBezTo>
                      <a:cubicBezTo>
                        <a:pt x="5" y="17"/>
                        <a:pt x="5" y="17"/>
                        <a:pt x="6" y="17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7" y="17"/>
                        <a:pt x="7" y="17"/>
                        <a:pt x="8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cubicBezTo>
                        <a:pt x="11" y="17"/>
                        <a:pt x="12" y="17"/>
                        <a:pt x="12" y="17"/>
                      </a:cubicBezTo>
                      <a:cubicBezTo>
                        <a:pt x="13" y="16"/>
                        <a:pt x="14" y="16"/>
                        <a:pt x="14" y="15"/>
                      </a:cubicBezTo>
                      <a:cubicBezTo>
                        <a:pt x="15" y="14"/>
                        <a:pt x="17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9" y="13"/>
                        <a:pt x="19" y="13"/>
                        <a:pt x="20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3"/>
                        <a:pt x="21" y="13"/>
                        <a:pt x="21" y="13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2" y="12"/>
                        <a:pt x="22" y="12"/>
                        <a:pt x="23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12"/>
                        <a:pt x="24" y="11"/>
                        <a:pt x="24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5" y="11"/>
                        <a:pt x="25" y="11"/>
                        <a:pt x="25" y="11"/>
                      </a:cubicBezTo>
                      <a:cubicBezTo>
                        <a:pt x="25" y="11"/>
                        <a:pt x="25" y="11"/>
                        <a:pt x="25" y="10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6" y="10"/>
                        <a:pt x="26" y="10"/>
                        <a:pt x="26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3" name="Freeform 1204"/>
                <p:cNvSpPr>
                  <a:spLocks/>
                </p:cNvSpPr>
                <p:nvPr/>
              </p:nvSpPr>
              <p:spPr bwMode="auto">
                <a:xfrm>
                  <a:off x="2782" y="3191"/>
                  <a:ext cx="188" cy="107"/>
                </a:xfrm>
                <a:custGeom>
                  <a:avLst/>
                  <a:gdLst>
                    <a:gd name="T0" fmla="*/ 101 w 197"/>
                    <a:gd name="T1" fmla="*/ 3 h 111"/>
                    <a:gd name="T2" fmla="*/ 92 w 197"/>
                    <a:gd name="T3" fmla="*/ 9 h 111"/>
                    <a:gd name="T4" fmla="*/ 79 w 197"/>
                    <a:gd name="T5" fmla="*/ 14 h 111"/>
                    <a:gd name="T6" fmla="*/ 72 w 197"/>
                    <a:gd name="T7" fmla="*/ 11 h 111"/>
                    <a:gd name="T8" fmla="*/ 55 w 197"/>
                    <a:gd name="T9" fmla="*/ 10 h 111"/>
                    <a:gd name="T10" fmla="*/ 26 w 197"/>
                    <a:gd name="T11" fmla="*/ 6 h 111"/>
                    <a:gd name="T12" fmla="*/ 18 w 197"/>
                    <a:gd name="T13" fmla="*/ 11 h 111"/>
                    <a:gd name="T14" fmla="*/ 16 w 197"/>
                    <a:gd name="T15" fmla="*/ 12 h 111"/>
                    <a:gd name="T16" fmla="*/ 16 w 197"/>
                    <a:gd name="T17" fmla="*/ 29 h 111"/>
                    <a:gd name="T18" fmla="*/ 5 w 197"/>
                    <a:gd name="T19" fmla="*/ 41 h 111"/>
                    <a:gd name="T20" fmla="*/ 5 w 197"/>
                    <a:gd name="T21" fmla="*/ 47 h 111"/>
                    <a:gd name="T22" fmla="*/ 4 w 197"/>
                    <a:gd name="T23" fmla="*/ 49 h 111"/>
                    <a:gd name="T24" fmla="*/ 0 w 197"/>
                    <a:gd name="T25" fmla="*/ 56 h 111"/>
                    <a:gd name="T26" fmla="*/ 2 w 197"/>
                    <a:gd name="T27" fmla="*/ 58 h 111"/>
                    <a:gd name="T28" fmla="*/ 7 w 197"/>
                    <a:gd name="T29" fmla="*/ 60 h 111"/>
                    <a:gd name="T30" fmla="*/ 20 w 197"/>
                    <a:gd name="T31" fmla="*/ 62 h 111"/>
                    <a:gd name="T32" fmla="*/ 38 w 197"/>
                    <a:gd name="T33" fmla="*/ 62 h 111"/>
                    <a:gd name="T34" fmla="*/ 47 w 197"/>
                    <a:gd name="T35" fmla="*/ 57 h 111"/>
                    <a:gd name="T36" fmla="*/ 51 w 197"/>
                    <a:gd name="T37" fmla="*/ 55 h 111"/>
                    <a:gd name="T38" fmla="*/ 58 w 197"/>
                    <a:gd name="T39" fmla="*/ 54 h 111"/>
                    <a:gd name="T40" fmla="*/ 71 w 197"/>
                    <a:gd name="T41" fmla="*/ 60 h 111"/>
                    <a:gd name="T42" fmla="*/ 86 w 197"/>
                    <a:gd name="T43" fmla="*/ 85 h 111"/>
                    <a:gd name="T44" fmla="*/ 85 w 197"/>
                    <a:gd name="T45" fmla="*/ 87 h 111"/>
                    <a:gd name="T46" fmla="*/ 76 w 197"/>
                    <a:gd name="T47" fmla="*/ 86 h 111"/>
                    <a:gd name="T48" fmla="*/ 74 w 197"/>
                    <a:gd name="T49" fmla="*/ 90 h 111"/>
                    <a:gd name="T50" fmla="*/ 73 w 197"/>
                    <a:gd name="T51" fmla="*/ 92 h 111"/>
                    <a:gd name="T52" fmla="*/ 71 w 197"/>
                    <a:gd name="T53" fmla="*/ 95 h 111"/>
                    <a:gd name="T54" fmla="*/ 72 w 197"/>
                    <a:gd name="T55" fmla="*/ 99 h 111"/>
                    <a:gd name="T56" fmla="*/ 78 w 197"/>
                    <a:gd name="T57" fmla="*/ 98 h 111"/>
                    <a:gd name="T58" fmla="*/ 89 w 197"/>
                    <a:gd name="T59" fmla="*/ 86 h 111"/>
                    <a:gd name="T60" fmla="*/ 112 w 197"/>
                    <a:gd name="T61" fmla="*/ 81 h 111"/>
                    <a:gd name="T62" fmla="*/ 121 w 197"/>
                    <a:gd name="T63" fmla="*/ 87 h 111"/>
                    <a:gd name="T64" fmla="*/ 119 w 197"/>
                    <a:gd name="T65" fmla="*/ 100 h 111"/>
                    <a:gd name="T66" fmla="*/ 126 w 197"/>
                    <a:gd name="T67" fmla="*/ 111 h 111"/>
                    <a:gd name="T68" fmla="*/ 147 w 197"/>
                    <a:gd name="T69" fmla="*/ 103 h 111"/>
                    <a:gd name="T70" fmla="*/ 174 w 197"/>
                    <a:gd name="T71" fmla="*/ 74 h 111"/>
                    <a:gd name="T72" fmla="*/ 174 w 197"/>
                    <a:gd name="T73" fmla="*/ 71 h 111"/>
                    <a:gd name="T74" fmla="*/ 185 w 197"/>
                    <a:gd name="T75" fmla="*/ 62 h 111"/>
                    <a:gd name="T76" fmla="*/ 195 w 197"/>
                    <a:gd name="T77" fmla="*/ 58 h 111"/>
                    <a:gd name="T78" fmla="*/ 195 w 197"/>
                    <a:gd name="T79" fmla="*/ 50 h 111"/>
                    <a:gd name="T80" fmla="*/ 194 w 197"/>
                    <a:gd name="T81" fmla="*/ 42 h 111"/>
                    <a:gd name="T82" fmla="*/ 176 w 197"/>
                    <a:gd name="T83" fmla="*/ 37 h 111"/>
                    <a:gd name="T84" fmla="*/ 163 w 197"/>
                    <a:gd name="T85" fmla="*/ 31 h 111"/>
                    <a:gd name="T86" fmla="*/ 145 w 197"/>
                    <a:gd name="T87" fmla="*/ 28 h 111"/>
                    <a:gd name="T88" fmla="*/ 132 w 197"/>
                    <a:gd name="T89" fmla="*/ 15 h 111"/>
                    <a:gd name="T90" fmla="*/ 124 w 197"/>
                    <a:gd name="T91" fmla="*/ 0 h 111"/>
                    <a:gd name="T92" fmla="*/ 112 w 197"/>
                    <a:gd name="T93" fmla="*/ 1 h 111"/>
                    <a:gd name="T94" fmla="*/ 106 w 197"/>
                    <a:gd name="T95" fmla="*/ 3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97" h="111">
                      <a:moveTo>
                        <a:pt x="103" y="3"/>
                      </a:moveTo>
                      <a:cubicBezTo>
                        <a:pt x="103" y="3"/>
                        <a:pt x="103" y="3"/>
                        <a:pt x="103" y="3"/>
                      </a:cubicBezTo>
                      <a:cubicBezTo>
                        <a:pt x="102" y="3"/>
                        <a:pt x="102" y="3"/>
                        <a:pt x="101" y="3"/>
                      </a:cubicBezTo>
                      <a:cubicBezTo>
                        <a:pt x="101" y="3"/>
                        <a:pt x="101" y="3"/>
                        <a:pt x="101" y="3"/>
                      </a:cubicBezTo>
                      <a:cubicBezTo>
                        <a:pt x="100" y="3"/>
                        <a:pt x="100" y="3"/>
                        <a:pt x="100" y="3"/>
                      </a:cubicBezTo>
                      <a:cubicBezTo>
                        <a:pt x="99" y="3"/>
                        <a:pt x="99" y="3"/>
                        <a:pt x="99" y="3"/>
                      </a:cubicBezTo>
                      <a:cubicBezTo>
                        <a:pt x="99" y="3"/>
                        <a:pt x="98" y="4"/>
                        <a:pt x="98" y="4"/>
                      </a:cubicBezTo>
                      <a:cubicBezTo>
                        <a:pt x="95" y="6"/>
                        <a:pt x="93" y="8"/>
                        <a:pt x="92" y="9"/>
                      </a:cubicBezTo>
                      <a:cubicBezTo>
                        <a:pt x="92" y="13"/>
                        <a:pt x="91" y="15"/>
                        <a:pt x="89" y="15"/>
                      </a:cubicBezTo>
                      <a:cubicBezTo>
                        <a:pt x="88" y="15"/>
                        <a:pt x="88" y="15"/>
                        <a:pt x="87" y="14"/>
                      </a:cubicBezTo>
                      <a:cubicBezTo>
                        <a:pt x="87" y="14"/>
                        <a:pt x="85" y="13"/>
                        <a:pt x="82" y="13"/>
                      </a:cubicBezTo>
                      <a:cubicBezTo>
                        <a:pt x="80" y="13"/>
                        <a:pt x="79" y="14"/>
                        <a:pt x="79" y="14"/>
                      </a:cubicBezTo>
                      <a:cubicBezTo>
                        <a:pt x="79" y="14"/>
                        <a:pt x="78" y="14"/>
                        <a:pt x="78" y="14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6" y="14"/>
                        <a:pt x="75" y="13"/>
                        <a:pt x="74" y="12"/>
                      </a:cubicBezTo>
                      <a:cubicBezTo>
                        <a:pt x="73" y="12"/>
                        <a:pt x="73" y="11"/>
                        <a:pt x="72" y="11"/>
                      </a:cubicBezTo>
                      <a:cubicBezTo>
                        <a:pt x="69" y="13"/>
                        <a:pt x="67" y="12"/>
                        <a:pt x="65" y="11"/>
                      </a:cubicBezTo>
                      <a:cubicBezTo>
                        <a:pt x="65" y="11"/>
                        <a:pt x="65" y="11"/>
                        <a:pt x="65" y="11"/>
                      </a:cubicBezTo>
                      <a:cubicBezTo>
                        <a:pt x="64" y="11"/>
                        <a:pt x="63" y="12"/>
                        <a:pt x="62" y="12"/>
                      </a:cubicBezTo>
                      <a:cubicBezTo>
                        <a:pt x="60" y="12"/>
                        <a:pt x="56" y="10"/>
                        <a:pt x="55" y="10"/>
                      </a:cubicBezTo>
                      <a:cubicBezTo>
                        <a:pt x="54" y="9"/>
                        <a:pt x="53" y="9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48" y="10"/>
                        <a:pt x="46" y="10"/>
                        <a:pt x="44" y="8"/>
                      </a:cubicBezTo>
                      <a:cubicBezTo>
                        <a:pt x="43" y="7"/>
                        <a:pt x="41" y="6"/>
                        <a:pt x="26" y="6"/>
                      </a:cubicBezTo>
                      <a:cubicBezTo>
                        <a:pt x="23" y="6"/>
                        <a:pt x="23" y="7"/>
                        <a:pt x="21" y="8"/>
                      </a:cubicBezTo>
                      <a:cubicBezTo>
                        <a:pt x="21" y="9"/>
                        <a:pt x="21" y="9"/>
                        <a:pt x="20" y="10"/>
                      </a:cubicBezTo>
                      <a:cubicBezTo>
                        <a:pt x="20" y="10"/>
                        <a:pt x="19" y="10"/>
                        <a:pt x="19" y="11"/>
                      </a:cubicBezTo>
                      <a:cubicBezTo>
                        <a:pt x="19" y="11"/>
                        <a:pt x="18" y="11"/>
                        <a:pt x="18" y="11"/>
                      </a:cubicBezTo>
                      <a:cubicBezTo>
                        <a:pt x="18" y="11"/>
                        <a:pt x="18" y="11"/>
                        <a:pt x="17" y="11"/>
                      </a:cubicBezTo>
                      <a:cubicBezTo>
                        <a:pt x="17" y="11"/>
                        <a:pt x="17" y="11"/>
                        <a:pt x="17" y="11"/>
                      </a:cubicBezTo>
                      <a:cubicBezTo>
                        <a:pt x="17" y="12"/>
                        <a:pt x="16" y="12"/>
                        <a:pt x="16" y="12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22" y="22"/>
                        <a:pt x="20" y="24"/>
                        <a:pt x="20" y="25"/>
                      </a:cubicBezTo>
                      <a:cubicBezTo>
                        <a:pt x="19" y="27"/>
                        <a:pt x="17" y="28"/>
                        <a:pt x="16" y="29"/>
                      </a:cubicBezTo>
                      <a:cubicBezTo>
                        <a:pt x="16" y="29"/>
                        <a:pt x="15" y="29"/>
                        <a:pt x="15" y="30"/>
                      </a:cubicBezTo>
                      <a:cubicBezTo>
                        <a:pt x="14" y="30"/>
                        <a:pt x="13" y="32"/>
                        <a:pt x="11" y="34"/>
                      </a:cubicBezTo>
                      <a:cubicBezTo>
                        <a:pt x="9" y="35"/>
                        <a:pt x="6" y="39"/>
                        <a:pt x="5" y="40"/>
                      </a:cubicBezTo>
                      <a:cubicBezTo>
                        <a:pt x="5" y="40"/>
                        <a:pt x="5" y="41"/>
                        <a:pt x="5" y="41"/>
                      </a:cubicBezTo>
                      <a:cubicBezTo>
                        <a:pt x="5" y="43"/>
                        <a:pt x="5" y="44"/>
                        <a:pt x="5" y="45"/>
                      </a:cubicBezTo>
                      <a:cubicBezTo>
                        <a:pt x="5" y="45"/>
                        <a:pt x="5" y="45"/>
                        <a:pt x="5" y="45"/>
                      </a:cubicBezTo>
                      <a:cubicBezTo>
                        <a:pt x="6" y="45"/>
                        <a:pt x="6" y="45"/>
                        <a:pt x="6" y="45"/>
                      </a:cubicBezTo>
                      <a:cubicBezTo>
                        <a:pt x="5" y="47"/>
                        <a:pt x="5" y="47"/>
                        <a:pt x="5" y="47"/>
                      </a:cubicBezTo>
                      <a:cubicBezTo>
                        <a:pt x="5" y="47"/>
                        <a:pt x="5" y="47"/>
                        <a:pt x="5" y="47"/>
                      </a:cubicBezTo>
                      <a:cubicBezTo>
                        <a:pt x="5" y="47"/>
                        <a:pt x="5" y="47"/>
                        <a:pt x="5" y="47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3" y="50"/>
                        <a:pt x="1" y="53"/>
                        <a:pt x="0" y="54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55"/>
                        <a:pt x="0" y="56"/>
                        <a:pt x="0" y="5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56"/>
                        <a:pt x="1" y="57"/>
                        <a:pt x="1" y="57"/>
                      </a:cubicBezTo>
                      <a:cubicBezTo>
                        <a:pt x="1" y="57"/>
                        <a:pt x="1" y="57"/>
                        <a:pt x="1" y="57"/>
                      </a:cubicBezTo>
                      <a:cubicBezTo>
                        <a:pt x="1" y="57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3" y="58"/>
                        <a:pt x="3" y="59"/>
                        <a:pt x="4" y="59"/>
                      </a:cubicBezTo>
                      <a:cubicBezTo>
                        <a:pt x="4" y="59"/>
                        <a:pt x="5" y="59"/>
                        <a:pt x="5" y="60"/>
                      </a:cubicBezTo>
                      <a:cubicBezTo>
                        <a:pt x="5" y="60"/>
                        <a:pt x="6" y="60"/>
                        <a:pt x="6" y="60"/>
                      </a:cubicBezTo>
                      <a:cubicBezTo>
                        <a:pt x="6" y="60"/>
                        <a:pt x="6" y="60"/>
                        <a:pt x="7" y="60"/>
                      </a:cubicBezTo>
                      <a:cubicBezTo>
                        <a:pt x="7" y="60"/>
                        <a:pt x="7" y="60"/>
                        <a:pt x="7" y="60"/>
                      </a:cubicBezTo>
                      <a:cubicBezTo>
                        <a:pt x="8" y="60"/>
                        <a:pt x="9" y="60"/>
                        <a:pt x="9" y="60"/>
                      </a:cubicBezTo>
                      <a:cubicBezTo>
                        <a:pt x="10" y="60"/>
                        <a:pt x="12" y="60"/>
                        <a:pt x="14" y="61"/>
                      </a:cubicBezTo>
                      <a:cubicBezTo>
                        <a:pt x="17" y="61"/>
                        <a:pt x="19" y="62"/>
                        <a:pt x="20" y="62"/>
                      </a:cubicBezTo>
                      <a:cubicBezTo>
                        <a:pt x="23" y="62"/>
                        <a:pt x="27" y="63"/>
                        <a:pt x="28" y="64"/>
                      </a:cubicBezTo>
                      <a:cubicBezTo>
                        <a:pt x="29" y="64"/>
                        <a:pt x="30" y="64"/>
                        <a:pt x="31" y="63"/>
                      </a:cubicBezTo>
                      <a:cubicBezTo>
                        <a:pt x="32" y="61"/>
                        <a:pt x="34" y="61"/>
                        <a:pt x="36" y="61"/>
                      </a:cubicBezTo>
                      <a:cubicBezTo>
                        <a:pt x="37" y="62"/>
                        <a:pt x="37" y="62"/>
                        <a:pt x="38" y="62"/>
                      </a:cubicBezTo>
                      <a:cubicBezTo>
                        <a:pt x="39" y="62"/>
                        <a:pt x="42" y="60"/>
                        <a:pt x="42" y="59"/>
                      </a:cubicBezTo>
                      <a:cubicBezTo>
                        <a:pt x="43" y="59"/>
                        <a:pt x="44" y="58"/>
                        <a:pt x="46" y="57"/>
                      </a:cubicBezTo>
                      <a:cubicBezTo>
                        <a:pt x="46" y="57"/>
                        <a:pt x="46" y="57"/>
                        <a:pt x="47" y="57"/>
                      </a:cubicBezTo>
                      <a:cubicBezTo>
                        <a:pt x="47" y="57"/>
                        <a:pt x="47" y="57"/>
                        <a:pt x="47" y="57"/>
                      </a:cubicBezTo>
                      <a:cubicBezTo>
                        <a:pt x="48" y="56"/>
                        <a:pt x="48" y="56"/>
                        <a:pt x="48" y="56"/>
                      </a:cubicBezTo>
                      <a:cubicBezTo>
                        <a:pt x="48" y="56"/>
                        <a:pt x="49" y="56"/>
                        <a:pt x="50" y="55"/>
                      </a:cubicBezTo>
                      <a:cubicBezTo>
                        <a:pt x="51" y="55"/>
                        <a:pt x="51" y="55"/>
                        <a:pt x="51" y="55"/>
                      </a:cubicBezTo>
                      <a:cubicBezTo>
                        <a:pt x="51" y="55"/>
                        <a:pt x="51" y="55"/>
                        <a:pt x="51" y="55"/>
                      </a:cubicBezTo>
                      <a:cubicBezTo>
                        <a:pt x="51" y="55"/>
                        <a:pt x="52" y="55"/>
                        <a:pt x="52" y="55"/>
                      </a:cubicBezTo>
                      <a:cubicBezTo>
                        <a:pt x="54" y="54"/>
                        <a:pt x="56" y="54"/>
                        <a:pt x="57" y="54"/>
                      </a:cubicBezTo>
                      <a:cubicBezTo>
                        <a:pt x="57" y="54"/>
                        <a:pt x="57" y="54"/>
                        <a:pt x="57" y="54"/>
                      </a:cubicBezTo>
                      <a:cubicBezTo>
                        <a:pt x="58" y="54"/>
                        <a:pt x="58" y="54"/>
                        <a:pt x="58" y="54"/>
                      </a:cubicBezTo>
                      <a:cubicBezTo>
                        <a:pt x="60" y="54"/>
                        <a:pt x="62" y="55"/>
                        <a:pt x="64" y="57"/>
                      </a:cubicBezTo>
                      <a:cubicBezTo>
                        <a:pt x="65" y="57"/>
                        <a:pt x="66" y="59"/>
                        <a:pt x="67" y="59"/>
                      </a:cubicBezTo>
                      <a:cubicBezTo>
                        <a:pt x="67" y="59"/>
                        <a:pt x="67" y="59"/>
                        <a:pt x="67" y="59"/>
                      </a:cubicBezTo>
                      <a:cubicBezTo>
                        <a:pt x="68" y="59"/>
                        <a:pt x="69" y="59"/>
                        <a:pt x="71" y="60"/>
                      </a:cubicBezTo>
                      <a:cubicBezTo>
                        <a:pt x="73" y="61"/>
                        <a:pt x="76" y="63"/>
                        <a:pt x="77" y="66"/>
                      </a:cubicBezTo>
                      <a:cubicBezTo>
                        <a:pt x="78" y="69"/>
                        <a:pt x="80" y="72"/>
                        <a:pt x="82" y="75"/>
                      </a:cubicBezTo>
                      <a:cubicBezTo>
                        <a:pt x="82" y="75"/>
                        <a:pt x="83" y="76"/>
                        <a:pt x="83" y="76"/>
                      </a:cubicBezTo>
                      <a:cubicBezTo>
                        <a:pt x="85" y="79"/>
                        <a:pt x="86" y="84"/>
                        <a:pt x="86" y="85"/>
                      </a:cubicBezTo>
                      <a:cubicBezTo>
                        <a:pt x="86" y="86"/>
                        <a:pt x="86" y="86"/>
                        <a:pt x="86" y="86"/>
                      </a:cubicBezTo>
                      <a:cubicBezTo>
                        <a:pt x="86" y="86"/>
                        <a:pt x="86" y="86"/>
                        <a:pt x="86" y="87"/>
                      </a:cubicBezTo>
                      <a:cubicBezTo>
                        <a:pt x="86" y="87"/>
                        <a:pt x="86" y="87"/>
                        <a:pt x="85" y="87"/>
                      </a:cubicBezTo>
                      <a:cubicBezTo>
                        <a:pt x="85" y="87"/>
                        <a:pt x="85" y="87"/>
                        <a:pt x="85" y="87"/>
                      </a:cubicBezTo>
                      <a:cubicBezTo>
                        <a:pt x="85" y="87"/>
                        <a:pt x="85" y="87"/>
                        <a:pt x="85" y="87"/>
                      </a:cubicBezTo>
                      <a:cubicBezTo>
                        <a:pt x="85" y="88"/>
                        <a:pt x="84" y="88"/>
                        <a:pt x="84" y="88"/>
                      </a:cubicBezTo>
                      <a:cubicBezTo>
                        <a:pt x="83" y="88"/>
                        <a:pt x="81" y="87"/>
                        <a:pt x="79" y="87"/>
                      </a:cubicBezTo>
                      <a:cubicBezTo>
                        <a:pt x="78" y="86"/>
                        <a:pt x="77" y="86"/>
                        <a:pt x="76" y="86"/>
                      </a:cubicBezTo>
                      <a:cubicBezTo>
                        <a:pt x="76" y="86"/>
                        <a:pt x="76" y="86"/>
                        <a:pt x="76" y="86"/>
                      </a:cubicBezTo>
                      <a:cubicBezTo>
                        <a:pt x="75" y="86"/>
                        <a:pt x="74" y="87"/>
                        <a:pt x="74" y="89"/>
                      </a:cubicBezTo>
                      <a:cubicBezTo>
                        <a:pt x="74" y="89"/>
                        <a:pt x="74" y="89"/>
                        <a:pt x="74" y="90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4" y="91"/>
                        <a:pt x="74" y="91"/>
                        <a:pt x="74" y="91"/>
                      </a:cubicBezTo>
                      <a:cubicBezTo>
                        <a:pt x="74" y="91"/>
                        <a:pt x="74" y="91"/>
                        <a:pt x="74" y="91"/>
                      </a:cubicBezTo>
                      <a:cubicBezTo>
                        <a:pt x="73" y="92"/>
                        <a:pt x="73" y="92"/>
                        <a:pt x="73" y="92"/>
                      </a:cubicBezTo>
                      <a:cubicBezTo>
                        <a:pt x="73" y="92"/>
                        <a:pt x="73" y="93"/>
                        <a:pt x="73" y="93"/>
                      </a:cubicBezTo>
                      <a:cubicBezTo>
                        <a:pt x="73" y="93"/>
                        <a:pt x="73" y="93"/>
                        <a:pt x="72" y="94"/>
                      </a:cubicBezTo>
                      <a:cubicBezTo>
                        <a:pt x="72" y="94"/>
                        <a:pt x="72" y="94"/>
                        <a:pt x="72" y="94"/>
                      </a:cubicBezTo>
                      <a:cubicBezTo>
                        <a:pt x="72" y="94"/>
                        <a:pt x="71" y="95"/>
                        <a:pt x="71" y="95"/>
                      </a:cubicBezTo>
                      <a:cubicBezTo>
                        <a:pt x="71" y="95"/>
                        <a:pt x="71" y="95"/>
                        <a:pt x="71" y="95"/>
                      </a:cubicBezTo>
                      <a:cubicBezTo>
                        <a:pt x="70" y="97"/>
                        <a:pt x="69" y="98"/>
                        <a:pt x="68" y="99"/>
                      </a:cubicBezTo>
                      <a:cubicBezTo>
                        <a:pt x="69" y="100"/>
                        <a:pt x="69" y="100"/>
                        <a:pt x="70" y="100"/>
                      </a:cubicBezTo>
                      <a:cubicBezTo>
                        <a:pt x="70" y="100"/>
                        <a:pt x="71" y="99"/>
                        <a:pt x="72" y="99"/>
                      </a:cubicBezTo>
                      <a:cubicBezTo>
                        <a:pt x="74" y="98"/>
                        <a:pt x="75" y="97"/>
                        <a:pt x="76" y="97"/>
                      </a:cubicBezTo>
                      <a:cubicBezTo>
                        <a:pt x="77" y="97"/>
                        <a:pt x="77" y="97"/>
                        <a:pt x="77" y="97"/>
                      </a:cubicBezTo>
                      <a:cubicBezTo>
                        <a:pt x="77" y="97"/>
                        <a:pt x="77" y="98"/>
                        <a:pt x="78" y="98"/>
                      </a:cubicBezTo>
                      <a:cubicBezTo>
                        <a:pt x="78" y="98"/>
                        <a:pt x="78" y="98"/>
                        <a:pt x="78" y="98"/>
                      </a:cubicBezTo>
                      <a:cubicBezTo>
                        <a:pt x="78" y="98"/>
                        <a:pt x="78" y="98"/>
                        <a:pt x="79" y="98"/>
                      </a:cubicBezTo>
                      <a:cubicBezTo>
                        <a:pt x="79" y="96"/>
                        <a:pt x="80" y="95"/>
                        <a:pt x="83" y="93"/>
                      </a:cubicBezTo>
                      <a:cubicBezTo>
                        <a:pt x="83" y="93"/>
                        <a:pt x="84" y="93"/>
                        <a:pt x="85" y="92"/>
                      </a:cubicBezTo>
                      <a:cubicBezTo>
                        <a:pt x="86" y="91"/>
                        <a:pt x="88" y="88"/>
                        <a:pt x="89" y="86"/>
                      </a:cubicBezTo>
                      <a:cubicBezTo>
                        <a:pt x="90" y="84"/>
                        <a:pt x="92" y="81"/>
                        <a:pt x="95" y="80"/>
                      </a:cubicBezTo>
                      <a:cubicBezTo>
                        <a:pt x="96" y="80"/>
                        <a:pt x="97" y="80"/>
                        <a:pt x="98" y="79"/>
                      </a:cubicBezTo>
                      <a:cubicBezTo>
                        <a:pt x="101" y="79"/>
                        <a:pt x="104" y="78"/>
                        <a:pt x="108" y="78"/>
                      </a:cubicBezTo>
                      <a:cubicBezTo>
                        <a:pt x="110" y="79"/>
                        <a:pt x="111" y="79"/>
                        <a:pt x="112" y="81"/>
                      </a:cubicBezTo>
                      <a:cubicBezTo>
                        <a:pt x="113" y="82"/>
                        <a:pt x="112" y="84"/>
                        <a:pt x="111" y="85"/>
                      </a:cubicBezTo>
                      <a:cubicBezTo>
                        <a:pt x="111" y="85"/>
                        <a:pt x="110" y="86"/>
                        <a:pt x="110" y="86"/>
                      </a:cubicBezTo>
                      <a:cubicBezTo>
                        <a:pt x="112" y="87"/>
                        <a:pt x="115" y="87"/>
                        <a:pt x="116" y="87"/>
                      </a:cubicBezTo>
                      <a:cubicBezTo>
                        <a:pt x="121" y="87"/>
                        <a:pt x="121" y="87"/>
                        <a:pt x="121" y="87"/>
                      </a:cubicBezTo>
                      <a:cubicBezTo>
                        <a:pt x="124" y="87"/>
                        <a:pt x="129" y="87"/>
                        <a:pt x="129" y="90"/>
                      </a:cubicBezTo>
                      <a:cubicBezTo>
                        <a:pt x="130" y="94"/>
                        <a:pt x="125" y="96"/>
                        <a:pt x="119" y="98"/>
                      </a:cubicBezTo>
                      <a:cubicBezTo>
                        <a:pt x="118" y="98"/>
                        <a:pt x="117" y="98"/>
                        <a:pt x="116" y="99"/>
                      </a:cubicBezTo>
                      <a:cubicBezTo>
                        <a:pt x="117" y="99"/>
                        <a:pt x="118" y="99"/>
                        <a:pt x="119" y="100"/>
                      </a:cubicBezTo>
                      <a:cubicBezTo>
                        <a:pt x="121" y="101"/>
                        <a:pt x="123" y="101"/>
                        <a:pt x="125" y="102"/>
                      </a:cubicBezTo>
                      <a:cubicBezTo>
                        <a:pt x="128" y="104"/>
                        <a:pt x="127" y="107"/>
                        <a:pt x="126" y="110"/>
                      </a:cubicBezTo>
                      <a:cubicBezTo>
                        <a:pt x="126" y="110"/>
                        <a:pt x="126" y="111"/>
                        <a:pt x="126" y="111"/>
                      </a:cubicBezTo>
                      <a:cubicBezTo>
                        <a:pt x="126" y="111"/>
                        <a:pt x="126" y="111"/>
                        <a:pt x="126" y="111"/>
                      </a:cubicBezTo>
                      <a:cubicBezTo>
                        <a:pt x="128" y="111"/>
                        <a:pt x="130" y="110"/>
                        <a:pt x="132" y="109"/>
                      </a:cubicBezTo>
                      <a:cubicBezTo>
                        <a:pt x="134" y="107"/>
                        <a:pt x="136" y="107"/>
                        <a:pt x="138" y="106"/>
                      </a:cubicBezTo>
                      <a:cubicBezTo>
                        <a:pt x="139" y="106"/>
                        <a:pt x="141" y="105"/>
                        <a:pt x="143" y="104"/>
                      </a:cubicBezTo>
                      <a:cubicBezTo>
                        <a:pt x="144" y="103"/>
                        <a:pt x="146" y="103"/>
                        <a:pt x="147" y="103"/>
                      </a:cubicBezTo>
                      <a:cubicBezTo>
                        <a:pt x="139" y="103"/>
                        <a:pt x="137" y="97"/>
                        <a:pt x="137" y="91"/>
                      </a:cubicBezTo>
                      <a:cubicBezTo>
                        <a:pt x="137" y="88"/>
                        <a:pt x="148" y="81"/>
                        <a:pt x="153" y="80"/>
                      </a:cubicBezTo>
                      <a:cubicBezTo>
                        <a:pt x="158" y="80"/>
                        <a:pt x="162" y="78"/>
                        <a:pt x="166" y="76"/>
                      </a:cubicBezTo>
                      <a:cubicBezTo>
                        <a:pt x="168" y="75"/>
                        <a:pt x="171" y="75"/>
                        <a:pt x="174" y="74"/>
                      </a:cubicBezTo>
                      <a:cubicBezTo>
                        <a:pt x="174" y="73"/>
                        <a:pt x="174" y="73"/>
                        <a:pt x="174" y="72"/>
                      </a:cubicBezTo>
                      <a:cubicBezTo>
                        <a:pt x="174" y="72"/>
                        <a:pt x="174" y="72"/>
                        <a:pt x="174" y="72"/>
                      </a:cubicBezTo>
                      <a:cubicBezTo>
                        <a:pt x="174" y="72"/>
                        <a:pt x="174" y="71"/>
                        <a:pt x="174" y="71"/>
                      </a:cubicBezTo>
                      <a:cubicBezTo>
                        <a:pt x="174" y="71"/>
                        <a:pt x="174" y="71"/>
                        <a:pt x="174" y="71"/>
                      </a:cubicBezTo>
                      <a:cubicBezTo>
                        <a:pt x="174" y="70"/>
                        <a:pt x="174" y="70"/>
                        <a:pt x="174" y="69"/>
                      </a:cubicBezTo>
                      <a:cubicBezTo>
                        <a:pt x="175" y="69"/>
                        <a:pt x="176" y="68"/>
                        <a:pt x="176" y="68"/>
                      </a:cubicBezTo>
                      <a:cubicBezTo>
                        <a:pt x="177" y="68"/>
                        <a:pt x="178" y="67"/>
                        <a:pt x="179" y="66"/>
                      </a:cubicBezTo>
                      <a:cubicBezTo>
                        <a:pt x="182" y="63"/>
                        <a:pt x="184" y="62"/>
                        <a:pt x="185" y="62"/>
                      </a:cubicBezTo>
                      <a:cubicBezTo>
                        <a:pt x="186" y="62"/>
                        <a:pt x="187" y="62"/>
                        <a:pt x="188" y="62"/>
                      </a:cubicBezTo>
                      <a:cubicBezTo>
                        <a:pt x="190" y="63"/>
                        <a:pt x="192" y="63"/>
                        <a:pt x="193" y="63"/>
                      </a:cubicBezTo>
                      <a:cubicBezTo>
                        <a:pt x="193" y="62"/>
                        <a:pt x="193" y="62"/>
                        <a:pt x="194" y="61"/>
                      </a:cubicBezTo>
                      <a:cubicBezTo>
                        <a:pt x="194" y="60"/>
                        <a:pt x="195" y="59"/>
                        <a:pt x="195" y="58"/>
                      </a:cubicBezTo>
                      <a:cubicBezTo>
                        <a:pt x="195" y="58"/>
                        <a:pt x="194" y="58"/>
                        <a:pt x="194" y="57"/>
                      </a:cubicBezTo>
                      <a:cubicBezTo>
                        <a:pt x="193" y="56"/>
                        <a:pt x="192" y="55"/>
                        <a:pt x="192" y="53"/>
                      </a:cubicBezTo>
                      <a:cubicBezTo>
                        <a:pt x="193" y="51"/>
                        <a:pt x="194" y="51"/>
                        <a:pt x="195" y="50"/>
                      </a:cubicBezTo>
                      <a:cubicBezTo>
                        <a:pt x="195" y="50"/>
                        <a:pt x="195" y="50"/>
                        <a:pt x="195" y="50"/>
                      </a:cubicBezTo>
                      <a:cubicBezTo>
                        <a:pt x="195" y="50"/>
                        <a:pt x="193" y="49"/>
                        <a:pt x="193" y="47"/>
                      </a:cubicBezTo>
                      <a:cubicBezTo>
                        <a:pt x="193" y="46"/>
                        <a:pt x="194" y="45"/>
                        <a:pt x="195" y="44"/>
                      </a:cubicBezTo>
                      <a:cubicBezTo>
                        <a:pt x="196" y="44"/>
                        <a:pt x="197" y="43"/>
                        <a:pt x="197" y="43"/>
                      </a:cubicBezTo>
                      <a:cubicBezTo>
                        <a:pt x="196" y="43"/>
                        <a:pt x="195" y="42"/>
                        <a:pt x="194" y="42"/>
                      </a:cubicBezTo>
                      <a:cubicBezTo>
                        <a:pt x="193" y="41"/>
                        <a:pt x="192" y="41"/>
                        <a:pt x="191" y="40"/>
                      </a:cubicBezTo>
                      <a:cubicBezTo>
                        <a:pt x="190" y="40"/>
                        <a:pt x="188" y="39"/>
                        <a:pt x="187" y="39"/>
                      </a:cubicBezTo>
                      <a:cubicBezTo>
                        <a:pt x="185" y="39"/>
                        <a:pt x="183" y="39"/>
                        <a:pt x="182" y="38"/>
                      </a:cubicBezTo>
                      <a:cubicBezTo>
                        <a:pt x="181" y="37"/>
                        <a:pt x="178" y="37"/>
                        <a:pt x="176" y="37"/>
                      </a:cubicBezTo>
                      <a:cubicBezTo>
                        <a:pt x="174" y="37"/>
                        <a:pt x="172" y="37"/>
                        <a:pt x="171" y="35"/>
                      </a:cubicBezTo>
                      <a:cubicBezTo>
                        <a:pt x="171" y="35"/>
                        <a:pt x="170" y="34"/>
                        <a:pt x="170" y="33"/>
                      </a:cubicBezTo>
                      <a:cubicBezTo>
                        <a:pt x="168" y="32"/>
                        <a:pt x="167" y="31"/>
                        <a:pt x="167" y="30"/>
                      </a:cubicBezTo>
                      <a:cubicBezTo>
                        <a:pt x="166" y="30"/>
                        <a:pt x="164" y="30"/>
                        <a:pt x="163" y="31"/>
                      </a:cubicBezTo>
                      <a:cubicBezTo>
                        <a:pt x="161" y="32"/>
                        <a:pt x="158" y="33"/>
                        <a:pt x="155" y="31"/>
                      </a:cubicBezTo>
                      <a:cubicBezTo>
                        <a:pt x="155" y="31"/>
                        <a:pt x="154" y="31"/>
                        <a:pt x="154" y="30"/>
                      </a:cubicBezTo>
                      <a:cubicBezTo>
                        <a:pt x="153" y="30"/>
                        <a:pt x="152" y="29"/>
                        <a:pt x="152" y="29"/>
                      </a:cubicBezTo>
                      <a:cubicBezTo>
                        <a:pt x="150" y="30"/>
                        <a:pt x="146" y="29"/>
                        <a:pt x="145" y="28"/>
                      </a:cubicBezTo>
                      <a:cubicBezTo>
                        <a:pt x="145" y="27"/>
                        <a:pt x="144" y="26"/>
                        <a:pt x="145" y="24"/>
                      </a:cubicBezTo>
                      <a:cubicBezTo>
                        <a:pt x="145" y="23"/>
                        <a:pt x="142" y="19"/>
                        <a:pt x="141" y="18"/>
                      </a:cubicBezTo>
                      <a:cubicBezTo>
                        <a:pt x="141" y="18"/>
                        <a:pt x="140" y="18"/>
                        <a:pt x="139" y="18"/>
                      </a:cubicBezTo>
                      <a:cubicBezTo>
                        <a:pt x="136" y="18"/>
                        <a:pt x="133" y="18"/>
                        <a:pt x="132" y="15"/>
                      </a:cubicBezTo>
                      <a:cubicBezTo>
                        <a:pt x="131" y="14"/>
                        <a:pt x="131" y="14"/>
                        <a:pt x="130" y="13"/>
                      </a:cubicBezTo>
                      <a:cubicBezTo>
                        <a:pt x="129" y="11"/>
                        <a:pt x="128" y="9"/>
                        <a:pt x="129" y="7"/>
                      </a:cubicBezTo>
                      <a:cubicBezTo>
                        <a:pt x="130" y="6"/>
                        <a:pt x="129" y="2"/>
                        <a:pt x="128" y="0"/>
                      </a:cubicBezTo>
                      <a:cubicBezTo>
                        <a:pt x="128" y="0"/>
                        <a:pt x="126" y="0"/>
                        <a:pt x="124" y="0"/>
                      </a:cubicBezTo>
                      <a:cubicBezTo>
                        <a:pt x="123" y="0"/>
                        <a:pt x="121" y="0"/>
                        <a:pt x="121" y="0"/>
                      </a:cubicBezTo>
                      <a:cubicBezTo>
                        <a:pt x="120" y="1"/>
                        <a:pt x="118" y="1"/>
                        <a:pt x="116" y="0"/>
                      </a:cubicBezTo>
                      <a:cubicBezTo>
                        <a:pt x="115" y="0"/>
                        <a:pt x="114" y="0"/>
                        <a:pt x="114" y="0"/>
                      </a:cubicBezTo>
                      <a:cubicBezTo>
                        <a:pt x="113" y="1"/>
                        <a:pt x="113" y="1"/>
                        <a:pt x="112" y="1"/>
                      </a:cubicBezTo>
                      <a:cubicBezTo>
                        <a:pt x="112" y="2"/>
                        <a:pt x="111" y="3"/>
                        <a:pt x="109" y="3"/>
                      </a:cubicBezTo>
                      <a:cubicBezTo>
                        <a:pt x="109" y="3"/>
                        <a:pt x="108" y="3"/>
                        <a:pt x="107" y="3"/>
                      </a:cubicBezTo>
                      <a:cubicBezTo>
                        <a:pt x="107" y="3"/>
                        <a:pt x="106" y="3"/>
                        <a:pt x="106" y="3"/>
                      </a:cubicBezTo>
                      <a:cubicBezTo>
                        <a:pt x="106" y="3"/>
                        <a:pt x="106" y="3"/>
                        <a:pt x="106" y="3"/>
                      </a:cubicBezTo>
                      <a:cubicBezTo>
                        <a:pt x="105" y="3"/>
                        <a:pt x="104" y="3"/>
                        <a:pt x="104" y="2"/>
                      </a:cubicBezTo>
                      <a:cubicBezTo>
                        <a:pt x="104" y="2"/>
                        <a:pt x="104" y="3"/>
                        <a:pt x="10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4" name="Freeform 1205"/>
                <p:cNvSpPr>
                  <a:spLocks/>
                </p:cNvSpPr>
                <p:nvPr/>
              </p:nvSpPr>
              <p:spPr bwMode="auto">
                <a:xfrm>
                  <a:off x="2792" y="3134"/>
                  <a:ext cx="98" cy="67"/>
                </a:xfrm>
                <a:custGeom>
                  <a:avLst/>
                  <a:gdLst>
                    <a:gd name="T0" fmla="*/ 53 w 102"/>
                    <a:gd name="T1" fmla="*/ 0 h 70"/>
                    <a:gd name="T2" fmla="*/ 51 w 102"/>
                    <a:gd name="T3" fmla="*/ 2 h 70"/>
                    <a:gd name="T4" fmla="*/ 45 w 102"/>
                    <a:gd name="T5" fmla="*/ 5 h 70"/>
                    <a:gd name="T6" fmla="*/ 39 w 102"/>
                    <a:gd name="T7" fmla="*/ 7 h 70"/>
                    <a:gd name="T8" fmla="*/ 39 w 102"/>
                    <a:gd name="T9" fmla="*/ 8 h 70"/>
                    <a:gd name="T10" fmla="*/ 38 w 102"/>
                    <a:gd name="T11" fmla="*/ 13 h 70"/>
                    <a:gd name="T12" fmla="*/ 37 w 102"/>
                    <a:gd name="T13" fmla="*/ 15 h 70"/>
                    <a:gd name="T14" fmla="*/ 35 w 102"/>
                    <a:gd name="T15" fmla="*/ 17 h 70"/>
                    <a:gd name="T16" fmla="*/ 27 w 102"/>
                    <a:gd name="T17" fmla="*/ 23 h 70"/>
                    <a:gd name="T18" fmla="*/ 24 w 102"/>
                    <a:gd name="T19" fmla="*/ 30 h 70"/>
                    <a:gd name="T20" fmla="*/ 12 w 102"/>
                    <a:gd name="T21" fmla="*/ 35 h 70"/>
                    <a:gd name="T22" fmla="*/ 10 w 102"/>
                    <a:gd name="T23" fmla="*/ 35 h 70"/>
                    <a:gd name="T24" fmla="*/ 10 w 102"/>
                    <a:gd name="T25" fmla="*/ 35 h 70"/>
                    <a:gd name="T26" fmla="*/ 9 w 102"/>
                    <a:gd name="T27" fmla="*/ 35 h 70"/>
                    <a:gd name="T28" fmla="*/ 8 w 102"/>
                    <a:gd name="T29" fmla="*/ 35 h 70"/>
                    <a:gd name="T30" fmla="*/ 7 w 102"/>
                    <a:gd name="T31" fmla="*/ 35 h 70"/>
                    <a:gd name="T32" fmla="*/ 6 w 102"/>
                    <a:gd name="T33" fmla="*/ 35 h 70"/>
                    <a:gd name="T34" fmla="*/ 4 w 102"/>
                    <a:gd name="T35" fmla="*/ 35 h 70"/>
                    <a:gd name="T36" fmla="*/ 4 w 102"/>
                    <a:gd name="T37" fmla="*/ 35 h 70"/>
                    <a:gd name="T38" fmla="*/ 4 w 102"/>
                    <a:gd name="T39" fmla="*/ 37 h 70"/>
                    <a:gd name="T40" fmla="*/ 4 w 102"/>
                    <a:gd name="T41" fmla="*/ 38 h 70"/>
                    <a:gd name="T42" fmla="*/ 5 w 102"/>
                    <a:gd name="T43" fmla="*/ 40 h 70"/>
                    <a:gd name="T44" fmla="*/ 8 w 102"/>
                    <a:gd name="T45" fmla="*/ 50 h 70"/>
                    <a:gd name="T46" fmla="*/ 0 w 102"/>
                    <a:gd name="T47" fmla="*/ 58 h 70"/>
                    <a:gd name="T48" fmla="*/ 4 w 102"/>
                    <a:gd name="T49" fmla="*/ 64 h 70"/>
                    <a:gd name="T50" fmla="*/ 4 w 102"/>
                    <a:gd name="T51" fmla="*/ 65 h 70"/>
                    <a:gd name="T52" fmla="*/ 4 w 102"/>
                    <a:gd name="T53" fmla="*/ 68 h 70"/>
                    <a:gd name="T54" fmla="*/ 4 w 102"/>
                    <a:gd name="T55" fmla="*/ 68 h 70"/>
                    <a:gd name="T56" fmla="*/ 5 w 102"/>
                    <a:gd name="T57" fmla="*/ 68 h 70"/>
                    <a:gd name="T58" fmla="*/ 7 w 102"/>
                    <a:gd name="T59" fmla="*/ 66 h 70"/>
                    <a:gd name="T60" fmla="*/ 36 w 102"/>
                    <a:gd name="T61" fmla="*/ 65 h 70"/>
                    <a:gd name="T62" fmla="*/ 40 w 102"/>
                    <a:gd name="T63" fmla="*/ 65 h 70"/>
                    <a:gd name="T64" fmla="*/ 51 w 102"/>
                    <a:gd name="T65" fmla="*/ 68 h 70"/>
                    <a:gd name="T66" fmla="*/ 59 w 102"/>
                    <a:gd name="T67" fmla="*/ 68 h 70"/>
                    <a:gd name="T68" fmla="*/ 66 w 102"/>
                    <a:gd name="T69" fmla="*/ 69 h 70"/>
                    <a:gd name="T70" fmla="*/ 71 w 102"/>
                    <a:gd name="T71" fmla="*/ 69 h 70"/>
                    <a:gd name="T72" fmla="*/ 77 w 102"/>
                    <a:gd name="T73" fmla="*/ 69 h 70"/>
                    <a:gd name="T74" fmla="*/ 85 w 102"/>
                    <a:gd name="T75" fmla="*/ 60 h 70"/>
                    <a:gd name="T76" fmla="*/ 87 w 102"/>
                    <a:gd name="T77" fmla="*/ 59 h 70"/>
                    <a:gd name="T78" fmla="*/ 89 w 102"/>
                    <a:gd name="T79" fmla="*/ 59 h 70"/>
                    <a:gd name="T80" fmla="*/ 91 w 102"/>
                    <a:gd name="T81" fmla="*/ 59 h 70"/>
                    <a:gd name="T82" fmla="*/ 90 w 102"/>
                    <a:gd name="T83" fmla="*/ 57 h 70"/>
                    <a:gd name="T84" fmla="*/ 88 w 102"/>
                    <a:gd name="T85" fmla="*/ 51 h 70"/>
                    <a:gd name="T86" fmla="*/ 91 w 102"/>
                    <a:gd name="T87" fmla="*/ 42 h 70"/>
                    <a:gd name="T88" fmla="*/ 97 w 102"/>
                    <a:gd name="T89" fmla="*/ 44 h 70"/>
                    <a:gd name="T90" fmla="*/ 98 w 102"/>
                    <a:gd name="T91" fmla="*/ 37 h 70"/>
                    <a:gd name="T92" fmla="*/ 93 w 102"/>
                    <a:gd name="T93" fmla="*/ 34 h 70"/>
                    <a:gd name="T94" fmla="*/ 86 w 102"/>
                    <a:gd name="T95" fmla="*/ 26 h 70"/>
                    <a:gd name="T96" fmla="*/ 82 w 102"/>
                    <a:gd name="T97" fmla="*/ 16 h 70"/>
                    <a:gd name="T98" fmla="*/ 82 w 102"/>
                    <a:gd name="T99" fmla="*/ 11 h 70"/>
                    <a:gd name="T100" fmla="*/ 82 w 102"/>
                    <a:gd name="T101" fmla="*/ 8 h 70"/>
                    <a:gd name="T102" fmla="*/ 74 w 102"/>
                    <a:gd name="T103" fmla="*/ 5 h 70"/>
                    <a:gd name="T104" fmla="*/ 65 w 102"/>
                    <a:gd name="T105" fmla="*/ 4 h 70"/>
                    <a:gd name="T106" fmla="*/ 54 w 102"/>
                    <a:gd name="T107" fmla="*/ 0 h 70"/>
                    <a:gd name="T108" fmla="*/ 54 w 102"/>
                    <a:gd name="T109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02" h="70">
                      <a:moveTo>
                        <a:pt x="54" y="0"/>
                      </a:move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1"/>
                        <a:pt x="52" y="1"/>
                      </a:cubicBezTo>
                      <a:cubicBezTo>
                        <a:pt x="52" y="1"/>
                        <a:pt x="52" y="2"/>
                        <a:pt x="51" y="2"/>
                      </a:cubicBezTo>
                      <a:cubicBezTo>
                        <a:pt x="50" y="3"/>
                        <a:pt x="49" y="5"/>
                        <a:pt x="47" y="5"/>
                      </a:cubicBezTo>
                      <a:cubicBezTo>
                        <a:pt x="46" y="5"/>
                        <a:pt x="45" y="5"/>
                        <a:pt x="45" y="5"/>
                      </a:cubicBezTo>
                      <a:cubicBezTo>
                        <a:pt x="43" y="5"/>
                        <a:pt x="41" y="5"/>
                        <a:pt x="40" y="6"/>
                      </a:cubicBezTo>
                      <a:cubicBezTo>
                        <a:pt x="40" y="6"/>
                        <a:pt x="40" y="6"/>
                        <a:pt x="39" y="7"/>
                      </a:cubicBezTo>
                      <a:cubicBezTo>
                        <a:pt x="39" y="7"/>
                        <a:pt x="39" y="7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8" y="11"/>
                        <a:pt x="38" y="12"/>
                        <a:pt x="38" y="13"/>
                      </a:cubicBezTo>
                      <a:cubicBezTo>
                        <a:pt x="38" y="13"/>
                        <a:pt x="38" y="14"/>
                        <a:pt x="38" y="14"/>
                      </a:cubicBezTo>
                      <a:cubicBezTo>
                        <a:pt x="38" y="15"/>
                        <a:pt x="38" y="15"/>
                        <a:pt x="37" y="15"/>
                      </a:cubicBezTo>
                      <a:cubicBezTo>
                        <a:pt x="37" y="16"/>
                        <a:pt x="36" y="17"/>
                        <a:pt x="35" y="17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4" y="18"/>
                        <a:pt x="33" y="19"/>
                        <a:pt x="32" y="19"/>
                      </a:cubicBezTo>
                      <a:cubicBezTo>
                        <a:pt x="30" y="20"/>
                        <a:pt x="28" y="22"/>
                        <a:pt x="27" y="23"/>
                      </a:cubicBezTo>
                      <a:cubicBezTo>
                        <a:pt x="27" y="24"/>
                        <a:pt x="27" y="24"/>
                        <a:pt x="27" y="25"/>
                      </a:cubicBezTo>
                      <a:cubicBezTo>
                        <a:pt x="27" y="27"/>
                        <a:pt x="27" y="30"/>
                        <a:pt x="24" y="30"/>
                      </a:cubicBezTo>
                      <a:cubicBezTo>
                        <a:pt x="22" y="30"/>
                        <a:pt x="19" y="31"/>
                        <a:pt x="18" y="32"/>
                      </a:cubicBezTo>
                      <a:cubicBezTo>
                        <a:pt x="17" y="34"/>
                        <a:pt x="15" y="35"/>
                        <a:pt x="12" y="35"/>
                      </a:cubicBezTo>
                      <a:cubicBezTo>
                        <a:pt x="11" y="35"/>
                        <a:pt x="11" y="35"/>
                        <a:pt x="10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9" y="35"/>
                        <a:pt x="9" y="35"/>
                        <a:pt x="8" y="35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8" y="35"/>
                        <a:pt x="8" y="35"/>
                        <a:pt x="7" y="35"/>
                      </a:cubicBezTo>
                      <a:cubicBezTo>
                        <a:pt x="7" y="35"/>
                        <a:pt x="7" y="35"/>
                        <a:pt x="7" y="35"/>
                      </a:cubicBezTo>
                      <a:cubicBezTo>
                        <a:pt x="7" y="35"/>
                        <a:pt x="7" y="35"/>
                        <a:pt x="6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5" y="35"/>
                        <a:pt x="5" y="35"/>
                        <a:pt x="4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4" y="35"/>
                        <a:pt x="4" y="35"/>
                        <a:pt x="4" y="36"/>
                      </a:cubicBezTo>
                      <a:cubicBezTo>
                        <a:pt x="4" y="36"/>
                        <a:pt x="4" y="36"/>
                        <a:pt x="4" y="37"/>
                      </a:cubicBezTo>
                      <a:cubicBezTo>
                        <a:pt x="4" y="37"/>
                        <a:pt x="4" y="37"/>
                        <a:pt x="4" y="38"/>
                      </a:cubicBezTo>
                      <a:cubicBezTo>
                        <a:pt x="4" y="38"/>
                        <a:pt x="4" y="38"/>
                        <a:pt x="4" y="38"/>
                      </a:cubicBezTo>
                      <a:cubicBezTo>
                        <a:pt x="4" y="39"/>
                        <a:pt x="4" y="39"/>
                        <a:pt x="4" y="39"/>
                      </a:cubicBezTo>
                      <a:cubicBezTo>
                        <a:pt x="5" y="39"/>
                        <a:pt x="5" y="40"/>
                        <a:pt x="5" y="40"/>
                      </a:cubicBezTo>
                      <a:cubicBezTo>
                        <a:pt x="5" y="40"/>
                        <a:pt x="5" y="40"/>
                        <a:pt x="5" y="41"/>
                      </a:cubicBezTo>
                      <a:cubicBezTo>
                        <a:pt x="7" y="42"/>
                        <a:pt x="8" y="47"/>
                        <a:pt x="8" y="50"/>
                      </a:cubicBezTo>
                      <a:cubicBezTo>
                        <a:pt x="8" y="52"/>
                        <a:pt x="6" y="53"/>
                        <a:pt x="5" y="54"/>
                      </a:cubicBezTo>
                      <a:cubicBezTo>
                        <a:pt x="4" y="55"/>
                        <a:pt x="1" y="57"/>
                        <a:pt x="0" y="58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59"/>
                        <a:pt x="5" y="61"/>
                        <a:pt x="4" y="64"/>
                      </a:cubicBezTo>
                      <a:cubicBezTo>
                        <a:pt x="4" y="64"/>
                        <a:pt x="4" y="64"/>
                        <a:pt x="4" y="65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4" y="66"/>
                        <a:pt x="4" y="66"/>
                        <a:pt x="4" y="66"/>
                      </a:cubicBezTo>
                      <a:cubicBezTo>
                        <a:pt x="4" y="66"/>
                        <a:pt x="4" y="67"/>
                        <a:pt x="4" y="68"/>
                      </a:cubicBezTo>
                      <a:cubicBezTo>
                        <a:pt x="4" y="68"/>
                        <a:pt x="4" y="68"/>
                        <a:pt x="4" y="68"/>
                      </a:cubicBezTo>
                      <a:cubicBezTo>
                        <a:pt x="4" y="68"/>
                        <a:pt x="4" y="68"/>
                        <a:pt x="4" y="68"/>
                      </a:cubicBezTo>
                      <a:cubicBezTo>
                        <a:pt x="4" y="68"/>
                        <a:pt x="4" y="68"/>
                        <a:pt x="5" y="68"/>
                      </a:cubicBezTo>
                      <a:cubicBezTo>
                        <a:pt x="5" y="68"/>
                        <a:pt x="5" y="68"/>
                        <a:pt x="5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4"/>
                        <a:pt x="11" y="62"/>
                        <a:pt x="15" y="62"/>
                      </a:cubicBezTo>
                      <a:cubicBezTo>
                        <a:pt x="28" y="62"/>
                        <a:pt x="34" y="63"/>
                        <a:pt x="36" y="65"/>
                      </a:cubicBezTo>
                      <a:cubicBezTo>
                        <a:pt x="36" y="65"/>
                        <a:pt x="38" y="65"/>
                        <a:pt x="39" y="65"/>
                      </a:cubicBezTo>
                      <a:cubicBezTo>
                        <a:pt x="39" y="65"/>
                        <a:pt x="39" y="65"/>
                        <a:pt x="40" y="65"/>
                      </a:cubicBezTo>
                      <a:cubicBezTo>
                        <a:pt x="42" y="65"/>
                        <a:pt x="44" y="65"/>
                        <a:pt x="46" y="66"/>
                      </a:cubicBezTo>
                      <a:cubicBezTo>
                        <a:pt x="48" y="67"/>
                        <a:pt x="50" y="68"/>
                        <a:pt x="51" y="68"/>
                      </a:cubicBezTo>
                      <a:cubicBezTo>
                        <a:pt x="52" y="66"/>
                        <a:pt x="53" y="66"/>
                        <a:pt x="55" y="67"/>
                      </a:cubicBezTo>
                      <a:cubicBezTo>
                        <a:pt x="56" y="68"/>
                        <a:pt x="58" y="68"/>
                        <a:pt x="59" y="68"/>
                      </a:cubicBezTo>
                      <a:cubicBezTo>
                        <a:pt x="59" y="67"/>
                        <a:pt x="60" y="67"/>
                        <a:pt x="61" y="67"/>
                      </a:cubicBezTo>
                      <a:cubicBezTo>
                        <a:pt x="63" y="67"/>
                        <a:pt x="64" y="68"/>
                        <a:pt x="66" y="69"/>
                      </a:cubicBezTo>
                      <a:cubicBezTo>
                        <a:pt x="66" y="69"/>
                        <a:pt x="66" y="70"/>
                        <a:pt x="67" y="70"/>
                      </a:cubicBezTo>
                      <a:cubicBezTo>
                        <a:pt x="68" y="69"/>
                        <a:pt x="70" y="69"/>
                        <a:pt x="71" y="69"/>
                      </a:cubicBezTo>
                      <a:cubicBezTo>
                        <a:pt x="73" y="69"/>
                        <a:pt x="75" y="69"/>
                        <a:pt x="77" y="70"/>
                      </a:cubicBezTo>
                      <a:cubicBezTo>
                        <a:pt x="77" y="70"/>
                        <a:pt x="77" y="69"/>
                        <a:pt x="77" y="69"/>
                      </a:cubicBezTo>
                      <a:cubicBezTo>
                        <a:pt x="77" y="67"/>
                        <a:pt x="80" y="64"/>
                        <a:pt x="85" y="60"/>
                      </a:cubicBezTo>
                      <a:cubicBezTo>
                        <a:pt x="85" y="60"/>
                        <a:pt x="85" y="60"/>
                        <a:pt x="85" y="60"/>
                      </a:cubicBezTo>
                      <a:cubicBezTo>
                        <a:pt x="86" y="60"/>
                        <a:pt x="86" y="60"/>
                        <a:pt x="86" y="60"/>
                      </a:cubicBezTo>
                      <a:cubicBezTo>
                        <a:pt x="86" y="60"/>
                        <a:pt x="87" y="60"/>
                        <a:pt x="87" y="59"/>
                      </a:cubicBezTo>
                      <a:cubicBezTo>
                        <a:pt x="87" y="59"/>
                        <a:pt x="87" y="59"/>
                        <a:pt x="87" y="59"/>
                      </a:cubicBezTo>
                      <a:cubicBezTo>
                        <a:pt x="88" y="59"/>
                        <a:pt x="88" y="59"/>
                        <a:pt x="89" y="59"/>
                      </a:cubicBezTo>
                      <a:cubicBezTo>
                        <a:pt x="89" y="59"/>
                        <a:pt x="89" y="59"/>
                        <a:pt x="89" y="59"/>
                      </a:cubicBezTo>
                      <a:cubicBezTo>
                        <a:pt x="90" y="59"/>
                        <a:pt x="90" y="59"/>
                        <a:pt x="91" y="59"/>
                      </a:cubicBezTo>
                      <a:cubicBezTo>
                        <a:pt x="91" y="59"/>
                        <a:pt x="91" y="59"/>
                        <a:pt x="91" y="59"/>
                      </a:cubicBezTo>
                      <a:cubicBezTo>
                        <a:pt x="90" y="58"/>
                        <a:pt x="90" y="58"/>
                        <a:pt x="90" y="57"/>
                      </a:cubicBezTo>
                      <a:cubicBezTo>
                        <a:pt x="90" y="57"/>
                        <a:pt x="90" y="56"/>
                        <a:pt x="90" y="56"/>
                      </a:cubicBezTo>
                      <a:cubicBezTo>
                        <a:pt x="89" y="54"/>
                        <a:pt x="89" y="53"/>
                        <a:pt x="88" y="51"/>
                      </a:cubicBezTo>
                      <a:cubicBezTo>
                        <a:pt x="87" y="48"/>
                        <a:pt x="87" y="46"/>
                        <a:pt x="88" y="44"/>
                      </a:cubicBezTo>
                      <a:cubicBezTo>
                        <a:pt x="89" y="43"/>
                        <a:pt x="90" y="42"/>
                        <a:pt x="91" y="42"/>
                      </a:cubicBezTo>
                      <a:cubicBezTo>
                        <a:pt x="92" y="42"/>
                        <a:pt x="93" y="43"/>
                        <a:pt x="95" y="44"/>
                      </a:cubicBezTo>
                      <a:cubicBezTo>
                        <a:pt x="95" y="44"/>
                        <a:pt x="97" y="44"/>
                        <a:pt x="97" y="44"/>
                      </a:cubicBezTo>
                      <a:cubicBezTo>
                        <a:pt x="101" y="42"/>
                        <a:pt x="102" y="41"/>
                        <a:pt x="102" y="41"/>
                      </a:cubicBezTo>
                      <a:cubicBezTo>
                        <a:pt x="101" y="40"/>
                        <a:pt x="99" y="38"/>
                        <a:pt x="98" y="37"/>
                      </a:cubicBezTo>
                      <a:cubicBezTo>
                        <a:pt x="97" y="37"/>
                        <a:pt x="97" y="37"/>
                        <a:pt x="97" y="37"/>
                      </a:cubicBezTo>
                      <a:cubicBezTo>
                        <a:pt x="95" y="37"/>
                        <a:pt x="94" y="35"/>
                        <a:pt x="93" y="34"/>
                      </a:cubicBezTo>
                      <a:cubicBezTo>
                        <a:pt x="92" y="33"/>
                        <a:pt x="91" y="31"/>
                        <a:pt x="90" y="31"/>
                      </a:cubicBezTo>
                      <a:cubicBezTo>
                        <a:pt x="88" y="30"/>
                        <a:pt x="87" y="28"/>
                        <a:pt x="86" y="26"/>
                      </a:cubicBezTo>
                      <a:cubicBezTo>
                        <a:pt x="86" y="25"/>
                        <a:pt x="85" y="24"/>
                        <a:pt x="85" y="24"/>
                      </a:cubicBezTo>
                      <a:cubicBezTo>
                        <a:pt x="82" y="22"/>
                        <a:pt x="82" y="18"/>
                        <a:pt x="82" y="16"/>
                      </a:cubicBezTo>
                      <a:cubicBezTo>
                        <a:pt x="82" y="16"/>
                        <a:pt x="82" y="15"/>
                        <a:pt x="82" y="14"/>
                      </a:cubicBezTo>
                      <a:cubicBezTo>
                        <a:pt x="82" y="13"/>
                        <a:pt x="82" y="12"/>
                        <a:pt x="82" y="11"/>
                      </a:cubicBezTo>
                      <a:cubicBezTo>
                        <a:pt x="82" y="10"/>
                        <a:pt x="82" y="8"/>
                        <a:pt x="82" y="8"/>
                      </a:cubicBezTo>
                      <a:cubicBezTo>
                        <a:pt x="82" y="8"/>
                        <a:pt x="82" y="8"/>
                        <a:pt x="82" y="8"/>
                      </a:cubicBezTo>
                      <a:cubicBezTo>
                        <a:pt x="80" y="7"/>
                        <a:pt x="77" y="5"/>
                        <a:pt x="74" y="5"/>
                      </a:cubicBezTo>
                      <a:cubicBezTo>
                        <a:pt x="74" y="5"/>
                        <a:pt x="74" y="5"/>
                        <a:pt x="74" y="5"/>
                      </a:cubicBezTo>
                      <a:cubicBezTo>
                        <a:pt x="72" y="6"/>
                        <a:pt x="70" y="7"/>
                        <a:pt x="69" y="7"/>
                      </a:cubicBezTo>
                      <a:cubicBezTo>
                        <a:pt x="68" y="7"/>
                        <a:pt x="66" y="6"/>
                        <a:pt x="65" y="4"/>
                      </a:cubicBezTo>
                      <a:cubicBezTo>
                        <a:pt x="64" y="2"/>
                        <a:pt x="63" y="2"/>
                        <a:pt x="62" y="2"/>
                      </a:cubicBezTo>
                      <a:cubicBezTo>
                        <a:pt x="58" y="3"/>
                        <a:pt x="55" y="1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5" name="Freeform 1206"/>
                <p:cNvSpPr>
                  <a:spLocks/>
                </p:cNvSpPr>
                <p:nvPr/>
              </p:nvSpPr>
              <p:spPr bwMode="auto">
                <a:xfrm>
                  <a:off x="2767" y="3105"/>
                  <a:ext cx="75" cy="33"/>
                </a:xfrm>
                <a:custGeom>
                  <a:avLst/>
                  <a:gdLst>
                    <a:gd name="T0" fmla="*/ 66 w 78"/>
                    <a:gd name="T1" fmla="*/ 32 h 34"/>
                    <a:gd name="T2" fmla="*/ 69 w 78"/>
                    <a:gd name="T3" fmla="*/ 31 h 34"/>
                    <a:gd name="T4" fmla="*/ 73 w 78"/>
                    <a:gd name="T5" fmla="*/ 31 h 34"/>
                    <a:gd name="T6" fmla="*/ 76 w 78"/>
                    <a:gd name="T7" fmla="*/ 28 h 34"/>
                    <a:gd name="T8" fmla="*/ 78 w 78"/>
                    <a:gd name="T9" fmla="*/ 27 h 34"/>
                    <a:gd name="T10" fmla="*/ 78 w 78"/>
                    <a:gd name="T11" fmla="*/ 26 h 34"/>
                    <a:gd name="T12" fmla="*/ 73 w 78"/>
                    <a:gd name="T13" fmla="*/ 14 h 34"/>
                    <a:gd name="T14" fmla="*/ 71 w 78"/>
                    <a:gd name="T15" fmla="*/ 8 h 34"/>
                    <a:gd name="T16" fmla="*/ 70 w 78"/>
                    <a:gd name="T17" fmla="*/ 7 h 34"/>
                    <a:gd name="T18" fmla="*/ 61 w 78"/>
                    <a:gd name="T19" fmla="*/ 6 h 34"/>
                    <a:gd name="T20" fmla="*/ 49 w 78"/>
                    <a:gd name="T21" fmla="*/ 0 h 34"/>
                    <a:gd name="T22" fmla="*/ 46 w 78"/>
                    <a:gd name="T23" fmla="*/ 0 h 34"/>
                    <a:gd name="T24" fmla="*/ 44 w 78"/>
                    <a:gd name="T25" fmla="*/ 0 h 34"/>
                    <a:gd name="T26" fmla="*/ 42 w 78"/>
                    <a:gd name="T27" fmla="*/ 0 h 34"/>
                    <a:gd name="T28" fmla="*/ 40 w 78"/>
                    <a:gd name="T29" fmla="*/ 0 h 34"/>
                    <a:gd name="T30" fmla="*/ 38 w 78"/>
                    <a:gd name="T31" fmla="*/ 4 h 34"/>
                    <a:gd name="T32" fmla="*/ 30 w 78"/>
                    <a:gd name="T33" fmla="*/ 16 h 34"/>
                    <a:gd name="T34" fmla="*/ 27 w 78"/>
                    <a:gd name="T35" fmla="*/ 16 h 34"/>
                    <a:gd name="T36" fmla="*/ 16 w 78"/>
                    <a:gd name="T37" fmla="*/ 3 h 34"/>
                    <a:gd name="T38" fmla="*/ 7 w 78"/>
                    <a:gd name="T39" fmla="*/ 9 h 34"/>
                    <a:gd name="T40" fmla="*/ 3 w 78"/>
                    <a:gd name="T41" fmla="*/ 17 h 34"/>
                    <a:gd name="T42" fmla="*/ 2 w 78"/>
                    <a:gd name="T43" fmla="*/ 25 h 34"/>
                    <a:gd name="T44" fmla="*/ 4 w 78"/>
                    <a:gd name="T45" fmla="*/ 25 h 34"/>
                    <a:gd name="T46" fmla="*/ 6 w 78"/>
                    <a:gd name="T47" fmla="*/ 24 h 34"/>
                    <a:gd name="T48" fmla="*/ 7 w 78"/>
                    <a:gd name="T49" fmla="*/ 24 h 34"/>
                    <a:gd name="T50" fmla="*/ 14 w 78"/>
                    <a:gd name="T51" fmla="*/ 22 h 34"/>
                    <a:gd name="T52" fmla="*/ 26 w 78"/>
                    <a:gd name="T53" fmla="*/ 23 h 34"/>
                    <a:gd name="T54" fmla="*/ 39 w 78"/>
                    <a:gd name="T55" fmla="*/ 23 h 34"/>
                    <a:gd name="T56" fmla="*/ 46 w 78"/>
                    <a:gd name="T57" fmla="*/ 25 h 34"/>
                    <a:gd name="T58" fmla="*/ 47 w 78"/>
                    <a:gd name="T59" fmla="*/ 25 h 34"/>
                    <a:gd name="T60" fmla="*/ 61 w 78"/>
                    <a:gd name="T61" fmla="*/ 33 h 34"/>
                    <a:gd name="T62" fmla="*/ 62 w 78"/>
                    <a:gd name="T63" fmla="*/ 34 h 34"/>
                    <a:gd name="T64" fmla="*/ 64 w 78"/>
                    <a:gd name="T65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8" h="34">
                      <a:moveTo>
                        <a:pt x="64" y="33"/>
                      </a:moveTo>
                      <a:cubicBezTo>
                        <a:pt x="64" y="32"/>
                        <a:pt x="65" y="32"/>
                        <a:pt x="66" y="32"/>
                      </a:cubicBezTo>
                      <a:cubicBezTo>
                        <a:pt x="67" y="31"/>
                        <a:pt x="68" y="31"/>
                        <a:pt x="69" y="31"/>
                      </a:cubicBezTo>
                      <a:cubicBezTo>
                        <a:pt x="69" y="31"/>
                        <a:pt x="69" y="31"/>
                        <a:pt x="69" y="31"/>
                      </a:cubicBezTo>
                      <a:cubicBezTo>
                        <a:pt x="70" y="31"/>
                        <a:pt x="71" y="31"/>
                        <a:pt x="71" y="31"/>
                      </a:cubicBezTo>
                      <a:cubicBezTo>
                        <a:pt x="72" y="31"/>
                        <a:pt x="72" y="31"/>
                        <a:pt x="73" y="31"/>
                      </a:cubicBezTo>
                      <a:cubicBezTo>
                        <a:pt x="73" y="31"/>
                        <a:pt x="73" y="31"/>
                        <a:pt x="74" y="30"/>
                      </a:cubicBezTo>
                      <a:cubicBezTo>
                        <a:pt x="74" y="29"/>
                        <a:pt x="75" y="28"/>
                        <a:pt x="76" y="28"/>
                      </a:cubicBezTo>
                      <a:cubicBezTo>
                        <a:pt x="76" y="27"/>
                        <a:pt x="77" y="27"/>
                        <a:pt x="77" y="27"/>
                      </a:cubicBezTo>
                      <a:cubicBezTo>
                        <a:pt x="78" y="27"/>
                        <a:pt x="78" y="27"/>
                        <a:pt x="78" y="27"/>
                      </a:cubicBezTo>
                      <a:cubicBezTo>
                        <a:pt x="78" y="27"/>
                        <a:pt x="78" y="27"/>
                        <a:pt x="78" y="26"/>
                      </a:cubicBezTo>
                      <a:cubicBezTo>
                        <a:pt x="78" y="26"/>
                        <a:pt x="78" y="26"/>
                        <a:pt x="78" y="26"/>
                      </a:cubicBezTo>
                      <a:cubicBezTo>
                        <a:pt x="78" y="24"/>
                        <a:pt x="77" y="23"/>
                        <a:pt x="77" y="22"/>
                      </a:cubicBezTo>
                      <a:cubicBezTo>
                        <a:pt x="73" y="19"/>
                        <a:pt x="72" y="16"/>
                        <a:pt x="73" y="14"/>
                      </a:cubicBezTo>
                      <a:cubicBezTo>
                        <a:pt x="73" y="13"/>
                        <a:pt x="74" y="11"/>
                        <a:pt x="72" y="10"/>
                      </a:cubicBezTo>
                      <a:cubicBezTo>
                        <a:pt x="72" y="9"/>
                        <a:pt x="71" y="9"/>
                        <a:pt x="71" y="8"/>
                      </a:cubicBezTo>
                      <a:cubicBezTo>
                        <a:pt x="71" y="8"/>
                        <a:pt x="71" y="8"/>
                        <a:pt x="70" y="8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6" y="7"/>
                        <a:pt x="63" y="7"/>
                        <a:pt x="62" y="6"/>
                      </a:cubicBezTo>
                      <a:cubicBezTo>
                        <a:pt x="62" y="6"/>
                        <a:pt x="61" y="6"/>
                        <a:pt x="61" y="6"/>
                      </a:cubicBezTo>
                      <a:cubicBezTo>
                        <a:pt x="61" y="7"/>
                        <a:pt x="61" y="7"/>
                        <a:pt x="61" y="7"/>
                      </a:cubicBezTo>
                      <a:cubicBezTo>
                        <a:pt x="59" y="7"/>
                        <a:pt x="55" y="5"/>
                        <a:pt x="49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6" y="0"/>
                      </a:cubicBezTo>
                      <a:cubicBezTo>
                        <a:pt x="46" y="0"/>
                        <a:pt x="45" y="0"/>
                        <a:pt x="45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4" y="0"/>
                        <a:pt x="43" y="0"/>
                        <a:pt x="43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1" y="0"/>
                        <a:pt x="41" y="0"/>
                        <a:pt x="40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39" y="0"/>
                        <a:pt x="39" y="0"/>
                        <a:pt x="38" y="0"/>
                      </a:cubicBezTo>
                      <a:cubicBezTo>
                        <a:pt x="37" y="1"/>
                        <a:pt x="38" y="2"/>
                        <a:pt x="38" y="4"/>
                      </a:cubicBezTo>
                      <a:cubicBezTo>
                        <a:pt x="38" y="6"/>
                        <a:pt x="38" y="7"/>
                        <a:pt x="38" y="9"/>
                      </a:cubicBezTo>
                      <a:cubicBezTo>
                        <a:pt x="38" y="14"/>
                        <a:pt x="35" y="16"/>
                        <a:pt x="30" y="16"/>
                      </a:cubicBezTo>
                      <a:cubicBezTo>
                        <a:pt x="29" y="16"/>
                        <a:pt x="29" y="16"/>
                        <a:pt x="28" y="16"/>
                      </a:cubicBezTo>
                      <a:cubicBezTo>
                        <a:pt x="28" y="16"/>
                        <a:pt x="27" y="16"/>
                        <a:pt x="27" y="16"/>
                      </a:cubicBezTo>
                      <a:cubicBezTo>
                        <a:pt x="24" y="16"/>
                        <a:pt x="21" y="11"/>
                        <a:pt x="17" y="5"/>
                      </a:cubicBezTo>
                      <a:cubicBezTo>
                        <a:pt x="16" y="5"/>
                        <a:pt x="16" y="4"/>
                        <a:pt x="16" y="3"/>
                      </a:cubicBezTo>
                      <a:cubicBezTo>
                        <a:pt x="15" y="4"/>
                        <a:pt x="12" y="5"/>
                        <a:pt x="10" y="7"/>
                      </a:cubicBezTo>
                      <a:cubicBezTo>
                        <a:pt x="9" y="7"/>
                        <a:pt x="8" y="8"/>
                        <a:pt x="7" y="9"/>
                      </a:cubicBezTo>
                      <a:cubicBezTo>
                        <a:pt x="6" y="9"/>
                        <a:pt x="6" y="10"/>
                        <a:pt x="5" y="12"/>
                      </a:cubicBezTo>
                      <a:cubicBezTo>
                        <a:pt x="5" y="14"/>
                        <a:pt x="5" y="16"/>
                        <a:pt x="3" y="17"/>
                      </a:cubicBezTo>
                      <a:cubicBezTo>
                        <a:pt x="1" y="19"/>
                        <a:pt x="0" y="21"/>
                        <a:pt x="2" y="25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2" y="25"/>
                        <a:pt x="3" y="25"/>
                        <a:pt x="4" y="25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5" y="25"/>
                        <a:pt x="5" y="24"/>
                        <a:pt x="6" y="24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8" y="24"/>
                        <a:pt x="8" y="23"/>
                        <a:pt x="8" y="23"/>
                      </a:cubicBezTo>
                      <a:cubicBezTo>
                        <a:pt x="10" y="22"/>
                        <a:pt x="12" y="22"/>
                        <a:pt x="14" y="22"/>
                      </a:cubicBezTo>
                      <a:cubicBezTo>
                        <a:pt x="17" y="22"/>
                        <a:pt x="20" y="22"/>
                        <a:pt x="22" y="22"/>
                      </a:cubicBezTo>
                      <a:cubicBezTo>
                        <a:pt x="24" y="23"/>
                        <a:pt x="25" y="23"/>
                        <a:pt x="26" y="23"/>
                      </a:cubicBezTo>
                      <a:cubicBezTo>
                        <a:pt x="27" y="23"/>
                        <a:pt x="28" y="23"/>
                        <a:pt x="29" y="23"/>
                      </a:cubicBezTo>
                      <a:cubicBezTo>
                        <a:pt x="33" y="23"/>
                        <a:pt x="37" y="24"/>
                        <a:pt x="39" y="23"/>
                      </a:cubicBezTo>
                      <a:cubicBezTo>
                        <a:pt x="40" y="23"/>
                        <a:pt x="41" y="23"/>
                        <a:pt x="41" y="23"/>
                      </a:cubicBezTo>
                      <a:cubicBezTo>
                        <a:pt x="44" y="23"/>
                        <a:pt x="45" y="24"/>
                        <a:pt x="46" y="25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6" y="25"/>
                        <a:pt x="47" y="25"/>
                        <a:pt x="47" y="25"/>
                      </a:cubicBezTo>
                      <a:cubicBezTo>
                        <a:pt x="51" y="25"/>
                        <a:pt x="56" y="29"/>
                        <a:pt x="58" y="31"/>
                      </a:cubicBezTo>
                      <a:cubicBezTo>
                        <a:pt x="59" y="32"/>
                        <a:pt x="60" y="32"/>
                        <a:pt x="61" y="33"/>
                      </a:cubicBezTo>
                      <a:cubicBezTo>
                        <a:pt x="61" y="33"/>
                        <a:pt x="61" y="33"/>
                        <a:pt x="61" y="34"/>
                      </a:cubicBezTo>
                      <a:cubicBezTo>
                        <a:pt x="62" y="34"/>
                        <a:pt x="62" y="34"/>
                        <a:pt x="62" y="34"/>
                      </a:cubicBezTo>
                      <a:cubicBezTo>
                        <a:pt x="63" y="34"/>
                        <a:pt x="63" y="33"/>
                        <a:pt x="64" y="33"/>
                      </a:cubicBezTo>
                      <a:cubicBezTo>
                        <a:pt x="64" y="33"/>
                        <a:pt x="64" y="33"/>
                        <a:pt x="64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6" name="Freeform 1207"/>
                <p:cNvSpPr>
                  <a:spLocks/>
                </p:cNvSpPr>
                <p:nvPr/>
              </p:nvSpPr>
              <p:spPr bwMode="auto">
                <a:xfrm>
                  <a:off x="2768" y="3130"/>
                  <a:ext cx="57" cy="34"/>
                </a:xfrm>
                <a:custGeom>
                  <a:avLst/>
                  <a:gdLst>
                    <a:gd name="T0" fmla="*/ 26 w 59"/>
                    <a:gd name="T1" fmla="*/ 32 h 36"/>
                    <a:gd name="T2" fmla="*/ 27 w 59"/>
                    <a:gd name="T3" fmla="*/ 33 h 36"/>
                    <a:gd name="T4" fmla="*/ 28 w 59"/>
                    <a:gd name="T5" fmla="*/ 34 h 36"/>
                    <a:gd name="T6" fmla="*/ 29 w 59"/>
                    <a:gd name="T7" fmla="*/ 34 h 36"/>
                    <a:gd name="T8" fmla="*/ 29 w 59"/>
                    <a:gd name="T9" fmla="*/ 35 h 36"/>
                    <a:gd name="T10" fmla="*/ 30 w 59"/>
                    <a:gd name="T11" fmla="*/ 35 h 36"/>
                    <a:gd name="T12" fmla="*/ 32 w 59"/>
                    <a:gd name="T13" fmla="*/ 35 h 36"/>
                    <a:gd name="T14" fmla="*/ 33 w 59"/>
                    <a:gd name="T15" fmla="*/ 35 h 36"/>
                    <a:gd name="T16" fmla="*/ 34 w 59"/>
                    <a:gd name="T17" fmla="*/ 35 h 36"/>
                    <a:gd name="T18" fmla="*/ 35 w 59"/>
                    <a:gd name="T19" fmla="*/ 35 h 36"/>
                    <a:gd name="T20" fmla="*/ 36 w 59"/>
                    <a:gd name="T21" fmla="*/ 35 h 36"/>
                    <a:gd name="T22" fmla="*/ 36 w 59"/>
                    <a:gd name="T23" fmla="*/ 35 h 36"/>
                    <a:gd name="T24" fmla="*/ 40 w 59"/>
                    <a:gd name="T25" fmla="*/ 33 h 36"/>
                    <a:gd name="T26" fmla="*/ 48 w 59"/>
                    <a:gd name="T27" fmla="*/ 28 h 36"/>
                    <a:gd name="T28" fmla="*/ 54 w 59"/>
                    <a:gd name="T29" fmla="*/ 20 h 36"/>
                    <a:gd name="T30" fmla="*/ 56 w 59"/>
                    <a:gd name="T31" fmla="*/ 19 h 36"/>
                    <a:gd name="T32" fmla="*/ 59 w 59"/>
                    <a:gd name="T33" fmla="*/ 15 h 36"/>
                    <a:gd name="T34" fmla="*/ 59 w 59"/>
                    <a:gd name="T35" fmla="*/ 12 h 36"/>
                    <a:gd name="T36" fmla="*/ 58 w 59"/>
                    <a:gd name="T37" fmla="*/ 11 h 36"/>
                    <a:gd name="T38" fmla="*/ 55 w 59"/>
                    <a:gd name="T39" fmla="*/ 9 h 36"/>
                    <a:gd name="T40" fmla="*/ 45 w 59"/>
                    <a:gd name="T41" fmla="*/ 3 h 36"/>
                    <a:gd name="T42" fmla="*/ 45 w 59"/>
                    <a:gd name="T43" fmla="*/ 3 h 36"/>
                    <a:gd name="T44" fmla="*/ 42 w 59"/>
                    <a:gd name="T45" fmla="*/ 1 h 36"/>
                    <a:gd name="T46" fmla="*/ 41 w 59"/>
                    <a:gd name="T47" fmla="*/ 1 h 36"/>
                    <a:gd name="T48" fmla="*/ 40 w 59"/>
                    <a:gd name="T49" fmla="*/ 1 h 36"/>
                    <a:gd name="T50" fmla="*/ 28 w 59"/>
                    <a:gd name="T51" fmla="*/ 1 h 36"/>
                    <a:gd name="T52" fmla="*/ 13 w 59"/>
                    <a:gd name="T53" fmla="*/ 0 h 36"/>
                    <a:gd name="T54" fmla="*/ 8 w 59"/>
                    <a:gd name="T55" fmla="*/ 1 h 36"/>
                    <a:gd name="T56" fmla="*/ 6 w 59"/>
                    <a:gd name="T57" fmla="*/ 2 h 36"/>
                    <a:gd name="T58" fmla="*/ 3 w 59"/>
                    <a:gd name="T59" fmla="*/ 3 h 36"/>
                    <a:gd name="T60" fmla="*/ 2 w 59"/>
                    <a:gd name="T61" fmla="*/ 3 h 36"/>
                    <a:gd name="T62" fmla="*/ 3 w 59"/>
                    <a:gd name="T63" fmla="*/ 14 h 36"/>
                    <a:gd name="T64" fmla="*/ 11 w 59"/>
                    <a:gd name="T65" fmla="*/ 18 h 36"/>
                    <a:gd name="T66" fmla="*/ 21 w 59"/>
                    <a:gd name="T67" fmla="*/ 23 h 36"/>
                    <a:gd name="T68" fmla="*/ 20 w 59"/>
                    <a:gd name="T69" fmla="*/ 3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36">
                      <a:moveTo>
                        <a:pt x="20" y="30"/>
                      </a:moveTo>
                      <a:cubicBezTo>
                        <a:pt x="22" y="30"/>
                        <a:pt x="24" y="31"/>
                        <a:pt x="26" y="32"/>
                      </a:cubicBezTo>
                      <a:cubicBezTo>
                        <a:pt x="26" y="32"/>
                        <a:pt x="26" y="32"/>
                        <a:pt x="26" y="32"/>
                      </a:cubicBezTo>
                      <a:cubicBezTo>
                        <a:pt x="26" y="32"/>
                        <a:pt x="27" y="33"/>
                        <a:pt x="27" y="33"/>
                      </a:cubicBezTo>
                      <a:cubicBezTo>
                        <a:pt x="27" y="33"/>
                        <a:pt x="27" y="33"/>
                        <a:pt x="27" y="33"/>
                      </a:cubicBezTo>
                      <a:cubicBezTo>
                        <a:pt x="27" y="33"/>
                        <a:pt x="28" y="33"/>
                        <a:pt x="28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8" y="34"/>
                        <a:pt x="28" y="34"/>
                        <a:pt x="29" y="34"/>
                      </a:cubicBezTo>
                      <a:cubicBezTo>
                        <a:pt x="29" y="35"/>
                        <a:pt x="29" y="35"/>
                        <a:pt x="29" y="35"/>
                      </a:cubicBezTo>
                      <a:cubicBezTo>
                        <a:pt x="29" y="35"/>
                        <a:pt x="29" y="35"/>
                        <a:pt x="29" y="35"/>
                      </a:cubicBezTo>
                      <a:cubicBezTo>
                        <a:pt x="29" y="35"/>
                        <a:pt x="29" y="35"/>
                        <a:pt x="29" y="35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31" y="35"/>
                        <a:pt x="31" y="35"/>
                        <a:pt x="31" y="35"/>
                      </a:cubicBezTo>
                      <a:cubicBezTo>
                        <a:pt x="32" y="35"/>
                        <a:pt x="32" y="35"/>
                        <a:pt x="32" y="35"/>
                      </a:cubicBezTo>
                      <a:cubicBezTo>
                        <a:pt x="32" y="35"/>
                        <a:pt x="32" y="35"/>
                        <a:pt x="33" y="35"/>
                      </a:cubicBezTo>
                      <a:cubicBezTo>
                        <a:pt x="33" y="35"/>
                        <a:pt x="33" y="35"/>
                        <a:pt x="33" y="35"/>
                      </a:cubicBezTo>
                      <a:cubicBezTo>
                        <a:pt x="34" y="35"/>
                        <a:pt x="34" y="35"/>
                        <a:pt x="34" y="35"/>
                      </a:cubicBezTo>
                      <a:cubicBezTo>
                        <a:pt x="34" y="35"/>
                        <a:pt x="34" y="35"/>
                        <a:pt x="34" y="35"/>
                      </a:cubicBezTo>
                      <a:cubicBezTo>
                        <a:pt x="35" y="35"/>
                        <a:pt x="35" y="35"/>
                        <a:pt x="35" y="35"/>
                      </a:cubicBezTo>
                      <a:cubicBezTo>
                        <a:pt x="35" y="35"/>
                        <a:pt x="35" y="35"/>
                        <a:pt x="35" y="35"/>
                      </a:cubicBezTo>
                      <a:cubicBezTo>
                        <a:pt x="35" y="35"/>
                        <a:pt x="35" y="35"/>
                        <a:pt x="35" y="35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6" y="35"/>
                        <a:pt x="36" y="35"/>
                        <a:pt x="36" y="35"/>
                      </a:cubicBezTo>
                      <a:cubicBezTo>
                        <a:pt x="37" y="36"/>
                        <a:pt x="38" y="35"/>
                        <a:pt x="40" y="33"/>
                      </a:cubicBezTo>
                      <a:cubicBezTo>
                        <a:pt x="42" y="31"/>
                        <a:pt x="46" y="30"/>
                        <a:pt x="48" y="30"/>
                      </a:cubicBezTo>
                      <a:cubicBezTo>
                        <a:pt x="48" y="30"/>
                        <a:pt x="48" y="29"/>
                        <a:pt x="48" y="28"/>
                      </a:cubicBezTo>
                      <a:cubicBezTo>
                        <a:pt x="48" y="28"/>
                        <a:pt x="48" y="27"/>
                        <a:pt x="48" y="27"/>
                      </a:cubicBezTo>
                      <a:cubicBezTo>
                        <a:pt x="49" y="24"/>
                        <a:pt x="52" y="21"/>
                        <a:pt x="54" y="20"/>
                      </a:cubicBezTo>
                      <a:cubicBezTo>
                        <a:pt x="55" y="20"/>
                        <a:pt x="55" y="20"/>
                        <a:pt x="55" y="20"/>
                      </a:cubicBezTo>
                      <a:cubicBezTo>
                        <a:pt x="56" y="20"/>
                        <a:pt x="56" y="19"/>
                        <a:pt x="56" y="19"/>
                      </a:cubicBezTo>
                      <a:cubicBezTo>
                        <a:pt x="57" y="18"/>
                        <a:pt x="57" y="17"/>
                        <a:pt x="59" y="17"/>
                      </a:cubicBezTo>
                      <a:cubicBezTo>
                        <a:pt x="59" y="16"/>
                        <a:pt x="59" y="16"/>
                        <a:pt x="59" y="15"/>
                      </a:cubicBezTo>
                      <a:cubicBezTo>
                        <a:pt x="59" y="14"/>
                        <a:pt x="59" y="13"/>
                        <a:pt x="59" y="13"/>
                      </a:cubicBezTo>
                      <a:cubicBezTo>
                        <a:pt x="59" y="13"/>
                        <a:pt x="59" y="12"/>
                        <a:pt x="59" y="12"/>
                      </a:cubicBezTo>
                      <a:cubicBezTo>
                        <a:pt x="59" y="12"/>
                        <a:pt x="59" y="12"/>
                        <a:pt x="59" y="12"/>
                      </a:cubicBezTo>
                      <a:cubicBezTo>
                        <a:pt x="59" y="11"/>
                        <a:pt x="59" y="11"/>
                        <a:pt x="58" y="11"/>
                      </a:cubicBezTo>
                      <a:cubicBezTo>
                        <a:pt x="58" y="11"/>
                        <a:pt x="58" y="11"/>
                        <a:pt x="57" y="10"/>
                      </a:cubicBezTo>
                      <a:cubicBezTo>
                        <a:pt x="56" y="10"/>
                        <a:pt x="56" y="9"/>
                        <a:pt x="55" y="9"/>
                      </a:cubicBezTo>
                      <a:cubicBezTo>
                        <a:pt x="51" y="5"/>
                        <a:pt x="48" y="3"/>
                        <a:pt x="46" y="3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4" y="3"/>
                        <a:pt x="43" y="3"/>
                        <a:pt x="42" y="2"/>
                      </a:cubicBezTo>
                      <a:cubicBezTo>
                        <a:pt x="42" y="2"/>
                        <a:pt x="42" y="2"/>
                        <a:pt x="42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1" y="1"/>
                        <a:pt x="41" y="1"/>
                        <a:pt x="40" y="1"/>
                      </a:cubicBezTo>
                      <a:cubicBezTo>
                        <a:pt x="40" y="1"/>
                        <a:pt x="40" y="1"/>
                        <a:pt x="40" y="1"/>
                      </a:cubicBezTo>
                      <a:cubicBezTo>
                        <a:pt x="38" y="1"/>
                        <a:pt x="36" y="2"/>
                        <a:pt x="34" y="2"/>
                      </a:cubicBezTo>
                      <a:cubicBezTo>
                        <a:pt x="32" y="2"/>
                        <a:pt x="30" y="1"/>
                        <a:pt x="28" y="1"/>
                      </a:cubicBezTo>
                      <a:cubicBezTo>
                        <a:pt x="25" y="1"/>
                        <a:pt x="24" y="1"/>
                        <a:pt x="21" y="0"/>
                      </a:cubicBezTo>
                      <a:cubicBezTo>
                        <a:pt x="18" y="0"/>
                        <a:pt x="16" y="0"/>
                        <a:pt x="13" y="0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9" y="1"/>
                        <a:pt x="8" y="1"/>
                        <a:pt x="8" y="1"/>
                      </a:cubicBezTo>
                      <a:cubicBezTo>
                        <a:pt x="8" y="1"/>
                        <a:pt x="7" y="2"/>
                        <a:pt x="7" y="2"/>
                      </a:cubicBezTo>
                      <a:cubicBezTo>
                        <a:pt x="7" y="2"/>
                        <a:pt x="6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4" y="3"/>
                        <a:pt x="3" y="3"/>
                      </a:cubicBezTo>
                      <a:cubicBezTo>
                        <a:pt x="3" y="3"/>
                        <a:pt x="3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3" y="7"/>
                        <a:pt x="3" y="11"/>
                        <a:pt x="0" y="14"/>
                      </a:cubicBezTo>
                      <a:cubicBezTo>
                        <a:pt x="1" y="14"/>
                        <a:pt x="2" y="14"/>
                        <a:pt x="3" y="14"/>
                      </a:cubicBezTo>
                      <a:cubicBezTo>
                        <a:pt x="4" y="14"/>
                        <a:pt x="6" y="14"/>
                        <a:pt x="7" y="16"/>
                      </a:cubicBezTo>
                      <a:cubicBezTo>
                        <a:pt x="8" y="17"/>
                        <a:pt x="10" y="18"/>
                        <a:pt x="11" y="18"/>
                      </a:cubicBezTo>
                      <a:cubicBezTo>
                        <a:pt x="12" y="18"/>
                        <a:pt x="13" y="18"/>
                        <a:pt x="13" y="18"/>
                      </a:cubicBezTo>
                      <a:cubicBezTo>
                        <a:pt x="16" y="18"/>
                        <a:pt x="21" y="20"/>
                        <a:pt x="21" y="23"/>
                      </a:cubicBezTo>
                      <a:cubicBezTo>
                        <a:pt x="21" y="24"/>
                        <a:pt x="21" y="25"/>
                        <a:pt x="20" y="26"/>
                      </a:cubicBezTo>
                      <a:cubicBezTo>
                        <a:pt x="20" y="27"/>
                        <a:pt x="20" y="29"/>
                        <a:pt x="20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7" name="Freeform 1208"/>
                <p:cNvSpPr>
                  <a:spLocks/>
                </p:cNvSpPr>
                <p:nvPr/>
              </p:nvSpPr>
              <p:spPr bwMode="auto">
                <a:xfrm>
                  <a:off x="2613" y="3258"/>
                  <a:ext cx="42" cy="22"/>
                </a:xfrm>
                <a:custGeom>
                  <a:avLst/>
                  <a:gdLst>
                    <a:gd name="T0" fmla="*/ 9 w 44"/>
                    <a:gd name="T1" fmla="*/ 22 h 22"/>
                    <a:gd name="T2" fmla="*/ 11 w 44"/>
                    <a:gd name="T3" fmla="*/ 22 h 22"/>
                    <a:gd name="T4" fmla="*/ 12 w 44"/>
                    <a:gd name="T5" fmla="*/ 22 h 22"/>
                    <a:gd name="T6" fmla="*/ 14 w 44"/>
                    <a:gd name="T7" fmla="*/ 22 h 22"/>
                    <a:gd name="T8" fmla="*/ 14 w 44"/>
                    <a:gd name="T9" fmla="*/ 22 h 22"/>
                    <a:gd name="T10" fmla="*/ 15 w 44"/>
                    <a:gd name="T11" fmla="*/ 22 h 22"/>
                    <a:gd name="T12" fmla="*/ 16 w 44"/>
                    <a:gd name="T13" fmla="*/ 22 h 22"/>
                    <a:gd name="T14" fmla="*/ 17 w 44"/>
                    <a:gd name="T15" fmla="*/ 22 h 22"/>
                    <a:gd name="T16" fmla="*/ 19 w 44"/>
                    <a:gd name="T17" fmla="*/ 18 h 22"/>
                    <a:gd name="T18" fmla="*/ 21 w 44"/>
                    <a:gd name="T19" fmla="*/ 14 h 22"/>
                    <a:gd name="T20" fmla="*/ 22 w 44"/>
                    <a:gd name="T21" fmla="*/ 14 h 22"/>
                    <a:gd name="T22" fmla="*/ 23 w 44"/>
                    <a:gd name="T23" fmla="*/ 14 h 22"/>
                    <a:gd name="T24" fmla="*/ 27 w 44"/>
                    <a:gd name="T25" fmla="*/ 18 h 22"/>
                    <a:gd name="T26" fmla="*/ 30 w 44"/>
                    <a:gd name="T27" fmla="*/ 22 h 22"/>
                    <a:gd name="T28" fmla="*/ 30 w 44"/>
                    <a:gd name="T29" fmla="*/ 20 h 22"/>
                    <a:gd name="T30" fmla="*/ 35 w 44"/>
                    <a:gd name="T31" fmla="*/ 15 h 22"/>
                    <a:gd name="T32" fmla="*/ 36 w 44"/>
                    <a:gd name="T33" fmla="*/ 15 h 22"/>
                    <a:gd name="T34" fmla="*/ 39 w 44"/>
                    <a:gd name="T35" fmla="*/ 16 h 22"/>
                    <a:gd name="T36" fmla="*/ 44 w 44"/>
                    <a:gd name="T37" fmla="*/ 13 h 22"/>
                    <a:gd name="T38" fmla="*/ 44 w 44"/>
                    <a:gd name="T39" fmla="*/ 13 h 22"/>
                    <a:gd name="T40" fmla="*/ 44 w 44"/>
                    <a:gd name="T41" fmla="*/ 12 h 22"/>
                    <a:gd name="T42" fmla="*/ 44 w 44"/>
                    <a:gd name="T43" fmla="*/ 12 h 22"/>
                    <a:gd name="T44" fmla="*/ 44 w 44"/>
                    <a:gd name="T45" fmla="*/ 12 h 22"/>
                    <a:gd name="T46" fmla="*/ 44 w 44"/>
                    <a:gd name="T47" fmla="*/ 11 h 22"/>
                    <a:gd name="T48" fmla="*/ 44 w 44"/>
                    <a:gd name="T49" fmla="*/ 11 h 22"/>
                    <a:gd name="T50" fmla="*/ 44 w 44"/>
                    <a:gd name="T51" fmla="*/ 11 h 22"/>
                    <a:gd name="T52" fmla="*/ 43 w 44"/>
                    <a:gd name="T53" fmla="*/ 11 h 22"/>
                    <a:gd name="T54" fmla="*/ 43 w 44"/>
                    <a:gd name="T55" fmla="*/ 11 h 22"/>
                    <a:gd name="T56" fmla="*/ 42 w 44"/>
                    <a:gd name="T57" fmla="*/ 11 h 22"/>
                    <a:gd name="T58" fmla="*/ 37 w 44"/>
                    <a:gd name="T59" fmla="*/ 9 h 22"/>
                    <a:gd name="T60" fmla="*/ 36 w 44"/>
                    <a:gd name="T61" fmla="*/ 9 h 22"/>
                    <a:gd name="T62" fmla="*/ 36 w 44"/>
                    <a:gd name="T63" fmla="*/ 9 h 22"/>
                    <a:gd name="T64" fmla="*/ 36 w 44"/>
                    <a:gd name="T65" fmla="*/ 8 h 22"/>
                    <a:gd name="T66" fmla="*/ 35 w 44"/>
                    <a:gd name="T67" fmla="*/ 8 h 22"/>
                    <a:gd name="T68" fmla="*/ 35 w 44"/>
                    <a:gd name="T69" fmla="*/ 7 h 22"/>
                    <a:gd name="T70" fmla="*/ 35 w 44"/>
                    <a:gd name="T71" fmla="*/ 6 h 22"/>
                    <a:gd name="T72" fmla="*/ 35 w 44"/>
                    <a:gd name="T73" fmla="*/ 6 h 22"/>
                    <a:gd name="T74" fmla="*/ 35 w 44"/>
                    <a:gd name="T75" fmla="*/ 4 h 22"/>
                    <a:gd name="T76" fmla="*/ 35 w 44"/>
                    <a:gd name="T77" fmla="*/ 4 h 22"/>
                    <a:gd name="T78" fmla="*/ 35 w 44"/>
                    <a:gd name="T79" fmla="*/ 3 h 22"/>
                    <a:gd name="T80" fmla="*/ 35 w 44"/>
                    <a:gd name="T81" fmla="*/ 3 h 22"/>
                    <a:gd name="T82" fmla="*/ 35 w 44"/>
                    <a:gd name="T83" fmla="*/ 2 h 22"/>
                    <a:gd name="T84" fmla="*/ 32 w 44"/>
                    <a:gd name="T85" fmla="*/ 1 h 22"/>
                    <a:gd name="T86" fmla="*/ 32 w 44"/>
                    <a:gd name="T87" fmla="*/ 1 h 22"/>
                    <a:gd name="T88" fmla="*/ 30 w 44"/>
                    <a:gd name="T89" fmla="*/ 1 h 22"/>
                    <a:gd name="T90" fmla="*/ 24 w 44"/>
                    <a:gd name="T91" fmla="*/ 1 h 22"/>
                    <a:gd name="T92" fmla="*/ 18 w 44"/>
                    <a:gd name="T93" fmla="*/ 2 h 22"/>
                    <a:gd name="T94" fmla="*/ 15 w 44"/>
                    <a:gd name="T95" fmla="*/ 1 h 22"/>
                    <a:gd name="T96" fmla="*/ 14 w 44"/>
                    <a:gd name="T97" fmla="*/ 1 h 22"/>
                    <a:gd name="T98" fmla="*/ 13 w 44"/>
                    <a:gd name="T99" fmla="*/ 3 h 22"/>
                    <a:gd name="T100" fmla="*/ 12 w 44"/>
                    <a:gd name="T101" fmla="*/ 3 h 22"/>
                    <a:gd name="T102" fmla="*/ 8 w 44"/>
                    <a:gd name="T103" fmla="*/ 6 h 22"/>
                    <a:gd name="T104" fmla="*/ 4 w 44"/>
                    <a:gd name="T105" fmla="*/ 10 h 22"/>
                    <a:gd name="T106" fmla="*/ 1 w 44"/>
                    <a:gd name="T107" fmla="*/ 15 h 22"/>
                    <a:gd name="T108" fmla="*/ 0 w 44"/>
                    <a:gd name="T109" fmla="*/ 15 h 22"/>
                    <a:gd name="T110" fmla="*/ 3 w 44"/>
                    <a:gd name="T111" fmla="*/ 15 h 22"/>
                    <a:gd name="T112" fmla="*/ 7 w 44"/>
                    <a:gd name="T113" fmla="*/ 19 h 22"/>
                    <a:gd name="T114" fmla="*/ 8 w 44"/>
                    <a:gd name="T115" fmla="*/ 20 h 22"/>
                    <a:gd name="T116" fmla="*/ 9 w 44"/>
                    <a:gd name="T117" fmla="*/ 21 h 22"/>
                    <a:gd name="T118" fmla="*/ 9 w 44"/>
                    <a:gd name="T119" fmla="*/ 21 h 22"/>
                    <a:gd name="T120" fmla="*/ 9 w 44"/>
                    <a:gd name="T121" fmla="*/ 22 h 22"/>
                    <a:gd name="T122" fmla="*/ 9 w 44"/>
                    <a:gd name="T123" fmla="*/ 22 h 22"/>
                    <a:gd name="T124" fmla="*/ 9 w 44"/>
                    <a:gd name="T12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4" h="22">
                      <a:moveTo>
                        <a:pt x="9" y="22"/>
                      </a:moveTo>
                      <a:cubicBezTo>
                        <a:pt x="10" y="22"/>
                        <a:pt x="11" y="22"/>
                        <a:pt x="11" y="22"/>
                      </a:cubicBezTo>
                      <a:cubicBezTo>
                        <a:pt x="11" y="22"/>
                        <a:pt x="12" y="22"/>
                        <a:pt x="12" y="22"/>
                      </a:cubicBezTo>
                      <a:cubicBezTo>
                        <a:pt x="12" y="22"/>
                        <a:pt x="13" y="22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4" y="22"/>
                        <a:pt x="15" y="22"/>
                        <a:pt x="15" y="22"/>
                      </a:cubicBezTo>
                      <a:cubicBezTo>
                        <a:pt x="15" y="22"/>
                        <a:pt x="15" y="22"/>
                        <a:pt x="16" y="22"/>
                      </a:cubicBezTo>
                      <a:cubicBezTo>
                        <a:pt x="16" y="22"/>
                        <a:pt x="16" y="22"/>
                        <a:pt x="17" y="22"/>
                      </a:cubicBezTo>
                      <a:cubicBezTo>
                        <a:pt x="17" y="22"/>
                        <a:pt x="19" y="19"/>
                        <a:pt x="19" y="18"/>
                      </a:cubicBezTo>
                      <a:cubicBezTo>
                        <a:pt x="20" y="16"/>
                        <a:pt x="21" y="15"/>
                        <a:pt x="21" y="14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4" y="14"/>
                        <a:pt x="25" y="15"/>
                        <a:pt x="27" y="18"/>
                      </a:cubicBezTo>
                      <a:cubicBezTo>
                        <a:pt x="28" y="19"/>
                        <a:pt x="29" y="21"/>
                        <a:pt x="30" y="22"/>
                      </a:cubicBezTo>
                      <a:cubicBezTo>
                        <a:pt x="30" y="21"/>
                        <a:pt x="30" y="20"/>
                        <a:pt x="30" y="20"/>
                      </a:cubicBezTo>
                      <a:cubicBezTo>
                        <a:pt x="30" y="17"/>
                        <a:pt x="32" y="15"/>
                        <a:pt x="35" y="15"/>
                      </a:cubicBezTo>
                      <a:cubicBezTo>
                        <a:pt x="35" y="15"/>
                        <a:pt x="36" y="15"/>
                        <a:pt x="36" y="15"/>
                      </a:cubicBezTo>
                      <a:cubicBezTo>
                        <a:pt x="37" y="15"/>
                        <a:pt x="38" y="16"/>
                        <a:pt x="39" y="16"/>
                      </a:cubicBezTo>
                      <a:cubicBezTo>
                        <a:pt x="39" y="13"/>
                        <a:pt x="41" y="12"/>
                        <a:pt x="44" y="13"/>
                      </a:cubicBezTo>
                      <a:cubicBezTo>
                        <a:pt x="44" y="13"/>
                        <a:pt x="44" y="13"/>
                        <a:pt x="44" y="13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4" y="11"/>
                        <a:pt x="44" y="11"/>
                        <a:pt x="43" y="11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3" y="11"/>
                        <a:pt x="42" y="11"/>
                        <a:pt x="42" y="11"/>
                      </a:cubicBezTo>
                      <a:cubicBezTo>
                        <a:pt x="40" y="11"/>
                        <a:pt x="38" y="10"/>
                        <a:pt x="37" y="9"/>
                      </a:cubicBezTo>
                      <a:cubicBezTo>
                        <a:pt x="37" y="9"/>
                        <a:pt x="37" y="9"/>
                        <a:pt x="36" y="9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6" y="8"/>
                        <a:pt x="36" y="8"/>
                        <a:pt x="36" y="8"/>
                      </a:cubicBezTo>
                      <a:cubicBezTo>
                        <a:pt x="36" y="8"/>
                        <a:pt x="35" y="8"/>
                        <a:pt x="35" y="8"/>
                      </a:cubicBezTo>
                      <a:cubicBezTo>
                        <a:pt x="35" y="7"/>
                        <a:pt x="35" y="7"/>
                        <a:pt x="35" y="7"/>
                      </a:cubicBezTo>
                      <a:cubicBezTo>
                        <a:pt x="35" y="7"/>
                        <a:pt x="35" y="6"/>
                        <a:pt x="35" y="6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5" y="5"/>
                        <a:pt x="35" y="5"/>
                        <a:pt x="35" y="4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4"/>
                        <a:pt x="35" y="3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2"/>
                        <a:pt x="35" y="2"/>
                      </a:cubicBezTo>
                      <a:cubicBezTo>
                        <a:pt x="34" y="2"/>
                        <a:pt x="33" y="2"/>
                        <a:pt x="32" y="1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31" y="1"/>
                        <a:pt x="30" y="1"/>
                        <a:pt x="30" y="1"/>
                      </a:cubicBezTo>
                      <a:cubicBezTo>
                        <a:pt x="27" y="0"/>
                        <a:pt x="26" y="0"/>
                        <a:pt x="24" y="1"/>
                      </a:cubicBezTo>
                      <a:cubicBezTo>
                        <a:pt x="23" y="1"/>
                        <a:pt x="21" y="2"/>
                        <a:pt x="18" y="2"/>
                      </a:cubicBezTo>
                      <a:cubicBezTo>
                        <a:pt x="17" y="2"/>
                        <a:pt x="16" y="1"/>
                        <a:pt x="15" y="1"/>
                      </a:cubicBezTo>
                      <a:cubicBezTo>
                        <a:pt x="15" y="1"/>
                        <a:pt x="15" y="1"/>
                        <a:pt x="14" y="1"/>
                      </a:cubicBezTo>
                      <a:cubicBezTo>
                        <a:pt x="14" y="2"/>
                        <a:pt x="13" y="3"/>
                        <a:pt x="13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3"/>
                        <a:pt x="8" y="4"/>
                        <a:pt x="8" y="6"/>
                      </a:cubicBezTo>
                      <a:cubicBezTo>
                        <a:pt x="8" y="8"/>
                        <a:pt x="6" y="9"/>
                        <a:pt x="4" y="10"/>
                      </a:cubicBezTo>
                      <a:cubicBezTo>
                        <a:pt x="3" y="12"/>
                        <a:pt x="1" y="13"/>
                        <a:pt x="1" y="15"/>
                      </a:cubicBezTo>
                      <a:cubicBezTo>
                        <a:pt x="1" y="15"/>
                        <a:pt x="1" y="15"/>
                        <a:pt x="0" y="15"/>
                      </a:cubicBezTo>
                      <a:cubicBezTo>
                        <a:pt x="1" y="15"/>
                        <a:pt x="2" y="15"/>
                        <a:pt x="3" y="15"/>
                      </a:cubicBezTo>
                      <a:cubicBezTo>
                        <a:pt x="5" y="15"/>
                        <a:pt x="7" y="17"/>
                        <a:pt x="7" y="19"/>
                      </a:cubicBezTo>
                      <a:cubicBezTo>
                        <a:pt x="7" y="19"/>
                        <a:pt x="7" y="19"/>
                        <a:pt x="8" y="20"/>
                      </a:cubicBezTo>
                      <a:cubicBezTo>
                        <a:pt x="8" y="20"/>
                        <a:pt x="8" y="20"/>
                        <a:pt x="9" y="21"/>
                      </a:cubicBezTo>
                      <a:cubicBezTo>
                        <a:pt x="9" y="21"/>
                        <a:pt x="9" y="21"/>
                        <a:pt x="9" y="21"/>
                      </a:cubicBezTo>
                      <a:cubicBezTo>
                        <a:pt x="9" y="21"/>
                        <a:pt x="9" y="22"/>
                        <a:pt x="9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8" name="Freeform 1209"/>
                <p:cNvSpPr>
                  <a:spLocks/>
                </p:cNvSpPr>
                <p:nvPr/>
              </p:nvSpPr>
              <p:spPr bwMode="auto">
                <a:xfrm>
                  <a:off x="2611" y="3155"/>
                  <a:ext cx="92" cy="103"/>
                </a:xfrm>
                <a:custGeom>
                  <a:avLst/>
                  <a:gdLst>
                    <a:gd name="T0" fmla="*/ 0 w 96"/>
                    <a:gd name="T1" fmla="*/ 60 h 108"/>
                    <a:gd name="T2" fmla="*/ 0 w 96"/>
                    <a:gd name="T3" fmla="*/ 60 h 108"/>
                    <a:gd name="T4" fmla="*/ 4 w 96"/>
                    <a:gd name="T5" fmla="*/ 65 h 108"/>
                    <a:gd name="T6" fmla="*/ 2 w 96"/>
                    <a:gd name="T7" fmla="*/ 70 h 108"/>
                    <a:gd name="T8" fmla="*/ 2 w 96"/>
                    <a:gd name="T9" fmla="*/ 72 h 108"/>
                    <a:gd name="T10" fmla="*/ 3 w 96"/>
                    <a:gd name="T11" fmla="*/ 74 h 108"/>
                    <a:gd name="T12" fmla="*/ 4 w 96"/>
                    <a:gd name="T13" fmla="*/ 79 h 108"/>
                    <a:gd name="T14" fmla="*/ 6 w 96"/>
                    <a:gd name="T15" fmla="*/ 80 h 108"/>
                    <a:gd name="T16" fmla="*/ 17 w 96"/>
                    <a:gd name="T17" fmla="*/ 85 h 108"/>
                    <a:gd name="T18" fmla="*/ 24 w 96"/>
                    <a:gd name="T19" fmla="*/ 88 h 108"/>
                    <a:gd name="T20" fmla="*/ 18 w 96"/>
                    <a:gd name="T21" fmla="*/ 101 h 108"/>
                    <a:gd name="T22" fmla="*/ 18 w 96"/>
                    <a:gd name="T23" fmla="*/ 105 h 108"/>
                    <a:gd name="T24" fmla="*/ 24 w 96"/>
                    <a:gd name="T25" fmla="*/ 105 h 108"/>
                    <a:gd name="T26" fmla="*/ 36 w 96"/>
                    <a:gd name="T27" fmla="*/ 106 h 108"/>
                    <a:gd name="T28" fmla="*/ 39 w 96"/>
                    <a:gd name="T29" fmla="*/ 106 h 108"/>
                    <a:gd name="T30" fmla="*/ 40 w 96"/>
                    <a:gd name="T31" fmla="*/ 106 h 108"/>
                    <a:gd name="T32" fmla="*/ 45 w 96"/>
                    <a:gd name="T33" fmla="*/ 108 h 108"/>
                    <a:gd name="T34" fmla="*/ 58 w 96"/>
                    <a:gd name="T35" fmla="*/ 107 h 108"/>
                    <a:gd name="T36" fmla="*/ 74 w 96"/>
                    <a:gd name="T37" fmla="*/ 105 h 108"/>
                    <a:gd name="T38" fmla="*/ 79 w 96"/>
                    <a:gd name="T39" fmla="*/ 95 h 108"/>
                    <a:gd name="T40" fmla="*/ 83 w 96"/>
                    <a:gd name="T41" fmla="*/ 92 h 108"/>
                    <a:gd name="T42" fmla="*/ 82 w 96"/>
                    <a:gd name="T43" fmla="*/ 90 h 108"/>
                    <a:gd name="T44" fmla="*/ 80 w 96"/>
                    <a:gd name="T45" fmla="*/ 88 h 108"/>
                    <a:gd name="T46" fmla="*/ 76 w 96"/>
                    <a:gd name="T47" fmla="*/ 85 h 108"/>
                    <a:gd name="T48" fmla="*/ 69 w 96"/>
                    <a:gd name="T49" fmla="*/ 74 h 108"/>
                    <a:gd name="T50" fmla="*/ 70 w 96"/>
                    <a:gd name="T51" fmla="*/ 65 h 108"/>
                    <a:gd name="T52" fmla="*/ 87 w 96"/>
                    <a:gd name="T53" fmla="*/ 58 h 108"/>
                    <a:gd name="T54" fmla="*/ 93 w 96"/>
                    <a:gd name="T55" fmla="*/ 55 h 108"/>
                    <a:gd name="T56" fmla="*/ 96 w 96"/>
                    <a:gd name="T57" fmla="*/ 56 h 108"/>
                    <a:gd name="T58" fmla="*/ 96 w 96"/>
                    <a:gd name="T59" fmla="*/ 55 h 108"/>
                    <a:gd name="T60" fmla="*/ 96 w 96"/>
                    <a:gd name="T61" fmla="*/ 53 h 108"/>
                    <a:gd name="T62" fmla="*/ 92 w 96"/>
                    <a:gd name="T63" fmla="*/ 39 h 108"/>
                    <a:gd name="T64" fmla="*/ 87 w 96"/>
                    <a:gd name="T65" fmla="*/ 30 h 108"/>
                    <a:gd name="T66" fmla="*/ 88 w 96"/>
                    <a:gd name="T67" fmla="*/ 14 h 108"/>
                    <a:gd name="T68" fmla="*/ 83 w 96"/>
                    <a:gd name="T69" fmla="*/ 10 h 108"/>
                    <a:gd name="T70" fmla="*/ 73 w 96"/>
                    <a:gd name="T71" fmla="*/ 6 h 108"/>
                    <a:gd name="T72" fmla="*/ 53 w 96"/>
                    <a:gd name="T73" fmla="*/ 12 h 108"/>
                    <a:gd name="T74" fmla="*/ 42 w 96"/>
                    <a:gd name="T75" fmla="*/ 5 h 108"/>
                    <a:gd name="T76" fmla="*/ 41 w 96"/>
                    <a:gd name="T77" fmla="*/ 1 h 108"/>
                    <a:gd name="T78" fmla="*/ 39 w 96"/>
                    <a:gd name="T79" fmla="*/ 1 h 108"/>
                    <a:gd name="T80" fmla="*/ 36 w 96"/>
                    <a:gd name="T81" fmla="*/ 0 h 108"/>
                    <a:gd name="T82" fmla="*/ 31 w 96"/>
                    <a:gd name="T83" fmla="*/ 0 h 108"/>
                    <a:gd name="T84" fmla="*/ 35 w 96"/>
                    <a:gd name="T85" fmla="*/ 12 h 108"/>
                    <a:gd name="T86" fmla="*/ 30 w 96"/>
                    <a:gd name="T87" fmla="*/ 18 h 108"/>
                    <a:gd name="T88" fmla="*/ 17 w 96"/>
                    <a:gd name="T89" fmla="*/ 18 h 108"/>
                    <a:gd name="T90" fmla="*/ 13 w 96"/>
                    <a:gd name="T91" fmla="*/ 21 h 108"/>
                    <a:gd name="T92" fmla="*/ 14 w 96"/>
                    <a:gd name="T93" fmla="*/ 25 h 108"/>
                    <a:gd name="T94" fmla="*/ 13 w 96"/>
                    <a:gd name="T95" fmla="*/ 29 h 108"/>
                    <a:gd name="T96" fmla="*/ 9 w 96"/>
                    <a:gd name="T97" fmla="*/ 42 h 108"/>
                    <a:gd name="T98" fmla="*/ 2 w 96"/>
                    <a:gd name="T99" fmla="*/ 52 h 108"/>
                    <a:gd name="T100" fmla="*/ 1 w 96"/>
                    <a:gd name="T101" fmla="*/ 59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96" h="108">
                      <a:moveTo>
                        <a:pt x="1" y="59"/>
                      </a:moveTo>
                      <a:cubicBezTo>
                        <a:pt x="1" y="59"/>
                        <a:pt x="1" y="59"/>
                        <a:pt x="1" y="59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1"/>
                        <a:pt x="1" y="62"/>
                        <a:pt x="2" y="63"/>
                      </a:cubicBezTo>
                      <a:cubicBezTo>
                        <a:pt x="2" y="64"/>
                        <a:pt x="3" y="65"/>
                        <a:pt x="3" y="66"/>
                      </a:cubicBezTo>
                      <a:cubicBezTo>
                        <a:pt x="4" y="65"/>
                        <a:pt x="4" y="65"/>
                        <a:pt x="4" y="65"/>
                      </a:cubicBezTo>
                      <a:cubicBezTo>
                        <a:pt x="3" y="66"/>
                        <a:pt x="3" y="66"/>
                        <a:pt x="3" y="66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3" y="69"/>
                        <a:pt x="2" y="70"/>
                        <a:pt x="2" y="70"/>
                      </a:cubicBezTo>
                      <a:cubicBezTo>
                        <a:pt x="1" y="70"/>
                        <a:pt x="1" y="71"/>
                        <a:pt x="1" y="71"/>
                      </a:cubicBezTo>
                      <a:cubicBezTo>
                        <a:pt x="1" y="71"/>
                        <a:pt x="1" y="71"/>
                        <a:pt x="1" y="71"/>
                      </a:cubicBezTo>
                      <a:cubicBezTo>
                        <a:pt x="2" y="71"/>
                        <a:pt x="2" y="72"/>
                        <a:pt x="2" y="72"/>
                      </a:cubicBezTo>
                      <a:cubicBezTo>
                        <a:pt x="2" y="72"/>
                        <a:pt x="2" y="72"/>
                        <a:pt x="2" y="72"/>
                      </a:cubicBezTo>
                      <a:cubicBezTo>
                        <a:pt x="2" y="73"/>
                        <a:pt x="3" y="73"/>
                        <a:pt x="3" y="74"/>
                      </a:cubicBezTo>
                      <a:cubicBezTo>
                        <a:pt x="3" y="74"/>
                        <a:pt x="3" y="74"/>
                        <a:pt x="3" y="74"/>
                      </a:cubicBezTo>
                      <a:cubicBezTo>
                        <a:pt x="3" y="75"/>
                        <a:pt x="4" y="75"/>
                        <a:pt x="4" y="76"/>
                      </a:cubicBezTo>
                      <a:cubicBezTo>
                        <a:pt x="4" y="76"/>
                        <a:pt x="4" y="76"/>
                        <a:pt x="4" y="76"/>
                      </a:cubicBezTo>
                      <a:cubicBezTo>
                        <a:pt x="4" y="77"/>
                        <a:pt x="4" y="78"/>
                        <a:pt x="4" y="79"/>
                      </a:cubicBezTo>
                      <a:cubicBezTo>
                        <a:pt x="4" y="79"/>
                        <a:pt x="4" y="79"/>
                        <a:pt x="4" y="79"/>
                      </a:cubicBezTo>
                      <a:cubicBezTo>
                        <a:pt x="5" y="79"/>
                        <a:pt x="5" y="79"/>
                        <a:pt x="5" y="79"/>
                      </a:cubicBezTo>
                      <a:cubicBezTo>
                        <a:pt x="5" y="80"/>
                        <a:pt x="6" y="80"/>
                        <a:pt x="6" y="80"/>
                      </a:cubicBezTo>
                      <a:cubicBezTo>
                        <a:pt x="6" y="80"/>
                        <a:pt x="7" y="80"/>
                        <a:pt x="7" y="81"/>
                      </a:cubicBezTo>
                      <a:cubicBezTo>
                        <a:pt x="8" y="82"/>
                        <a:pt x="9" y="83"/>
                        <a:pt x="12" y="83"/>
                      </a:cubicBezTo>
                      <a:cubicBezTo>
                        <a:pt x="15" y="83"/>
                        <a:pt x="16" y="84"/>
                        <a:pt x="17" y="85"/>
                      </a:cubicBezTo>
                      <a:cubicBezTo>
                        <a:pt x="18" y="85"/>
                        <a:pt x="18" y="85"/>
                        <a:pt x="18" y="85"/>
                      </a:cubicBezTo>
                      <a:cubicBezTo>
                        <a:pt x="18" y="85"/>
                        <a:pt x="19" y="85"/>
                        <a:pt x="19" y="85"/>
                      </a:cubicBezTo>
                      <a:cubicBezTo>
                        <a:pt x="20" y="85"/>
                        <a:pt x="23" y="86"/>
                        <a:pt x="24" y="88"/>
                      </a:cubicBezTo>
                      <a:cubicBezTo>
                        <a:pt x="24" y="89"/>
                        <a:pt x="24" y="91"/>
                        <a:pt x="22" y="93"/>
                      </a:cubicBezTo>
                      <a:cubicBezTo>
                        <a:pt x="19" y="95"/>
                        <a:pt x="19" y="97"/>
                        <a:pt x="18" y="100"/>
                      </a:cubicBezTo>
                      <a:cubicBezTo>
                        <a:pt x="18" y="101"/>
                        <a:pt x="18" y="101"/>
                        <a:pt x="18" y="101"/>
                      </a:cubicBezTo>
                      <a:cubicBezTo>
                        <a:pt x="18" y="102"/>
                        <a:pt x="18" y="103"/>
                        <a:pt x="18" y="104"/>
                      </a:cubicBezTo>
                      <a:cubicBezTo>
                        <a:pt x="18" y="104"/>
                        <a:pt x="18" y="105"/>
                        <a:pt x="18" y="105"/>
                      </a:cubicBezTo>
                      <a:cubicBezTo>
                        <a:pt x="18" y="105"/>
                        <a:pt x="18" y="105"/>
                        <a:pt x="18" y="105"/>
                      </a:cubicBezTo>
                      <a:cubicBezTo>
                        <a:pt x="18" y="105"/>
                        <a:pt x="18" y="105"/>
                        <a:pt x="18" y="105"/>
                      </a:cubicBezTo>
                      <a:cubicBezTo>
                        <a:pt x="18" y="105"/>
                        <a:pt x="19" y="106"/>
                        <a:pt x="20" y="106"/>
                      </a:cubicBezTo>
                      <a:cubicBezTo>
                        <a:pt x="23" y="106"/>
                        <a:pt x="24" y="105"/>
                        <a:pt x="24" y="105"/>
                      </a:cubicBezTo>
                      <a:cubicBezTo>
                        <a:pt x="27" y="104"/>
                        <a:pt x="29" y="103"/>
                        <a:pt x="33" y="105"/>
                      </a:cubicBezTo>
                      <a:cubicBezTo>
                        <a:pt x="34" y="105"/>
                        <a:pt x="35" y="105"/>
                        <a:pt x="35" y="106"/>
                      </a:cubicBezTo>
                      <a:cubicBezTo>
                        <a:pt x="36" y="106"/>
                        <a:pt x="36" y="106"/>
                        <a:pt x="36" y="106"/>
                      </a:cubicBezTo>
                      <a:cubicBezTo>
                        <a:pt x="37" y="106"/>
                        <a:pt x="38" y="107"/>
                        <a:pt x="38" y="107"/>
                      </a:cubicBezTo>
                      <a:cubicBezTo>
                        <a:pt x="38" y="107"/>
                        <a:pt x="38" y="107"/>
                        <a:pt x="38" y="107"/>
                      </a:cubicBezTo>
                      <a:cubicBezTo>
                        <a:pt x="39" y="107"/>
                        <a:pt x="39" y="107"/>
                        <a:pt x="39" y="106"/>
                      </a:cubicBezTo>
                      <a:cubicBezTo>
                        <a:pt x="39" y="106"/>
                        <a:pt x="40" y="106"/>
                        <a:pt x="40" y="106"/>
                      </a:cubicBezTo>
                      <a:cubicBezTo>
                        <a:pt x="40" y="106"/>
                        <a:pt x="40" y="106"/>
                        <a:pt x="40" y="106"/>
                      </a:cubicBezTo>
                      <a:cubicBezTo>
                        <a:pt x="40" y="106"/>
                        <a:pt x="40" y="106"/>
                        <a:pt x="40" y="106"/>
                      </a:cubicBezTo>
                      <a:cubicBezTo>
                        <a:pt x="40" y="106"/>
                        <a:pt x="40" y="106"/>
                        <a:pt x="40" y="106"/>
                      </a:cubicBezTo>
                      <a:cubicBezTo>
                        <a:pt x="42" y="106"/>
                        <a:pt x="43" y="107"/>
                        <a:pt x="44" y="108"/>
                      </a:cubicBezTo>
                      <a:cubicBezTo>
                        <a:pt x="45" y="108"/>
                        <a:pt x="45" y="108"/>
                        <a:pt x="45" y="108"/>
                      </a:cubicBezTo>
                      <a:cubicBezTo>
                        <a:pt x="46" y="107"/>
                        <a:pt x="48" y="106"/>
                        <a:pt x="50" y="106"/>
                      </a:cubicBezTo>
                      <a:cubicBezTo>
                        <a:pt x="52" y="106"/>
                        <a:pt x="53" y="106"/>
                        <a:pt x="54" y="107"/>
                      </a:cubicBezTo>
                      <a:cubicBezTo>
                        <a:pt x="56" y="108"/>
                        <a:pt x="57" y="108"/>
                        <a:pt x="58" y="107"/>
                      </a:cubicBezTo>
                      <a:cubicBezTo>
                        <a:pt x="61" y="105"/>
                        <a:pt x="67" y="104"/>
                        <a:pt x="69" y="104"/>
                      </a:cubicBezTo>
                      <a:cubicBezTo>
                        <a:pt x="71" y="104"/>
                        <a:pt x="72" y="104"/>
                        <a:pt x="72" y="104"/>
                      </a:cubicBezTo>
                      <a:cubicBezTo>
                        <a:pt x="73" y="105"/>
                        <a:pt x="74" y="105"/>
                        <a:pt x="74" y="105"/>
                      </a:cubicBezTo>
                      <a:cubicBezTo>
                        <a:pt x="74" y="105"/>
                        <a:pt x="74" y="104"/>
                        <a:pt x="74" y="103"/>
                      </a:cubicBezTo>
                      <a:cubicBezTo>
                        <a:pt x="72" y="98"/>
                        <a:pt x="76" y="96"/>
                        <a:pt x="78" y="96"/>
                      </a:cubicBezTo>
                      <a:cubicBezTo>
                        <a:pt x="78" y="95"/>
                        <a:pt x="78" y="95"/>
                        <a:pt x="79" y="95"/>
                      </a:cubicBezTo>
                      <a:cubicBezTo>
                        <a:pt x="79" y="95"/>
                        <a:pt x="79" y="94"/>
                        <a:pt x="79" y="94"/>
                      </a:cubicBezTo>
                      <a:cubicBezTo>
                        <a:pt x="79" y="94"/>
                        <a:pt x="79" y="94"/>
                        <a:pt x="80" y="94"/>
                      </a:cubicBezTo>
                      <a:cubicBezTo>
                        <a:pt x="80" y="93"/>
                        <a:pt x="82" y="92"/>
                        <a:pt x="83" y="92"/>
                      </a:cubicBezTo>
                      <a:cubicBezTo>
                        <a:pt x="83" y="91"/>
                        <a:pt x="84" y="91"/>
                        <a:pt x="84" y="91"/>
                      </a:cubicBezTo>
                      <a:cubicBezTo>
                        <a:pt x="84" y="91"/>
                        <a:pt x="84" y="91"/>
                        <a:pt x="84" y="91"/>
                      </a:cubicBezTo>
                      <a:cubicBezTo>
                        <a:pt x="84" y="91"/>
                        <a:pt x="83" y="90"/>
                        <a:pt x="82" y="90"/>
                      </a:cubicBezTo>
                      <a:cubicBezTo>
                        <a:pt x="82" y="90"/>
                        <a:pt x="82" y="90"/>
                        <a:pt x="82" y="90"/>
                      </a:cubicBezTo>
                      <a:cubicBezTo>
                        <a:pt x="81" y="89"/>
                        <a:pt x="81" y="89"/>
                        <a:pt x="80" y="88"/>
                      </a:cubicBezTo>
                      <a:cubicBezTo>
                        <a:pt x="80" y="88"/>
                        <a:pt x="80" y="88"/>
                        <a:pt x="80" y="88"/>
                      </a:cubicBezTo>
                      <a:cubicBezTo>
                        <a:pt x="79" y="87"/>
                        <a:pt x="78" y="87"/>
                        <a:pt x="78" y="87"/>
                      </a:cubicBezTo>
                      <a:cubicBezTo>
                        <a:pt x="78" y="86"/>
                        <a:pt x="78" y="86"/>
                        <a:pt x="77" y="86"/>
                      </a:cubicBezTo>
                      <a:cubicBezTo>
                        <a:pt x="77" y="86"/>
                        <a:pt x="76" y="86"/>
                        <a:pt x="76" y="85"/>
                      </a:cubicBezTo>
                      <a:cubicBezTo>
                        <a:pt x="75" y="85"/>
                        <a:pt x="74" y="84"/>
                        <a:pt x="74" y="84"/>
                      </a:cubicBezTo>
                      <a:cubicBezTo>
                        <a:pt x="72" y="82"/>
                        <a:pt x="71" y="79"/>
                        <a:pt x="70" y="77"/>
                      </a:cubicBezTo>
                      <a:cubicBezTo>
                        <a:pt x="70" y="75"/>
                        <a:pt x="70" y="74"/>
                        <a:pt x="69" y="74"/>
                      </a:cubicBezTo>
                      <a:cubicBezTo>
                        <a:pt x="69" y="73"/>
                        <a:pt x="69" y="73"/>
                        <a:pt x="69" y="72"/>
                      </a:cubicBezTo>
                      <a:cubicBezTo>
                        <a:pt x="68" y="71"/>
                        <a:pt x="66" y="69"/>
                        <a:pt x="67" y="67"/>
                      </a:cubicBezTo>
                      <a:cubicBezTo>
                        <a:pt x="67" y="66"/>
                        <a:pt x="68" y="65"/>
                        <a:pt x="70" y="65"/>
                      </a:cubicBezTo>
                      <a:cubicBezTo>
                        <a:pt x="73" y="64"/>
                        <a:pt x="79" y="63"/>
                        <a:pt x="81" y="61"/>
                      </a:cubicBezTo>
                      <a:cubicBezTo>
                        <a:pt x="81" y="60"/>
                        <a:pt x="82" y="60"/>
                        <a:pt x="82" y="60"/>
                      </a:cubicBezTo>
                      <a:cubicBezTo>
                        <a:pt x="84" y="59"/>
                        <a:pt x="86" y="58"/>
                        <a:pt x="87" y="58"/>
                      </a:cubicBezTo>
                      <a:cubicBezTo>
                        <a:pt x="88" y="57"/>
                        <a:pt x="89" y="57"/>
                        <a:pt x="90" y="57"/>
                      </a:cubicBezTo>
                      <a:cubicBezTo>
                        <a:pt x="90" y="57"/>
                        <a:pt x="90" y="57"/>
                        <a:pt x="90" y="56"/>
                      </a:cubicBezTo>
                      <a:cubicBezTo>
                        <a:pt x="90" y="56"/>
                        <a:pt x="91" y="55"/>
                        <a:pt x="93" y="55"/>
                      </a:cubicBezTo>
                      <a:cubicBezTo>
                        <a:pt x="94" y="55"/>
                        <a:pt x="94" y="56"/>
                        <a:pt x="95" y="56"/>
                      </a:cubicBezTo>
                      <a:cubicBezTo>
                        <a:pt x="95" y="56"/>
                        <a:pt x="96" y="56"/>
                        <a:pt x="96" y="56"/>
                      </a:cubicBezTo>
                      <a:cubicBezTo>
                        <a:pt x="96" y="56"/>
                        <a:pt x="96" y="56"/>
                        <a:pt x="96" y="56"/>
                      </a:cubicBezTo>
                      <a:cubicBezTo>
                        <a:pt x="96" y="56"/>
                        <a:pt x="96" y="56"/>
                        <a:pt x="96" y="56"/>
                      </a:cubicBezTo>
                      <a:cubicBezTo>
                        <a:pt x="96" y="55"/>
                        <a:pt x="96" y="55"/>
                        <a:pt x="96" y="55"/>
                      </a:cubicBezTo>
                      <a:cubicBezTo>
                        <a:pt x="96" y="55"/>
                        <a:pt x="96" y="55"/>
                        <a:pt x="96" y="55"/>
                      </a:cubicBezTo>
                      <a:cubicBezTo>
                        <a:pt x="96" y="55"/>
                        <a:pt x="96" y="54"/>
                        <a:pt x="96" y="54"/>
                      </a:cubicBezTo>
                      <a:cubicBezTo>
                        <a:pt x="96" y="54"/>
                        <a:pt x="96" y="54"/>
                        <a:pt x="96" y="54"/>
                      </a:cubicBezTo>
                      <a:cubicBezTo>
                        <a:pt x="96" y="54"/>
                        <a:pt x="96" y="53"/>
                        <a:pt x="96" y="53"/>
                      </a:cubicBezTo>
                      <a:cubicBezTo>
                        <a:pt x="96" y="53"/>
                        <a:pt x="96" y="53"/>
                        <a:pt x="96" y="53"/>
                      </a:cubicBezTo>
                      <a:cubicBezTo>
                        <a:pt x="94" y="51"/>
                        <a:pt x="93" y="47"/>
                        <a:pt x="93" y="43"/>
                      </a:cubicBezTo>
                      <a:cubicBezTo>
                        <a:pt x="93" y="40"/>
                        <a:pt x="92" y="40"/>
                        <a:pt x="92" y="39"/>
                      </a:cubicBezTo>
                      <a:cubicBezTo>
                        <a:pt x="92" y="39"/>
                        <a:pt x="91" y="38"/>
                        <a:pt x="91" y="36"/>
                      </a:cubicBezTo>
                      <a:cubicBezTo>
                        <a:pt x="91" y="35"/>
                        <a:pt x="91" y="33"/>
                        <a:pt x="90" y="33"/>
                      </a:cubicBezTo>
                      <a:cubicBezTo>
                        <a:pt x="89" y="32"/>
                        <a:pt x="88" y="31"/>
                        <a:pt x="87" y="30"/>
                      </a:cubicBezTo>
                      <a:cubicBezTo>
                        <a:pt x="87" y="28"/>
                        <a:pt x="88" y="27"/>
                        <a:pt x="88" y="25"/>
                      </a:cubicBezTo>
                      <a:cubicBezTo>
                        <a:pt x="90" y="23"/>
                        <a:pt x="89" y="17"/>
                        <a:pt x="89" y="15"/>
                      </a:cubicBezTo>
                      <a:cubicBezTo>
                        <a:pt x="88" y="15"/>
                        <a:pt x="88" y="15"/>
                        <a:pt x="88" y="14"/>
                      </a:cubicBezTo>
                      <a:cubicBezTo>
                        <a:pt x="88" y="14"/>
                        <a:pt x="88" y="14"/>
                        <a:pt x="88" y="14"/>
                      </a:cubicBezTo>
                      <a:cubicBezTo>
                        <a:pt x="88" y="14"/>
                        <a:pt x="88" y="13"/>
                        <a:pt x="87" y="12"/>
                      </a:cubicBezTo>
                      <a:cubicBezTo>
                        <a:pt x="87" y="11"/>
                        <a:pt x="87" y="10"/>
                        <a:pt x="83" y="10"/>
                      </a:cubicBezTo>
                      <a:cubicBezTo>
                        <a:pt x="81" y="10"/>
                        <a:pt x="80" y="10"/>
                        <a:pt x="80" y="9"/>
                      </a:cubicBezTo>
                      <a:cubicBezTo>
                        <a:pt x="79" y="7"/>
                        <a:pt x="80" y="6"/>
                        <a:pt x="81" y="4"/>
                      </a:cubicBezTo>
                      <a:cubicBezTo>
                        <a:pt x="79" y="6"/>
                        <a:pt x="76" y="7"/>
                        <a:pt x="73" y="6"/>
                      </a:cubicBezTo>
                      <a:cubicBezTo>
                        <a:pt x="71" y="6"/>
                        <a:pt x="68" y="9"/>
                        <a:pt x="65" y="11"/>
                      </a:cubicBezTo>
                      <a:cubicBezTo>
                        <a:pt x="64" y="12"/>
                        <a:pt x="63" y="13"/>
                        <a:pt x="62" y="13"/>
                      </a:cubicBezTo>
                      <a:cubicBezTo>
                        <a:pt x="59" y="16"/>
                        <a:pt x="55" y="15"/>
                        <a:pt x="53" y="12"/>
                      </a:cubicBezTo>
                      <a:cubicBezTo>
                        <a:pt x="52" y="10"/>
                        <a:pt x="52" y="8"/>
                        <a:pt x="53" y="7"/>
                      </a:cubicBezTo>
                      <a:cubicBezTo>
                        <a:pt x="53" y="7"/>
                        <a:pt x="52" y="7"/>
                        <a:pt x="52" y="7"/>
                      </a:cubicBezTo>
                      <a:cubicBezTo>
                        <a:pt x="48" y="9"/>
                        <a:pt x="44" y="8"/>
                        <a:pt x="42" y="5"/>
                      </a:cubicBezTo>
                      <a:cubicBezTo>
                        <a:pt x="41" y="4"/>
                        <a:pt x="41" y="3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1"/>
                        <a:pt x="40" y="1"/>
                        <a:pt x="39" y="1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8" y="1"/>
                        <a:pt x="38" y="1"/>
                        <a:pt x="37" y="1"/>
                      </a:cubicBezTo>
                      <a:cubicBezTo>
                        <a:pt x="37" y="1"/>
                        <a:pt x="37" y="1"/>
                        <a:pt x="36" y="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5" y="0"/>
                        <a:pt x="35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3" y="0"/>
                        <a:pt x="32" y="0"/>
                        <a:pt x="31" y="0"/>
                      </a:cubicBezTo>
                      <a:cubicBezTo>
                        <a:pt x="32" y="1"/>
                        <a:pt x="32" y="3"/>
                        <a:pt x="32" y="4"/>
                      </a:cubicBezTo>
                      <a:cubicBezTo>
                        <a:pt x="31" y="5"/>
                        <a:pt x="31" y="7"/>
                        <a:pt x="33" y="10"/>
                      </a:cubicBezTo>
                      <a:cubicBezTo>
                        <a:pt x="34" y="10"/>
                        <a:pt x="34" y="11"/>
                        <a:pt x="35" y="12"/>
                      </a:cubicBezTo>
                      <a:cubicBezTo>
                        <a:pt x="35" y="13"/>
                        <a:pt x="35" y="15"/>
                        <a:pt x="35" y="16"/>
                      </a:cubicBezTo>
                      <a:cubicBezTo>
                        <a:pt x="34" y="17"/>
                        <a:pt x="32" y="18"/>
                        <a:pt x="31" y="18"/>
                      </a:cubicBezTo>
                      <a:cubicBezTo>
                        <a:pt x="31" y="18"/>
                        <a:pt x="30" y="18"/>
                        <a:pt x="30" y="18"/>
                      </a:cubicBezTo>
                      <a:cubicBezTo>
                        <a:pt x="30" y="19"/>
                        <a:pt x="29" y="21"/>
                        <a:pt x="26" y="21"/>
                      </a:cubicBezTo>
                      <a:cubicBezTo>
                        <a:pt x="24" y="21"/>
                        <a:pt x="21" y="19"/>
                        <a:pt x="19" y="18"/>
                      </a:cubicBezTo>
                      <a:cubicBezTo>
                        <a:pt x="19" y="18"/>
                        <a:pt x="18" y="18"/>
                        <a:pt x="17" y="18"/>
                      </a:cubicBezTo>
                      <a:cubicBezTo>
                        <a:pt x="15" y="18"/>
                        <a:pt x="14" y="18"/>
                        <a:pt x="13" y="18"/>
                      </a:cubicBezTo>
                      <a:cubicBezTo>
                        <a:pt x="13" y="19"/>
                        <a:pt x="13" y="19"/>
                        <a:pt x="13" y="20"/>
                      </a:cubicBezTo>
                      <a:cubicBezTo>
                        <a:pt x="13" y="20"/>
                        <a:pt x="13" y="21"/>
                        <a:pt x="13" y="21"/>
                      </a:cubicBezTo>
                      <a:cubicBezTo>
                        <a:pt x="13" y="22"/>
                        <a:pt x="13" y="22"/>
                        <a:pt x="13" y="23"/>
                      </a:cubicBezTo>
                      <a:cubicBezTo>
                        <a:pt x="13" y="23"/>
                        <a:pt x="14" y="24"/>
                        <a:pt x="14" y="24"/>
                      </a:cubicBezTo>
                      <a:cubicBezTo>
                        <a:pt x="14" y="24"/>
                        <a:pt x="14" y="25"/>
                        <a:pt x="14" y="25"/>
                      </a:cubicBezTo>
                      <a:cubicBezTo>
                        <a:pt x="14" y="26"/>
                        <a:pt x="14" y="26"/>
                        <a:pt x="13" y="26"/>
                      </a:cubicBezTo>
                      <a:cubicBezTo>
                        <a:pt x="13" y="27"/>
                        <a:pt x="13" y="27"/>
                        <a:pt x="13" y="27"/>
                      </a:cubicBezTo>
                      <a:cubicBezTo>
                        <a:pt x="13" y="28"/>
                        <a:pt x="13" y="28"/>
                        <a:pt x="13" y="29"/>
                      </a:cubicBezTo>
                      <a:cubicBezTo>
                        <a:pt x="11" y="31"/>
                        <a:pt x="9" y="32"/>
                        <a:pt x="8" y="33"/>
                      </a:cubicBezTo>
                      <a:cubicBezTo>
                        <a:pt x="10" y="35"/>
                        <a:pt x="12" y="38"/>
                        <a:pt x="11" y="40"/>
                      </a:cubicBezTo>
                      <a:cubicBezTo>
                        <a:pt x="10" y="41"/>
                        <a:pt x="9" y="41"/>
                        <a:pt x="9" y="42"/>
                      </a:cubicBezTo>
                      <a:cubicBezTo>
                        <a:pt x="9" y="42"/>
                        <a:pt x="9" y="42"/>
                        <a:pt x="9" y="43"/>
                      </a:cubicBezTo>
                      <a:cubicBezTo>
                        <a:pt x="9" y="46"/>
                        <a:pt x="6" y="47"/>
                        <a:pt x="2" y="48"/>
                      </a:cubicBezTo>
                      <a:cubicBezTo>
                        <a:pt x="2" y="49"/>
                        <a:pt x="2" y="50"/>
                        <a:pt x="2" y="52"/>
                      </a:cubicBezTo>
                      <a:cubicBezTo>
                        <a:pt x="1" y="52"/>
                        <a:pt x="1" y="53"/>
                        <a:pt x="1" y="53"/>
                      </a:cubicBezTo>
                      <a:cubicBezTo>
                        <a:pt x="1" y="55"/>
                        <a:pt x="1" y="56"/>
                        <a:pt x="1" y="58"/>
                      </a:cubicBezTo>
                      <a:cubicBezTo>
                        <a:pt x="1" y="58"/>
                        <a:pt x="1" y="58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29" name="Freeform 1210"/>
                <p:cNvSpPr>
                  <a:spLocks/>
                </p:cNvSpPr>
                <p:nvPr/>
              </p:nvSpPr>
              <p:spPr bwMode="auto">
                <a:xfrm>
                  <a:off x="2769" y="2894"/>
                  <a:ext cx="109" cy="176"/>
                </a:xfrm>
                <a:custGeom>
                  <a:avLst/>
                  <a:gdLst>
                    <a:gd name="T0" fmla="*/ 77 w 114"/>
                    <a:gd name="T1" fmla="*/ 1 h 183"/>
                    <a:gd name="T2" fmla="*/ 65 w 114"/>
                    <a:gd name="T3" fmla="*/ 3 h 183"/>
                    <a:gd name="T4" fmla="*/ 56 w 114"/>
                    <a:gd name="T5" fmla="*/ 8 h 183"/>
                    <a:gd name="T6" fmla="*/ 55 w 114"/>
                    <a:gd name="T7" fmla="*/ 17 h 183"/>
                    <a:gd name="T8" fmla="*/ 48 w 114"/>
                    <a:gd name="T9" fmla="*/ 22 h 183"/>
                    <a:gd name="T10" fmla="*/ 43 w 114"/>
                    <a:gd name="T11" fmla="*/ 29 h 183"/>
                    <a:gd name="T12" fmla="*/ 37 w 114"/>
                    <a:gd name="T13" fmla="*/ 27 h 183"/>
                    <a:gd name="T14" fmla="*/ 27 w 114"/>
                    <a:gd name="T15" fmla="*/ 27 h 183"/>
                    <a:gd name="T16" fmla="*/ 9 w 114"/>
                    <a:gd name="T17" fmla="*/ 20 h 183"/>
                    <a:gd name="T18" fmla="*/ 3 w 114"/>
                    <a:gd name="T19" fmla="*/ 17 h 183"/>
                    <a:gd name="T20" fmla="*/ 1 w 114"/>
                    <a:gd name="T21" fmla="*/ 19 h 183"/>
                    <a:gd name="T22" fmla="*/ 0 w 114"/>
                    <a:gd name="T23" fmla="*/ 19 h 183"/>
                    <a:gd name="T24" fmla="*/ 11 w 114"/>
                    <a:gd name="T25" fmla="*/ 27 h 183"/>
                    <a:gd name="T26" fmla="*/ 28 w 114"/>
                    <a:gd name="T27" fmla="*/ 41 h 183"/>
                    <a:gd name="T28" fmla="*/ 30 w 114"/>
                    <a:gd name="T29" fmla="*/ 57 h 183"/>
                    <a:gd name="T30" fmla="*/ 32 w 114"/>
                    <a:gd name="T31" fmla="*/ 73 h 183"/>
                    <a:gd name="T32" fmla="*/ 34 w 114"/>
                    <a:gd name="T33" fmla="*/ 76 h 183"/>
                    <a:gd name="T34" fmla="*/ 34 w 114"/>
                    <a:gd name="T35" fmla="*/ 79 h 183"/>
                    <a:gd name="T36" fmla="*/ 42 w 114"/>
                    <a:gd name="T37" fmla="*/ 82 h 183"/>
                    <a:gd name="T38" fmla="*/ 47 w 114"/>
                    <a:gd name="T39" fmla="*/ 98 h 183"/>
                    <a:gd name="T40" fmla="*/ 39 w 114"/>
                    <a:gd name="T41" fmla="*/ 102 h 183"/>
                    <a:gd name="T42" fmla="*/ 20 w 114"/>
                    <a:gd name="T43" fmla="*/ 120 h 183"/>
                    <a:gd name="T44" fmla="*/ 5 w 114"/>
                    <a:gd name="T45" fmla="*/ 130 h 183"/>
                    <a:gd name="T46" fmla="*/ 1 w 114"/>
                    <a:gd name="T47" fmla="*/ 138 h 183"/>
                    <a:gd name="T48" fmla="*/ 4 w 114"/>
                    <a:gd name="T49" fmla="*/ 149 h 183"/>
                    <a:gd name="T50" fmla="*/ 2 w 114"/>
                    <a:gd name="T51" fmla="*/ 172 h 183"/>
                    <a:gd name="T52" fmla="*/ 12 w 114"/>
                    <a:gd name="T53" fmla="*/ 176 h 183"/>
                    <a:gd name="T54" fmla="*/ 19 w 114"/>
                    <a:gd name="T55" fmla="*/ 180 h 183"/>
                    <a:gd name="T56" fmla="*/ 31 w 114"/>
                    <a:gd name="T57" fmla="*/ 183 h 183"/>
                    <a:gd name="T58" fmla="*/ 74 w 114"/>
                    <a:gd name="T59" fmla="*/ 174 h 183"/>
                    <a:gd name="T60" fmla="*/ 77 w 114"/>
                    <a:gd name="T61" fmla="*/ 170 h 183"/>
                    <a:gd name="T62" fmla="*/ 97 w 114"/>
                    <a:gd name="T63" fmla="*/ 154 h 183"/>
                    <a:gd name="T64" fmla="*/ 111 w 114"/>
                    <a:gd name="T65" fmla="*/ 131 h 183"/>
                    <a:gd name="T66" fmla="*/ 96 w 114"/>
                    <a:gd name="T67" fmla="*/ 117 h 183"/>
                    <a:gd name="T68" fmla="*/ 103 w 114"/>
                    <a:gd name="T69" fmla="*/ 112 h 183"/>
                    <a:gd name="T70" fmla="*/ 98 w 114"/>
                    <a:gd name="T71" fmla="*/ 101 h 183"/>
                    <a:gd name="T72" fmla="*/ 95 w 114"/>
                    <a:gd name="T73" fmla="*/ 94 h 183"/>
                    <a:gd name="T74" fmla="*/ 94 w 114"/>
                    <a:gd name="T75" fmla="*/ 84 h 183"/>
                    <a:gd name="T76" fmla="*/ 98 w 114"/>
                    <a:gd name="T77" fmla="*/ 79 h 183"/>
                    <a:gd name="T78" fmla="*/ 87 w 114"/>
                    <a:gd name="T79" fmla="*/ 62 h 183"/>
                    <a:gd name="T80" fmla="*/ 91 w 114"/>
                    <a:gd name="T81" fmla="*/ 53 h 183"/>
                    <a:gd name="T82" fmla="*/ 90 w 114"/>
                    <a:gd name="T83" fmla="*/ 40 h 183"/>
                    <a:gd name="T84" fmla="*/ 81 w 114"/>
                    <a:gd name="T85" fmla="*/ 33 h 183"/>
                    <a:gd name="T86" fmla="*/ 85 w 114"/>
                    <a:gd name="T87" fmla="*/ 18 h 183"/>
                    <a:gd name="T88" fmla="*/ 87 w 114"/>
                    <a:gd name="T89" fmla="*/ 15 h 183"/>
                    <a:gd name="T90" fmla="*/ 89 w 114"/>
                    <a:gd name="T91" fmla="*/ 8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14" h="183">
                      <a:moveTo>
                        <a:pt x="89" y="8"/>
                      </a:moveTo>
                      <a:cubicBezTo>
                        <a:pt x="89" y="8"/>
                        <a:pt x="86" y="6"/>
                        <a:pt x="85" y="6"/>
                      </a:cubicBezTo>
                      <a:cubicBezTo>
                        <a:pt x="82" y="5"/>
                        <a:pt x="79" y="3"/>
                        <a:pt x="77" y="1"/>
                      </a:cubicBezTo>
                      <a:cubicBezTo>
                        <a:pt x="77" y="1"/>
                        <a:pt x="77" y="0"/>
                        <a:pt x="75" y="0"/>
                      </a:cubicBezTo>
                      <a:cubicBezTo>
                        <a:pt x="74" y="0"/>
                        <a:pt x="72" y="0"/>
                        <a:pt x="72" y="1"/>
                      </a:cubicBezTo>
                      <a:cubicBezTo>
                        <a:pt x="70" y="3"/>
                        <a:pt x="68" y="3"/>
                        <a:pt x="65" y="3"/>
                      </a:cubicBezTo>
                      <a:cubicBezTo>
                        <a:pt x="64" y="3"/>
                        <a:pt x="64" y="3"/>
                        <a:pt x="64" y="3"/>
                      </a:cubicBezTo>
                      <a:cubicBezTo>
                        <a:pt x="62" y="3"/>
                        <a:pt x="61" y="3"/>
                        <a:pt x="61" y="3"/>
                      </a:cubicBezTo>
                      <a:cubicBezTo>
                        <a:pt x="60" y="5"/>
                        <a:pt x="58" y="7"/>
                        <a:pt x="56" y="8"/>
                      </a:cubicBezTo>
                      <a:cubicBezTo>
                        <a:pt x="55" y="9"/>
                        <a:pt x="54" y="9"/>
                        <a:pt x="54" y="10"/>
                      </a:cubicBezTo>
                      <a:cubicBezTo>
                        <a:pt x="54" y="11"/>
                        <a:pt x="54" y="12"/>
                        <a:pt x="54" y="13"/>
                      </a:cubicBezTo>
                      <a:cubicBezTo>
                        <a:pt x="54" y="14"/>
                        <a:pt x="55" y="16"/>
                        <a:pt x="55" y="17"/>
                      </a:cubicBezTo>
                      <a:cubicBezTo>
                        <a:pt x="55" y="18"/>
                        <a:pt x="55" y="19"/>
                        <a:pt x="54" y="20"/>
                      </a:cubicBezTo>
                      <a:cubicBezTo>
                        <a:pt x="53" y="21"/>
                        <a:pt x="52" y="22"/>
                        <a:pt x="49" y="22"/>
                      </a:cubicBezTo>
                      <a:cubicBezTo>
                        <a:pt x="49" y="22"/>
                        <a:pt x="49" y="22"/>
                        <a:pt x="48" y="22"/>
                      </a:cubicBezTo>
                      <a:cubicBezTo>
                        <a:pt x="48" y="22"/>
                        <a:pt x="48" y="22"/>
                        <a:pt x="48" y="22"/>
                      </a:cubicBezTo>
                      <a:cubicBezTo>
                        <a:pt x="48" y="23"/>
                        <a:pt x="48" y="25"/>
                        <a:pt x="46" y="27"/>
                      </a:cubicBezTo>
                      <a:cubicBezTo>
                        <a:pt x="46" y="28"/>
                        <a:pt x="45" y="29"/>
                        <a:pt x="43" y="29"/>
                      </a:cubicBezTo>
                      <a:cubicBezTo>
                        <a:pt x="41" y="29"/>
                        <a:pt x="40" y="28"/>
                        <a:pt x="40" y="27"/>
                      </a:cubicBezTo>
                      <a:cubicBezTo>
                        <a:pt x="39" y="27"/>
                        <a:pt x="39" y="26"/>
                        <a:pt x="39" y="26"/>
                      </a:cubicBezTo>
                      <a:cubicBezTo>
                        <a:pt x="38" y="27"/>
                        <a:pt x="38" y="27"/>
                        <a:pt x="37" y="27"/>
                      </a:cubicBezTo>
                      <a:cubicBezTo>
                        <a:pt x="36" y="27"/>
                        <a:pt x="34" y="26"/>
                        <a:pt x="33" y="26"/>
                      </a:cubicBezTo>
                      <a:cubicBezTo>
                        <a:pt x="33" y="25"/>
                        <a:pt x="32" y="25"/>
                        <a:pt x="31" y="25"/>
                      </a:cubicBezTo>
                      <a:cubicBezTo>
                        <a:pt x="31" y="26"/>
                        <a:pt x="29" y="27"/>
                        <a:pt x="27" y="27"/>
                      </a:cubicBezTo>
                      <a:cubicBezTo>
                        <a:pt x="25" y="27"/>
                        <a:pt x="23" y="27"/>
                        <a:pt x="20" y="26"/>
                      </a:cubicBezTo>
                      <a:cubicBezTo>
                        <a:pt x="19" y="26"/>
                        <a:pt x="18" y="26"/>
                        <a:pt x="17" y="25"/>
                      </a:cubicBezTo>
                      <a:cubicBezTo>
                        <a:pt x="14" y="25"/>
                        <a:pt x="11" y="22"/>
                        <a:pt x="9" y="20"/>
                      </a:cubicBezTo>
                      <a:cubicBezTo>
                        <a:pt x="8" y="18"/>
                        <a:pt x="6" y="16"/>
                        <a:pt x="5" y="16"/>
                      </a:cubicBezTo>
                      <a:cubicBezTo>
                        <a:pt x="4" y="16"/>
                        <a:pt x="4" y="16"/>
                        <a:pt x="4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7"/>
                        <a:pt x="2" y="17"/>
                        <a:pt x="2" y="17"/>
                      </a:cubicBezTo>
                      <a:cubicBezTo>
                        <a:pt x="2" y="17"/>
                        <a:pt x="2" y="18"/>
                        <a:pt x="2" y="18"/>
                      </a:cubicBezTo>
                      <a:cubicBezTo>
                        <a:pt x="1" y="18"/>
                        <a:pt x="1" y="18"/>
                        <a:pt x="1" y="19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0"/>
                        <a:pt x="3" y="21"/>
                        <a:pt x="4" y="22"/>
                      </a:cubicBezTo>
                      <a:cubicBezTo>
                        <a:pt x="5" y="23"/>
                        <a:pt x="7" y="25"/>
                        <a:pt x="9" y="26"/>
                      </a:cubicBezTo>
                      <a:cubicBezTo>
                        <a:pt x="9" y="26"/>
                        <a:pt x="10" y="27"/>
                        <a:pt x="11" y="27"/>
                      </a:cubicBezTo>
                      <a:cubicBezTo>
                        <a:pt x="12" y="28"/>
                        <a:pt x="14" y="28"/>
                        <a:pt x="15" y="29"/>
                      </a:cubicBezTo>
                      <a:cubicBezTo>
                        <a:pt x="22" y="32"/>
                        <a:pt x="29" y="34"/>
                        <a:pt x="28" y="39"/>
                      </a:cubicBezTo>
                      <a:cubicBezTo>
                        <a:pt x="28" y="39"/>
                        <a:pt x="28" y="40"/>
                        <a:pt x="28" y="41"/>
                      </a:cubicBezTo>
                      <a:cubicBezTo>
                        <a:pt x="27" y="43"/>
                        <a:pt x="27" y="47"/>
                        <a:pt x="28" y="47"/>
                      </a:cubicBezTo>
                      <a:cubicBezTo>
                        <a:pt x="30" y="49"/>
                        <a:pt x="30" y="52"/>
                        <a:pt x="30" y="54"/>
                      </a:cubicBezTo>
                      <a:cubicBezTo>
                        <a:pt x="30" y="55"/>
                        <a:pt x="30" y="57"/>
                        <a:pt x="30" y="57"/>
                      </a:cubicBezTo>
                      <a:cubicBezTo>
                        <a:pt x="33" y="59"/>
                        <a:pt x="34" y="63"/>
                        <a:pt x="33" y="66"/>
                      </a:cubicBezTo>
                      <a:cubicBezTo>
                        <a:pt x="32" y="69"/>
                        <a:pt x="31" y="70"/>
                        <a:pt x="30" y="71"/>
                      </a:cubicBezTo>
                      <a:cubicBezTo>
                        <a:pt x="31" y="71"/>
                        <a:pt x="31" y="73"/>
                        <a:pt x="32" y="73"/>
                      </a:cubicBezTo>
                      <a:cubicBezTo>
                        <a:pt x="33" y="74"/>
                        <a:pt x="33" y="74"/>
                        <a:pt x="33" y="75"/>
                      </a:cubicBez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3" y="75"/>
                        <a:pt x="34" y="76"/>
                        <a:pt x="34" y="76"/>
                      </a:cubicBezTo>
                      <a:cubicBezTo>
                        <a:pt x="34" y="76"/>
                        <a:pt x="34" y="77"/>
                        <a:pt x="34" y="77"/>
                      </a:cubicBezTo>
                      <a:cubicBezTo>
                        <a:pt x="34" y="77"/>
                        <a:pt x="34" y="78"/>
                        <a:pt x="34" y="78"/>
                      </a:cubicBezTo>
                      <a:cubicBezTo>
                        <a:pt x="34" y="78"/>
                        <a:pt x="34" y="78"/>
                        <a:pt x="34" y="79"/>
                      </a:cubicBezTo>
                      <a:cubicBezTo>
                        <a:pt x="34" y="79"/>
                        <a:pt x="34" y="79"/>
                        <a:pt x="34" y="79"/>
                      </a:cubicBezTo>
                      <a:cubicBezTo>
                        <a:pt x="36" y="79"/>
                        <a:pt x="38" y="80"/>
                        <a:pt x="40" y="81"/>
                      </a:cubicBezTo>
                      <a:cubicBezTo>
                        <a:pt x="41" y="82"/>
                        <a:pt x="42" y="82"/>
                        <a:pt x="42" y="82"/>
                      </a:cubicBezTo>
                      <a:cubicBezTo>
                        <a:pt x="47" y="84"/>
                        <a:pt x="47" y="88"/>
                        <a:pt x="48" y="91"/>
                      </a:cubicBezTo>
                      <a:cubicBezTo>
                        <a:pt x="48" y="92"/>
                        <a:pt x="48" y="92"/>
                        <a:pt x="48" y="93"/>
                      </a:cubicBezTo>
                      <a:cubicBezTo>
                        <a:pt x="48" y="96"/>
                        <a:pt x="48" y="97"/>
                        <a:pt x="47" y="98"/>
                      </a:cubicBezTo>
                      <a:cubicBezTo>
                        <a:pt x="46" y="99"/>
                        <a:pt x="44" y="100"/>
                        <a:pt x="42" y="98"/>
                      </a:cubicBezTo>
                      <a:cubicBezTo>
                        <a:pt x="42" y="98"/>
                        <a:pt x="42" y="98"/>
                        <a:pt x="42" y="98"/>
                      </a:cubicBezTo>
                      <a:cubicBezTo>
                        <a:pt x="41" y="98"/>
                        <a:pt x="40" y="99"/>
                        <a:pt x="39" y="102"/>
                      </a:cubicBezTo>
                      <a:cubicBezTo>
                        <a:pt x="38" y="108"/>
                        <a:pt x="31" y="115"/>
                        <a:pt x="26" y="115"/>
                      </a:cubicBezTo>
                      <a:cubicBezTo>
                        <a:pt x="25" y="115"/>
                        <a:pt x="25" y="116"/>
                        <a:pt x="24" y="117"/>
                      </a:cubicBezTo>
                      <a:cubicBezTo>
                        <a:pt x="23" y="118"/>
                        <a:pt x="22" y="120"/>
                        <a:pt x="20" y="120"/>
                      </a:cubicBezTo>
                      <a:cubicBezTo>
                        <a:pt x="17" y="121"/>
                        <a:pt x="15" y="122"/>
                        <a:pt x="15" y="124"/>
                      </a:cubicBezTo>
                      <a:cubicBezTo>
                        <a:pt x="15" y="126"/>
                        <a:pt x="15" y="127"/>
                        <a:pt x="14" y="128"/>
                      </a:cubicBezTo>
                      <a:cubicBezTo>
                        <a:pt x="12" y="130"/>
                        <a:pt x="8" y="130"/>
                        <a:pt x="5" y="130"/>
                      </a:cubicBezTo>
                      <a:cubicBezTo>
                        <a:pt x="5" y="130"/>
                        <a:pt x="5" y="132"/>
                        <a:pt x="4" y="132"/>
                      </a:cubicBezTo>
                      <a:cubicBezTo>
                        <a:pt x="4" y="134"/>
                        <a:pt x="3" y="136"/>
                        <a:pt x="1" y="137"/>
                      </a:cubicBezTo>
                      <a:cubicBezTo>
                        <a:pt x="1" y="137"/>
                        <a:pt x="1" y="138"/>
                        <a:pt x="1" y="138"/>
                      </a:cubicBezTo>
                      <a:cubicBezTo>
                        <a:pt x="1" y="138"/>
                        <a:pt x="1" y="139"/>
                        <a:pt x="2" y="141"/>
                      </a:cubicBezTo>
                      <a:cubicBezTo>
                        <a:pt x="4" y="143"/>
                        <a:pt x="4" y="146"/>
                        <a:pt x="4" y="147"/>
                      </a:cubicBezTo>
                      <a:cubicBezTo>
                        <a:pt x="4" y="148"/>
                        <a:pt x="4" y="149"/>
                        <a:pt x="4" y="149"/>
                      </a:cubicBezTo>
                      <a:cubicBezTo>
                        <a:pt x="4" y="149"/>
                        <a:pt x="4" y="150"/>
                        <a:pt x="4" y="150"/>
                      </a:cubicBezTo>
                      <a:cubicBezTo>
                        <a:pt x="6" y="153"/>
                        <a:pt x="8" y="158"/>
                        <a:pt x="6" y="163"/>
                      </a:cubicBezTo>
                      <a:cubicBezTo>
                        <a:pt x="4" y="168"/>
                        <a:pt x="3" y="171"/>
                        <a:pt x="2" y="172"/>
                      </a:cubicBezTo>
                      <a:cubicBezTo>
                        <a:pt x="4" y="172"/>
                        <a:pt x="5" y="173"/>
                        <a:pt x="6" y="174"/>
                      </a:cubicBezTo>
                      <a:cubicBezTo>
                        <a:pt x="8" y="175"/>
                        <a:pt x="10" y="176"/>
                        <a:pt x="11" y="176"/>
                      </a:cubicBezTo>
                      <a:cubicBezTo>
                        <a:pt x="11" y="176"/>
                        <a:pt x="12" y="176"/>
                        <a:pt x="12" y="176"/>
                      </a:cubicBezTo>
                      <a:cubicBezTo>
                        <a:pt x="14" y="176"/>
                        <a:pt x="15" y="178"/>
                        <a:pt x="16" y="179"/>
                      </a:cubicBezTo>
                      <a:cubicBezTo>
                        <a:pt x="17" y="179"/>
                        <a:pt x="17" y="180"/>
                        <a:pt x="17" y="180"/>
                      </a:cubicBezTo>
                      <a:cubicBezTo>
                        <a:pt x="18" y="180"/>
                        <a:pt x="19" y="180"/>
                        <a:pt x="19" y="180"/>
                      </a:cubicBezTo>
                      <a:cubicBezTo>
                        <a:pt x="21" y="180"/>
                        <a:pt x="21" y="180"/>
                        <a:pt x="22" y="181"/>
                      </a:cubicBezTo>
                      <a:cubicBezTo>
                        <a:pt x="24" y="182"/>
                        <a:pt x="25" y="183"/>
                        <a:pt x="30" y="183"/>
                      </a:cubicBezTo>
                      <a:cubicBezTo>
                        <a:pt x="31" y="183"/>
                        <a:pt x="31" y="183"/>
                        <a:pt x="31" y="183"/>
                      </a:cubicBezTo>
                      <a:cubicBezTo>
                        <a:pt x="35" y="182"/>
                        <a:pt x="42" y="180"/>
                        <a:pt x="49" y="178"/>
                      </a:cubicBezTo>
                      <a:cubicBezTo>
                        <a:pt x="55" y="176"/>
                        <a:pt x="62" y="175"/>
                        <a:pt x="66" y="175"/>
                      </a:cubicBezTo>
                      <a:cubicBezTo>
                        <a:pt x="69" y="175"/>
                        <a:pt x="72" y="174"/>
                        <a:pt x="74" y="174"/>
                      </a:cubicBezTo>
                      <a:cubicBezTo>
                        <a:pt x="75" y="173"/>
                        <a:pt x="75" y="173"/>
                        <a:pt x="75" y="173"/>
                      </a:cubicBezTo>
                      <a:cubicBezTo>
                        <a:pt x="76" y="172"/>
                        <a:pt x="76" y="171"/>
                        <a:pt x="77" y="170"/>
                      </a:cubicBezTo>
                      <a:cubicBezTo>
                        <a:pt x="77" y="170"/>
                        <a:pt x="77" y="170"/>
                        <a:pt x="77" y="170"/>
                      </a:cubicBezTo>
                      <a:cubicBezTo>
                        <a:pt x="78" y="169"/>
                        <a:pt x="79" y="168"/>
                        <a:pt x="80" y="167"/>
                      </a:cubicBezTo>
                      <a:cubicBezTo>
                        <a:pt x="82" y="165"/>
                        <a:pt x="84" y="163"/>
                        <a:pt x="87" y="162"/>
                      </a:cubicBezTo>
                      <a:cubicBezTo>
                        <a:pt x="91" y="159"/>
                        <a:pt x="95" y="157"/>
                        <a:pt x="97" y="154"/>
                      </a:cubicBezTo>
                      <a:cubicBezTo>
                        <a:pt x="98" y="150"/>
                        <a:pt x="102" y="147"/>
                        <a:pt x="106" y="145"/>
                      </a:cubicBezTo>
                      <a:cubicBezTo>
                        <a:pt x="109" y="142"/>
                        <a:pt x="112" y="140"/>
                        <a:pt x="113" y="138"/>
                      </a:cubicBezTo>
                      <a:cubicBezTo>
                        <a:pt x="114" y="136"/>
                        <a:pt x="114" y="135"/>
                        <a:pt x="111" y="131"/>
                      </a:cubicBezTo>
                      <a:cubicBezTo>
                        <a:pt x="109" y="129"/>
                        <a:pt x="105" y="127"/>
                        <a:pt x="102" y="125"/>
                      </a:cubicBezTo>
                      <a:cubicBezTo>
                        <a:pt x="99" y="123"/>
                        <a:pt x="96" y="121"/>
                        <a:pt x="96" y="119"/>
                      </a:cubicBezTo>
                      <a:cubicBezTo>
                        <a:pt x="96" y="118"/>
                        <a:pt x="96" y="118"/>
                        <a:pt x="96" y="117"/>
                      </a:cubicBezTo>
                      <a:cubicBezTo>
                        <a:pt x="97" y="116"/>
                        <a:pt x="99" y="115"/>
                        <a:pt x="100" y="114"/>
                      </a:cubicBezTo>
                      <a:cubicBezTo>
                        <a:pt x="101" y="114"/>
                        <a:pt x="102" y="113"/>
                        <a:pt x="102" y="113"/>
                      </a:cubicBezTo>
                      <a:cubicBezTo>
                        <a:pt x="103" y="113"/>
                        <a:pt x="103" y="113"/>
                        <a:pt x="103" y="112"/>
                      </a:cubicBezTo>
                      <a:cubicBezTo>
                        <a:pt x="103" y="112"/>
                        <a:pt x="102" y="111"/>
                        <a:pt x="101" y="110"/>
                      </a:cubicBezTo>
                      <a:cubicBezTo>
                        <a:pt x="99" y="110"/>
                        <a:pt x="98" y="109"/>
                        <a:pt x="97" y="107"/>
                      </a:cubicBezTo>
                      <a:cubicBezTo>
                        <a:pt x="95" y="105"/>
                        <a:pt x="97" y="102"/>
                        <a:pt x="98" y="101"/>
                      </a:cubicBezTo>
                      <a:cubicBezTo>
                        <a:pt x="98" y="101"/>
                        <a:pt x="97" y="101"/>
                        <a:pt x="97" y="101"/>
                      </a:cubicBezTo>
                      <a:cubicBezTo>
                        <a:pt x="95" y="100"/>
                        <a:pt x="93" y="99"/>
                        <a:pt x="93" y="97"/>
                      </a:cubicBezTo>
                      <a:cubicBezTo>
                        <a:pt x="92" y="95"/>
                        <a:pt x="94" y="94"/>
                        <a:pt x="95" y="94"/>
                      </a:cubicBezTo>
                      <a:cubicBezTo>
                        <a:pt x="95" y="94"/>
                        <a:pt x="95" y="94"/>
                        <a:pt x="95" y="94"/>
                      </a:cubicBezTo>
                      <a:cubicBezTo>
                        <a:pt x="95" y="93"/>
                        <a:pt x="95" y="93"/>
                        <a:pt x="95" y="93"/>
                      </a:cubicBezTo>
                      <a:cubicBezTo>
                        <a:pt x="94" y="91"/>
                        <a:pt x="92" y="87"/>
                        <a:pt x="94" y="84"/>
                      </a:cubicBezTo>
                      <a:cubicBezTo>
                        <a:pt x="95" y="82"/>
                        <a:pt x="97" y="82"/>
                        <a:pt x="98" y="81"/>
                      </a:cubicBezTo>
                      <a:cubicBezTo>
                        <a:pt x="98" y="81"/>
                        <a:pt x="98" y="81"/>
                        <a:pt x="99" y="81"/>
                      </a:cubicBezTo>
                      <a:cubicBezTo>
                        <a:pt x="98" y="81"/>
                        <a:pt x="98" y="80"/>
                        <a:pt x="98" y="79"/>
                      </a:cubicBezTo>
                      <a:cubicBezTo>
                        <a:pt x="95" y="74"/>
                        <a:pt x="91" y="68"/>
                        <a:pt x="88" y="64"/>
                      </a:cubicBezTo>
                      <a:cubicBezTo>
                        <a:pt x="88" y="64"/>
                        <a:pt x="88" y="63"/>
                        <a:pt x="87" y="63"/>
                      </a:cubicBezTo>
                      <a:cubicBezTo>
                        <a:pt x="87" y="62"/>
                        <a:pt x="87" y="62"/>
                        <a:pt x="87" y="62"/>
                      </a:cubicBezTo>
                      <a:cubicBezTo>
                        <a:pt x="87" y="62"/>
                        <a:pt x="87" y="61"/>
                        <a:pt x="86" y="61"/>
                      </a:cubicBezTo>
                      <a:cubicBezTo>
                        <a:pt x="86" y="60"/>
                        <a:pt x="86" y="60"/>
                        <a:pt x="86" y="59"/>
                      </a:cubicBezTo>
                      <a:cubicBezTo>
                        <a:pt x="87" y="57"/>
                        <a:pt x="89" y="54"/>
                        <a:pt x="91" y="53"/>
                      </a:cubicBezTo>
                      <a:cubicBezTo>
                        <a:pt x="91" y="53"/>
                        <a:pt x="91" y="53"/>
                        <a:pt x="92" y="52"/>
                      </a:cubicBezTo>
                      <a:cubicBezTo>
                        <a:pt x="94" y="51"/>
                        <a:pt x="97" y="47"/>
                        <a:pt x="97" y="46"/>
                      </a:cubicBezTo>
                      <a:cubicBezTo>
                        <a:pt x="97" y="45"/>
                        <a:pt x="92" y="41"/>
                        <a:pt x="90" y="40"/>
                      </a:cubicBezTo>
                      <a:cubicBezTo>
                        <a:pt x="90" y="39"/>
                        <a:pt x="89" y="39"/>
                        <a:pt x="89" y="39"/>
                      </a:cubicBezTo>
                      <a:cubicBezTo>
                        <a:pt x="87" y="39"/>
                        <a:pt x="84" y="38"/>
                        <a:pt x="82" y="35"/>
                      </a:cubicBezTo>
                      <a:cubicBezTo>
                        <a:pt x="82" y="34"/>
                        <a:pt x="81" y="33"/>
                        <a:pt x="81" y="33"/>
                      </a:cubicBezTo>
                      <a:cubicBezTo>
                        <a:pt x="80" y="31"/>
                        <a:pt x="79" y="29"/>
                        <a:pt x="81" y="26"/>
                      </a:cubicBezTo>
                      <a:cubicBezTo>
                        <a:pt x="82" y="25"/>
                        <a:pt x="82" y="23"/>
                        <a:pt x="82" y="22"/>
                      </a:cubicBezTo>
                      <a:cubicBezTo>
                        <a:pt x="82" y="19"/>
                        <a:pt x="84" y="19"/>
                        <a:pt x="85" y="18"/>
                      </a:cubicBezTo>
                      <a:cubicBezTo>
                        <a:pt x="86" y="18"/>
                        <a:pt x="86" y="18"/>
                        <a:pt x="86" y="18"/>
                      </a:cubicBezTo>
                      <a:cubicBezTo>
                        <a:pt x="87" y="17"/>
                        <a:pt x="87" y="16"/>
                        <a:pt x="87" y="16"/>
                      </a:cubicBezTo>
                      <a:cubicBezTo>
                        <a:pt x="87" y="16"/>
                        <a:pt x="87" y="16"/>
                        <a:pt x="87" y="15"/>
                      </a:cubicBezTo>
                      <a:cubicBezTo>
                        <a:pt x="88" y="15"/>
                        <a:pt x="88" y="14"/>
                        <a:pt x="89" y="13"/>
                      </a:cubicBezTo>
                      <a:cubicBezTo>
                        <a:pt x="89" y="13"/>
                        <a:pt x="89" y="12"/>
                        <a:pt x="89" y="12"/>
                      </a:cubicBezTo>
                      <a:cubicBezTo>
                        <a:pt x="89" y="10"/>
                        <a:pt x="89" y="9"/>
                        <a:pt x="8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0" name="Freeform 1211"/>
                <p:cNvSpPr>
                  <a:spLocks/>
                </p:cNvSpPr>
                <p:nvPr/>
              </p:nvSpPr>
              <p:spPr bwMode="auto">
                <a:xfrm>
                  <a:off x="2493" y="3211"/>
                  <a:ext cx="137" cy="116"/>
                </a:xfrm>
                <a:custGeom>
                  <a:avLst/>
                  <a:gdLst>
                    <a:gd name="T0" fmla="*/ 98 w 143"/>
                    <a:gd name="T1" fmla="*/ 106 h 121"/>
                    <a:gd name="T2" fmla="*/ 130 w 143"/>
                    <a:gd name="T3" fmla="*/ 107 h 121"/>
                    <a:gd name="T4" fmla="*/ 138 w 143"/>
                    <a:gd name="T5" fmla="*/ 101 h 121"/>
                    <a:gd name="T6" fmla="*/ 130 w 143"/>
                    <a:gd name="T7" fmla="*/ 97 h 121"/>
                    <a:gd name="T8" fmla="*/ 130 w 143"/>
                    <a:gd name="T9" fmla="*/ 91 h 121"/>
                    <a:gd name="T10" fmla="*/ 129 w 143"/>
                    <a:gd name="T11" fmla="*/ 83 h 121"/>
                    <a:gd name="T12" fmla="*/ 132 w 143"/>
                    <a:gd name="T13" fmla="*/ 81 h 121"/>
                    <a:gd name="T14" fmla="*/ 130 w 143"/>
                    <a:gd name="T15" fmla="*/ 74 h 121"/>
                    <a:gd name="T16" fmla="*/ 127 w 143"/>
                    <a:gd name="T17" fmla="*/ 70 h 121"/>
                    <a:gd name="T18" fmla="*/ 121 w 143"/>
                    <a:gd name="T19" fmla="*/ 68 h 121"/>
                    <a:gd name="T20" fmla="*/ 122 w 143"/>
                    <a:gd name="T21" fmla="*/ 64 h 121"/>
                    <a:gd name="T22" fmla="*/ 130 w 143"/>
                    <a:gd name="T23" fmla="*/ 53 h 121"/>
                    <a:gd name="T24" fmla="*/ 131 w 143"/>
                    <a:gd name="T25" fmla="*/ 52 h 121"/>
                    <a:gd name="T26" fmla="*/ 132 w 143"/>
                    <a:gd name="T27" fmla="*/ 51 h 121"/>
                    <a:gd name="T28" fmla="*/ 134 w 143"/>
                    <a:gd name="T29" fmla="*/ 50 h 121"/>
                    <a:gd name="T30" fmla="*/ 136 w 143"/>
                    <a:gd name="T31" fmla="*/ 49 h 121"/>
                    <a:gd name="T32" fmla="*/ 136 w 143"/>
                    <a:gd name="T33" fmla="*/ 49 h 121"/>
                    <a:gd name="T34" fmla="*/ 137 w 143"/>
                    <a:gd name="T35" fmla="*/ 44 h 121"/>
                    <a:gd name="T36" fmla="*/ 142 w 143"/>
                    <a:gd name="T37" fmla="*/ 32 h 121"/>
                    <a:gd name="T38" fmla="*/ 141 w 143"/>
                    <a:gd name="T39" fmla="*/ 31 h 121"/>
                    <a:gd name="T40" fmla="*/ 138 w 143"/>
                    <a:gd name="T41" fmla="*/ 30 h 121"/>
                    <a:gd name="T42" fmla="*/ 127 w 143"/>
                    <a:gd name="T43" fmla="*/ 25 h 121"/>
                    <a:gd name="T44" fmla="*/ 119 w 143"/>
                    <a:gd name="T45" fmla="*/ 24 h 121"/>
                    <a:gd name="T46" fmla="*/ 116 w 143"/>
                    <a:gd name="T47" fmla="*/ 24 h 121"/>
                    <a:gd name="T48" fmla="*/ 111 w 143"/>
                    <a:gd name="T49" fmla="*/ 20 h 121"/>
                    <a:gd name="T50" fmla="*/ 106 w 143"/>
                    <a:gd name="T51" fmla="*/ 17 h 121"/>
                    <a:gd name="T52" fmla="*/ 106 w 143"/>
                    <a:gd name="T53" fmla="*/ 16 h 121"/>
                    <a:gd name="T54" fmla="*/ 102 w 143"/>
                    <a:gd name="T55" fmla="*/ 18 h 121"/>
                    <a:gd name="T56" fmla="*/ 91 w 143"/>
                    <a:gd name="T57" fmla="*/ 9 h 121"/>
                    <a:gd name="T58" fmla="*/ 86 w 143"/>
                    <a:gd name="T59" fmla="*/ 6 h 121"/>
                    <a:gd name="T60" fmla="*/ 79 w 143"/>
                    <a:gd name="T61" fmla="*/ 0 h 121"/>
                    <a:gd name="T62" fmla="*/ 74 w 143"/>
                    <a:gd name="T63" fmla="*/ 8 h 121"/>
                    <a:gd name="T64" fmla="*/ 56 w 143"/>
                    <a:gd name="T65" fmla="*/ 21 h 121"/>
                    <a:gd name="T66" fmla="*/ 37 w 143"/>
                    <a:gd name="T67" fmla="*/ 20 h 121"/>
                    <a:gd name="T68" fmla="*/ 33 w 143"/>
                    <a:gd name="T69" fmla="*/ 22 h 121"/>
                    <a:gd name="T70" fmla="*/ 29 w 143"/>
                    <a:gd name="T71" fmla="*/ 37 h 121"/>
                    <a:gd name="T72" fmla="*/ 18 w 143"/>
                    <a:gd name="T73" fmla="*/ 35 h 121"/>
                    <a:gd name="T74" fmla="*/ 6 w 143"/>
                    <a:gd name="T75" fmla="*/ 35 h 121"/>
                    <a:gd name="T76" fmla="*/ 2 w 143"/>
                    <a:gd name="T77" fmla="*/ 42 h 121"/>
                    <a:gd name="T78" fmla="*/ 16 w 143"/>
                    <a:gd name="T79" fmla="*/ 48 h 121"/>
                    <a:gd name="T80" fmla="*/ 28 w 143"/>
                    <a:gd name="T81" fmla="*/ 52 h 121"/>
                    <a:gd name="T82" fmla="*/ 42 w 143"/>
                    <a:gd name="T83" fmla="*/ 72 h 121"/>
                    <a:gd name="T84" fmla="*/ 41 w 143"/>
                    <a:gd name="T85" fmla="*/ 89 h 121"/>
                    <a:gd name="T86" fmla="*/ 39 w 143"/>
                    <a:gd name="T87" fmla="*/ 111 h 121"/>
                    <a:gd name="T88" fmla="*/ 51 w 143"/>
                    <a:gd name="T89" fmla="*/ 117 h 121"/>
                    <a:gd name="T90" fmla="*/ 60 w 143"/>
                    <a:gd name="T91" fmla="*/ 114 h 121"/>
                    <a:gd name="T92" fmla="*/ 78 w 143"/>
                    <a:gd name="T93" fmla="*/ 120 h 121"/>
                    <a:gd name="T94" fmla="*/ 87 w 143"/>
                    <a:gd name="T95" fmla="*/ 12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43" h="121">
                      <a:moveTo>
                        <a:pt x="87" y="120"/>
                      </a:moveTo>
                      <a:cubicBezTo>
                        <a:pt x="86" y="117"/>
                        <a:pt x="86" y="115"/>
                        <a:pt x="88" y="112"/>
                      </a:cubicBezTo>
                      <a:cubicBezTo>
                        <a:pt x="89" y="109"/>
                        <a:pt x="93" y="107"/>
                        <a:pt x="98" y="106"/>
                      </a:cubicBezTo>
                      <a:cubicBezTo>
                        <a:pt x="98" y="106"/>
                        <a:pt x="99" y="106"/>
                        <a:pt x="100" y="106"/>
                      </a:cubicBezTo>
                      <a:cubicBezTo>
                        <a:pt x="106" y="106"/>
                        <a:pt x="116" y="109"/>
                        <a:pt x="120" y="111"/>
                      </a:cubicBezTo>
                      <a:cubicBezTo>
                        <a:pt x="122" y="113"/>
                        <a:pt x="126" y="112"/>
                        <a:pt x="130" y="107"/>
                      </a:cubicBezTo>
                      <a:cubicBezTo>
                        <a:pt x="133" y="104"/>
                        <a:pt x="135" y="103"/>
                        <a:pt x="137" y="102"/>
                      </a:cubicBezTo>
                      <a:cubicBezTo>
                        <a:pt x="137" y="102"/>
                        <a:pt x="137" y="102"/>
                        <a:pt x="137" y="102"/>
                      </a:cubicBezTo>
                      <a:cubicBezTo>
                        <a:pt x="137" y="102"/>
                        <a:pt x="137" y="101"/>
                        <a:pt x="138" y="101"/>
                      </a:cubicBezTo>
                      <a:cubicBezTo>
                        <a:pt x="137" y="101"/>
                        <a:pt x="137" y="101"/>
                        <a:pt x="136" y="101"/>
                      </a:cubicBezTo>
                      <a:cubicBezTo>
                        <a:pt x="136" y="100"/>
                        <a:pt x="135" y="100"/>
                        <a:pt x="134" y="100"/>
                      </a:cubicBezTo>
                      <a:cubicBezTo>
                        <a:pt x="132" y="100"/>
                        <a:pt x="131" y="99"/>
                        <a:pt x="130" y="97"/>
                      </a:cubicBezTo>
                      <a:cubicBezTo>
                        <a:pt x="129" y="96"/>
                        <a:pt x="129" y="94"/>
                        <a:pt x="130" y="92"/>
                      </a:cubicBezTo>
                      <a:cubicBezTo>
                        <a:pt x="131" y="92"/>
                        <a:pt x="131" y="91"/>
                        <a:pt x="131" y="91"/>
                      </a:cubicBezTo>
                      <a:cubicBezTo>
                        <a:pt x="131" y="92"/>
                        <a:pt x="130" y="91"/>
                        <a:pt x="130" y="91"/>
                      </a:cubicBezTo>
                      <a:cubicBezTo>
                        <a:pt x="129" y="90"/>
                        <a:pt x="128" y="90"/>
                        <a:pt x="127" y="88"/>
                      </a:cubicBezTo>
                      <a:cubicBezTo>
                        <a:pt x="127" y="88"/>
                        <a:pt x="126" y="86"/>
                        <a:pt x="127" y="85"/>
                      </a:cubicBezTo>
                      <a:cubicBezTo>
                        <a:pt x="127" y="83"/>
                        <a:pt x="129" y="83"/>
                        <a:pt x="129" y="83"/>
                      </a:cubicBezTo>
                      <a:cubicBezTo>
                        <a:pt x="130" y="83"/>
                        <a:pt x="130" y="83"/>
                        <a:pt x="130" y="83"/>
                      </a:cubicBezTo>
                      <a:cubicBezTo>
                        <a:pt x="131" y="82"/>
                        <a:pt x="131" y="82"/>
                        <a:pt x="131" y="82"/>
                      </a:cubicBezTo>
                      <a:cubicBezTo>
                        <a:pt x="131" y="82"/>
                        <a:pt x="132" y="81"/>
                        <a:pt x="132" y="81"/>
                      </a:cubicBezTo>
                      <a:cubicBezTo>
                        <a:pt x="131" y="80"/>
                        <a:pt x="130" y="79"/>
                        <a:pt x="130" y="77"/>
                      </a:cubicBezTo>
                      <a:cubicBezTo>
                        <a:pt x="130" y="77"/>
                        <a:pt x="130" y="77"/>
                        <a:pt x="130" y="77"/>
                      </a:cubicBezTo>
                      <a:cubicBezTo>
                        <a:pt x="130" y="74"/>
                        <a:pt x="130" y="74"/>
                        <a:pt x="130" y="74"/>
                      </a:cubicBezTo>
                      <a:cubicBezTo>
                        <a:pt x="130" y="73"/>
                        <a:pt x="130" y="73"/>
                        <a:pt x="130" y="72"/>
                      </a:cubicBezTo>
                      <a:cubicBezTo>
                        <a:pt x="129" y="72"/>
                        <a:pt x="128" y="71"/>
                        <a:pt x="128" y="69"/>
                      </a:cubicBezTo>
                      <a:cubicBezTo>
                        <a:pt x="128" y="69"/>
                        <a:pt x="127" y="69"/>
                        <a:pt x="127" y="70"/>
                      </a:cubicBezTo>
                      <a:cubicBezTo>
                        <a:pt x="126" y="71"/>
                        <a:pt x="125" y="72"/>
                        <a:pt x="124" y="72"/>
                      </a:cubicBezTo>
                      <a:cubicBezTo>
                        <a:pt x="123" y="72"/>
                        <a:pt x="122" y="71"/>
                        <a:pt x="121" y="71"/>
                      </a:cubicBezTo>
                      <a:cubicBezTo>
                        <a:pt x="121" y="70"/>
                        <a:pt x="121" y="70"/>
                        <a:pt x="121" y="68"/>
                      </a:cubicBezTo>
                      <a:cubicBezTo>
                        <a:pt x="121" y="68"/>
                        <a:pt x="121" y="68"/>
                        <a:pt x="121" y="68"/>
                      </a:cubicBezTo>
                      <a:cubicBezTo>
                        <a:pt x="121" y="67"/>
                        <a:pt x="121" y="67"/>
                        <a:pt x="121" y="66"/>
                      </a:cubicBezTo>
                      <a:cubicBezTo>
                        <a:pt x="121" y="65"/>
                        <a:pt x="122" y="65"/>
                        <a:pt x="122" y="64"/>
                      </a:cubicBezTo>
                      <a:cubicBezTo>
                        <a:pt x="123" y="61"/>
                        <a:pt x="125" y="59"/>
                        <a:pt x="127" y="57"/>
                      </a:cubicBezTo>
                      <a:cubicBezTo>
                        <a:pt x="128" y="57"/>
                        <a:pt x="129" y="56"/>
                        <a:pt x="129" y="55"/>
                      </a:cubicBezTo>
                      <a:cubicBezTo>
                        <a:pt x="129" y="54"/>
                        <a:pt x="129" y="54"/>
                        <a:pt x="130" y="53"/>
                      </a:cubicBezTo>
                      <a:cubicBezTo>
                        <a:pt x="130" y="53"/>
                        <a:pt x="130" y="53"/>
                        <a:pt x="130" y="53"/>
                      </a:cubicBezTo>
                      <a:cubicBezTo>
                        <a:pt x="130" y="53"/>
                        <a:pt x="130" y="52"/>
                        <a:pt x="131" y="52"/>
                      </a:cubicBezTo>
                      <a:cubicBezTo>
                        <a:pt x="131" y="52"/>
                        <a:pt x="131" y="52"/>
                        <a:pt x="131" y="52"/>
                      </a:cubicBezTo>
                      <a:cubicBezTo>
                        <a:pt x="131" y="52"/>
                        <a:pt x="131" y="52"/>
                        <a:pt x="131" y="51"/>
                      </a:cubicBezTo>
                      <a:cubicBezTo>
                        <a:pt x="131" y="51"/>
                        <a:pt x="131" y="51"/>
                        <a:pt x="132" y="51"/>
                      </a:cubicBezTo>
                      <a:cubicBezTo>
                        <a:pt x="132" y="51"/>
                        <a:pt x="132" y="51"/>
                        <a:pt x="132" y="51"/>
                      </a:cubicBezTo>
                      <a:cubicBezTo>
                        <a:pt x="132" y="50"/>
                        <a:pt x="132" y="50"/>
                        <a:pt x="133" y="50"/>
                      </a:cubicBezTo>
                      <a:cubicBezTo>
                        <a:pt x="133" y="50"/>
                        <a:pt x="133" y="50"/>
                        <a:pt x="133" y="50"/>
                      </a:cubicBezTo>
                      <a:cubicBezTo>
                        <a:pt x="133" y="50"/>
                        <a:pt x="134" y="50"/>
                        <a:pt x="134" y="50"/>
                      </a:cubicBezTo>
                      <a:cubicBezTo>
                        <a:pt x="134" y="49"/>
                        <a:pt x="134" y="49"/>
                        <a:pt x="134" y="49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35" y="49"/>
                        <a:pt x="135" y="49"/>
                        <a:pt x="136" y="49"/>
                      </a:cubicBezTo>
                      <a:cubicBezTo>
                        <a:pt x="136" y="49"/>
                        <a:pt x="136" y="49"/>
                        <a:pt x="136" y="49"/>
                      </a:cubicBezTo>
                      <a:cubicBezTo>
                        <a:pt x="136" y="49"/>
                        <a:pt x="136" y="49"/>
                        <a:pt x="136" y="49"/>
                      </a:cubicBezTo>
                      <a:cubicBezTo>
                        <a:pt x="136" y="49"/>
                        <a:pt x="136" y="49"/>
                        <a:pt x="136" y="49"/>
                      </a:cubicBezTo>
                      <a:cubicBezTo>
                        <a:pt x="136" y="48"/>
                        <a:pt x="137" y="47"/>
                        <a:pt x="137" y="46"/>
                      </a:cubicBezTo>
                      <a:cubicBezTo>
                        <a:pt x="137" y="45"/>
                        <a:pt x="137" y="44"/>
                        <a:pt x="137" y="44"/>
                      </a:cubicBezTo>
                      <a:cubicBezTo>
                        <a:pt x="137" y="44"/>
                        <a:pt x="137" y="44"/>
                        <a:pt x="137" y="44"/>
                      </a:cubicBezTo>
                      <a:cubicBezTo>
                        <a:pt x="137" y="43"/>
                        <a:pt x="137" y="43"/>
                        <a:pt x="137" y="42"/>
                      </a:cubicBezTo>
                      <a:cubicBezTo>
                        <a:pt x="137" y="41"/>
                        <a:pt x="137" y="41"/>
                        <a:pt x="137" y="41"/>
                      </a:cubicBezTo>
                      <a:cubicBezTo>
                        <a:pt x="138" y="38"/>
                        <a:pt x="139" y="35"/>
                        <a:pt x="142" y="32"/>
                      </a:cubicBezTo>
                      <a:cubicBezTo>
                        <a:pt x="142" y="32"/>
                        <a:pt x="142" y="32"/>
                        <a:pt x="143" y="31"/>
                      </a:cubicBezTo>
                      <a:cubicBezTo>
                        <a:pt x="142" y="31"/>
                        <a:pt x="142" y="31"/>
                        <a:pt x="142" y="31"/>
                      </a:cubicBezTo>
                      <a:cubicBezTo>
                        <a:pt x="141" y="31"/>
                        <a:pt x="141" y="31"/>
                        <a:pt x="141" y="31"/>
                      </a:cubicBezTo>
                      <a:cubicBezTo>
                        <a:pt x="141" y="31"/>
                        <a:pt x="141" y="31"/>
                        <a:pt x="141" y="31"/>
                      </a:cubicBezTo>
                      <a:cubicBezTo>
                        <a:pt x="141" y="31"/>
                        <a:pt x="141" y="31"/>
                        <a:pt x="141" y="31"/>
                      </a:cubicBezTo>
                      <a:cubicBezTo>
                        <a:pt x="140" y="31"/>
                        <a:pt x="139" y="31"/>
                        <a:pt x="138" y="30"/>
                      </a:cubicBezTo>
                      <a:cubicBezTo>
                        <a:pt x="138" y="30"/>
                        <a:pt x="137" y="29"/>
                        <a:pt x="135" y="29"/>
                      </a:cubicBezTo>
                      <a:cubicBezTo>
                        <a:pt x="132" y="29"/>
                        <a:pt x="129" y="28"/>
                        <a:pt x="127" y="25"/>
                      </a:cubicBezTo>
                      <a:cubicBezTo>
                        <a:pt x="127" y="25"/>
                        <a:pt x="127" y="25"/>
                        <a:pt x="127" y="25"/>
                      </a:cubicBezTo>
                      <a:cubicBezTo>
                        <a:pt x="127" y="25"/>
                        <a:pt x="126" y="25"/>
                        <a:pt x="125" y="25"/>
                      </a:cubicBezTo>
                      <a:cubicBezTo>
                        <a:pt x="125" y="25"/>
                        <a:pt x="125" y="25"/>
                        <a:pt x="125" y="25"/>
                      </a:cubicBezTo>
                      <a:cubicBezTo>
                        <a:pt x="123" y="24"/>
                        <a:pt x="121" y="24"/>
                        <a:pt x="119" y="24"/>
                      </a:cubicBezTo>
                      <a:cubicBezTo>
                        <a:pt x="118" y="24"/>
                        <a:pt x="118" y="24"/>
                        <a:pt x="118" y="24"/>
                      </a:cubicBezTo>
                      <a:cubicBezTo>
                        <a:pt x="118" y="24"/>
                        <a:pt x="117" y="24"/>
                        <a:pt x="117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4"/>
                        <a:pt x="115" y="24"/>
                        <a:pt x="115" y="24"/>
                      </a:cubicBezTo>
                      <a:cubicBezTo>
                        <a:pt x="113" y="23"/>
                        <a:pt x="113" y="22"/>
                        <a:pt x="112" y="21"/>
                      </a:cubicBezTo>
                      <a:cubicBezTo>
                        <a:pt x="112" y="21"/>
                        <a:pt x="111" y="20"/>
                        <a:pt x="111" y="20"/>
                      </a:cubicBezTo>
                      <a:cubicBezTo>
                        <a:pt x="111" y="20"/>
                        <a:pt x="111" y="20"/>
                        <a:pt x="111" y="20"/>
                      </a:cubicBezTo>
                      <a:cubicBezTo>
                        <a:pt x="110" y="20"/>
                        <a:pt x="108" y="20"/>
                        <a:pt x="106" y="18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6" y="17"/>
                        <a:pt x="106" y="16"/>
                        <a:pt x="106" y="16"/>
                      </a:cubicBezTo>
                      <a:cubicBezTo>
                        <a:pt x="106" y="16"/>
                        <a:pt x="106" y="16"/>
                        <a:pt x="106" y="16"/>
                      </a:cubicBezTo>
                      <a:cubicBezTo>
                        <a:pt x="105" y="16"/>
                        <a:pt x="105" y="16"/>
                        <a:pt x="105" y="17"/>
                      </a:cubicBezTo>
                      <a:cubicBezTo>
                        <a:pt x="104" y="17"/>
                        <a:pt x="104" y="17"/>
                        <a:pt x="103" y="17"/>
                      </a:cubicBezTo>
                      <a:cubicBezTo>
                        <a:pt x="103" y="17"/>
                        <a:pt x="102" y="18"/>
                        <a:pt x="102" y="18"/>
                      </a:cubicBezTo>
                      <a:cubicBezTo>
                        <a:pt x="100" y="18"/>
                        <a:pt x="98" y="17"/>
                        <a:pt x="97" y="12"/>
                      </a:cubicBezTo>
                      <a:cubicBezTo>
                        <a:pt x="97" y="12"/>
                        <a:pt x="95" y="11"/>
                        <a:pt x="94" y="10"/>
                      </a:cubicBezTo>
                      <a:cubicBezTo>
                        <a:pt x="93" y="10"/>
                        <a:pt x="92" y="10"/>
                        <a:pt x="91" y="9"/>
                      </a:cubicBezTo>
                      <a:cubicBezTo>
                        <a:pt x="90" y="9"/>
                        <a:pt x="89" y="8"/>
                        <a:pt x="88" y="7"/>
                      </a:cubicBezTo>
                      <a:cubicBezTo>
                        <a:pt x="88" y="6"/>
                        <a:pt x="88" y="6"/>
                        <a:pt x="87" y="6"/>
                      </a:cubicBezTo>
                      <a:cubicBezTo>
                        <a:pt x="87" y="6"/>
                        <a:pt x="86" y="6"/>
                        <a:pt x="86" y="6"/>
                      </a:cubicBezTo>
                      <a:cubicBezTo>
                        <a:pt x="83" y="6"/>
                        <a:pt x="81" y="2"/>
                        <a:pt x="81" y="0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80" y="0"/>
                        <a:pt x="79" y="0"/>
                        <a:pt x="79" y="0"/>
                      </a:cubicBezTo>
                      <a:cubicBezTo>
                        <a:pt x="78" y="0"/>
                        <a:pt x="78" y="0"/>
                        <a:pt x="78" y="0"/>
                      </a:cubicBezTo>
                      <a:cubicBezTo>
                        <a:pt x="77" y="0"/>
                        <a:pt x="76" y="1"/>
                        <a:pt x="75" y="2"/>
                      </a:cubicBezTo>
                      <a:cubicBezTo>
                        <a:pt x="74" y="3"/>
                        <a:pt x="73" y="5"/>
                        <a:pt x="74" y="8"/>
                      </a:cubicBezTo>
                      <a:cubicBezTo>
                        <a:pt x="74" y="10"/>
                        <a:pt x="73" y="13"/>
                        <a:pt x="72" y="14"/>
                      </a:cubicBezTo>
                      <a:cubicBezTo>
                        <a:pt x="70" y="17"/>
                        <a:pt x="65" y="18"/>
                        <a:pt x="60" y="18"/>
                      </a:cubicBezTo>
                      <a:cubicBezTo>
                        <a:pt x="57" y="18"/>
                        <a:pt x="57" y="19"/>
                        <a:pt x="56" y="21"/>
                      </a:cubicBezTo>
                      <a:cubicBezTo>
                        <a:pt x="56" y="23"/>
                        <a:pt x="55" y="24"/>
                        <a:pt x="54" y="26"/>
                      </a:cubicBezTo>
                      <a:cubicBezTo>
                        <a:pt x="53" y="26"/>
                        <a:pt x="52" y="27"/>
                        <a:pt x="50" y="27"/>
                      </a:cubicBezTo>
                      <a:cubicBezTo>
                        <a:pt x="46" y="27"/>
                        <a:pt x="38" y="24"/>
                        <a:pt x="37" y="20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5" y="20"/>
                        <a:pt x="33" y="20"/>
                        <a:pt x="33" y="21"/>
                      </a:cubicBezTo>
                      <a:cubicBezTo>
                        <a:pt x="33" y="21"/>
                        <a:pt x="33" y="21"/>
                        <a:pt x="33" y="22"/>
                      </a:cubicBezTo>
                      <a:cubicBezTo>
                        <a:pt x="36" y="25"/>
                        <a:pt x="37" y="29"/>
                        <a:pt x="37" y="32"/>
                      </a:cubicBezTo>
                      <a:cubicBezTo>
                        <a:pt x="37" y="34"/>
                        <a:pt x="36" y="36"/>
                        <a:pt x="35" y="37"/>
                      </a:cubicBezTo>
                      <a:cubicBezTo>
                        <a:pt x="33" y="38"/>
                        <a:pt x="31" y="38"/>
                        <a:pt x="29" y="37"/>
                      </a:cubicBezTo>
                      <a:cubicBezTo>
                        <a:pt x="27" y="36"/>
                        <a:pt x="25" y="36"/>
                        <a:pt x="25" y="37"/>
                      </a:cubicBezTo>
                      <a:cubicBezTo>
                        <a:pt x="24" y="37"/>
                        <a:pt x="23" y="38"/>
                        <a:pt x="22" y="38"/>
                      </a:cubicBezTo>
                      <a:cubicBezTo>
                        <a:pt x="20" y="38"/>
                        <a:pt x="19" y="36"/>
                        <a:pt x="18" y="35"/>
                      </a:cubicBezTo>
                      <a:cubicBezTo>
                        <a:pt x="18" y="35"/>
                        <a:pt x="17" y="34"/>
                        <a:pt x="16" y="33"/>
                      </a:cubicBezTo>
                      <a:cubicBezTo>
                        <a:pt x="15" y="33"/>
                        <a:pt x="14" y="33"/>
                        <a:pt x="13" y="34"/>
                      </a:cubicBezTo>
                      <a:cubicBezTo>
                        <a:pt x="11" y="34"/>
                        <a:pt x="9" y="35"/>
                        <a:pt x="6" y="35"/>
                      </a:cubicBezTo>
                      <a:cubicBezTo>
                        <a:pt x="3" y="34"/>
                        <a:pt x="0" y="36"/>
                        <a:pt x="0" y="36"/>
                      </a:cubicBezTo>
                      <a:cubicBezTo>
                        <a:pt x="0" y="36"/>
                        <a:pt x="0" y="37"/>
                        <a:pt x="0" y="37"/>
                      </a:cubicBezTo>
                      <a:cubicBezTo>
                        <a:pt x="2" y="39"/>
                        <a:pt x="2" y="41"/>
                        <a:pt x="2" y="42"/>
                      </a:cubicBezTo>
                      <a:cubicBezTo>
                        <a:pt x="1" y="43"/>
                        <a:pt x="1" y="44"/>
                        <a:pt x="2" y="44"/>
                      </a:cubicBezTo>
                      <a:cubicBezTo>
                        <a:pt x="2" y="44"/>
                        <a:pt x="5" y="45"/>
                        <a:pt x="6" y="45"/>
                      </a:cubicBezTo>
                      <a:cubicBezTo>
                        <a:pt x="9" y="46"/>
                        <a:pt x="13" y="46"/>
                        <a:pt x="16" y="48"/>
                      </a:cubicBezTo>
                      <a:cubicBezTo>
                        <a:pt x="19" y="50"/>
                        <a:pt x="20" y="50"/>
                        <a:pt x="21" y="50"/>
                      </a:cubicBezTo>
                      <a:cubicBezTo>
                        <a:pt x="23" y="50"/>
                        <a:pt x="24" y="50"/>
                        <a:pt x="26" y="51"/>
                      </a:cubicBezTo>
                      <a:cubicBezTo>
                        <a:pt x="27" y="52"/>
                        <a:pt x="27" y="52"/>
                        <a:pt x="28" y="52"/>
                      </a:cubicBezTo>
                      <a:cubicBezTo>
                        <a:pt x="30" y="53"/>
                        <a:pt x="30" y="54"/>
                        <a:pt x="31" y="58"/>
                      </a:cubicBezTo>
                      <a:cubicBezTo>
                        <a:pt x="31" y="61"/>
                        <a:pt x="34" y="64"/>
                        <a:pt x="38" y="65"/>
                      </a:cubicBezTo>
                      <a:cubicBezTo>
                        <a:pt x="43" y="67"/>
                        <a:pt x="42" y="70"/>
                        <a:pt x="42" y="72"/>
                      </a:cubicBezTo>
                      <a:cubicBezTo>
                        <a:pt x="42" y="73"/>
                        <a:pt x="42" y="74"/>
                        <a:pt x="42" y="75"/>
                      </a:cubicBezTo>
                      <a:cubicBezTo>
                        <a:pt x="43" y="78"/>
                        <a:pt x="43" y="81"/>
                        <a:pt x="42" y="84"/>
                      </a:cubicBezTo>
                      <a:cubicBezTo>
                        <a:pt x="41" y="86"/>
                        <a:pt x="40" y="88"/>
                        <a:pt x="41" y="89"/>
                      </a:cubicBezTo>
                      <a:cubicBezTo>
                        <a:pt x="41" y="93"/>
                        <a:pt x="39" y="104"/>
                        <a:pt x="36" y="110"/>
                      </a:cubicBezTo>
                      <a:cubicBezTo>
                        <a:pt x="37" y="110"/>
                        <a:pt x="38" y="110"/>
                        <a:pt x="38" y="110"/>
                      </a:cubicBezTo>
                      <a:cubicBezTo>
                        <a:pt x="38" y="110"/>
                        <a:pt x="38" y="111"/>
                        <a:pt x="39" y="111"/>
                      </a:cubicBezTo>
                      <a:cubicBezTo>
                        <a:pt x="39" y="111"/>
                        <a:pt x="40" y="111"/>
                        <a:pt x="40" y="112"/>
                      </a:cubicBezTo>
                      <a:cubicBezTo>
                        <a:pt x="41" y="112"/>
                        <a:pt x="43" y="113"/>
                        <a:pt x="45" y="114"/>
                      </a:cubicBezTo>
                      <a:cubicBezTo>
                        <a:pt x="47" y="115"/>
                        <a:pt x="49" y="116"/>
                        <a:pt x="51" y="117"/>
                      </a:cubicBezTo>
                      <a:cubicBezTo>
                        <a:pt x="52" y="117"/>
                        <a:pt x="54" y="118"/>
                        <a:pt x="55" y="118"/>
                      </a:cubicBezTo>
                      <a:cubicBezTo>
                        <a:pt x="56" y="118"/>
                        <a:pt x="57" y="117"/>
                        <a:pt x="57" y="117"/>
                      </a:cubicBezTo>
                      <a:cubicBezTo>
                        <a:pt x="57" y="116"/>
                        <a:pt x="58" y="114"/>
                        <a:pt x="60" y="114"/>
                      </a:cubicBezTo>
                      <a:cubicBezTo>
                        <a:pt x="63" y="114"/>
                        <a:pt x="65" y="117"/>
                        <a:pt x="66" y="117"/>
                      </a:cubicBezTo>
                      <a:cubicBezTo>
                        <a:pt x="67" y="118"/>
                        <a:pt x="71" y="119"/>
                        <a:pt x="74" y="120"/>
                      </a:cubicBezTo>
                      <a:cubicBezTo>
                        <a:pt x="76" y="120"/>
                        <a:pt x="77" y="120"/>
                        <a:pt x="78" y="120"/>
                      </a:cubicBezTo>
                      <a:cubicBezTo>
                        <a:pt x="79" y="121"/>
                        <a:pt x="81" y="121"/>
                        <a:pt x="83" y="121"/>
                      </a:cubicBezTo>
                      <a:cubicBezTo>
                        <a:pt x="84" y="121"/>
                        <a:pt x="84" y="121"/>
                        <a:pt x="85" y="121"/>
                      </a:cubicBezTo>
                      <a:cubicBezTo>
                        <a:pt x="86" y="120"/>
                        <a:pt x="86" y="120"/>
                        <a:pt x="87" y="120"/>
                      </a:cubicBezTo>
                      <a:cubicBezTo>
                        <a:pt x="87" y="120"/>
                        <a:pt x="87" y="120"/>
                        <a:pt x="87" y="1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1" name="Freeform 1212"/>
                <p:cNvSpPr>
                  <a:spLocks/>
                </p:cNvSpPr>
                <p:nvPr/>
              </p:nvSpPr>
              <p:spPr bwMode="auto">
                <a:xfrm>
                  <a:off x="2444" y="3312"/>
                  <a:ext cx="134" cy="95"/>
                </a:xfrm>
                <a:custGeom>
                  <a:avLst/>
                  <a:gdLst>
                    <a:gd name="T0" fmla="*/ 76 w 139"/>
                    <a:gd name="T1" fmla="*/ 5 h 99"/>
                    <a:gd name="T2" fmla="*/ 46 w 139"/>
                    <a:gd name="T3" fmla="*/ 4 h 99"/>
                    <a:gd name="T4" fmla="*/ 17 w 139"/>
                    <a:gd name="T5" fmla="*/ 1 h 99"/>
                    <a:gd name="T6" fmla="*/ 11 w 139"/>
                    <a:gd name="T7" fmla="*/ 2 h 99"/>
                    <a:gd name="T8" fmla="*/ 0 w 139"/>
                    <a:gd name="T9" fmla="*/ 7 h 99"/>
                    <a:gd name="T10" fmla="*/ 6 w 139"/>
                    <a:gd name="T11" fmla="*/ 20 h 99"/>
                    <a:gd name="T12" fmla="*/ 6 w 139"/>
                    <a:gd name="T13" fmla="*/ 19 h 99"/>
                    <a:gd name="T14" fmla="*/ 8 w 139"/>
                    <a:gd name="T15" fmla="*/ 19 h 99"/>
                    <a:gd name="T16" fmla="*/ 8 w 139"/>
                    <a:gd name="T17" fmla="*/ 18 h 99"/>
                    <a:gd name="T18" fmla="*/ 13 w 139"/>
                    <a:gd name="T19" fmla="*/ 22 h 99"/>
                    <a:gd name="T20" fmla="*/ 20 w 139"/>
                    <a:gd name="T21" fmla="*/ 23 h 99"/>
                    <a:gd name="T22" fmla="*/ 26 w 139"/>
                    <a:gd name="T23" fmla="*/ 21 h 99"/>
                    <a:gd name="T24" fmla="*/ 26 w 139"/>
                    <a:gd name="T25" fmla="*/ 21 h 99"/>
                    <a:gd name="T26" fmla="*/ 31 w 139"/>
                    <a:gd name="T27" fmla="*/ 25 h 99"/>
                    <a:gd name="T28" fmla="*/ 35 w 139"/>
                    <a:gd name="T29" fmla="*/ 27 h 99"/>
                    <a:gd name="T30" fmla="*/ 29 w 139"/>
                    <a:gd name="T31" fmla="*/ 34 h 99"/>
                    <a:gd name="T32" fmla="*/ 27 w 139"/>
                    <a:gd name="T33" fmla="*/ 38 h 99"/>
                    <a:gd name="T34" fmla="*/ 26 w 139"/>
                    <a:gd name="T35" fmla="*/ 51 h 99"/>
                    <a:gd name="T36" fmla="*/ 23 w 139"/>
                    <a:gd name="T37" fmla="*/ 56 h 99"/>
                    <a:gd name="T38" fmla="*/ 22 w 139"/>
                    <a:gd name="T39" fmla="*/ 57 h 99"/>
                    <a:gd name="T40" fmla="*/ 24 w 139"/>
                    <a:gd name="T41" fmla="*/ 67 h 99"/>
                    <a:gd name="T42" fmla="*/ 23 w 139"/>
                    <a:gd name="T43" fmla="*/ 70 h 99"/>
                    <a:gd name="T44" fmla="*/ 24 w 139"/>
                    <a:gd name="T45" fmla="*/ 79 h 99"/>
                    <a:gd name="T46" fmla="*/ 21 w 139"/>
                    <a:gd name="T47" fmla="*/ 84 h 99"/>
                    <a:gd name="T48" fmla="*/ 21 w 139"/>
                    <a:gd name="T49" fmla="*/ 84 h 99"/>
                    <a:gd name="T50" fmla="*/ 21 w 139"/>
                    <a:gd name="T51" fmla="*/ 85 h 99"/>
                    <a:gd name="T52" fmla="*/ 21 w 139"/>
                    <a:gd name="T53" fmla="*/ 85 h 99"/>
                    <a:gd name="T54" fmla="*/ 33 w 139"/>
                    <a:gd name="T55" fmla="*/ 92 h 99"/>
                    <a:gd name="T56" fmla="*/ 40 w 139"/>
                    <a:gd name="T57" fmla="*/ 98 h 99"/>
                    <a:gd name="T58" fmla="*/ 47 w 139"/>
                    <a:gd name="T59" fmla="*/ 94 h 99"/>
                    <a:gd name="T60" fmla="*/ 51 w 139"/>
                    <a:gd name="T61" fmla="*/ 94 h 99"/>
                    <a:gd name="T62" fmla="*/ 66 w 139"/>
                    <a:gd name="T63" fmla="*/ 90 h 99"/>
                    <a:gd name="T64" fmla="*/ 75 w 139"/>
                    <a:gd name="T65" fmla="*/ 90 h 99"/>
                    <a:gd name="T66" fmla="*/ 91 w 139"/>
                    <a:gd name="T67" fmla="*/ 80 h 99"/>
                    <a:gd name="T68" fmla="*/ 93 w 139"/>
                    <a:gd name="T69" fmla="*/ 74 h 99"/>
                    <a:gd name="T70" fmla="*/ 102 w 139"/>
                    <a:gd name="T71" fmla="*/ 65 h 99"/>
                    <a:gd name="T72" fmla="*/ 102 w 139"/>
                    <a:gd name="T73" fmla="*/ 48 h 99"/>
                    <a:gd name="T74" fmla="*/ 111 w 139"/>
                    <a:gd name="T75" fmla="*/ 38 h 99"/>
                    <a:gd name="T76" fmla="*/ 130 w 139"/>
                    <a:gd name="T77" fmla="*/ 27 h 99"/>
                    <a:gd name="T78" fmla="*/ 138 w 139"/>
                    <a:gd name="T79" fmla="*/ 18 h 99"/>
                    <a:gd name="T80" fmla="*/ 134 w 139"/>
                    <a:gd name="T81" fmla="*/ 19 h 99"/>
                    <a:gd name="T82" fmla="*/ 124 w 139"/>
                    <a:gd name="T83" fmla="*/ 17 h 99"/>
                    <a:gd name="T84" fmla="*/ 112 w 139"/>
                    <a:gd name="T85" fmla="*/ 13 h 99"/>
                    <a:gd name="T86" fmla="*/ 106 w 139"/>
                    <a:gd name="T87" fmla="*/ 16 h 99"/>
                    <a:gd name="T88" fmla="*/ 94 w 139"/>
                    <a:gd name="T89" fmla="*/ 11 h 99"/>
                    <a:gd name="T90" fmla="*/ 88 w 139"/>
                    <a:gd name="T91" fmla="*/ 9 h 99"/>
                    <a:gd name="T92" fmla="*/ 83 w 139"/>
                    <a:gd name="T93" fmla="*/ 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39" h="99">
                      <a:moveTo>
                        <a:pt x="83" y="6"/>
                      </a:moveTo>
                      <a:cubicBezTo>
                        <a:pt x="82" y="6"/>
                        <a:pt x="79" y="6"/>
                        <a:pt x="76" y="5"/>
                      </a:cubicBezTo>
                      <a:cubicBezTo>
                        <a:pt x="72" y="4"/>
                        <a:pt x="68" y="4"/>
                        <a:pt x="64" y="4"/>
                      </a:cubicBezTo>
                      <a:cubicBezTo>
                        <a:pt x="61" y="4"/>
                        <a:pt x="54" y="4"/>
                        <a:pt x="46" y="4"/>
                      </a:cubicBezTo>
                      <a:cubicBezTo>
                        <a:pt x="39" y="4"/>
                        <a:pt x="31" y="3"/>
                        <a:pt x="27" y="4"/>
                      </a:cubicBezTo>
                      <a:cubicBezTo>
                        <a:pt x="22" y="4"/>
                        <a:pt x="19" y="2"/>
                        <a:pt x="17" y="1"/>
                      </a:cubicBezTo>
                      <a:cubicBezTo>
                        <a:pt x="16" y="1"/>
                        <a:pt x="15" y="0"/>
                        <a:pt x="13" y="0"/>
                      </a:cubicBezTo>
                      <a:cubicBezTo>
                        <a:pt x="12" y="0"/>
                        <a:pt x="12" y="0"/>
                        <a:pt x="11" y="2"/>
                      </a:cubicBezTo>
                      <a:cubicBezTo>
                        <a:pt x="10" y="3"/>
                        <a:pt x="9" y="6"/>
                        <a:pt x="4" y="6"/>
                      </a:cubicBezTo>
                      <a:cubicBezTo>
                        <a:pt x="2" y="6"/>
                        <a:pt x="1" y="7"/>
                        <a:pt x="0" y="7"/>
                      </a:cubicBezTo>
                      <a:cubicBezTo>
                        <a:pt x="0" y="8"/>
                        <a:pt x="1" y="9"/>
                        <a:pt x="3" y="11"/>
                      </a:cubicBezTo>
                      <a:cubicBezTo>
                        <a:pt x="6" y="13"/>
                        <a:pt x="6" y="16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7" y="19"/>
                        <a:pt x="7" y="19"/>
                        <a:pt x="8" y="19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8" y="18"/>
                        <a:pt x="8" y="18"/>
                        <a:pt x="8" y="18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8"/>
                        <a:pt x="12" y="19"/>
                        <a:pt x="13" y="22"/>
                      </a:cubicBezTo>
                      <a:cubicBezTo>
                        <a:pt x="13" y="22"/>
                        <a:pt x="15" y="22"/>
                        <a:pt x="16" y="22"/>
                      </a:cubicBezTo>
                      <a:cubicBezTo>
                        <a:pt x="18" y="22"/>
                        <a:pt x="20" y="22"/>
                        <a:pt x="20" y="23"/>
                      </a:cubicBezTo>
                      <a:cubicBezTo>
                        <a:pt x="20" y="23"/>
                        <a:pt x="21" y="22"/>
                        <a:pt x="21" y="22"/>
                      </a:cubicBezTo>
                      <a:cubicBezTo>
                        <a:pt x="22" y="21"/>
                        <a:pt x="24" y="21"/>
                        <a:pt x="26" y="21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8" y="21"/>
                        <a:pt x="30" y="22"/>
                        <a:pt x="30" y="23"/>
                      </a:cubicBezTo>
                      <a:cubicBezTo>
                        <a:pt x="31" y="24"/>
                        <a:pt x="31" y="24"/>
                        <a:pt x="31" y="25"/>
                      </a:cubicBezTo>
                      <a:cubicBezTo>
                        <a:pt x="31" y="25"/>
                        <a:pt x="31" y="25"/>
                        <a:pt x="32" y="25"/>
                      </a:cubicBezTo>
                      <a:cubicBezTo>
                        <a:pt x="33" y="25"/>
                        <a:pt x="34" y="26"/>
                        <a:pt x="35" y="27"/>
                      </a:cubicBezTo>
                      <a:cubicBezTo>
                        <a:pt x="35" y="29"/>
                        <a:pt x="34" y="30"/>
                        <a:pt x="33" y="31"/>
                      </a:cubicBezTo>
                      <a:cubicBezTo>
                        <a:pt x="32" y="32"/>
                        <a:pt x="30" y="33"/>
                        <a:pt x="29" y="34"/>
                      </a:cubicBezTo>
                      <a:cubicBezTo>
                        <a:pt x="28" y="35"/>
                        <a:pt x="27" y="36"/>
                        <a:pt x="26" y="36"/>
                      </a:cubicBezTo>
                      <a:cubicBezTo>
                        <a:pt x="26" y="36"/>
                        <a:pt x="27" y="38"/>
                        <a:pt x="27" y="38"/>
                      </a:cubicBezTo>
                      <a:cubicBezTo>
                        <a:pt x="28" y="41"/>
                        <a:pt x="29" y="45"/>
                        <a:pt x="27" y="48"/>
                      </a:cubicBezTo>
                      <a:cubicBezTo>
                        <a:pt x="26" y="49"/>
                        <a:pt x="26" y="50"/>
                        <a:pt x="26" y="51"/>
                      </a:cubicBezTo>
                      <a:cubicBezTo>
                        <a:pt x="26" y="53"/>
                        <a:pt x="27" y="54"/>
                        <a:pt x="26" y="55"/>
                      </a:cubicBezTo>
                      <a:cubicBezTo>
                        <a:pt x="25" y="56"/>
                        <a:pt x="24" y="56"/>
                        <a:pt x="23" y="56"/>
                      </a:cubicBezTo>
                      <a:cubicBezTo>
                        <a:pt x="22" y="56"/>
                        <a:pt x="22" y="56"/>
                        <a:pt x="21" y="57"/>
                      </a:cubicBezTo>
                      <a:cubicBezTo>
                        <a:pt x="21" y="57"/>
                        <a:pt x="21" y="57"/>
                        <a:pt x="22" y="57"/>
                      </a:cubicBezTo>
                      <a:cubicBezTo>
                        <a:pt x="26" y="61"/>
                        <a:pt x="27" y="63"/>
                        <a:pt x="26" y="65"/>
                      </a:cubicBezTo>
                      <a:cubicBezTo>
                        <a:pt x="26" y="66"/>
                        <a:pt x="26" y="67"/>
                        <a:pt x="24" y="67"/>
                      </a:cubicBezTo>
                      <a:cubicBezTo>
                        <a:pt x="23" y="67"/>
                        <a:pt x="22" y="69"/>
                        <a:pt x="22" y="70"/>
                      </a:cubicBezTo>
                      <a:cubicBezTo>
                        <a:pt x="22" y="70"/>
                        <a:pt x="23" y="70"/>
                        <a:pt x="23" y="70"/>
                      </a:cubicBezTo>
                      <a:cubicBezTo>
                        <a:pt x="25" y="72"/>
                        <a:pt x="27" y="74"/>
                        <a:pt x="27" y="76"/>
                      </a:cubicBezTo>
                      <a:cubicBezTo>
                        <a:pt x="27" y="77"/>
                        <a:pt x="26" y="78"/>
                        <a:pt x="24" y="79"/>
                      </a:cubicBezTo>
                      <a:cubicBezTo>
                        <a:pt x="21" y="79"/>
                        <a:pt x="21" y="80"/>
                        <a:pt x="21" y="83"/>
                      </a:cubicBezTo>
                      <a:cubicBezTo>
                        <a:pt x="21" y="83"/>
                        <a:pt x="21" y="84"/>
                        <a:pt x="21" y="84"/>
                      </a:cubicBezTo>
                      <a:cubicBezTo>
                        <a:pt x="21" y="84"/>
                        <a:pt x="21" y="84"/>
                        <a:pt x="21" y="84"/>
                      </a:cubicBezTo>
                      <a:cubicBezTo>
                        <a:pt x="21" y="84"/>
                        <a:pt x="21" y="84"/>
                        <a:pt x="21" y="84"/>
                      </a:cubicBezTo>
                      <a:cubicBezTo>
                        <a:pt x="21" y="84"/>
                        <a:pt x="21" y="84"/>
                        <a:pt x="21" y="84"/>
                      </a:cubicBezTo>
                      <a:cubicBezTo>
                        <a:pt x="21" y="84"/>
                        <a:pt x="21" y="84"/>
                        <a:pt x="21" y="85"/>
                      </a:cubicBezTo>
                      <a:cubicBezTo>
                        <a:pt x="21" y="85"/>
                        <a:pt x="21" y="85"/>
                        <a:pt x="21" y="85"/>
                      </a:cubicBezTo>
                      <a:cubicBezTo>
                        <a:pt x="21" y="85"/>
                        <a:pt x="21" y="85"/>
                        <a:pt x="21" y="85"/>
                      </a:cubicBezTo>
                      <a:cubicBezTo>
                        <a:pt x="24" y="85"/>
                        <a:pt x="26" y="85"/>
                        <a:pt x="27" y="86"/>
                      </a:cubicBezTo>
                      <a:cubicBezTo>
                        <a:pt x="30" y="87"/>
                        <a:pt x="31" y="90"/>
                        <a:pt x="33" y="92"/>
                      </a:cubicBezTo>
                      <a:cubicBezTo>
                        <a:pt x="35" y="96"/>
                        <a:pt x="37" y="99"/>
                        <a:pt x="40" y="99"/>
                      </a:cubicBezTo>
                      <a:cubicBezTo>
                        <a:pt x="40" y="99"/>
                        <a:pt x="40" y="98"/>
                        <a:pt x="40" y="98"/>
                      </a:cubicBezTo>
                      <a:cubicBezTo>
                        <a:pt x="40" y="98"/>
                        <a:pt x="40" y="96"/>
                        <a:pt x="41" y="95"/>
                      </a:cubicBezTo>
                      <a:cubicBezTo>
                        <a:pt x="43" y="94"/>
                        <a:pt x="44" y="94"/>
                        <a:pt x="47" y="94"/>
                      </a:cubicBezTo>
                      <a:cubicBezTo>
                        <a:pt x="48" y="94"/>
                        <a:pt x="48" y="95"/>
                        <a:pt x="49" y="95"/>
                      </a:cubicBezTo>
                      <a:cubicBezTo>
                        <a:pt x="50" y="95"/>
                        <a:pt x="50" y="94"/>
                        <a:pt x="51" y="94"/>
                      </a:cubicBezTo>
                      <a:cubicBezTo>
                        <a:pt x="53" y="92"/>
                        <a:pt x="55" y="91"/>
                        <a:pt x="60" y="91"/>
                      </a:cubicBezTo>
                      <a:cubicBezTo>
                        <a:pt x="62" y="91"/>
                        <a:pt x="64" y="90"/>
                        <a:pt x="66" y="90"/>
                      </a:cubicBezTo>
                      <a:cubicBezTo>
                        <a:pt x="69" y="90"/>
                        <a:pt x="72" y="90"/>
                        <a:pt x="74" y="90"/>
                      </a:cubicBezTo>
                      <a:cubicBezTo>
                        <a:pt x="75" y="90"/>
                        <a:pt x="75" y="90"/>
                        <a:pt x="75" y="90"/>
                      </a:cubicBezTo>
                      <a:cubicBezTo>
                        <a:pt x="76" y="90"/>
                        <a:pt x="79" y="90"/>
                        <a:pt x="80" y="87"/>
                      </a:cubicBezTo>
                      <a:cubicBezTo>
                        <a:pt x="81" y="84"/>
                        <a:pt x="86" y="81"/>
                        <a:pt x="91" y="80"/>
                      </a:cubicBezTo>
                      <a:cubicBezTo>
                        <a:pt x="92" y="80"/>
                        <a:pt x="93" y="79"/>
                        <a:pt x="93" y="75"/>
                      </a:cubicBezTo>
                      <a:cubicBezTo>
                        <a:pt x="93" y="75"/>
                        <a:pt x="93" y="74"/>
                        <a:pt x="93" y="74"/>
                      </a:cubicBezTo>
                      <a:cubicBezTo>
                        <a:pt x="93" y="72"/>
                        <a:pt x="96" y="70"/>
                        <a:pt x="99" y="67"/>
                      </a:cubicBezTo>
                      <a:cubicBezTo>
                        <a:pt x="100" y="67"/>
                        <a:pt x="101" y="65"/>
                        <a:pt x="102" y="65"/>
                      </a:cubicBezTo>
                      <a:cubicBezTo>
                        <a:pt x="101" y="65"/>
                        <a:pt x="101" y="64"/>
                        <a:pt x="101" y="63"/>
                      </a:cubicBezTo>
                      <a:cubicBezTo>
                        <a:pt x="100" y="59"/>
                        <a:pt x="98" y="53"/>
                        <a:pt x="102" y="48"/>
                      </a:cubicBezTo>
                      <a:cubicBezTo>
                        <a:pt x="104" y="44"/>
                        <a:pt x="107" y="42"/>
                        <a:pt x="108" y="41"/>
                      </a:cubicBezTo>
                      <a:cubicBezTo>
                        <a:pt x="110" y="39"/>
                        <a:pt x="111" y="39"/>
                        <a:pt x="111" y="38"/>
                      </a:cubicBezTo>
                      <a:cubicBezTo>
                        <a:pt x="111" y="32"/>
                        <a:pt x="119" y="31"/>
                        <a:pt x="123" y="30"/>
                      </a:cubicBezTo>
                      <a:cubicBezTo>
                        <a:pt x="126" y="30"/>
                        <a:pt x="128" y="29"/>
                        <a:pt x="130" y="27"/>
                      </a:cubicBezTo>
                      <a:cubicBezTo>
                        <a:pt x="131" y="26"/>
                        <a:pt x="133" y="25"/>
                        <a:pt x="135" y="24"/>
                      </a:cubicBezTo>
                      <a:cubicBezTo>
                        <a:pt x="137" y="23"/>
                        <a:pt x="139" y="22"/>
                        <a:pt x="138" y="18"/>
                      </a:cubicBezTo>
                      <a:cubicBezTo>
                        <a:pt x="138" y="18"/>
                        <a:pt x="137" y="18"/>
                        <a:pt x="136" y="19"/>
                      </a:cubicBezTo>
                      <a:cubicBezTo>
                        <a:pt x="135" y="19"/>
                        <a:pt x="135" y="19"/>
                        <a:pt x="134" y="19"/>
                      </a:cubicBezTo>
                      <a:cubicBezTo>
                        <a:pt x="132" y="19"/>
                        <a:pt x="130" y="18"/>
                        <a:pt x="128" y="18"/>
                      </a:cubicBezTo>
                      <a:cubicBezTo>
                        <a:pt x="127" y="18"/>
                        <a:pt x="126" y="18"/>
                        <a:pt x="124" y="17"/>
                      </a:cubicBezTo>
                      <a:cubicBezTo>
                        <a:pt x="119" y="17"/>
                        <a:pt x="116" y="16"/>
                        <a:pt x="114" y="14"/>
                      </a:cubicBezTo>
                      <a:cubicBezTo>
                        <a:pt x="113" y="14"/>
                        <a:pt x="112" y="13"/>
                        <a:pt x="112" y="13"/>
                      </a:cubicBezTo>
                      <a:cubicBezTo>
                        <a:pt x="111" y="14"/>
                        <a:pt x="110" y="15"/>
                        <a:pt x="108" y="16"/>
                      </a:cubicBezTo>
                      <a:cubicBezTo>
                        <a:pt x="107" y="16"/>
                        <a:pt x="107" y="16"/>
                        <a:pt x="106" y="16"/>
                      </a:cubicBezTo>
                      <a:cubicBezTo>
                        <a:pt x="104" y="16"/>
                        <a:pt x="102" y="15"/>
                        <a:pt x="100" y="14"/>
                      </a:cubicBezTo>
                      <a:cubicBezTo>
                        <a:pt x="99" y="13"/>
                        <a:pt x="96" y="12"/>
                        <a:pt x="94" y="11"/>
                      </a:cubicBezTo>
                      <a:cubicBezTo>
                        <a:pt x="92" y="11"/>
                        <a:pt x="90" y="10"/>
                        <a:pt x="89" y="9"/>
                      </a:cubicBezTo>
                      <a:cubicBezTo>
                        <a:pt x="89" y="9"/>
                        <a:pt x="89" y="9"/>
                        <a:pt x="88" y="9"/>
                      </a:cubicBezTo>
                      <a:cubicBezTo>
                        <a:pt x="88" y="8"/>
                        <a:pt x="87" y="8"/>
                        <a:pt x="86" y="7"/>
                      </a:cubicBezTo>
                      <a:cubicBezTo>
                        <a:pt x="85" y="7"/>
                        <a:pt x="84" y="6"/>
                        <a:pt x="8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2" name="Freeform 1213"/>
                <p:cNvSpPr>
                  <a:spLocks/>
                </p:cNvSpPr>
                <p:nvPr/>
              </p:nvSpPr>
              <p:spPr bwMode="auto">
                <a:xfrm>
                  <a:off x="2685" y="3270"/>
                  <a:ext cx="31" cy="15"/>
                </a:xfrm>
                <a:custGeom>
                  <a:avLst/>
                  <a:gdLst>
                    <a:gd name="T0" fmla="*/ 33 w 33"/>
                    <a:gd name="T1" fmla="*/ 1 h 16"/>
                    <a:gd name="T2" fmla="*/ 33 w 33"/>
                    <a:gd name="T3" fmla="*/ 0 h 16"/>
                    <a:gd name="T4" fmla="*/ 33 w 33"/>
                    <a:gd name="T5" fmla="*/ 0 h 16"/>
                    <a:gd name="T6" fmla="*/ 32 w 33"/>
                    <a:gd name="T7" fmla="*/ 0 h 16"/>
                    <a:gd name="T8" fmla="*/ 31 w 33"/>
                    <a:gd name="T9" fmla="*/ 1 h 16"/>
                    <a:gd name="T10" fmla="*/ 31 w 33"/>
                    <a:gd name="T11" fmla="*/ 1 h 16"/>
                    <a:gd name="T12" fmla="*/ 30 w 33"/>
                    <a:gd name="T13" fmla="*/ 1 h 16"/>
                    <a:gd name="T14" fmla="*/ 29 w 33"/>
                    <a:gd name="T15" fmla="*/ 2 h 16"/>
                    <a:gd name="T16" fmla="*/ 28 w 33"/>
                    <a:gd name="T17" fmla="*/ 2 h 16"/>
                    <a:gd name="T18" fmla="*/ 25 w 33"/>
                    <a:gd name="T19" fmla="*/ 2 h 16"/>
                    <a:gd name="T20" fmla="*/ 20 w 33"/>
                    <a:gd name="T21" fmla="*/ 4 h 16"/>
                    <a:gd name="T22" fmla="*/ 16 w 33"/>
                    <a:gd name="T23" fmla="*/ 6 h 16"/>
                    <a:gd name="T24" fmla="*/ 11 w 33"/>
                    <a:gd name="T25" fmla="*/ 5 h 16"/>
                    <a:gd name="T26" fmla="*/ 3 w 33"/>
                    <a:gd name="T27" fmla="*/ 3 h 16"/>
                    <a:gd name="T28" fmla="*/ 0 w 33"/>
                    <a:gd name="T29" fmla="*/ 3 h 16"/>
                    <a:gd name="T30" fmla="*/ 0 w 33"/>
                    <a:gd name="T31" fmla="*/ 4 h 16"/>
                    <a:gd name="T32" fmla="*/ 0 w 33"/>
                    <a:gd name="T33" fmla="*/ 5 h 16"/>
                    <a:gd name="T34" fmla="*/ 0 w 33"/>
                    <a:gd name="T35" fmla="*/ 8 h 16"/>
                    <a:gd name="T36" fmla="*/ 0 w 33"/>
                    <a:gd name="T37" fmla="*/ 8 h 16"/>
                    <a:gd name="T38" fmla="*/ 0 w 33"/>
                    <a:gd name="T39" fmla="*/ 11 h 16"/>
                    <a:gd name="T40" fmla="*/ 0 w 33"/>
                    <a:gd name="T41" fmla="*/ 12 h 16"/>
                    <a:gd name="T42" fmla="*/ 0 w 33"/>
                    <a:gd name="T43" fmla="*/ 13 h 16"/>
                    <a:gd name="T44" fmla="*/ 3 w 33"/>
                    <a:gd name="T45" fmla="*/ 13 h 16"/>
                    <a:gd name="T46" fmla="*/ 6 w 33"/>
                    <a:gd name="T47" fmla="*/ 13 h 16"/>
                    <a:gd name="T48" fmla="*/ 9 w 33"/>
                    <a:gd name="T49" fmla="*/ 16 h 16"/>
                    <a:gd name="T50" fmla="*/ 9 w 33"/>
                    <a:gd name="T51" fmla="*/ 16 h 16"/>
                    <a:gd name="T52" fmla="*/ 9 w 33"/>
                    <a:gd name="T53" fmla="*/ 16 h 16"/>
                    <a:gd name="T54" fmla="*/ 10 w 33"/>
                    <a:gd name="T55" fmla="*/ 16 h 16"/>
                    <a:gd name="T56" fmla="*/ 11 w 33"/>
                    <a:gd name="T57" fmla="*/ 16 h 16"/>
                    <a:gd name="T58" fmla="*/ 11 w 33"/>
                    <a:gd name="T59" fmla="*/ 16 h 16"/>
                    <a:gd name="T60" fmla="*/ 12 w 33"/>
                    <a:gd name="T61" fmla="*/ 16 h 16"/>
                    <a:gd name="T62" fmla="*/ 12 w 33"/>
                    <a:gd name="T63" fmla="*/ 16 h 16"/>
                    <a:gd name="T64" fmla="*/ 13 w 33"/>
                    <a:gd name="T65" fmla="*/ 15 h 16"/>
                    <a:gd name="T66" fmla="*/ 13 w 33"/>
                    <a:gd name="T67" fmla="*/ 15 h 16"/>
                    <a:gd name="T68" fmla="*/ 13 w 33"/>
                    <a:gd name="T69" fmla="*/ 15 h 16"/>
                    <a:gd name="T70" fmla="*/ 14 w 33"/>
                    <a:gd name="T71" fmla="*/ 15 h 16"/>
                    <a:gd name="T72" fmla="*/ 14 w 33"/>
                    <a:gd name="T73" fmla="*/ 15 h 16"/>
                    <a:gd name="T74" fmla="*/ 14 w 33"/>
                    <a:gd name="T75" fmla="*/ 15 h 16"/>
                    <a:gd name="T76" fmla="*/ 14 w 33"/>
                    <a:gd name="T77" fmla="*/ 15 h 16"/>
                    <a:gd name="T78" fmla="*/ 14 w 33"/>
                    <a:gd name="T79" fmla="*/ 15 h 16"/>
                    <a:gd name="T80" fmla="*/ 19 w 33"/>
                    <a:gd name="T81" fmla="*/ 15 h 16"/>
                    <a:gd name="T82" fmla="*/ 21 w 33"/>
                    <a:gd name="T83" fmla="*/ 16 h 16"/>
                    <a:gd name="T84" fmla="*/ 25 w 33"/>
                    <a:gd name="T85" fmla="*/ 10 h 16"/>
                    <a:gd name="T86" fmla="*/ 26 w 33"/>
                    <a:gd name="T87" fmla="*/ 9 h 16"/>
                    <a:gd name="T88" fmla="*/ 29 w 33"/>
                    <a:gd name="T89" fmla="*/ 5 h 16"/>
                    <a:gd name="T90" fmla="*/ 29 w 33"/>
                    <a:gd name="T91" fmla="*/ 4 h 16"/>
                    <a:gd name="T92" fmla="*/ 30 w 33"/>
                    <a:gd name="T93" fmla="*/ 4 h 16"/>
                    <a:gd name="T94" fmla="*/ 31 w 33"/>
                    <a:gd name="T95" fmla="*/ 3 h 16"/>
                    <a:gd name="T96" fmla="*/ 32 w 33"/>
                    <a:gd name="T97" fmla="*/ 3 h 16"/>
                    <a:gd name="T98" fmla="*/ 32 w 33"/>
                    <a:gd name="T99" fmla="*/ 2 h 16"/>
                    <a:gd name="T100" fmla="*/ 33 w 33"/>
                    <a:gd name="T101" fmla="*/ 1 h 16"/>
                    <a:gd name="T102" fmla="*/ 33 w 33"/>
                    <a:gd name="T103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3" h="16">
                      <a:moveTo>
                        <a:pt x="33" y="1"/>
                      </a:moveTo>
                      <a:cubicBezTo>
                        <a:pt x="33" y="1"/>
                        <a:pt x="33" y="0"/>
                        <a:pt x="33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0"/>
                        <a:pt x="32" y="1"/>
                        <a:pt x="31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9" y="2"/>
                        <a:pt x="29" y="2"/>
                        <a:pt x="29" y="2"/>
                      </a:cubicBezTo>
                      <a:cubicBezTo>
                        <a:pt x="28" y="2"/>
                        <a:pt x="28" y="2"/>
                        <a:pt x="28" y="2"/>
                      </a:cubicBezTo>
                      <a:cubicBezTo>
                        <a:pt x="27" y="2"/>
                        <a:pt x="26" y="2"/>
                        <a:pt x="25" y="2"/>
                      </a:cubicBezTo>
                      <a:cubicBezTo>
                        <a:pt x="23" y="2"/>
                        <a:pt x="21" y="3"/>
                        <a:pt x="20" y="4"/>
                      </a:cubicBezTo>
                      <a:cubicBezTo>
                        <a:pt x="18" y="5"/>
                        <a:pt x="17" y="6"/>
                        <a:pt x="16" y="6"/>
                      </a:cubicBezTo>
                      <a:cubicBezTo>
                        <a:pt x="15" y="6"/>
                        <a:pt x="13" y="5"/>
                        <a:pt x="11" y="5"/>
                      </a:cubicBezTo>
                      <a:cubicBezTo>
                        <a:pt x="8" y="4"/>
                        <a:pt x="5" y="4"/>
                        <a:pt x="3" y="3"/>
                      </a:cubicBezTo>
                      <a:cubicBezTo>
                        <a:pt x="2" y="3"/>
                        <a:pt x="1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0" y="6"/>
                        <a:pt x="0" y="7"/>
                        <a:pt x="0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9"/>
                        <a:pt x="0" y="10"/>
                        <a:pt x="0" y="11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" y="13"/>
                        <a:pt x="2" y="13"/>
                        <a:pt x="3" y="13"/>
                      </a:cubicBezTo>
                      <a:cubicBezTo>
                        <a:pt x="4" y="13"/>
                        <a:pt x="5" y="13"/>
                        <a:pt x="6" y="13"/>
                      </a:cubicBezTo>
                      <a:cubicBezTo>
                        <a:pt x="8" y="14"/>
                        <a:pt x="8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9" y="16"/>
                        <a:pt x="10" y="16"/>
                        <a:pt x="10" y="16"/>
                      </a:cubicBezTo>
                      <a:cubicBezTo>
                        <a:pt x="10" y="16"/>
                        <a:pt x="11" y="16"/>
                        <a:pt x="11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6"/>
                        <a:pt x="13" y="15"/>
                        <a:pt x="13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4" y="15"/>
                        <a:pt x="14" y="15"/>
                        <a:pt x="14" y="15"/>
                      </a:cubicBezTo>
                      <a:cubicBezTo>
                        <a:pt x="16" y="15"/>
                        <a:pt x="18" y="15"/>
                        <a:pt x="19" y="15"/>
                      </a:cubicBezTo>
                      <a:cubicBezTo>
                        <a:pt x="20" y="15"/>
                        <a:pt x="20" y="16"/>
                        <a:pt x="21" y="16"/>
                      </a:cubicBezTo>
                      <a:cubicBezTo>
                        <a:pt x="21" y="14"/>
                        <a:pt x="23" y="11"/>
                        <a:pt x="25" y="10"/>
                      </a:cubicBezTo>
                      <a:cubicBezTo>
                        <a:pt x="25" y="10"/>
                        <a:pt x="26" y="10"/>
                        <a:pt x="26" y="9"/>
                      </a:cubicBezTo>
                      <a:cubicBezTo>
                        <a:pt x="26" y="8"/>
                        <a:pt x="26" y="5"/>
                        <a:pt x="29" y="5"/>
                      </a:cubicBezTo>
                      <a:cubicBezTo>
                        <a:pt x="29" y="5"/>
                        <a:pt x="29" y="5"/>
                        <a:pt x="29" y="4"/>
                      </a:cubicBezTo>
                      <a:cubicBezTo>
                        <a:pt x="30" y="4"/>
                        <a:pt x="30" y="4"/>
                        <a:pt x="30" y="4"/>
                      </a:cubicBezTo>
                      <a:cubicBezTo>
                        <a:pt x="30" y="4"/>
                        <a:pt x="31" y="4"/>
                        <a:pt x="31" y="3"/>
                      </a:cubicBezTo>
                      <a:cubicBezTo>
                        <a:pt x="31" y="3"/>
                        <a:pt x="32" y="3"/>
                        <a:pt x="32" y="3"/>
                      </a:cubicBezTo>
                      <a:cubicBezTo>
                        <a:pt x="32" y="2"/>
                        <a:pt x="32" y="2"/>
                        <a:pt x="32" y="2"/>
                      </a:cubicBezTo>
                      <a:cubicBezTo>
                        <a:pt x="33" y="2"/>
                        <a:pt x="33" y="2"/>
                        <a:pt x="33" y="1"/>
                      </a:cubicBezTo>
                      <a:cubicBezTo>
                        <a:pt x="33" y="1"/>
                        <a:pt x="33" y="1"/>
                        <a:pt x="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3" name="Freeform 1214"/>
                <p:cNvSpPr>
                  <a:spLocks/>
                </p:cNvSpPr>
                <p:nvPr/>
              </p:nvSpPr>
              <p:spPr bwMode="auto">
                <a:xfrm>
                  <a:off x="2760" y="3338"/>
                  <a:ext cx="64" cy="62"/>
                </a:xfrm>
                <a:custGeom>
                  <a:avLst/>
                  <a:gdLst>
                    <a:gd name="T0" fmla="*/ 66 w 67"/>
                    <a:gd name="T1" fmla="*/ 0 h 65"/>
                    <a:gd name="T2" fmla="*/ 65 w 67"/>
                    <a:gd name="T3" fmla="*/ 1 h 65"/>
                    <a:gd name="T4" fmla="*/ 59 w 67"/>
                    <a:gd name="T5" fmla="*/ 5 h 65"/>
                    <a:gd name="T6" fmla="*/ 48 w 67"/>
                    <a:gd name="T7" fmla="*/ 4 h 65"/>
                    <a:gd name="T8" fmla="*/ 41 w 67"/>
                    <a:gd name="T9" fmla="*/ 3 h 65"/>
                    <a:gd name="T10" fmla="*/ 38 w 67"/>
                    <a:gd name="T11" fmla="*/ 3 h 65"/>
                    <a:gd name="T12" fmla="*/ 35 w 67"/>
                    <a:gd name="T13" fmla="*/ 3 h 65"/>
                    <a:gd name="T14" fmla="*/ 33 w 67"/>
                    <a:gd name="T15" fmla="*/ 3 h 65"/>
                    <a:gd name="T16" fmla="*/ 32 w 67"/>
                    <a:gd name="T17" fmla="*/ 3 h 65"/>
                    <a:gd name="T18" fmla="*/ 31 w 67"/>
                    <a:gd name="T19" fmla="*/ 4 h 65"/>
                    <a:gd name="T20" fmla="*/ 30 w 67"/>
                    <a:gd name="T21" fmla="*/ 5 h 65"/>
                    <a:gd name="T22" fmla="*/ 28 w 67"/>
                    <a:gd name="T23" fmla="*/ 6 h 65"/>
                    <a:gd name="T24" fmla="*/ 27 w 67"/>
                    <a:gd name="T25" fmla="*/ 7 h 65"/>
                    <a:gd name="T26" fmla="*/ 25 w 67"/>
                    <a:gd name="T27" fmla="*/ 8 h 65"/>
                    <a:gd name="T28" fmla="*/ 23 w 67"/>
                    <a:gd name="T29" fmla="*/ 8 h 65"/>
                    <a:gd name="T30" fmla="*/ 21 w 67"/>
                    <a:gd name="T31" fmla="*/ 9 h 65"/>
                    <a:gd name="T32" fmla="*/ 20 w 67"/>
                    <a:gd name="T33" fmla="*/ 9 h 65"/>
                    <a:gd name="T34" fmla="*/ 15 w 67"/>
                    <a:gd name="T35" fmla="*/ 12 h 65"/>
                    <a:gd name="T36" fmla="*/ 14 w 67"/>
                    <a:gd name="T37" fmla="*/ 12 h 65"/>
                    <a:gd name="T38" fmla="*/ 11 w 67"/>
                    <a:gd name="T39" fmla="*/ 12 h 65"/>
                    <a:gd name="T40" fmla="*/ 9 w 67"/>
                    <a:gd name="T41" fmla="*/ 12 h 65"/>
                    <a:gd name="T42" fmla="*/ 8 w 67"/>
                    <a:gd name="T43" fmla="*/ 14 h 65"/>
                    <a:gd name="T44" fmla="*/ 7 w 67"/>
                    <a:gd name="T45" fmla="*/ 16 h 65"/>
                    <a:gd name="T46" fmla="*/ 5 w 67"/>
                    <a:gd name="T47" fmla="*/ 19 h 65"/>
                    <a:gd name="T48" fmla="*/ 2 w 67"/>
                    <a:gd name="T49" fmla="*/ 23 h 65"/>
                    <a:gd name="T50" fmla="*/ 1 w 67"/>
                    <a:gd name="T51" fmla="*/ 24 h 65"/>
                    <a:gd name="T52" fmla="*/ 1 w 67"/>
                    <a:gd name="T53" fmla="*/ 25 h 65"/>
                    <a:gd name="T54" fmla="*/ 0 w 67"/>
                    <a:gd name="T55" fmla="*/ 26 h 65"/>
                    <a:gd name="T56" fmla="*/ 6 w 67"/>
                    <a:gd name="T57" fmla="*/ 38 h 65"/>
                    <a:gd name="T58" fmla="*/ 11 w 67"/>
                    <a:gd name="T59" fmla="*/ 39 h 65"/>
                    <a:gd name="T60" fmla="*/ 25 w 67"/>
                    <a:gd name="T61" fmla="*/ 44 h 65"/>
                    <a:gd name="T62" fmla="*/ 19 w 67"/>
                    <a:gd name="T63" fmla="*/ 46 h 65"/>
                    <a:gd name="T64" fmla="*/ 11 w 67"/>
                    <a:gd name="T65" fmla="*/ 47 h 65"/>
                    <a:gd name="T66" fmla="*/ 15 w 67"/>
                    <a:gd name="T67" fmla="*/ 55 h 65"/>
                    <a:gd name="T68" fmla="*/ 19 w 67"/>
                    <a:gd name="T69" fmla="*/ 60 h 65"/>
                    <a:gd name="T70" fmla="*/ 28 w 67"/>
                    <a:gd name="T71" fmla="*/ 65 h 65"/>
                    <a:gd name="T72" fmla="*/ 26 w 67"/>
                    <a:gd name="T73" fmla="*/ 55 h 65"/>
                    <a:gd name="T74" fmla="*/ 30 w 67"/>
                    <a:gd name="T75" fmla="*/ 54 h 65"/>
                    <a:gd name="T76" fmla="*/ 34 w 67"/>
                    <a:gd name="T77" fmla="*/ 54 h 65"/>
                    <a:gd name="T78" fmla="*/ 30 w 67"/>
                    <a:gd name="T79" fmla="*/ 53 h 65"/>
                    <a:gd name="T80" fmla="*/ 27 w 67"/>
                    <a:gd name="T81" fmla="*/ 48 h 65"/>
                    <a:gd name="T82" fmla="*/ 39 w 67"/>
                    <a:gd name="T83" fmla="*/ 47 h 65"/>
                    <a:gd name="T84" fmla="*/ 41 w 67"/>
                    <a:gd name="T85" fmla="*/ 43 h 65"/>
                    <a:gd name="T86" fmla="*/ 34 w 67"/>
                    <a:gd name="T87" fmla="*/ 41 h 65"/>
                    <a:gd name="T88" fmla="*/ 28 w 67"/>
                    <a:gd name="T89" fmla="*/ 40 h 65"/>
                    <a:gd name="T90" fmla="*/ 29 w 67"/>
                    <a:gd name="T91" fmla="*/ 34 h 65"/>
                    <a:gd name="T92" fmla="*/ 26 w 67"/>
                    <a:gd name="T93" fmla="*/ 26 h 65"/>
                    <a:gd name="T94" fmla="*/ 21 w 67"/>
                    <a:gd name="T95" fmla="*/ 16 h 65"/>
                    <a:gd name="T96" fmla="*/ 31 w 67"/>
                    <a:gd name="T97" fmla="*/ 16 h 65"/>
                    <a:gd name="T98" fmla="*/ 37 w 67"/>
                    <a:gd name="T99" fmla="*/ 16 h 65"/>
                    <a:gd name="T100" fmla="*/ 43 w 67"/>
                    <a:gd name="T101" fmla="*/ 7 h 65"/>
                    <a:gd name="T102" fmla="*/ 48 w 67"/>
                    <a:gd name="T103" fmla="*/ 10 h 65"/>
                    <a:gd name="T104" fmla="*/ 56 w 67"/>
                    <a:gd name="T105" fmla="*/ 6 h 65"/>
                    <a:gd name="T106" fmla="*/ 63 w 67"/>
                    <a:gd name="T107" fmla="*/ 9 h 65"/>
                    <a:gd name="T108" fmla="*/ 64 w 67"/>
                    <a:gd name="T109" fmla="*/ 8 h 65"/>
                    <a:gd name="T110" fmla="*/ 66 w 67"/>
                    <a:gd name="T111" fmla="*/ 4 h 65"/>
                    <a:gd name="T112" fmla="*/ 67 w 67"/>
                    <a:gd name="T113" fmla="*/ 1 h 65"/>
                    <a:gd name="T114" fmla="*/ 67 w 67"/>
                    <a:gd name="T115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7" h="65">
                      <a:moveTo>
                        <a:pt x="67" y="0"/>
                      </a:moveTo>
                      <a:cubicBezTo>
                        <a:pt x="67" y="0"/>
                        <a:pt x="66" y="0"/>
                        <a:pt x="66" y="0"/>
                      </a:cubicBezTo>
                      <a:cubicBezTo>
                        <a:pt x="66" y="0"/>
                        <a:pt x="66" y="1"/>
                        <a:pt x="66" y="1"/>
                      </a:cubicBezTo>
                      <a:cubicBezTo>
                        <a:pt x="66" y="1"/>
                        <a:pt x="65" y="1"/>
                        <a:pt x="65" y="1"/>
                      </a:cubicBezTo>
                      <a:cubicBezTo>
                        <a:pt x="65" y="2"/>
                        <a:pt x="65" y="2"/>
                        <a:pt x="65" y="3"/>
                      </a:cubicBezTo>
                      <a:cubicBezTo>
                        <a:pt x="63" y="5"/>
                        <a:pt x="60" y="5"/>
                        <a:pt x="59" y="5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7" y="5"/>
                        <a:pt x="51" y="5"/>
                        <a:pt x="48" y="4"/>
                      </a:cubicBezTo>
                      <a:cubicBezTo>
                        <a:pt x="47" y="3"/>
                        <a:pt x="46" y="3"/>
                        <a:pt x="46" y="3"/>
                      </a:cubicBezTo>
                      <a:cubicBezTo>
                        <a:pt x="46" y="3"/>
                        <a:pt x="45" y="3"/>
                        <a:pt x="41" y="3"/>
                      </a:cubicBezTo>
                      <a:cubicBezTo>
                        <a:pt x="40" y="3"/>
                        <a:pt x="39" y="3"/>
                        <a:pt x="39" y="3"/>
                      </a:cubicBezTo>
                      <a:cubicBezTo>
                        <a:pt x="38" y="3"/>
                        <a:pt x="38" y="3"/>
                        <a:pt x="38" y="3"/>
                      </a:cubicBezTo>
                      <a:cubicBezTo>
                        <a:pt x="37" y="3"/>
                        <a:pt x="37" y="3"/>
                        <a:pt x="36" y="3"/>
                      </a:cubicBezTo>
                      <a:cubicBezTo>
                        <a:pt x="36" y="3"/>
                        <a:pt x="36" y="3"/>
                        <a:pt x="35" y="3"/>
                      </a:cubicBezTo>
                      <a:cubicBezTo>
                        <a:pt x="35" y="3"/>
                        <a:pt x="34" y="3"/>
                        <a:pt x="34" y="3"/>
                      </a:cubicBezTo>
                      <a:cubicBezTo>
                        <a:pt x="34" y="3"/>
                        <a:pt x="33" y="3"/>
                        <a:pt x="33" y="3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3" y="3"/>
                        <a:pt x="33" y="3"/>
                        <a:pt x="32" y="3"/>
                      </a:cubicBezTo>
                      <a:cubicBezTo>
                        <a:pt x="32" y="3"/>
                        <a:pt x="32" y="4"/>
                        <a:pt x="32" y="4"/>
                      </a:cubicBezTo>
                      <a:cubicBezTo>
                        <a:pt x="32" y="4"/>
                        <a:pt x="32" y="4"/>
                        <a:pt x="31" y="4"/>
                      </a:cubicBezTo>
                      <a:cubicBezTo>
                        <a:pt x="31" y="4"/>
                        <a:pt x="31" y="4"/>
                        <a:pt x="31" y="5"/>
                      </a:cubicBezTo>
                      <a:cubicBezTo>
                        <a:pt x="31" y="5"/>
                        <a:pt x="30" y="5"/>
                        <a:pt x="30" y="5"/>
                      </a:cubicBezTo>
                      <a:cubicBezTo>
                        <a:pt x="30" y="5"/>
                        <a:pt x="30" y="5"/>
                        <a:pt x="29" y="6"/>
                      </a:cubicBezTo>
                      <a:cubicBezTo>
                        <a:pt x="29" y="6"/>
                        <a:pt x="29" y="6"/>
                        <a:pt x="28" y="6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7" y="7"/>
                        <a:pt x="27" y="7"/>
                        <a:pt x="27" y="7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26" y="7"/>
                        <a:pt x="25" y="7"/>
                        <a:pt x="25" y="8"/>
                      </a:cubicBezTo>
                      <a:cubicBezTo>
                        <a:pt x="25" y="8"/>
                        <a:pt x="24" y="8"/>
                        <a:pt x="24" y="8"/>
                      </a:cubicBezTo>
                      <a:cubicBezTo>
                        <a:pt x="24" y="8"/>
                        <a:pt x="24" y="8"/>
                        <a:pt x="23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2" y="8"/>
                        <a:pt x="22" y="9"/>
                        <a:pt x="21" y="9"/>
                      </a:cubicBezTo>
                      <a:cubicBezTo>
                        <a:pt x="21" y="9"/>
                        <a:pt x="21" y="8"/>
                        <a:pt x="21" y="8"/>
                      </a:cubicBezTo>
                      <a:cubicBezTo>
                        <a:pt x="21" y="9"/>
                        <a:pt x="20" y="9"/>
                        <a:pt x="20" y="9"/>
                      </a:cubicBezTo>
                      <a:cubicBezTo>
                        <a:pt x="20" y="10"/>
                        <a:pt x="18" y="11"/>
                        <a:pt x="16" y="12"/>
                      </a:cubicBezTo>
                      <a:cubicBezTo>
                        <a:pt x="16" y="12"/>
                        <a:pt x="15" y="12"/>
                        <a:pt x="15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2" y="12"/>
                        <a:pt x="12" y="12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10" y="12"/>
                        <a:pt x="9" y="12"/>
                        <a:pt x="9" y="12"/>
                      </a:cubicBezTo>
                      <a:cubicBezTo>
                        <a:pt x="9" y="13"/>
                        <a:pt x="9" y="13"/>
                        <a:pt x="9" y="14"/>
                      </a:cubicBezTo>
                      <a:cubicBezTo>
                        <a:pt x="9" y="14"/>
                        <a:pt x="9" y="14"/>
                        <a:pt x="8" y="14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8" y="16"/>
                        <a:pt x="7" y="16"/>
                        <a:pt x="7" y="16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6" y="18"/>
                        <a:pt x="6" y="18"/>
                        <a:pt x="5" y="19"/>
                      </a:cubicBezTo>
                      <a:cubicBezTo>
                        <a:pt x="5" y="19"/>
                        <a:pt x="5" y="19"/>
                        <a:pt x="5" y="20"/>
                      </a:cubicBezTo>
                      <a:cubicBezTo>
                        <a:pt x="5" y="21"/>
                        <a:pt x="4" y="23"/>
                        <a:pt x="2" y="23"/>
                      </a:cubicBezTo>
                      <a:cubicBezTo>
                        <a:pt x="1" y="23"/>
                        <a:pt x="1" y="24"/>
                        <a:pt x="1" y="24"/>
                      </a:cubicBezTo>
                      <a:cubicBezTo>
                        <a:pt x="1" y="24"/>
                        <a:pt x="1" y="24"/>
                        <a:pt x="1" y="24"/>
                      </a:cubicBezTo>
                      <a:cubicBezTo>
                        <a:pt x="1" y="24"/>
                        <a:pt x="1" y="24"/>
                        <a:pt x="1" y="25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1" y="25"/>
                        <a:pt x="1" y="26"/>
                        <a:pt x="1" y="26"/>
                      </a:cubicBezTo>
                      <a:cubicBezTo>
                        <a:pt x="1" y="26"/>
                        <a:pt x="1" y="26"/>
                        <a:pt x="0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4" y="28"/>
                        <a:pt x="7" y="33"/>
                        <a:pt x="6" y="38"/>
                      </a:cubicBezTo>
                      <a:cubicBezTo>
                        <a:pt x="6" y="38"/>
                        <a:pt x="6" y="39"/>
                        <a:pt x="7" y="39"/>
                      </a:cubicBezTo>
                      <a:cubicBezTo>
                        <a:pt x="8" y="40"/>
                        <a:pt x="10" y="40"/>
                        <a:pt x="11" y="39"/>
                      </a:cubicBezTo>
                      <a:cubicBezTo>
                        <a:pt x="12" y="38"/>
                        <a:pt x="13" y="37"/>
                        <a:pt x="15" y="37"/>
                      </a:cubicBezTo>
                      <a:cubicBezTo>
                        <a:pt x="19" y="37"/>
                        <a:pt x="25" y="41"/>
                        <a:pt x="25" y="44"/>
                      </a:cubicBezTo>
                      <a:cubicBezTo>
                        <a:pt x="25" y="45"/>
                        <a:pt x="24" y="46"/>
                        <a:pt x="22" y="46"/>
                      </a:cubicBezTo>
                      <a:cubicBezTo>
                        <a:pt x="21" y="46"/>
                        <a:pt x="20" y="46"/>
                        <a:pt x="19" y="46"/>
                      </a:cubicBezTo>
                      <a:cubicBezTo>
                        <a:pt x="16" y="46"/>
                        <a:pt x="13" y="45"/>
                        <a:pt x="12" y="46"/>
                      </a:cubicBezTo>
                      <a:cubicBezTo>
                        <a:pt x="11" y="47"/>
                        <a:pt x="11" y="47"/>
                        <a:pt x="11" y="47"/>
                      </a:cubicBezTo>
                      <a:cubicBezTo>
                        <a:pt x="11" y="47"/>
                        <a:pt x="12" y="48"/>
                        <a:pt x="13" y="49"/>
                      </a:cubicBezTo>
                      <a:cubicBezTo>
                        <a:pt x="14" y="50"/>
                        <a:pt x="16" y="52"/>
                        <a:pt x="15" y="55"/>
                      </a:cubicBezTo>
                      <a:cubicBezTo>
                        <a:pt x="15" y="56"/>
                        <a:pt x="15" y="57"/>
                        <a:pt x="16" y="58"/>
                      </a:cubicBezTo>
                      <a:cubicBezTo>
                        <a:pt x="17" y="59"/>
                        <a:pt x="18" y="60"/>
                        <a:pt x="19" y="60"/>
                      </a:cubicBezTo>
                      <a:cubicBezTo>
                        <a:pt x="21" y="60"/>
                        <a:pt x="24" y="62"/>
                        <a:pt x="26" y="63"/>
                      </a:cubicBezTo>
                      <a:cubicBezTo>
                        <a:pt x="26" y="64"/>
                        <a:pt x="27" y="64"/>
                        <a:pt x="28" y="65"/>
                      </a:cubicBezTo>
                      <a:cubicBezTo>
                        <a:pt x="27" y="64"/>
                        <a:pt x="27" y="62"/>
                        <a:pt x="26" y="61"/>
                      </a:cubicBezTo>
                      <a:cubicBezTo>
                        <a:pt x="25" y="58"/>
                        <a:pt x="25" y="56"/>
                        <a:pt x="26" y="55"/>
                      </a:cubicBezTo>
                      <a:cubicBezTo>
                        <a:pt x="26" y="54"/>
                        <a:pt x="27" y="53"/>
                        <a:pt x="28" y="53"/>
                      </a:cubicBezTo>
                      <a:cubicBezTo>
                        <a:pt x="29" y="53"/>
                        <a:pt x="29" y="54"/>
                        <a:pt x="30" y="54"/>
                      </a:cubicBezTo>
                      <a:cubicBezTo>
                        <a:pt x="31" y="54"/>
                        <a:pt x="32" y="54"/>
                        <a:pt x="33" y="54"/>
                      </a:cubicBezTo>
                      <a:cubicBezTo>
                        <a:pt x="33" y="54"/>
                        <a:pt x="33" y="54"/>
                        <a:pt x="34" y="54"/>
                      </a:cubicBezTo>
                      <a:cubicBezTo>
                        <a:pt x="34" y="54"/>
                        <a:pt x="32" y="53"/>
                        <a:pt x="30" y="53"/>
                      </a:cubicBezTo>
                      <a:cubicBezTo>
                        <a:pt x="30" y="53"/>
                        <a:pt x="30" y="53"/>
                        <a:pt x="30" y="53"/>
                      </a:cubicBezTo>
                      <a:cubicBezTo>
                        <a:pt x="28" y="53"/>
                        <a:pt x="27" y="52"/>
                        <a:pt x="27" y="51"/>
                      </a:cubicBezTo>
                      <a:cubicBezTo>
                        <a:pt x="26" y="51"/>
                        <a:pt x="26" y="49"/>
                        <a:pt x="27" y="48"/>
                      </a:cubicBezTo>
                      <a:cubicBezTo>
                        <a:pt x="28" y="46"/>
                        <a:pt x="32" y="45"/>
                        <a:pt x="35" y="47"/>
                      </a:cubicBezTo>
                      <a:cubicBezTo>
                        <a:pt x="37" y="48"/>
                        <a:pt x="38" y="48"/>
                        <a:pt x="39" y="47"/>
                      </a:cubicBezTo>
                      <a:cubicBezTo>
                        <a:pt x="40" y="46"/>
                        <a:pt x="41" y="46"/>
                        <a:pt x="41" y="46"/>
                      </a:cubicBezTo>
                      <a:cubicBezTo>
                        <a:pt x="41" y="45"/>
                        <a:pt x="42" y="44"/>
                        <a:pt x="41" y="43"/>
                      </a:cubicBezTo>
                      <a:cubicBezTo>
                        <a:pt x="41" y="42"/>
                        <a:pt x="40" y="41"/>
                        <a:pt x="38" y="41"/>
                      </a:cubicBezTo>
                      <a:cubicBezTo>
                        <a:pt x="36" y="40"/>
                        <a:pt x="35" y="40"/>
                        <a:pt x="34" y="41"/>
                      </a:cubicBezTo>
                      <a:cubicBezTo>
                        <a:pt x="34" y="42"/>
                        <a:pt x="33" y="42"/>
                        <a:pt x="31" y="42"/>
                      </a:cubicBezTo>
                      <a:cubicBezTo>
                        <a:pt x="30" y="42"/>
                        <a:pt x="29" y="41"/>
                        <a:pt x="28" y="40"/>
                      </a:cubicBezTo>
                      <a:cubicBezTo>
                        <a:pt x="27" y="39"/>
                        <a:pt x="26" y="38"/>
                        <a:pt x="26" y="36"/>
                      </a:cubicBezTo>
                      <a:cubicBezTo>
                        <a:pt x="26" y="35"/>
                        <a:pt x="28" y="34"/>
                        <a:pt x="29" y="34"/>
                      </a:cubicBezTo>
                      <a:cubicBezTo>
                        <a:pt x="30" y="33"/>
                        <a:pt x="31" y="33"/>
                        <a:pt x="31" y="33"/>
                      </a:cubicBezTo>
                      <a:cubicBezTo>
                        <a:pt x="31" y="31"/>
                        <a:pt x="28" y="28"/>
                        <a:pt x="26" y="26"/>
                      </a:cubicBezTo>
                      <a:cubicBezTo>
                        <a:pt x="24" y="24"/>
                        <a:pt x="23" y="23"/>
                        <a:pt x="22" y="21"/>
                      </a:cubicBezTo>
                      <a:cubicBezTo>
                        <a:pt x="20" y="19"/>
                        <a:pt x="21" y="17"/>
                        <a:pt x="21" y="16"/>
                      </a:cubicBezTo>
                      <a:cubicBezTo>
                        <a:pt x="22" y="15"/>
                        <a:pt x="24" y="14"/>
                        <a:pt x="27" y="14"/>
                      </a:cubicBezTo>
                      <a:cubicBezTo>
                        <a:pt x="29" y="14"/>
                        <a:pt x="30" y="15"/>
                        <a:pt x="31" y="16"/>
                      </a:cubicBezTo>
                      <a:cubicBezTo>
                        <a:pt x="32" y="17"/>
                        <a:pt x="35" y="18"/>
                        <a:pt x="37" y="17"/>
                      </a:cubicBezTo>
                      <a:cubicBezTo>
                        <a:pt x="37" y="16"/>
                        <a:pt x="37" y="16"/>
                        <a:pt x="37" y="16"/>
                      </a:cubicBezTo>
                      <a:cubicBezTo>
                        <a:pt x="36" y="14"/>
                        <a:pt x="35" y="10"/>
                        <a:pt x="40" y="8"/>
                      </a:cubicBezTo>
                      <a:cubicBezTo>
                        <a:pt x="41" y="8"/>
                        <a:pt x="42" y="7"/>
                        <a:pt x="43" y="7"/>
                      </a:cubicBezTo>
                      <a:cubicBezTo>
                        <a:pt x="46" y="7"/>
                        <a:pt x="47" y="9"/>
                        <a:pt x="48" y="10"/>
                      </a:cubicBez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48" y="10"/>
                        <a:pt x="48" y="10"/>
                        <a:pt x="48" y="9"/>
                      </a:cubicBezTo>
                      <a:cubicBezTo>
                        <a:pt x="50" y="8"/>
                        <a:pt x="52" y="6"/>
                        <a:pt x="56" y="6"/>
                      </a:cubicBezTo>
                      <a:cubicBezTo>
                        <a:pt x="59" y="6"/>
                        <a:pt x="61" y="7"/>
                        <a:pt x="63" y="9"/>
                      </a:cubicBez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3" y="9"/>
                        <a:pt x="64" y="8"/>
                        <a:pt x="64" y="8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64" y="6"/>
                        <a:pt x="65" y="5"/>
                        <a:pt x="66" y="4"/>
                      </a:cubicBezTo>
                      <a:cubicBezTo>
                        <a:pt x="67" y="3"/>
                        <a:pt x="67" y="3"/>
                        <a:pt x="67" y="2"/>
                      </a:cubicBezTo>
                      <a:cubicBezTo>
                        <a:pt x="67" y="2"/>
                        <a:pt x="67" y="1"/>
                        <a:pt x="67" y="1"/>
                      </a:cubicBezTo>
                      <a:cubicBezTo>
                        <a:pt x="67" y="1"/>
                        <a:pt x="67" y="1"/>
                        <a:pt x="67" y="1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4" name="Freeform 1215"/>
                <p:cNvSpPr>
                  <a:spLocks/>
                </p:cNvSpPr>
                <p:nvPr/>
              </p:nvSpPr>
              <p:spPr bwMode="auto">
                <a:xfrm>
                  <a:off x="2433" y="3161"/>
                  <a:ext cx="43" cy="40"/>
                </a:xfrm>
                <a:custGeom>
                  <a:avLst/>
                  <a:gdLst>
                    <a:gd name="T0" fmla="*/ 20 w 45"/>
                    <a:gd name="T1" fmla="*/ 1 h 42"/>
                    <a:gd name="T2" fmla="*/ 15 w 45"/>
                    <a:gd name="T3" fmla="*/ 3 h 42"/>
                    <a:gd name="T4" fmla="*/ 7 w 45"/>
                    <a:gd name="T5" fmla="*/ 3 h 42"/>
                    <a:gd name="T6" fmla="*/ 3 w 45"/>
                    <a:gd name="T7" fmla="*/ 3 h 42"/>
                    <a:gd name="T8" fmla="*/ 4 w 45"/>
                    <a:gd name="T9" fmla="*/ 3 h 42"/>
                    <a:gd name="T10" fmla="*/ 5 w 45"/>
                    <a:gd name="T11" fmla="*/ 11 h 42"/>
                    <a:gd name="T12" fmla="*/ 4 w 45"/>
                    <a:gd name="T13" fmla="*/ 12 h 42"/>
                    <a:gd name="T14" fmla="*/ 6 w 45"/>
                    <a:gd name="T15" fmla="*/ 14 h 42"/>
                    <a:gd name="T16" fmla="*/ 10 w 45"/>
                    <a:gd name="T17" fmla="*/ 16 h 42"/>
                    <a:gd name="T18" fmla="*/ 12 w 45"/>
                    <a:gd name="T19" fmla="*/ 20 h 42"/>
                    <a:gd name="T20" fmla="*/ 10 w 45"/>
                    <a:gd name="T21" fmla="*/ 24 h 42"/>
                    <a:gd name="T22" fmla="*/ 8 w 45"/>
                    <a:gd name="T23" fmla="*/ 27 h 42"/>
                    <a:gd name="T24" fmla="*/ 2 w 45"/>
                    <a:gd name="T25" fmla="*/ 34 h 42"/>
                    <a:gd name="T26" fmla="*/ 0 w 45"/>
                    <a:gd name="T27" fmla="*/ 35 h 42"/>
                    <a:gd name="T28" fmla="*/ 1 w 45"/>
                    <a:gd name="T29" fmla="*/ 37 h 42"/>
                    <a:gd name="T30" fmla="*/ 9 w 45"/>
                    <a:gd name="T31" fmla="*/ 42 h 42"/>
                    <a:gd name="T32" fmla="*/ 27 w 45"/>
                    <a:gd name="T33" fmla="*/ 34 h 42"/>
                    <a:gd name="T34" fmla="*/ 34 w 45"/>
                    <a:gd name="T35" fmla="*/ 31 h 42"/>
                    <a:gd name="T36" fmla="*/ 37 w 45"/>
                    <a:gd name="T37" fmla="*/ 31 h 42"/>
                    <a:gd name="T38" fmla="*/ 39 w 45"/>
                    <a:gd name="T39" fmla="*/ 32 h 42"/>
                    <a:gd name="T40" fmla="*/ 39 w 45"/>
                    <a:gd name="T41" fmla="*/ 32 h 42"/>
                    <a:gd name="T42" fmla="*/ 42 w 45"/>
                    <a:gd name="T43" fmla="*/ 31 h 42"/>
                    <a:gd name="T44" fmla="*/ 41 w 45"/>
                    <a:gd name="T45" fmla="*/ 7 h 42"/>
                    <a:gd name="T46" fmla="*/ 40 w 45"/>
                    <a:gd name="T47" fmla="*/ 6 h 42"/>
                    <a:gd name="T48" fmla="*/ 39 w 45"/>
                    <a:gd name="T49" fmla="*/ 5 h 42"/>
                    <a:gd name="T50" fmla="*/ 39 w 45"/>
                    <a:gd name="T51" fmla="*/ 4 h 42"/>
                    <a:gd name="T52" fmla="*/ 37 w 45"/>
                    <a:gd name="T53" fmla="*/ 3 h 42"/>
                    <a:gd name="T54" fmla="*/ 35 w 45"/>
                    <a:gd name="T55" fmla="*/ 1 h 42"/>
                    <a:gd name="T56" fmla="*/ 34 w 45"/>
                    <a:gd name="T57" fmla="*/ 4 h 42"/>
                    <a:gd name="T58" fmla="*/ 31 w 45"/>
                    <a:gd name="T59" fmla="*/ 7 h 42"/>
                    <a:gd name="T60" fmla="*/ 27 w 45"/>
                    <a:gd name="T61" fmla="*/ 5 h 42"/>
                    <a:gd name="T62" fmla="*/ 25 w 45"/>
                    <a:gd name="T63" fmla="*/ 4 h 42"/>
                    <a:gd name="T64" fmla="*/ 22 w 45"/>
                    <a:gd name="T65" fmla="*/ 2 h 42"/>
                    <a:gd name="T66" fmla="*/ 22 w 45"/>
                    <a:gd name="T67" fmla="*/ 0 h 42"/>
                    <a:gd name="T68" fmla="*/ 22 w 45"/>
                    <a:gd name="T69" fmla="*/ 0 h 42"/>
                    <a:gd name="T70" fmla="*/ 20 w 45"/>
                    <a:gd name="T71" fmla="*/ 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5" h="42">
                      <a:moveTo>
                        <a:pt x="20" y="1"/>
                      </a:moveTo>
                      <a:cubicBezTo>
                        <a:pt x="18" y="1"/>
                        <a:pt x="17" y="2"/>
                        <a:pt x="15" y="3"/>
                      </a:cubicBezTo>
                      <a:cubicBezTo>
                        <a:pt x="13" y="4"/>
                        <a:pt x="10" y="4"/>
                        <a:pt x="7" y="3"/>
                      </a:cubicBezTo>
                      <a:cubicBezTo>
                        <a:pt x="6" y="3"/>
                        <a:pt x="4" y="3"/>
                        <a:pt x="3" y="3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5"/>
                        <a:pt x="8" y="7"/>
                        <a:pt x="5" y="11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2"/>
                        <a:pt x="5" y="13"/>
                        <a:pt x="6" y="14"/>
                      </a:cubicBezTo>
                      <a:cubicBezTo>
                        <a:pt x="7" y="14"/>
                        <a:pt x="8" y="15"/>
                        <a:pt x="10" y="16"/>
                      </a:cubicBezTo>
                      <a:cubicBezTo>
                        <a:pt x="11" y="17"/>
                        <a:pt x="12" y="19"/>
                        <a:pt x="12" y="20"/>
                      </a:cubicBezTo>
                      <a:cubicBezTo>
                        <a:pt x="12" y="22"/>
                        <a:pt x="11" y="23"/>
                        <a:pt x="10" y="24"/>
                      </a:cubicBezTo>
                      <a:cubicBezTo>
                        <a:pt x="8" y="26"/>
                        <a:pt x="8" y="26"/>
                        <a:pt x="8" y="27"/>
                      </a:cubicBezTo>
                      <a:cubicBezTo>
                        <a:pt x="8" y="31"/>
                        <a:pt x="4" y="33"/>
                        <a:pt x="2" y="34"/>
                      </a:cubicBezTo>
                      <a:cubicBezTo>
                        <a:pt x="1" y="34"/>
                        <a:pt x="0" y="35"/>
                        <a:pt x="0" y="35"/>
                      </a:cubicBezTo>
                      <a:cubicBezTo>
                        <a:pt x="0" y="35"/>
                        <a:pt x="0" y="36"/>
                        <a:pt x="1" y="37"/>
                      </a:cubicBezTo>
                      <a:cubicBezTo>
                        <a:pt x="2" y="39"/>
                        <a:pt x="6" y="42"/>
                        <a:pt x="9" y="42"/>
                      </a:cubicBezTo>
                      <a:cubicBezTo>
                        <a:pt x="13" y="42"/>
                        <a:pt x="22" y="39"/>
                        <a:pt x="27" y="34"/>
                      </a:cubicBezTo>
                      <a:cubicBezTo>
                        <a:pt x="30" y="32"/>
                        <a:pt x="32" y="31"/>
                        <a:pt x="34" y="31"/>
                      </a:cubicBezTo>
                      <a:cubicBezTo>
                        <a:pt x="35" y="31"/>
                        <a:pt x="36" y="31"/>
                        <a:pt x="37" y="31"/>
                      </a:cubicBezTo>
                      <a:cubicBezTo>
                        <a:pt x="38" y="31"/>
                        <a:pt x="38" y="32"/>
                        <a:pt x="39" y="32"/>
                      </a:cubicBezTo>
                      <a:cubicBezTo>
                        <a:pt x="39" y="32"/>
                        <a:pt x="39" y="32"/>
                        <a:pt x="39" y="32"/>
                      </a:cubicBezTo>
                      <a:cubicBezTo>
                        <a:pt x="40" y="32"/>
                        <a:pt x="41" y="31"/>
                        <a:pt x="42" y="31"/>
                      </a:cubicBezTo>
                      <a:cubicBezTo>
                        <a:pt x="45" y="29"/>
                        <a:pt x="43" y="12"/>
                        <a:pt x="41" y="7"/>
                      </a:cubicBezTo>
                      <a:cubicBezTo>
                        <a:pt x="40" y="7"/>
                        <a:pt x="40" y="6"/>
                        <a:pt x="40" y="6"/>
                      </a:cubicBezTo>
                      <a:cubicBezTo>
                        <a:pt x="40" y="5"/>
                        <a:pt x="40" y="5"/>
                        <a:pt x="39" y="5"/>
                      </a:cubicBezTo>
                      <a:cubicBezTo>
                        <a:pt x="39" y="5"/>
                        <a:pt x="39" y="5"/>
                        <a:pt x="39" y="4"/>
                      </a:cubicBezTo>
                      <a:cubicBezTo>
                        <a:pt x="38" y="4"/>
                        <a:pt x="38" y="3"/>
                        <a:pt x="37" y="3"/>
                      </a:cubicBezTo>
                      <a:cubicBezTo>
                        <a:pt x="36" y="1"/>
                        <a:pt x="35" y="1"/>
                        <a:pt x="35" y="1"/>
                      </a:cubicBezTo>
                      <a:cubicBezTo>
                        <a:pt x="35" y="1"/>
                        <a:pt x="34" y="2"/>
                        <a:pt x="34" y="4"/>
                      </a:cubicBezTo>
                      <a:cubicBezTo>
                        <a:pt x="34" y="6"/>
                        <a:pt x="32" y="7"/>
                        <a:pt x="31" y="7"/>
                      </a:cubicBezTo>
                      <a:cubicBezTo>
                        <a:pt x="30" y="7"/>
                        <a:pt x="28" y="6"/>
                        <a:pt x="27" y="5"/>
                      </a:cubicBezTo>
                      <a:cubicBezTo>
                        <a:pt x="26" y="5"/>
                        <a:pt x="25" y="4"/>
                        <a:pt x="25" y="4"/>
                      </a:cubicBezTo>
                      <a:cubicBezTo>
                        <a:pt x="23" y="4"/>
                        <a:pt x="22" y="3"/>
                        <a:pt x="22" y="2"/>
                      </a:cubicBezTo>
                      <a:cubicBezTo>
                        <a:pt x="22" y="1"/>
                        <a:pt x="22" y="1"/>
                        <a:pt x="2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1" y="0"/>
                        <a:pt x="21" y="1"/>
                        <a:pt x="2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5" name="Freeform 1216"/>
                <p:cNvSpPr>
                  <a:spLocks/>
                </p:cNvSpPr>
                <p:nvPr/>
              </p:nvSpPr>
              <p:spPr bwMode="auto">
                <a:xfrm>
                  <a:off x="2458" y="3148"/>
                  <a:ext cx="23" cy="15"/>
                </a:xfrm>
                <a:custGeom>
                  <a:avLst/>
                  <a:gdLst>
                    <a:gd name="T0" fmla="*/ 24 w 24"/>
                    <a:gd name="T1" fmla="*/ 11 h 15"/>
                    <a:gd name="T2" fmla="*/ 24 w 24"/>
                    <a:gd name="T3" fmla="*/ 10 h 15"/>
                    <a:gd name="T4" fmla="*/ 17 w 24"/>
                    <a:gd name="T5" fmla="*/ 1 h 15"/>
                    <a:gd name="T6" fmla="*/ 11 w 24"/>
                    <a:gd name="T7" fmla="*/ 2 h 15"/>
                    <a:gd name="T8" fmla="*/ 6 w 24"/>
                    <a:gd name="T9" fmla="*/ 4 h 15"/>
                    <a:gd name="T10" fmla="*/ 6 w 24"/>
                    <a:gd name="T11" fmla="*/ 4 h 15"/>
                    <a:gd name="T12" fmla="*/ 6 w 24"/>
                    <a:gd name="T13" fmla="*/ 5 h 15"/>
                    <a:gd name="T14" fmla="*/ 5 w 24"/>
                    <a:gd name="T15" fmla="*/ 6 h 15"/>
                    <a:gd name="T16" fmla="*/ 5 w 24"/>
                    <a:gd name="T17" fmla="*/ 7 h 15"/>
                    <a:gd name="T18" fmla="*/ 4 w 24"/>
                    <a:gd name="T19" fmla="*/ 8 h 15"/>
                    <a:gd name="T20" fmla="*/ 4 w 24"/>
                    <a:gd name="T21" fmla="*/ 9 h 15"/>
                    <a:gd name="T22" fmla="*/ 3 w 24"/>
                    <a:gd name="T23" fmla="*/ 10 h 15"/>
                    <a:gd name="T24" fmla="*/ 0 w 24"/>
                    <a:gd name="T25" fmla="*/ 13 h 15"/>
                    <a:gd name="T26" fmla="*/ 3 w 24"/>
                    <a:gd name="T27" fmla="*/ 15 h 15"/>
                    <a:gd name="T28" fmla="*/ 4 w 24"/>
                    <a:gd name="T29" fmla="*/ 15 h 15"/>
                    <a:gd name="T30" fmla="*/ 5 w 24"/>
                    <a:gd name="T31" fmla="*/ 13 h 15"/>
                    <a:gd name="T32" fmla="*/ 14 w 24"/>
                    <a:gd name="T33" fmla="*/ 13 h 15"/>
                    <a:gd name="T34" fmla="*/ 16 w 24"/>
                    <a:gd name="T35" fmla="*/ 15 h 15"/>
                    <a:gd name="T36" fmla="*/ 16 w 24"/>
                    <a:gd name="T37" fmla="*/ 15 h 15"/>
                    <a:gd name="T38" fmla="*/ 19 w 24"/>
                    <a:gd name="T39" fmla="*/ 13 h 15"/>
                    <a:gd name="T40" fmla="*/ 24 w 24"/>
                    <a:gd name="T41" fmla="*/ 1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" h="15">
                      <a:moveTo>
                        <a:pt x="24" y="11"/>
                      </a:moveTo>
                      <a:cubicBezTo>
                        <a:pt x="24" y="11"/>
                        <a:pt x="24" y="10"/>
                        <a:pt x="24" y="10"/>
                      </a:cubicBezTo>
                      <a:cubicBezTo>
                        <a:pt x="24" y="8"/>
                        <a:pt x="20" y="4"/>
                        <a:pt x="17" y="1"/>
                      </a:cubicBezTo>
                      <a:cubicBezTo>
                        <a:pt x="16" y="0"/>
                        <a:pt x="13" y="1"/>
                        <a:pt x="11" y="2"/>
                      </a:cubicBezTo>
                      <a:cubicBezTo>
                        <a:pt x="9" y="3"/>
                        <a:pt x="8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5"/>
                      </a:cubicBezTo>
                      <a:cubicBezTo>
                        <a:pt x="6" y="5"/>
                        <a:pt x="6" y="6"/>
                        <a:pt x="5" y="6"/>
                      </a:cubicBezTo>
                      <a:cubicBezTo>
                        <a:pt x="5" y="6"/>
                        <a:pt x="5" y="6"/>
                        <a:pt x="5" y="7"/>
                      </a:cubicBezTo>
                      <a:cubicBezTo>
                        <a:pt x="5" y="7"/>
                        <a:pt x="5" y="8"/>
                        <a:pt x="4" y="8"/>
                      </a:cubicBez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4" y="9"/>
                        <a:pt x="3" y="10"/>
                        <a:pt x="3" y="10"/>
                      </a:cubicBezTo>
                      <a:cubicBezTo>
                        <a:pt x="2" y="11"/>
                        <a:pt x="1" y="12"/>
                        <a:pt x="0" y="13"/>
                      </a:cubicBezTo>
                      <a:cubicBezTo>
                        <a:pt x="1" y="14"/>
                        <a:pt x="2" y="14"/>
                        <a:pt x="3" y="15"/>
                      </a:cubicBezTo>
                      <a:cubicBezTo>
                        <a:pt x="3" y="15"/>
                        <a:pt x="4" y="15"/>
                        <a:pt x="4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7" y="9"/>
                        <a:pt x="11" y="9"/>
                        <a:pt x="14" y="13"/>
                      </a:cubicBezTo>
                      <a:cubicBezTo>
                        <a:pt x="15" y="14"/>
                        <a:pt x="15" y="14"/>
                        <a:pt x="16" y="15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7" y="14"/>
                        <a:pt x="18" y="14"/>
                        <a:pt x="19" y="13"/>
                      </a:cubicBezTo>
                      <a:cubicBezTo>
                        <a:pt x="21" y="13"/>
                        <a:pt x="23" y="12"/>
                        <a:pt x="2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6" name="Freeform 1217"/>
                <p:cNvSpPr>
                  <a:spLocks/>
                </p:cNvSpPr>
                <p:nvPr/>
              </p:nvSpPr>
              <p:spPr bwMode="auto">
                <a:xfrm>
                  <a:off x="2477" y="3096"/>
                  <a:ext cx="84" cy="125"/>
                </a:xfrm>
                <a:custGeom>
                  <a:avLst/>
                  <a:gdLst>
                    <a:gd name="T0" fmla="*/ 4 w 88"/>
                    <a:gd name="T1" fmla="*/ 27 h 130"/>
                    <a:gd name="T2" fmla="*/ 2 w 88"/>
                    <a:gd name="T3" fmla="*/ 33 h 130"/>
                    <a:gd name="T4" fmla="*/ 5 w 88"/>
                    <a:gd name="T5" fmla="*/ 40 h 130"/>
                    <a:gd name="T6" fmla="*/ 7 w 88"/>
                    <a:gd name="T7" fmla="*/ 46 h 130"/>
                    <a:gd name="T8" fmla="*/ 11 w 88"/>
                    <a:gd name="T9" fmla="*/ 42 h 130"/>
                    <a:gd name="T10" fmla="*/ 15 w 88"/>
                    <a:gd name="T11" fmla="*/ 38 h 130"/>
                    <a:gd name="T12" fmla="*/ 17 w 88"/>
                    <a:gd name="T13" fmla="*/ 43 h 130"/>
                    <a:gd name="T14" fmla="*/ 15 w 88"/>
                    <a:gd name="T15" fmla="*/ 56 h 130"/>
                    <a:gd name="T16" fmla="*/ 17 w 88"/>
                    <a:gd name="T17" fmla="*/ 58 h 130"/>
                    <a:gd name="T18" fmla="*/ 33 w 88"/>
                    <a:gd name="T19" fmla="*/ 56 h 130"/>
                    <a:gd name="T20" fmla="*/ 31 w 88"/>
                    <a:gd name="T21" fmla="*/ 64 h 130"/>
                    <a:gd name="T22" fmla="*/ 38 w 88"/>
                    <a:gd name="T23" fmla="*/ 69 h 130"/>
                    <a:gd name="T24" fmla="*/ 36 w 88"/>
                    <a:gd name="T25" fmla="*/ 78 h 130"/>
                    <a:gd name="T26" fmla="*/ 28 w 88"/>
                    <a:gd name="T27" fmla="*/ 86 h 130"/>
                    <a:gd name="T28" fmla="*/ 19 w 88"/>
                    <a:gd name="T29" fmla="*/ 89 h 130"/>
                    <a:gd name="T30" fmla="*/ 19 w 88"/>
                    <a:gd name="T31" fmla="*/ 91 h 130"/>
                    <a:gd name="T32" fmla="*/ 12 w 88"/>
                    <a:gd name="T33" fmla="*/ 105 h 130"/>
                    <a:gd name="T34" fmla="*/ 14 w 88"/>
                    <a:gd name="T35" fmla="*/ 106 h 130"/>
                    <a:gd name="T36" fmla="*/ 20 w 88"/>
                    <a:gd name="T37" fmla="*/ 106 h 130"/>
                    <a:gd name="T38" fmla="*/ 28 w 88"/>
                    <a:gd name="T39" fmla="*/ 109 h 130"/>
                    <a:gd name="T40" fmla="*/ 37 w 88"/>
                    <a:gd name="T41" fmla="*/ 108 h 130"/>
                    <a:gd name="T42" fmla="*/ 37 w 88"/>
                    <a:gd name="T43" fmla="*/ 115 h 130"/>
                    <a:gd name="T44" fmla="*/ 28 w 88"/>
                    <a:gd name="T45" fmla="*/ 117 h 130"/>
                    <a:gd name="T46" fmla="*/ 24 w 88"/>
                    <a:gd name="T47" fmla="*/ 117 h 130"/>
                    <a:gd name="T48" fmla="*/ 16 w 88"/>
                    <a:gd name="T49" fmla="*/ 127 h 130"/>
                    <a:gd name="T50" fmla="*/ 25 w 88"/>
                    <a:gd name="T51" fmla="*/ 128 h 130"/>
                    <a:gd name="T52" fmla="*/ 30 w 88"/>
                    <a:gd name="T53" fmla="*/ 123 h 130"/>
                    <a:gd name="T54" fmla="*/ 33 w 88"/>
                    <a:gd name="T55" fmla="*/ 123 h 130"/>
                    <a:gd name="T56" fmla="*/ 46 w 88"/>
                    <a:gd name="T57" fmla="*/ 120 h 130"/>
                    <a:gd name="T58" fmla="*/ 53 w 88"/>
                    <a:gd name="T59" fmla="*/ 121 h 130"/>
                    <a:gd name="T60" fmla="*/ 68 w 88"/>
                    <a:gd name="T61" fmla="*/ 119 h 130"/>
                    <a:gd name="T62" fmla="*/ 69 w 88"/>
                    <a:gd name="T63" fmla="*/ 119 h 130"/>
                    <a:gd name="T64" fmla="*/ 80 w 88"/>
                    <a:gd name="T65" fmla="*/ 115 h 130"/>
                    <a:gd name="T66" fmla="*/ 79 w 88"/>
                    <a:gd name="T67" fmla="*/ 104 h 130"/>
                    <a:gd name="T68" fmla="*/ 88 w 88"/>
                    <a:gd name="T69" fmla="*/ 95 h 130"/>
                    <a:gd name="T70" fmla="*/ 80 w 88"/>
                    <a:gd name="T71" fmla="*/ 90 h 130"/>
                    <a:gd name="T72" fmla="*/ 71 w 88"/>
                    <a:gd name="T73" fmla="*/ 90 h 130"/>
                    <a:gd name="T74" fmla="*/ 68 w 88"/>
                    <a:gd name="T75" fmla="*/ 81 h 130"/>
                    <a:gd name="T76" fmla="*/ 60 w 88"/>
                    <a:gd name="T77" fmla="*/ 65 h 130"/>
                    <a:gd name="T78" fmla="*/ 51 w 88"/>
                    <a:gd name="T79" fmla="*/ 49 h 130"/>
                    <a:gd name="T80" fmla="*/ 44 w 88"/>
                    <a:gd name="T81" fmla="*/ 44 h 130"/>
                    <a:gd name="T82" fmla="*/ 37 w 88"/>
                    <a:gd name="T83" fmla="*/ 43 h 130"/>
                    <a:gd name="T84" fmla="*/ 32 w 88"/>
                    <a:gd name="T85" fmla="*/ 42 h 130"/>
                    <a:gd name="T86" fmla="*/ 46 w 88"/>
                    <a:gd name="T87" fmla="*/ 15 h 130"/>
                    <a:gd name="T88" fmla="*/ 28 w 88"/>
                    <a:gd name="T89" fmla="*/ 15 h 130"/>
                    <a:gd name="T90" fmla="*/ 22 w 88"/>
                    <a:gd name="T91" fmla="*/ 8 h 130"/>
                    <a:gd name="T92" fmla="*/ 30 w 88"/>
                    <a:gd name="T93" fmla="*/ 0 h 130"/>
                    <a:gd name="T94" fmla="*/ 16 w 88"/>
                    <a:gd name="T95" fmla="*/ 1 h 130"/>
                    <a:gd name="T96" fmla="*/ 11 w 88"/>
                    <a:gd name="T97" fmla="*/ 8 h 130"/>
                    <a:gd name="T98" fmla="*/ 6 w 88"/>
                    <a:gd name="T99" fmla="*/ 15 h 130"/>
                    <a:gd name="T100" fmla="*/ 4 w 88"/>
                    <a:gd name="T101" fmla="*/ 21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88" h="130">
                      <a:moveTo>
                        <a:pt x="6" y="23"/>
                      </a:moveTo>
                      <a:cubicBezTo>
                        <a:pt x="6" y="25"/>
                        <a:pt x="5" y="26"/>
                        <a:pt x="4" y="27"/>
                      </a:cubicBezTo>
                      <a:cubicBezTo>
                        <a:pt x="2" y="29"/>
                        <a:pt x="1" y="30"/>
                        <a:pt x="0" y="32"/>
                      </a:cubicBezTo>
                      <a:cubicBezTo>
                        <a:pt x="0" y="33"/>
                        <a:pt x="0" y="33"/>
                        <a:pt x="2" y="33"/>
                      </a:cubicBezTo>
                      <a:cubicBezTo>
                        <a:pt x="4" y="34"/>
                        <a:pt x="6" y="34"/>
                        <a:pt x="6" y="37"/>
                      </a:cubicBezTo>
                      <a:cubicBezTo>
                        <a:pt x="7" y="38"/>
                        <a:pt x="6" y="39"/>
                        <a:pt x="5" y="40"/>
                      </a:cubicBezTo>
                      <a:cubicBezTo>
                        <a:pt x="6" y="41"/>
                        <a:pt x="6" y="43"/>
                        <a:pt x="6" y="44"/>
                      </a:cubicBezTo>
                      <a:cubicBezTo>
                        <a:pt x="6" y="46"/>
                        <a:pt x="6" y="46"/>
                        <a:pt x="7" y="46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10" y="46"/>
                        <a:pt x="10" y="44"/>
                        <a:pt x="11" y="42"/>
                      </a:cubicBezTo>
                      <a:cubicBezTo>
                        <a:pt x="11" y="40"/>
                        <a:pt x="12" y="38"/>
                        <a:pt x="14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8"/>
                        <a:pt x="16" y="38"/>
                        <a:pt x="16" y="39"/>
                      </a:cubicBezTo>
                      <a:cubicBezTo>
                        <a:pt x="17" y="40"/>
                        <a:pt x="17" y="41"/>
                        <a:pt x="17" y="43"/>
                      </a:cubicBezTo>
                      <a:cubicBezTo>
                        <a:pt x="17" y="44"/>
                        <a:pt x="16" y="45"/>
                        <a:pt x="17" y="46"/>
                      </a:cubicBezTo>
                      <a:cubicBezTo>
                        <a:pt x="18" y="50"/>
                        <a:pt x="16" y="53"/>
                        <a:pt x="15" y="56"/>
                      </a:cubicBezTo>
                      <a:cubicBezTo>
                        <a:pt x="14" y="56"/>
                        <a:pt x="14" y="57"/>
                        <a:pt x="13" y="58"/>
                      </a:cubicBezTo>
                      <a:cubicBezTo>
                        <a:pt x="14" y="58"/>
                        <a:pt x="15" y="58"/>
                        <a:pt x="17" y="58"/>
                      </a:cubicBezTo>
                      <a:cubicBezTo>
                        <a:pt x="21" y="58"/>
                        <a:pt x="24" y="57"/>
                        <a:pt x="26" y="56"/>
                      </a:cubicBezTo>
                      <a:cubicBezTo>
                        <a:pt x="29" y="53"/>
                        <a:pt x="32" y="53"/>
                        <a:pt x="33" y="56"/>
                      </a:cubicBezTo>
                      <a:cubicBezTo>
                        <a:pt x="34" y="58"/>
                        <a:pt x="33" y="60"/>
                        <a:pt x="32" y="62"/>
                      </a:cubicBezTo>
                      <a:cubicBezTo>
                        <a:pt x="31" y="63"/>
                        <a:pt x="31" y="64"/>
                        <a:pt x="31" y="64"/>
                      </a:cubicBezTo>
                      <a:cubicBezTo>
                        <a:pt x="31" y="65"/>
                        <a:pt x="32" y="65"/>
                        <a:pt x="33" y="66"/>
                      </a:cubicBezTo>
                      <a:cubicBezTo>
                        <a:pt x="35" y="67"/>
                        <a:pt x="37" y="67"/>
                        <a:pt x="38" y="69"/>
                      </a:cubicBezTo>
                      <a:cubicBezTo>
                        <a:pt x="38" y="70"/>
                        <a:pt x="37" y="72"/>
                        <a:pt x="37" y="73"/>
                      </a:cubicBezTo>
                      <a:cubicBezTo>
                        <a:pt x="36" y="74"/>
                        <a:pt x="36" y="76"/>
                        <a:pt x="36" y="78"/>
                      </a:cubicBezTo>
                      <a:cubicBezTo>
                        <a:pt x="36" y="79"/>
                        <a:pt x="36" y="81"/>
                        <a:pt x="36" y="83"/>
                      </a:cubicBezTo>
                      <a:cubicBezTo>
                        <a:pt x="35" y="85"/>
                        <a:pt x="31" y="86"/>
                        <a:pt x="28" y="86"/>
                      </a:cubicBezTo>
                      <a:cubicBezTo>
                        <a:pt x="24" y="86"/>
                        <a:pt x="22" y="85"/>
                        <a:pt x="21" y="84"/>
                      </a:cubicBezTo>
                      <a:cubicBezTo>
                        <a:pt x="22" y="86"/>
                        <a:pt x="20" y="88"/>
                        <a:pt x="19" y="89"/>
                      </a:cubicBezTo>
                      <a:cubicBezTo>
                        <a:pt x="19" y="90"/>
                        <a:pt x="18" y="90"/>
                        <a:pt x="18" y="91"/>
                      </a:cubicBezTo>
                      <a:cubicBezTo>
                        <a:pt x="18" y="91"/>
                        <a:pt x="19" y="91"/>
                        <a:pt x="19" y="91"/>
                      </a:cubicBezTo>
                      <a:cubicBezTo>
                        <a:pt x="21" y="92"/>
                        <a:pt x="24" y="93"/>
                        <a:pt x="24" y="95"/>
                      </a:cubicBezTo>
                      <a:cubicBezTo>
                        <a:pt x="25" y="100"/>
                        <a:pt x="18" y="103"/>
                        <a:pt x="12" y="105"/>
                      </a:cubicBezTo>
                      <a:cubicBezTo>
                        <a:pt x="12" y="105"/>
                        <a:pt x="12" y="105"/>
                        <a:pt x="11" y="105"/>
                      </a:cubicBezTo>
                      <a:cubicBezTo>
                        <a:pt x="12" y="106"/>
                        <a:pt x="13" y="106"/>
                        <a:pt x="14" y="106"/>
                      </a:cubicBezTo>
                      <a:cubicBezTo>
                        <a:pt x="14" y="106"/>
                        <a:pt x="15" y="106"/>
                        <a:pt x="15" y="106"/>
                      </a:cubicBezTo>
                      <a:cubicBezTo>
                        <a:pt x="17" y="104"/>
                        <a:pt x="19" y="106"/>
                        <a:pt x="20" y="106"/>
                      </a:cubicBezTo>
                      <a:cubicBezTo>
                        <a:pt x="21" y="107"/>
                        <a:pt x="21" y="107"/>
                        <a:pt x="23" y="107"/>
                      </a:cubicBezTo>
                      <a:cubicBezTo>
                        <a:pt x="25" y="107"/>
                        <a:pt x="26" y="108"/>
                        <a:pt x="28" y="109"/>
                      </a:cubicBezTo>
                      <a:cubicBezTo>
                        <a:pt x="30" y="109"/>
                        <a:pt x="32" y="110"/>
                        <a:pt x="34" y="109"/>
                      </a:cubicBezTo>
                      <a:cubicBezTo>
                        <a:pt x="35" y="109"/>
                        <a:pt x="36" y="108"/>
                        <a:pt x="37" y="108"/>
                      </a:cubicBezTo>
                      <a:cubicBezTo>
                        <a:pt x="39" y="108"/>
                        <a:pt x="40" y="110"/>
                        <a:pt x="40" y="110"/>
                      </a:cubicBezTo>
                      <a:cubicBezTo>
                        <a:pt x="41" y="112"/>
                        <a:pt x="39" y="113"/>
                        <a:pt x="37" y="115"/>
                      </a:cubicBezTo>
                      <a:cubicBezTo>
                        <a:pt x="35" y="117"/>
                        <a:pt x="32" y="117"/>
                        <a:pt x="31" y="117"/>
                      </a:cubicBezTo>
                      <a:cubicBezTo>
                        <a:pt x="30" y="117"/>
                        <a:pt x="29" y="117"/>
                        <a:pt x="28" y="117"/>
                      </a:cubicBezTo>
                      <a:cubicBezTo>
                        <a:pt x="27" y="117"/>
                        <a:pt x="27" y="117"/>
                        <a:pt x="26" y="117"/>
                      </a:cubicBezTo>
                      <a:cubicBezTo>
                        <a:pt x="25" y="117"/>
                        <a:pt x="24" y="117"/>
                        <a:pt x="24" y="117"/>
                      </a:cubicBezTo>
                      <a:cubicBezTo>
                        <a:pt x="21" y="119"/>
                        <a:pt x="14" y="126"/>
                        <a:pt x="11" y="130"/>
                      </a:cubicBezTo>
                      <a:cubicBezTo>
                        <a:pt x="13" y="129"/>
                        <a:pt x="14" y="128"/>
                        <a:pt x="16" y="127"/>
                      </a:cubicBezTo>
                      <a:cubicBezTo>
                        <a:pt x="20" y="125"/>
                        <a:pt x="22" y="126"/>
                        <a:pt x="24" y="128"/>
                      </a:cubicBezTo>
                      <a:cubicBezTo>
                        <a:pt x="25" y="128"/>
                        <a:pt x="25" y="128"/>
                        <a:pt x="25" y="128"/>
                      </a:cubicBezTo>
                      <a:cubicBezTo>
                        <a:pt x="25" y="128"/>
                        <a:pt x="26" y="127"/>
                        <a:pt x="26" y="127"/>
                      </a:cubicBezTo>
                      <a:cubicBezTo>
                        <a:pt x="27" y="125"/>
                        <a:pt x="28" y="123"/>
                        <a:pt x="30" y="123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1" y="123"/>
                        <a:pt x="32" y="123"/>
                        <a:pt x="33" y="123"/>
                      </a:cubicBezTo>
                      <a:cubicBezTo>
                        <a:pt x="34" y="122"/>
                        <a:pt x="36" y="122"/>
                        <a:pt x="39" y="122"/>
                      </a:cubicBezTo>
                      <a:cubicBezTo>
                        <a:pt x="42" y="123"/>
                        <a:pt x="44" y="122"/>
                        <a:pt x="46" y="120"/>
                      </a:cubicBezTo>
                      <a:cubicBezTo>
                        <a:pt x="46" y="120"/>
                        <a:pt x="47" y="119"/>
                        <a:pt x="48" y="119"/>
                      </a:cubicBezTo>
                      <a:cubicBezTo>
                        <a:pt x="50" y="119"/>
                        <a:pt x="52" y="120"/>
                        <a:pt x="53" y="121"/>
                      </a:cubicBezTo>
                      <a:cubicBezTo>
                        <a:pt x="54" y="121"/>
                        <a:pt x="55" y="122"/>
                        <a:pt x="55" y="122"/>
                      </a:cubicBezTo>
                      <a:cubicBezTo>
                        <a:pt x="58" y="120"/>
                        <a:pt x="65" y="119"/>
                        <a:pt x="68" y="119"/>
                      </a:cubicBezTo>
                      <a:cubicBezTo>
                        <a:pt x="69" y="119"/>
                        <a:pt x="69" y="119"/>
                        <a:pt x="69" y="119"/>
                      </a:cubicBezTo>
                      <a:cubicBezTo>
                        <a:pt x="69" y="119"/>
                        <a:pt x="69" y="119"/>
                        <a:pt x="69" y="119"/>
                      </a:cubicBezTo>
                      <a:cubicBezTo>
                        <a:pt x="72" y="119"/>
                        <a:pt x="79" y="117"/>
                        <a:pt x="82" y="114"/>
                      </a:cubicBezTo>
                      <a:cubicBezTo>
                        <a:pt x="81" y="114"/>
                        <a:pt x="81" y="114"/>
                        <a:pt x="80" y="115"/>
                      </a:cubicBezTo>
                      <a:cubicBezTo>
                        <a:pt x="78" y="115"/>
                        <a:pt x="76" y="114"/>
                        <a:pt x="76" y="113"/>
                      </a:cubicBezTo>
                      <a:cubicBezTo>
                        <a:pt x="75" y="110"/>
                        <a:pt x="76" y="107"/>
                        <a:pt x="79" y="104"/>
                      </a:cubicBezTo>
                      <a:cubicBezTo>
                        <a:pt x="80" y="104"/>
                        <a:pt x="81" y="103"/>
                        <a:pt x="82" y="102"/>
                      </a:cubicBezTo>
                      <a:cubicBezTo>
                        <a:pt x="85" y="100"/>
                        <a:pt x="88" y="98"/>
                        <a:pt x="88" y="95"/>
                      </a:cubicBezTo>
                      <a:cubicBezTo>
                        <a:pt x="88" y="94"/>
                        <a:pt x="88" y="94"/>
                        <a:pt x="87" y="93"/>
                      </a:cubicBezTo>
                      <a:cubicBezTo>
                        <a:pt x="85" y="92"/>
                        <a:pt x="82" y="90"/>
                        <a:pt x="80" y="90"/>
                      </a:cubicBezTo>
                      <a:cubicBezTo>
                        <a:pt x="80" y="90"/>
                        <a:pt x="80" y="90"/>
                        <a:pt x="80" y="90"/>
                      </a:cubicBezTo>
                      <a:cubicBezTo>
                        <a:pt x="78" y="94"/>
                        <a:pt x="73" y="94"/>
                        <a:pt x="71" y="90"/>
                      </a:cubicBezTo>
                      <a:cubicBezTo>
                        <a:pt x="69" y="87"/>
                        <a:pt x="70" y="85"/>
                        <a:pt x="71" y="84"/>
                      </a:cubicBezTo>
                      <a:cubicBezTo>
                        <a:pt x="69" y="83"/>
                        <a:pt x="69" y="82"/>
                        <a:pt x="68" y="81"/>
                      </a:cubicBezTo>
                      <a:cubicBezTo>
                        <a:pt x="68" y="80"/>
                        <a:pt x="66" y="78"/>
                        <a:pt x="67" y="76"/>
                      </a:cubicBezTo>
                      <a:cubicBezTo>
                        <a:pt x="67" y="74"/>
                        <a:pt x="64" y="65"/>
                        <a:pt x="60" y="65"/>
                      </a:cubicBezTo>
                      <a:cubicBezTo>
                        <a:pt x="54" y="63"/>
                        <a:pt x="52" y="56"/>
                        <a:pt x="51" y="51"/>
                      </a:cubicBezTo>
                      <a:cubicBezTo>
                        <a:pt x="51" y="51"/>
                        <a:pt x="51" y="50"/>
                        <a:pt x="51" y="49"/>
                      </a:cubicBezTo>
                      <a:cubicBezTo>
                        <a:pt x="51" y="48"/>
                        <a:pt x="50" y="48"/>
                        <a:pt x="49" y="48"/>
                      </a:cubicBezTo>
                      <a:cubicBezTo>
                        <a:pt x="47" y="47"/>
                        <a:pt x="45" y="47"/>
                        <a:pt x="44" y="44"/>
                      </a:cubicBezTo>
                      <a:cubicBezTo>
                        <a:pt x="43" y="43"/>
                        <a:pt x="42" y="43"/>
                        <a:pt x="40" y="43"/>
                      </a:cubicBezTo>
                      <a:cubicBezTo>
                        <a:pt x="39" y="43"/>
                        <a:pt x="38" y="43"/>
                        <a:pt x="37" y="43"/>
                      </a:cubicBezTo>
                      <a:cubicBezTo>
                        <a:pt x="36" y="43"/>
                        <a:pt x="36" y="44"/>
                        <a:pt x="35" y="44"/>
                      </a:cubicBezTo>
                      <a:cubicBezTo>
                        <a:pt x="34" y="43"/>
                        <a:pt x="33" y="43"/>
                        <a:pt x="32" y="42"/>
                      </a:cubicBezTo>
                      <a:cubicBezTo>
                        <a:pt x="31" y="39"/>
                        <a:pt x="35" y="35"/>
                        <a:pt x="38" y="33"/>
                      </a:cubicBezTo>
                      <a:cubicBezTo>
                        <a:pt x="41" y="31"/>
                        <a:pt x="45" y="19"/>
                        <a:pt x="46" y="15"/>
                      </a:cubicBezTo>
                      <a:cubicBezTo>
                        <a:pt x="45" y="15"/>
                        <a:pt x="42" y="14"/>
                        <a:pt x="37" y="14"/>
                      </a:cubicBezTo>
                      <a:cubicBezTo>
                        <a:pt x="32" y="14"/>
                        <a:pt x="29" y="15"/>
                        <a:pt x="28" y="15"/>
                      </a:cubicBezTo>
                      <a:cubicBezTo>
                        <a:pt x="25" y="17"/>
                        <a:pt x="21" y="15"/>
                        <a:pt x="20" y="12"/>
                      </a:cubicBezTo>
                      <a:cubicBezTo>
                        <a:pt x="20" y="10"/>
                        <a:pt x="21" y="9"/>
                        <a:pt x="22" y="8"/>
                      </a:cubicBezTo>
                      <a:cubicBezTo>
                        <a:pt x="25" y="7"/>
                        <a:pt x="29" y="2"/>
                        <a:pt x="30" y="1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0"/>
                        <a:pt x="29" y="0"/>
                        <a:pt x="29" y="0"/>
                      </a:cubicBezTo>
                      <a:cubicBezTo>
                        <a:pt x="27" y="2"/>
                        <a:pt x="23" y="2"/>
                        <a:pt x="16" y="1"/>
                      </a:cubicBezTo>
                      <a:cubicBezTo>
                        <a:pt x="15" y="0"/>
                        <a:pt x="14" y="0"/>
                        <a:pt x="13" y="1"/>
                      </a:cubicBezTo>
                      <a:cubicBezTo>
                        <a:pt x="12" y="3"/>
                        <a:pt x="11" y="6"/>
                        <a:pt x="11" y="8"/>
                      </a:cubicBezTo>
                      <a:cubicBezTo>
                        <a:pt x="11" y="11"/>
                        <a:pt x="9" y="12"/>
                        <a:pt x="8" y="14"/>
                      </a:cubicBezTo>
                      <a:cubicBezTo>
                        <a:pt x="7" y="14"/>
                        <a:pt x="6" y="15"/>
                        <a:pt x="6" y="15"/>
                      </a:cubicBezTo>
                      <a:cubicBezTo>
                        <a:pt x="7" y="17"/>
                        <a:pt x="6" y="18"/>
                        <a:pt x="6" y="20"/>
                      </a:cubicBezTo>
                      <a:cubicBezTo>
                        <a:pt x="5" y="20"/>
                        <a:pt x="4" y="21"/>
                        <a:pt x="4" y="21"/>
                      </a:cubicBezTo>
                      <a:cubicBezTo>
                        <a:pt x="4" y="21"/>
                        <a:pt x="5" y="22"/>
                        <a:pt x="6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7" name="Freeform 1218"/>
                <p:cNvSpPr>
                  <a:spLocks/>
                </p:cNvSpPr>
                <p:nvPr/>
              </p:nvSpPr>
              <p:spPr bwMode="auto">
                <a:xfrm>
                  <a:off x="2632" y="3111"/>
                  <a:ext cx="28" cy="41"/>
                </a:xfrm>
                <a:custGeom>
                  <a:avLst/>
                  <a:gdLst>
                    <a:gd name="T0" fmla="*/ 14 w 29"/>
                    <a:gd name="T1" fmla="*/ 38 h 43"/>
                    <a:gd name="T2" fmla="*/ 17 w 29"/>
                    <a:gd name="T3" fmla="*/ 36 h 43"/>
                    <a:gd name="T4" fmla="*/ 23 w 29"/>
                    <a:gd name="T5" fmla="*/ 38 h 43"/>
                    <a:gd name="T6" fmla="*/ 26 w 29"/>
                    <a:gd name="T7" fmla="*/ 40 h 43"/>
                    <a:gd name="T8" fmla="*/ 28 w 29"/>
                    <a:gd name="T9" fmla="*/ 39 h 43"/>
                    <a:gd name="T10" fmla="*/ 26 w 29"/>
                    <a:gd name="T11" fmla="*/ 34 h 43"/>
                    <a:gd name="T12" fmla="*/ 23 w 29"/>
                    <a:gd name="T13" fmla="*/ 36 h 43"/>
                    <a:gd name="T14" fmla="*/ 19 w 29"/>
                    <a:gd name="T15" fmla="*/ 33 h 43"/>
                    <a:gd name="T16" fmla="*/ 20 w 29"/>
                    <a:gd name="T17" fmla="*/ 27 h 43"/>
                    <a:gd name="T18" fmla="*/ 22 w 29"/>
                    <a:gd name="T19" fmla="*/ 24 h 43"/>
                    <a:gd name="T20" fmla="*/ 27 w 29"/>
                    <a:gd name="T21" fmla="*/ 21 h 43"/>
                    <a:gd name="T22" fmla="*/ 29 w 29"/>
                    <a:gd name="T23" fmla="*/ 21 h 43"/>
                    <a:gd name="T24" fmla="*/ 25 w 29"/>
                    <a:gd name="T25" fmla="*/ 18 h 43"/>
                    <a:gd name="T26" fmla="*/ 22 w 29"/>
                    <a:gd name="T27" fmla="*/ 13 h 43"/>
                    <a:gd name="T28" fmla="*/ 24 w 29"/>
                    <a:gd name="T29" fmla="*/ 7 h 43"/>
                    <a:gd name="T30" fmla="*/ 25 w 29"/>
                    <a:gd name="T31" fmla="*/ 0 h 43"/>
                    <a:gd name="T32" fmla="*/ 24 w 29"/>
                    <a:gd name="T33" fmla="*/ 0 h 43"/>
                    <a:gd name="T34" fmla="*/ 20 w 29"/>
                    <a:gd name="T35" fmla="*/ 3 h 43"/>
                    <a:gd name="T36" fmla="*/ 14 w 29"/>
                    <a:gd name="T37" fmla="*/ 8 h 43"/>
                    <a:gd name="T38" fmla="*/ 13 w 29"/>
                    <a:gd name="T39" fmla="*/ 13 h 43"/>
                    <a:gd name="T40" fmla="*/ 11 w 29"/>
                    <a:gd name="T41" fmla="*/ 14 h 43"/>
                    <a:gd name="T42" fmla="*/ 8 w 29"/>
                    <a:gd name="T43" fmla="*/ 12 h 43"/>
                    <a:gd name="T44" fmla="*/ 5 w 29"/>
                    <a:gd name="T45" fmla="*/ 10 h 43"/>
                    <a:gd name="T46" fmla="*/ 5 w 29"/>
                    <a:gd name="T47" fmla="*/ 10 h 43"/>
                    <a:gd name="T48" fmla="*/ 3 w 29"/>
                    <a:gd name="T49" fmla="*/ 14 h 43"/>
                    <a:gd name="T50" fmla="*/ 1 w 29"/>
                    <a:gd name="T51" fmla="*/ 17 h 43"/>
                    <a:gd name="T52" fmla="*/ 2 w 29"/>
                    <a:gd name="T53" fmla="*/ 28 h 43"/>
                    <a:gd name="T54" fmla="*/ 2 w 29"/>
                    <a:gd name="T55" fmla="*/ 29 h 43"/>
                    <a:gd name="T56" fmla="*/ 4 w 29"/>
                    <a:gd name="T57" fmla="*/ 33 h 43"/>
                    <a:gd name="T58" fmla="*/ 6 w 29"/>
                    <a:gd name="T59" fmla="*/ 40 h 43"/>
                    <a:gd name="T60" fmla="*/ 7 w 29"/>
                    <a:gd name="T61" fmla="*/ 42 h 43"/>
                    <a:gd name="T62" fmla="*/ 7 w 29"/>
                    <a:gd name="T63" fmla="*/ 42 h 43"/>
                    <a:gd name="T64" fmla="*/ 9 w 29"/>
                    <a:gd name="T65" fmla="*/ 42 h 43"/>
                    <a:gd name="T66" fmla="*/ 9 w 29"/>
                    <a:gd name="T67" fmla="*/ 42 h 43"/>
                    <a:gd name="T68" fmla="*/ 11 w 29"/>
                    <a:gd name="T69" fmla="*/ 42 h 43"/>
                    <a:gd name="T70" fmla="*/ 12 w 29"/>
                    <a:gd name="T71" fmla="*/ 42 h 43"/>
                    <a:gd name="T72" fmla="*/ 14 w 29"/>
                    <a:gd name="T73" fmla="*/ 42 h 43"/>
                    <a:gd name="T74" fmla="*/ 14 w 29"/>
                    <a:gd name="T75" fmla="*/ 42 h 43"/>
                    <a:gd name="T76" fmla="*/ 16 w 29"/>
                    <a:gd name="T77" fmla="*/ 43 h 43"/>
                    <a:gd name="T78" fmla="*/ 16 w 29"/>
                    <a:gd name="T79" fmla="*/ 43 h 43"/>
                    <a:gd name="T80" fmla="*/ 14 w 29"/>
                    <a:gd name="T81" fmla="*/ 38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9" h="43">
                      <a:moveTo>
                        <a:pt x="14" y="38"/>
                      </a:moveTo>
                      <a:cubicBezTo>
                        <a:pt x="14" y="37"/>
                        <a:pt x="15" y="36"/>
                        <a:pt x="17" y="36"/>
                      </a:cubicBezTo>
                      <a:cubicBezTo>
                        <a:pt x="19" y="36"/>
                        <a:pt x="22" y="38"/>
                        <a:pt x="23" y="38"/>
                      </a:cubicBezTo>
                      <a:cubicBezTo>
                        <a:pt x="24" y="39"/>
                        <a:pt x="25" y="40"/>
                        <a:pt x="26" y="40"/>
                      </a:cubicBezTo>
                      <a:cubicBezTo>
                        <a:pt x="27" y="40"/>
                        <a:pt x="28" y="39"/>
                        <a:pt x="28" y="39"/>
                      </a:cubicBezTo>
                      <a:cubicBezTo>
                        <a:pt x="28" y="38"/>
                        <a:pt x="27" y="35"/>
                        <a:pt x="26" y="34"/>
                      </a:cubicBezTo>
                      <a:cubicBezTo>
                        <a:pt x="25" y="35"/>
                        <a:pt x="24" y="36"/>
                        <a:pt x="23" y="36"/>
                      </a:cubicBezTo>
                      <a:cubicBezTo>
                        <a:pt x="21" y="36"/>
                        <a:pt x="19" y="34"/>
                        <a:pt x="19" y="33"/>
                      </a:cubicBezTo>
                      <a:cubicBezTo>
                        <a:pt x="17" y="31"/>
                        <a:pt x="19" y="29"/>
                        <a:pt x="20" y="27"/>
                      </a:cubicBezTo>
                      <a:cubicBezTo>
                        <a:pt x="21" y="26"/>
                        <a:pt x="21" y="25"/>
                        <a:pt x="22" y="24"/>
                      </a:cubicBezTo>
                      <a:cubicBezTo>
                        <a:pt x="22" y="22"/>
                        <a:pt x="25" y="21"/>
                        <a:pt x="27" y="21"/>
                      </a:cubicBezTo>
                      <a:cubicBezTo>
                        <a:pt x="27" y="21"/>
                        <a:pt x="28" y="21"/>
                        <a:pt x="29" y="21"/>
                      </a:cubicBezTo>
                      <a:cubicBezTo>
                        <a:pt x="28" y="20"/>
                        <a:pt x="27" y="19"/>
                        <a:pt x="25" y="18"/>
                      </a:cubicBezTo>
                      <a:cubicBezTo>
                        <a:pt x="23" y="17"/>
                        <a:pt x="22" y="14"/>
                        <a:pt x="22" y="13"/>
                      </a:cubicBezTo>
                      <a:cubicBezTo>
                        <a:pt x="22" y="10"/>
                        <a:pt x="22" y="8"/>
                        <a:pt x="24" y="7"/>
                      </a:cubicBezTo>
                      <a:cubicBezTo>
                        <a:pt x="25" y="6"/>
                        <a:pt x="26" y="1"/>
                        <a:pt x="25" y="0"/>
                      </a:cubicBezTo>
                      <a:cubicBezTo>
                        <a:pt x="25" y="0"/>
                        <a:pt x="25" y="0"/>
                        <a:pt x="24" y="0"/>
                      </a:cubicBezTo>
                      <a:cubicBezTo>
                        <a:pt x="23" y="0"/>
                        <a:pt x="20" y="1"/>
                        <a:pt x="20" y="3"/>
                      </a:cubicBezTo>
                      <a:cubicBezTo>
                        <a:pt x="20" y="8"/>
                        <a:pt x="16" y="8"/>
                        <a:pt x="14" y="8"/>
                      </a:cubicBezTo>
                      <a:cubicBezTo>
                        <a:pt x="15" y="9"/>
                        <a:pt x="15" y="11"/>
                        <a:pt x="13" y="13"/>
                      </a:cubicBezTo>
                      <a:cubicBezTo>
                        <a:pt x="13" y="14"/>
                        <a:pt x="12" y="14"/>
                        <a:pt x="11" y="14"/>
                      </a:cubicBezTo>
                      <a:cubicBezTo>
                        <a:pt x="9" y="14"/>
                        <a:pt x="8" y="13"/>
                        <a:pt x="8" y="12"/>
                      </a:cubicBezTo>
                      <a:cubicBezTo>
                        <a:pt x="7" y="11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4" y="10"/>
                        <a:pt x="4" y="12"/>
                        <a:pt x="3" y="14"/>
                      </a:cubicBezTo>
                      <a:cubicBezTo>
                        <a:pt x="3" y="15"/>
                        <a:pt x="2" y="16"/>
                        <a:pt x="1" y="17"/>
                      </a:cubicBezTo>
                      <a:cubicBezTo>
                        <a:pt x="0" y="19"/>
                        <a:pt x="1" y="25"/>
                        <a:pt x="2" y="28"/>
                      </a:cubicBezTo>
                      <a:cubicBezTo>
                        <a:pt x="2" y="29"/>
                        <a:pt x="2" y="29"/>
                        <a:pt x="2" y="29"/>
                      </a:cubicBezTo>
                      <a:cubicBezTo>
                        <a:pt x="2" y="30"/>
                        <a:pt x="3" y="31"/>
                        <a:pt x="4" y="33"/>
                      </a:cubicBezTo>
                      <a:cubicBezTo>
                        <a:pt x="5" y="34"/>
                        <a:pt x="7" y="37"/>
                        <a:pt x="6" y="40"/>
                      </a:cubicBezTo>
                      <a:cubicBezTo>
                        <a:pt x="6" y="40"/>
                        <a:pt x="6" y="41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8" y="42"/>
                        <a:pt x="8" y="42"/>
                        <a:pt x="9" y="42"/>
                      </a:cubicBezTo>
                      <a:cubicBezTo>
                        <a:pt x="9" y="42"/>
                        <a:pt x="9" y="42"/>
                        <a:pt x="9" y="42"/>
                      </a:cubicBezTo>
                      <a:cubicBezTo>
                        <a:pt x="10" y="42"/>
                        <a:pt x="11" y="42"/>
                        <a:pt x="11" y="42"/>
                      </a:cubicBezTo>
                      <a:cubicBezTo>
                        <a:pt x="11" y="42"/>
                        <a:pt x="12" y="42"/>
                        <a:pt x="12" y="42"/>
                      </a:cubicBezTo>
                      <a:cubicBezTo>
                        <a:pt x="12" y="42"/>
                        <a:pt x="13" y="42"/>
                        <a:pt x="14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5" y="43"/>
                        <a:pt x="15" y="43"/>
                        <a:pt x="16" y="43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5" y="41"/>
                        <a:pt x="14" y="40"/>
                        <a:pt x="14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8" name="Freeform 1219"/>
                <p:cNvSpPr>
                  <a:spLocks/>
                </p:cNvSpPr>
                <p:nvPr/>
              </p:nvSpPr>
              <p:spPr bwMode="auto">
                <a:xfrm>
                  <a:off x="2668" y="2914"/>
                  <a:ext cx="130" cy="229"/>
                </a:xfrm>
                <a:custGeom>
                  <a:avLst/>
                  <a:gdLst>
                    <a:gd name="T0" fmla="*/ 98 w 136"/>
                    <a:gd name="T1" fmla="*/ 7 h 239"/>
                    <a:gd name="T2" fmla="*/ 83 w 136"/>
                    <a:gd name="T3" fmla="*/ 10 h 239"/>
                    <a:gd name="T4" fmla="*/ 76 w 136"/>
                    <a:gd name="T5" fmla="*/ 12 h 239"/>
                    <a:gd name="T6" fmla="*/ 59 w 136"/>
                    <a:gd name="T7" fmla="*/ 24 h 239"/>
                    <a:gd name="T8" fmla="*/ 52 w 136"/>
                    <a:gd name="T9" fmla="*/ 40 h 239"/>
                    <a:gd name="T10" fmla="*/ 47 w 136"/>
                    <a:gd name="T11" fmla="*/ 49 h 239"/>
                    <a:gd name="T12" fmla="*/ 36 w 136"/>
                    <a:gd name="T13" fmla="*/ 57 h 239"/>
                    <a:gd name="T14" fmla="*/ 28 w 136"/>
                    <a:gd name="T15" fmla="*/ 81 h 239"/>
                    <a:gd name="T16" fmla="*/ 32 w 136"/>
                    <a:gd name="T17" fmla="*/ 86 h 239"/>
                    <a:gd name="T18" fmla="*/ 22 w 136"/>
                    <a:gd name="T19" fmla="*/ 95 h 239"/>
                    <a:gd name="T20" fmla="*/ 12 w 136"/>
                    <a:gd name="T21" fmla="*/ 101 h 239"/>
                    <a:gd name="T22" fmla="*/ 10 w 136"/>
                    <a:gd name="T23" fmla="*/ 119 h 239"/>
                    <a:gd name="T24" fmla="*/ 11 w 136"/>
                    <a:gd name="T25" fmla="*/ 133 h 239"/>
                    <a:gd name="T26" fmla="*/ 17 w 136"/>
                    <a:gd name="T27" fmla="*/ 147 h 239"/>
                    <a:gd name="T28" fmla="*/ 15 w 136"/>
                    <a:gd name="T29" fmla="*/ 164 h 239"/>
                    <a:gd name="T30" fmla="*/ 7 w 136"/>
                    <a:gd name="T31" fmla="*/ 172 h 239"/>
                    <a:gd name="T32" fmla="*/ 2 w 136"/>
                    <a:gd name="T33" fmla="*/ 185 h 239"/>
                    <a:gd name="T34" fmla="*/ 1 w 136"/>
                    <a:gd name="T35" fmla="*/ 185 h 239"/>
                    <a:gd name="T36" fmla="*/ 4 w 136"/>
                    <a:gd name="T37" fmla="*/ 193 h 239"/>
                    <a:gd name="T38" fmla="*/ 11 w 136"/>
                    <a:gd name="T39" fmla="*/ 211 h 239"/>
                    <a:gd name="T40" fmla="*/ 17 w 136"/>
                    <a:gd name="T41" fmla="*/ 226 h 239"/>
                    <a:gd name="T42" fmla="*/ 20 w 136"/>
                    <a:gd name="T43" fmla="*/ 230 h 239"/>
                    <a:gd name="T44" fmla="*/ 22 w 136"/>
                    <a:gd name="T45" fmla="*/ 238 h 239"/>
                    <a:gd name="T46" fmla="*/ 29 w 136"/>
                    <a:gd name="T47" fmla="*/ 235 h 239"/>
                    <a:gd name="T48" fmla="*/ 33 w 136"/>
                    <a:gd name="T49" fmla="*/ 228 h 239"/>
                    <a:gd name="T50" fmla="*/ 46 w 136"/>
                    <a:gd name="T51" fmla="*/ 227 h 239"/>
                    <a:gd name="T52" fmla="*/ 55 w 136"/>
                    <a:gd name="T53" fmla="*/ 222 h 239"/>
                    <a:gd name="T54" fmla="*/ 55 w 136"/>
                    <a:gd name="T55" fmla="*/ 206 h 239"/>
                    <a:gd name="T56" fmla="*/ 64 w 136"/>
                    <a:gd name="T57" fmla="*/ 182 h 239"/>
                    <a:gd name="T58" fmla="*/ 80 w 136"/>
                    <a:gd name="T59" fmla="*/ 165 h 239"/>
                    <a:gd name="T60" fmla="*/ 62 w 136"/>
                    <a:gd name="T61" fmla="*/ 153 h 239"/>
                    <a:gd name="T62" fmla="*/ 62 w 136"/>
                    <a:gd name="T63" fmla="*/ 132 h 239"/>
                    <a:gd name="T64" fmla="*/ 68 w 136"/>
                    <a:gd name="T65" fmla="*/ 117 h 239"/>
                    <a:gd name="T66" fmla="*/ 76 w 136"/>
                    <a:gd name="T67" fmla="*/ 109 h 239"/>
                    <a:gd name="T68" fmla="*/ 92 w 136"/>
                    <a:gd name="T69" fmla="*/ 97 h 239"/>
                    <a:gd name="T70" fmla="*/ 108 w 136"/>
                    <a:gd name="T71" fmla="*/ 74 h 239"/>
                    <a:gd name="T72" fmla="*/ 118 w 136"/>
                    <a:gd name="T73" fmla="*/ 60 h 239"/>
                    <a:gd name="T74" fmla="*/ 126 w 136"/>
                    <a:gd name="T75" fmla="*/ 57 h 239"/>
                    <a:gd name="T76" fmla="*/ 136 w 136"/>
                    <a:gd name="T77" fmla="*/ 57 h 239"/>
                    <a:gd name="T78" fmla="*/ 135 w 136"/>
                    <a:gd name="T79" fmla="*/ 55 h 239"/>
                    <a:gd name="T80" fmla="*/ 135 w 136"/>
                    <a:gd name="T81" fmla="*/ 42 h 239"/>
                    <a:gd name="T82" fmla="*/ 132 w 136"/>
                    <a:gd name="T83" fmla="*/ 30 h 239"/>
                    <a:gd name="T84" fmla="*/ 120 w 136"/>
                    <a:gd name="T85" fmla="*/ 11 h 239"/>
                    <a:gd name="T86" fmla="*/ 103 w 136"/>
                    <a:gd name="T87" fmla="*/ 1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36" h="239">
                      <a:moveTo>
                        <a:pt x="102" y="0"/>
                      </a:move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99" y="0"/>
                        <a:pt x="98" y="3"/>
                        <a:pt x="98" y="7"/>
                      </a:cubicBezTo>
                      <a:cubicBezTo>
                        <a:pt x="98" y="10"/>
                        <a:pt x="96" y="12"/>
                        <a:pt x="93" y="12"/>
                      </a:cubicBezTo>
                      <a:cubicBezTo>
                        <a:pt x="91" y="12"/>
                        <a:pt x="89" y="12"/>
                        <a:pt x="87" y="10"/>
                      </a:cubicBezTo>
                      <a:cubicBezTo>
                        <a:pt x="86" y="10"/>
                        <a:pt x="85" y="9"/>
                        <a:pt x="83" y="10"/>
                      </a:cubicBezTo>
                      <a:cubicBezTo>
                        <a:pt x="81" y="10"/>
                        <a:pt x="79" y="10"/>
                        <a:pt x="76" y="9"/>
                      </a:cubicBezTo>
                      <a:cubicBezTo>
                        <a:pt x="76" y="8"/>
                        <a:pt x="76" y="8"/>
                        <a:pt x="76" y="8"/>
                      </a:cubicBezTo>
                      <a:cubicBezTo>
                        <a:pt x="76" y="9"/>
                        <a:pt x="76" y="11"/>
                        <a:pt x="76" y="12"/>
                      </a:cubicBezTo>
                      <a:cubicBezTo>
                        <a:pt x="76" y="13"/>
                        <a:pt x="76" y="14"/>
                        <a:pt x="76" y="15"/>
                      </a:cubicBezTo>
                      <a:cubicBezTo>
                        <a:pt x="76" y="20"/>
                        <a:pt x="69" y="20"/>
                        <a:pt x="66" y="20"/>
                      </a:cubicBezTo>
                      <a:cubicBezTo>
                        <a:pt x="63" y="20"/>
                        <a:pt x="59" y="22"/>
                        <a:pt x="59" y="24"/>
                      </a:cubicBezTo>
                      <a:cubicBezTo>
                        <a:pt x="59" y="27"/>
                        <a:pt x="58" y="29"/>
                        <a:pt x="57" y="30"/>
                      </a:cubicBezTo>
                      <a:cubicBezTo>
                        <a:pt x="56" y="31"/>
                        <a:pt x="56" y="31"/>
                        <a:pt x="56" y="32"/>
                      </a:cubicBezTo>
                      <a:cubicBezTo>
                        <a:pt x="57" y="33"/>
                        <a:pt x="58" y="36"/>
                        <a:pt x="52" y="40"/>
                      </a:cubicBezTo>
                      <a:cubicBezTo>
                        <a:pt x="52" y="41"/>
                        <a:pt x="50" y="43"/>
                        <a:pt x="49" y="44"/>
                      </a:cubicBezTo>
                      <a:cubicBezTo>
                        <a:pt x="48" y="46"/>
                        <a:pt x="48" y="47"/>
                        <a:pt x="47" y="48"/>
                      </a:cubicBezTo>
                      <a:cubicBezTo>
                        <a:pt x="47" y="48"/>
                        <a:pt x="47" y="49"/>
                        <a:pt x="47" y="49"/>
                      </a:cubicBezTo>
                      <a:cubicBezTo>
                        <a:pt x="47" y="50"/>
                        <a:pt x="47" y="53"/>
                        <a:pt x="44" y="55"/>
                      </a:cubicBezTo>
                      <a:cubicBezTo>
                        <a:pt x="42" y="56"/>
                        <a:pt x="40" y="56"/>
                        <a:pt x="38" y="57"/>
                      </a:cubicBezTo>
                      <a:cubicBezTo>
                        <a:pt x="37" y="57"/>
                        <a:pt x="36" y="57"/>
                        <a:pt x="36" y="57"/>
                      </a:cubicBezTo>
                      <a:cubicBezTo>
                        <a:pt x="36" y="57"/>
                        <a:pt x="36" y="59"/>
                        <a:pt x="36" y="60"/>
                      </a:cubicBezTo>
                      <a:cubicBezTo>
                        <a:pt x="36" y="62"/>
                        <a:pt x="36" y="64"/>
                        <a:pt x="36" y="66"/>
                      </a:cubicBezTo>
                      <a:cubicBezTo>
                        <a:pt x="36" y="71"/>
                        <a:pt x="32" y="76"/>
                        <a:pt x="28" y="81"/>
                      </a:cubicBezTo>
                      <a:cubicBezTo>
                        <a:pt x="27" y="82"/>
                        <a:pt x="27" y="83"/>
                        <a:pt x="27" y="83"/>
                      </a:cubicBezTo>
                      <a:cubicBezTo>
                        <a:pt x="28" y="83"/>
                        <a:pt x="28" y="83"/>
                        <a:pt x="30" y="84"/>
                      </a:cubicBezTo>
                      <a:cubicBezTo>
                        <a:pt x="31" y="84"/>
                        <a:pt x="32" y="85"/>
                        <a:pt x="32" y="86"/>
                      </a:cubicBezTo>
                      <a:cubicBezTo>
                        <a:pt x="33" y="88"/>
                        <a:pt x="32" y="90"/>
                        <a:pt x="31" y="93"/>
                      </a:cubicBezTo>
                      <a:cubicBezTo>
                        <a:pt x="30" y="95"/>
                        <a:pt x="29" y="96"/>
                        <a:pt x="26" y="96"/>
                      </a:cubicBezTo>
                      <a:cubicBezTo>
                        <a:pt x="25" y="96"/>
                        <a:pt x="24" y="96"/>
                        <a:pt x="22" y="95"/>
                      </a:cubicBezTo>
                      <a:cubicBezTo>
                        <a:pt x="22" y="95"/>
                        <a:pt x="22" y="95"/>
                        <a:pt x="21" y="95"/>
                      </a:cubicBezTo>
                      <a:cubicBezTo>
                        <a:pt x="21" y="95"/>
                        <a:pt x="21" y="95"/>
                        <a:pt x="21" y="95"/>
                      </a:cubicBezTo>
                      <a:cubicBezTo>
                        <a:pt x="19" y="95"/>
                        <a:pt x="15" y="97"/>
                        <a:pt x="12" y="101"/>
                      </a:cubicBezTo>
                      <a:cubicBezTo>
                        <a:pt x="9" y="106"/>
                        <a:pt x="10" y="109"/>
                        <a:pt x="11" y="111"/>
                      </a:cubicBezTo>
                      <a:cubicBezTo>
                        <a:pt x="12" y="113"/>
                        <a:pt x="12" y="114"/>
                        <a:pt x="11" y="116"/>
                      </a:cubicBezTo>
                      <a:cubicBezTo>
                        <a:pt x="11" y="117"/>
                        <a:pt x="11" y="118"/>
                        <a:pt x="10" y="119"/>
                      </a:cubicBezTo>
                      <a:cubicBezTo>
                        <a:pt x="10" y="120"/>
                        <a:pt x="11" y="121"/>
                        <a:pt x="11" y="122"/>
                      </a:cubicBezTo>
                      <a:cubicBezTo>
                        <a:pt x="13" y="126"/>
                        <a:pt x="12" y="128"/>
                        <a:pt x="12" y="130"/>
                      </a:cubicBezTo>
                      <a:cubicBezTo>
                        <a:pt x="11" y="131"/>
                        <a:pt x="11" y="132"/>
                        <a:pt x="11" y="133"/>
                      </a:cubicBezTo>
                      <a:cubicBezTo>
                        <a:pt x="11" y="134"/>
                        <a:pt x="12" y="135"/>
                        <a:pt x="14" y="136"/>
                      </a:cubicBezTo>
                      <a:cubicBezTo>
                        <a:pt x="15" y="137"/>
                        <a:pt x="18" y="138"/>
                        <a:pt x="18" y="141"/>
                      </a:cubicBezTo>
                      <a:cubicBezTo>
                        <a:pt x="19" y="144"/>
                        <a:pt x="18" y="146"/>
                        <a:pt x="17" y="147"/>
                      </a:cubicBezTo>
                      <a:cubicBezTo>
                        <a:pt x="16" y="149"/>
                        <a:pt x="14" y="149"/>
                        <a:pt x="13" y="149"/>
                      </a:cubicBezTo>
                      <a:cubicBezTo>
                        <a:pt x="13" y="150"/>
                        <a:pt x="13" y="151"/>
                        <a:pt x="14" y="151"/>
                      </a:cubicBezTo>
                      <a:cubicBezTo>
                        <a:pt x="17" y="153"/>
                        <a:pt x="16" y="162"/>
                        <a:pt x="15" y="164"/>
                      </a:cubicBezTo>
                      <a:cubicBezTo>
                        <a:pt x="14" y="167"/>
                        <a:pt x="11" y="167"/>
                        <a:pt x="9" y="167"/>
                      </a:cubicBezTo>
                      <a:cubicBezTo>
                        <a:pt x="9" y="167"/>
                        <a:pt x="8" y="167"/>
                        <a:pt x="8" y="167"/>
                      </a:cubicBezTo>
                      <a:cubicBezTo>
                        <a:pt x="8" y="169"/>
                        <a:pt x="7" y="171"/>
                        <a:pt x="7" y="172"/>
                      </a:cubicBezTo>
                      <a:cubicBezTo>
                        <a:pt x="6" y="174"/>
                        <a:pt x="6" y="175"/>
                        <a:pt x="6" y="175"/>
                      </a:cubicBezTo>
                      <a:cubicBezTo>
                        <a:pt x="6" y="176"/>
                        <a:pt x="6" y="177"/>
                        <a:pt x="6" y="178"/>
                      </a:cubicBezTo>
                      <a:cubicBezTo>
                        <a:pt x="6" y="182"/>
                        <a:pt x="5" y="185"/>
                        <a:pt x="2" y="185"/>
                      </a:cubicBezTo>
                      <a:cubicBezTo>
                        <a:pt x="2" y="185"/>
                        <a:pt x="2" y="185"/>
                        <a:pt x="2" y="185"/>
                      </a:cubicBezTo>
                      <a:cubicBezTo>
                        <a:pt x="2" y="185"/>
                        <a:pt x="2" y="185"/>
                        <a:pt x="2" y="185"/>
                      </a:cubicBezTo>
                      <a:cubicBezTo>
                        <a:pt x="2" y="185"/>
                        <a:pt x="2" y="185"/>
                        <a:pt x="1" y="185"/>
                      </a:cubicBezTo>
                      <a:cubicBezTo>
                        <a:pt x="1" y="185"/>
                        <a:pt x="1" y="185"/>
                        <a:pt x="0" y="184"/>
                      </a:cubicBezTo>
                      <a:cubicBezTo>
                        <a:pt x="0" y="184"/>
                        <a:pt x="0" y="184"/>
                        <a:pt x="0" y="184"/>
                      </a:cubicBezTo>
                      <a:cubicBezTo>
                        <a:pt x="0" y="188"/>
                        <a:pt x="1" y="191"/>
                        <a:pt x="4" y="193"/>
                      </a:cubicBezTo>
                      <a:cubicBezTo>
                        <a:pt x="7" y="195"/>
                        <a:pt x="7" y="198"/>
                        <a:pt x="7" y="200"/>
                      </a:cubicBezTo>
                      <a:cubicBezTo>
                        <a:pt x="7" y="202"/>
                        <a:pt x="7" y="204"/>
                        <a:pt x="8" y="205"/>
                      </a:cubicBezTo>
                      <a:cubicBezTo>
                        <a:pt x="10" y="207"/>
                        <a:pt x="11" y="209"/>
                        <a:pt x="11" y="211"/>
                      </a:cubicBezTo>
                      <a:cubicBezTo>
                        <a:pt x="12" y="213"/>
                        <a:pt x="12" y="214"/>
                        <a:pt x="14" y="215"/>
                      </a:cubicBezTo>
                      <a:cubicBezTo>
                        <a:pt x="18" y="219"/>
                        <a:pt x="19" y="221"/>
                        <a:pt x="17" y="226"/>
                      </a:cubicBezTo>
                      <a:cubicBezTo>
                        <a:pt x="17" y="226"/>
                        <a:pt x="17" y="226"/>
                        <a:pt x="17" y="226"/>
                      </a:cubicBezTo>
                      <a:cubicBezTo>
                        <a:pt x="17" y="226"/>
                        <a:pt x="17" y="226"/>
                        <a:pt x="17" y="226"/>
                      </a:cubicBezTo>
                      <a:cubicBezTo>
                        <a:pt x="17" y="226"/>
                        <a:pt x="17" y="227"/>
                        <a:pt x="17" y="227"/>
                      </a:cubicBezTo>
                      <a:cubicBezTo>
                        <a:pt x="18" y="227"/>
                        <a:pt x="20" y="228"/>
                        <a:pt x="20" y="230"/>
                      </a:cubicBezTo>
                      <a:cubicBezTo>
                        <a:pt x="20" y="231"/>
                        <a:pt x="20" y="232"/>
                        <a:pt x="20" y="234"/>
                      </a:cubicBezTo>
                      <a:cubicBezTo>
                        <a:pt x="20" y="235"/>
                        <a:pt x="20" y="238"/>
                        <a:pt x="20" y="239"/>
                      </a:cubicBezTo>
                      <a:cubicBezTo>
                        <a:pt x="20" y="239"/>
                        <a:pt x="21" y="239"/>
                        <a:pt x="22" y="238"/>
                      </a:cubicBezTo>
                      <a:cubicBezTo>
                        <a:pt x="23" y="238"/>
                        <a:pt x="25" y="238"/>
                        <a:pt x="27" y="238"/>
                      </a:cubicBezTo>
                      <a:cubicBezTo>
                        <a:pt x="28" y="238"/>
                        <a:pt x="29" y="237"/>
                        <a:pt x="29" y="237"/>
                      </a:cubicBezTo>
                      <a:cubicBezTo>
                        <a:pt x="29" y="237"/>
                        <a:pt x="29" y="236"/>
                        <a:pt x="29" y="235"/>
                      </a:cubicBezTo>
                      <a:cubicBezTo>
                        <a:pt x="29" y="234"/>
                        <a:pt x="29" y="233"/>
                        <a:pt x="29" y="233"/>
                      </a:cubicBezTo>
                      <a:cubicBezTo>
                        <a:pt x="29" y="230"/>
                        <a:pt x="32" y="229"/>
                        <a:pt x="33" y="229"/>
                      </a:cubicBezTo>
                      <a:cubicBezTo>
                        <a:pt x="33" y="229"/>
                        <a:pt x="33" y="229"/>
                        <a:pt x="33" y="228"/>
                      </a:cubicBezTo>
                      <a:cubicBezTo>
                        <a:pt x="34" y="227"/>
                        <a:pt x="36" y="225"/>
                        <a:pt x="39" y="225"/>
                      </a:cubicBezTo>
                      <a:cubicBezTo>
                        <a:pt x="41" y="225"/>
                        <a:pt x="43" y="226"/>
                        <a:pt x="45" y="227"/>
                      </a:cubicBezTo>
                      <a:cubicBezTo>
                        <a:pt x="45" y="227"/>
                        <a:pt x="46" y="227"/>
                        <a:pt x="46" y="227"/>
                      </a:cubicBezTo>
                      <a:cubicBezTo>
                        <a:pt x="48" y="227"/>
                        <a:pt x="48" y="224"/>
                        <a:pt x="49" y="223"/>
                      </a:cubicBezTo>
                      <a:cubicBezTo>
                        <a:pt x="49" y="220"/>
                        <a:pt x="51" y="220"/>
                        <a:pt x="51" y="220"/>
                      </a:cubicBezTo>
                      <a:cubicBezTo>
                        <a:pt x="53" y="220"/>
                        <a:pt x="54" y="221"/>
                        <a:pt x="55" y="222"/>
                      </a:cubicBezTo>
                      <a:cubicBezTo>
                        <a:pt x="56" y="221"/>
                        <a:pt x="57" y="219"/>
                        <a:pt x="58" y="217"/>
                      </a:cubicBezTo>
                      <a:cubicBezTo>
                        <a:pt x="56" y="218"/>
                        <a:pt x="54" y="218"/>
                        <a:pt x="53" y="217"/>
                      </a:cubicBezTo>
                      <a:cubicBezTo>
                        <a:pt x="52" y="214"/>
                        <a:pt x="55" y="206"/>
                        <a:pt x="55" y="206"/>
                      </a:cubicBezTo>
                      <a:cubicBezTo>
                        <a:pt x="56" y="204"/>
                        <a:pt x="56" y="199"/>
                        <a:pt x="56" y="196"/>
                      </a:cubicBezTo>
                      <a:cubicBezTo>
                        <a:pt x="56" y="193"/>
                        <a:pt x="56" y="192"/>
                        <a:pt x="57" y="191"/>
                      </a:cubicBezTo>
                      <a:cubicBezTo>
                        <a:pt x="57" y="189"/>
                        <a:pt x="58" y="184"/>
                        <a:pt x="64" y="182"/>
                      </a:cubicBezTo>
                      <a:cubicBezTo>
                        <a:pt x="68" y="181"/>
                        <a:pt x="73" y="177"/>
                        <a:pt x="73" y="175"/>
                      </a:cubicBezTo>
                      <a:cubicBezTo>
                        <a:pt x="72" y="173"/>
                        <a:pt x="75" y="171"/>
                        <a:pt x="77" y="168"/>
                      </a:cubicBezTo>
                      <a:cubicBezTo>
                        <a:pt x="78" y="167"/>
                        <a:pt x="80" y="166"/>
                        <a:pt x="80" y="165"/>
                      </a:cubicBezTo>
                      <a:cubicBezTo>
                        <a:pt x="79" y="164"/>
                        <a:pt x="73" y="157"/>
                        <a:pt x="70" y="155"/>
                      </a:cubicBezTo>
                      <a:cubicBezTo>
                        <a:pt x="69" y="155"/>
                        <a:pt x="67" y="155"/>
                        <a:pt x="66" y="155"/>
                      </a:cubicBezTo>
                      <a:cubicBezTo>
                        <a:pt x="64" y="155"/>
                        <a:pt x="62" y="155"/>
                        <a:pt x="62" y="153"/>
                      </a:cubicBezTo>
                      <a:cubicBezTo>
                        <a:pt x="61" y="153"/>
                        <a:pt x="61" y="152"/>
                        <a:pt x="61" y="151"/>
                      </a:cubicBezTo>
                      <a:cubicBezTo>
                        <a:pt x="61" y="150"/>
                        <a:pt x="61" y="146"/>
                        <a:pt x="60" y="139"/>
                      </a:cubicBezTo>
                      <a:cubicBezTo>
                        <a:pt x="59" y="137"/>
                        <a:pt x="61" y="134"/>
                        <a:pt x="62" y="132"/>
                      </a:cubicBezTo>
                      <a:cubicBezTo>
                        <a:pt x="63" y="130"/>
                        <a:pt x="64" y="129"/>
                        <a:pt x="64" y="128"/>
                      </a:cubicBezTo>
                      <a:cubicBezTo>
                        <a:pt x="64" y="127"/>
                        <a:pt x="64" y="127"/>
                        <a:pt x="64" y="127"/>
                      </a:cubicBezTo>
                      <a:cubicBezTo>
                        <a:pt x="64" y="124"/>
                        <a:pt x="64" y="119"/>
                        <a:pt x="68" y="117"/>
                      </a:cubicBezTo>
                      <a:cubicBezTo>
                        <a:pt x="69" y="117"/>
                        <a:pt x="69" y="117"/>
                        <a:pt x="69" y="116"/>
                      </a:cubicBezTo>
                      <a:cubicBezTo>
                        <a:pt x="70" y="115"/>
                        <a:pt x="71" y="113"/>
                        <a:pt x="74" y="112"/>
                      </a:cubicBezTo>
                      <a:cubicBezTo>
                        <a:pt x="75" y="112"/>
                        <a:pt x="75" y="111"/>
                        <a:pt x="76" y="109"/>
                      </a:cubicBezTo>
                      <a:cubicBezTo>
                        <a:pt x="77" y="107"/>
                        <a:pt x="78" y="105"/>
                        <a:pt x="81" y="103"/>
                      </a:cubicBezTo>
                      <a:cubicBezTo>
                        <a:pt x="83" y="103"/>
                        <a:pt x="84" y="102"/>
                        <a:pt x="86" y="101"/>
                      </a:cubicBezTo>
                      <a:cubicBezTo>
                        <a:pt x="87" y="100"/>
                        <a:pt x="89" y="99"/>
                        <a:pt x="92" y="97"/>
                      </a:cubicBezTo>
                      <a:cubicBezTo>
                        <a:pt x="98" y="94"/>
                        <a:pt x="107" y="88"/>
                        <a:pt x="108" y="85"/>
                      </a:cubicBezTo>
                      <a:cubicBezTo>
                        <a:pt x="108" y="85"/>
                        <a:pt x="108" y="84"/>
                        <a:pt x="107" y="83"/>
                      </a:cubicBezTo>
                      <a:cubicBezTo>
                        <a:pt x="106" y="81"/>
                        <a:pt x="103" y="77"/>
                        <a:pt x="108" y="74"/>
                      </a:cubicBezTo>
                      <a:cubicBezTo>
                        <a:pt x="110" y="72"/>
                        <a:pt x="110" y="71"/>
                        <a:pt x="110" y="69"/>
                      </a:cubicBezTo>
                      <a:cubicBezTo>
                        <a:pt x="110" y="68"/>
                        <a:pt x="110" y="65"/>
                        <a:pt x="113" y="64"/>
                      </a:cubicBezTo>
                      <a:cubicBezTo>
                        <a:pt x="115" y="63"/>
                        <a:pt x="116" y="62"/>
                        <a:pt x="118" y="60"/>
                      </a:cubicBezTo>
                      <a:cubicBezTo>
                        <a:pt x="119" y="59"/>
                        <a:pt x="119" y="59"/>
                        <a:pt x="119" y="59"/>
                      </a:cubicBezTo>
                      <a:cubicBezTo>
                        <a:pt x="121" y="57"/>
                        <a:pt x="123" y="57"/>
                        <a:pt x="124" y="57"/>
                      </a:cubicBezTo>
                      <a:cubicBezTo>
                        <a:pt x="125" y="57"/>
                        <a:pt x="125" y="57"/>
                        <a:pt x="126" y="57"/>
                      </a:cubicBezTo>
                      <a:cubicBezTo>
                        <a:pt x="128" y="57"/>
                        <a:pt x="130" y="58"/>
                        <a:pt x="132" y="57"/>
                      </a:cubicBezTo>
                      <a:cubicBezTo>
                        <a:pt x="133" y="57"/>
                        <a:pt x="135" y="57"/>
                        <a:pt x="136" y="57"/>
                      </a:cubicBezTo>
                      <a:cubicBezTo>
                        <a:pt x="136" y="57"/>
                        <a:pt x="136" y="57"/>
                        <a:pt x="136" y="57"/>
                      </a:cubicBezTo>
                      <a:cubicBezTo>
                        <a:pt x="136" y="56"/>
                        <a:pt x="136" y="56"/>
                        <a:pt x="136" y="56"/>
                      </a:cubicBezTo>
                      <a:cubicBezTo>
                        <a:pt x="136" y="56"/>
                        <a:pt x="136" y="56"/>
                        <a:pt x="136" y="56"/>
                      </a:cubicBezTo>
                      <a:cubicBezTo>
                        <a:pt x="136" y="55"/>
                        <a:pt x="136" y="55"/>
                        <a:pt x="135" y="55"/>
                      </a:cubicBezTo>
                      <a:cubicBezTo>
                        <a:pt x="135" y="54"/>
                        <a:pt x="131" y="50"/>
                        <a:pt x="132" y="48"/>
                      </a:cubicBezTo>
                      <a:cubicBezTo>
                        <a:pt x="132" y="47"/>
                        <a:pt x="133" y="46"/>
                        <a:pt x="135" y="46"/>
                      </a:cubicBezTo>
                      <a:cubicBezTo>
                        <a:pt x="135" y="46"/>
                        <a:pt x="135" y="44"/>
                        <a:pt x="135" y="42"/>
                      </a:cubicBezTo>
                      <a:cubicBezTo>
                        <a:pt x="135" y="41"/>
                        <a:pt x="135" y="40"/>
                        <a:pt x="134" y="40"/>
                      </a:cubicBezTo>
                      <a:cubicBezTo>
                        <a:pt x="132" y="39"/>
                        <a:pt x="132" y="35"/>
                        <a:pt x="132" y="33"/>
                      </a:cubicBezTo>
                      <a:cubicBezTo>
                        <a:pt x="132" y="32"/>
                        <a:pt x="132" y="30"/>
                        <a:pt x="132" y="30"/>
                      </a:cubicBezTo>
                      <a:cubicBezTo>
                        <a:pt x="128" y="28"/>
                        <a:pt x="129" y="23"/>
                        <a:pt x="130" y="19"/>
                      </a:cubicBezTo>
                      <a:cubicBezTo>
                        <a:pt x="130" y="18"/>
                        <a:pt x="130" y="18"/>
                        <a:pt x="130" y="17"/>
                      </a:cubicBezTo>
                      <a:cubicBezTo>
                        <a:pt x="130" y="16"/>
                        <a:pt x="123" y="13"/>
                        <a:pt x="120" y="11"/>
                      </a:cubicBezTo>
                      <a:cubicBezTo>
                        <a:pt x="118" y="11"/>
                        <a:pt x="117" y="10"/>
                        <a:pt x="115" y="10"/>
                      </a:cubicBezTo>
                      <a:cubicBezTo>
                        <a:pt x="112" y="8"/>
                        <a:pt x="109" y="6"/>
                        <a:pt x="107" y="4"/>
                      </a:cubicBezTo>
                      <a:cubicBezTo>
                        <a:pt x="106" y="3"/>
                        <a:pt x="105" y="2"/>
                        <a:pt x="103" y="1"/>
                      </a:cubicBezTo>
                      <a:cubicBezTo>
                        <a:pt x="103" y="1"/>
                        <a:pt x="102" y="0"/>
                        <a:pt x="102" y="0"/>
                      </a:cubicBezTo>
                      <a:cubicBezTo>
                        <a:pt x="102" y="0"/>
                        <a:pt x="102" y="0"/>
                        <a:pt x="1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39" name="Freeform 1220"/>
                <p:cNvSpPr>
                  <a:spLocks/>
                </p:cNvSpPr>
                <p:nvPr/>
              </p:nvSpPr>
              <p:spPr bwMode="auto">
                <a:xfrm>
                  <a:off x="2794" y="3079"/>
                  <a:ext cx="46" cy="29"/>
                </a:xfrm>
                <a:custGeom>
                  <a:avLst/>
                  <a:gdLst>
                    <a:gd name="T0" fmla="*/ 41 w 48"/>
                    <a:gd name="T1" fmla="*/ 30 h 30"/>
                    <a:gd name="T2" fmla="*/ 41 w 48"/>
                    <a:gd name="T3" fmla="*/ 29 h 30"/>
                    <a:gd name="T4" fmla="*/ 42 w 48"/>
                    <a:gd name="T5" fmla="*/ 29 h 30"/>
                    <a:gd name="T6" fmla="*/ 43 w 48"/>
                    <a:gd name="T7" fmla="*/ 28 h 30"/>
                    <a:gd name="T8" fmla="*/ 43 w 48"/>
                    <a:gd name="T9" fmla="*/ 28 h 30"/>
                    <a:gd name="T10" fmla="*/ 43 w 48"/>
                    <a:gd name="T11" fmla="*/ 28 h 30"/>
                    <a:gd name="T12" fmla="*/ 45 w 48"/>
                    <a:gd name="T13" fmla="*/ 26 h 30"/>
                    <a:gd name="T14" fmla="*/ 45 w 48"/>
                    <a:gd name="T15" fmla="*/ 26 h 30"/>
                    <a:gd name="T16" fmla="*/ 45 w 48"/>
                    <a:gd name="T17" fmla="*/ 26 h 30"/>
                    <a:gd name="T18" fmla="*/ 42 w 48"/>
                    <a:gd name="T19" fmla="*/ 20 h 30"/>
                    <a:gd name="T20" fmla="*/ 42 w 48"/>
                    <a:gd name="T21" fmla="*/ 17 h 30"/>
                    <a:gd name="T22" fmla="*/ 42 w 48"/>
                    <a:gd name="T23" fmla="*/ 13 h 30"/>
                    <a:gd name="T24" fmla="*/ 44 w 48"/>
                    <a:gd name="T25" fmla="*/ 9 h 30"/>
                    <a:gd name="T26" fmla="*/ 46 w 48"/>
                    <a:gd name="T27" fmla="*/ 6 h 30"/>
                    <a:gd name="T28" fmla="*/ 48 w 48"/>
                    <a:gd name="T29" fmla="*/ 3 h 30"/>
                    <a:gd name="T30" fmla="*/ 48 w 48"/>
                    <a:gd name="T31" fmla="*/ 3 h 30"/>
                    <a:gd name="T32" fmla="*/ 48 w 48"/>
                    <a:gd name="T33" fmla="*/ 3 h 30"/>
                    <a:gd name="T34" fmla="*/ 48 w 48"/>
                    <a:gd name="T35" fmla="*/ 3 h 30"/>
                    <a:gd name="T36" fmla="*/ 37 w 48"/>
                    <a:gd name="T37" fmla="*/ 2 h 30"/>
                    <a:gd name="T38" fmla="*/ 26 w 48"/>
                    <a:gd name="T39" fmla="*/ 1 h 30"/>
                    <a:gd name="T40" fmla="*/ 19 w 48"/>
                    <a:gd name="T41" fmla="*/ 2 h 30"/>
                    <a:gd name="T42" fmla="*/ 6 w 48"/>
                    <a:gd name="T43" fmla="*/ 4 h 30"/>
                    <a:gd name="T44" fmla="*/ 1 w 48"/>
                    <a:gd name="T45" fmla="*/ 7 h 30"/>
                    <a:gd name="T46" fmla="*/ 0 w 48"/>
                    <a:gd name="T47" fmla="*/ 8 h 30"/>
                    <a:gd name="T48" fmla="*/ 2 w 48"/>
                    <a:gd name="T49" fmla="*/ 13 h 30"/>
                    <a:gd name="T50" fmla="*/ 2 w 48"/>
                    <a:gd name="T51" fmla="*/ 15 h 30"/>
                    <a:gd name="T52" fmla="*/ 7 w 48"/>
                    <a:gd name="T53" fmla="*/ 18 h 30"/>
                    <a:gd name="T54" fmla="*/ 13 w 48"/>
                    <a:gd name="T55" fmla="*/ 21 h 30"/>
                    <a:gd name="T56" fmla="*/ 13 w 48"/>
                    <a:gd name="T57" fmla="*/ 23 h 30"/>
                    <a:gd name="T58" fmla="*/ 13 w 48"/>
                    <a:gd name="T59" fmla="*/ 23 h 30"/>
                    <a:gd name="T60" fmla="*/ 15 w 48"/>
                    <a:gd name="T61" fmla="*/ 23 h 30"/>
                    <a:gd name="T62" fmla="*/ 16 w 48"/>
                    <a:gd name="T63" fmla="*/ 23 h 30"/>
                    <a:gd name="T64" fmla="*/ 18 w 48"/>
                    <a:gd name="T65" fmla="*/ 23 h 30"/>
                    <a:gd name="T66" fmla="*/ 23 w 48"/>
                    <a:gd name="T67" fmla="*/ 23 h 30"/>
                    <a:gd name="T68" fmla="*/ 23 w 48"/>
                    <a:gd name="T69" fmla="*/ 24 h 30"/>
                    <a:gd name="T70" fmla="*/ 32 w 48"/>
                    <a:gd name="T71" fmla="*/ 30 h 30"/>
                    <a:gd name="T72" fmla="*/ 33 w 48"/>
                    <a:gd name="T73" fmla="*/ 30 h 30"/>
                    <a:gd name="T74" fmla="*/ 33 w 48"/>
                    <a:gd name="T75" fmla="*/ 29 h 30"/>
                    <a:gd name="T76" fmla="*/ 34 w 48"/>
                    <a:gd name="T77" fmla="*/ 29 h 30"/>
                    <a:gd name="T78" fmla="*/ 34 w 48"/>
                    <a:gd name="T79" fmla="*/ 29 h 30"/>
                    <a:gd name="T80" fmla="*/ 41 w 48"/>
                    <a:gd name="T8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8" h="30">
                      <a:moveTo>
                        <a:pt x="41" y="30"/>
                      </a:moveTo>
                      <a:cubicBezTo>
                        <a:pt x="41" y="30"/>
                        <a:pt x="41" y="30"/>
                        <a:pt x="41" y="29"/>
                      </a:cubicBezTo>
                      <a:cubicBezTo>
                        <a:pt x="42" y="29"/>
                        <a:pt x="42" y="29"/>
                        <a:pt x="42" y="29"/>
                      </a:cubicBezTo>
                      <a:cubicBezTo>
                        <a:pt x="42" y="28"/>
                        <a:pt x="42" y="28"/>
                        <a:pt x="43" y="28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43" y="27"/>
                        <a:pt x="44" y="27"/>
                        <a:pt x="45" y="26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43" y="24"/>
                        <a:pt x="43" y="23"/>
                        <a:pt x="42" y="20"/>
                      </a:cubicBezTo>
                      <a:cubicBezTo>
                        <a:pt x="42" y="18"/>
                        <a:pt x="42" y="17"/>
                        <a:pt x="42" y="17"/>
                      </a:cubicBezTo>
                      <a:cubicBezTo>
                        <a:pt x="42" y="15"/>
                        <a:pt x="41" y="14"/>
                        <a:pt x="42" y="13"/>
                      </a:cubicBezTo>
                      <a:cubicBezTo>
                        <a:pt x="42" y="11"/>
                        <a:pt x="43" y="10"/>
                        <a:pt x="44" y="9"/>
                      </a:cubicBezTo>
                      <a:cubicBezTo>
                        <a:pt x="44" y="8"/>
                        <a:pt x="45" y="8"/>
                        <a:pt x="46" y="6"/>
                      </a:cubicBezTo>
                      <a:cubicBezTo>
                        <a:pt x="46" y="5"/>
                        <a:pt x="47" y="4"/>
                        <a:pt x="48" y="3"/>
                      </a:cubicBez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48" y="3"/>
                        <a:pt x="48" y="3"/>
                        <a:pt x="48" y="3"/>
                      </a:cubicBezTo>
                      <a:cubicBezTo>
                        <a:pt x="45" y="4"/>
                        <a:pt x="41" y="3"/>
                        <a:pt x="37" y="2"/>
                      </a:cubicBezTo>
                      <a:cubicBezTo>
                        <a:pt x="33" y="1"/>
                        <a:pt x="29" y="0"/>
                        <a:pt x="26" y="1"/>
                      </a:cubicBezTo>
                      <a:cubicBezTo>
                        <a:pt x="24" y="1"/>
                        <a:pt x="22" y="1"/>
                        <a:pt x="19" y="2"/>
                      </a:cubicBezTo>
                      <a:cubicBezTo>
                        <a:pt x="15" y="2"/>
                        <a:pt x="8" y="3"/>
                        <a:pt x="6" y="4"/>
                      </a:cubicBezTo>
                      <a:cubicBezTo>
                        <a:pt x="5" y="6"/>
                        <a:pt x="3" y="7"/>
                        <a:pt x="1" y="7"/>
                      </a:cubicBezTo>
                      <a:cubicBezTo>
                        <a:pt x="1" y="8"/>
                        <a:pt x="0" y="8"/>
                        <a:pt x="0" y="8"/>
                      </a:cubicBezTo>
                      <a:cubicBezTo>
                        <a:pt x="2" y="10"/>
                        <a:pt x="2" y="12"/>
                        <a:pt x="2" y="13"/>
                      </a:cubicBezTo>
                      <a:cubicBezTo>
                        <a:pt x="1" y="14"/>
                        <a:pt x="1" y="15"/>
                        <a:pt x="2" y="15"/>
                      </a:cubicBezTo>
                      <a:cubicBezTo>
                        <a:pt x="5" y="19"/>
                        <a:pt x="5" y="19"/>
                        <a:pt x="7" y="18"/>
                      </a:cubicBezTo>
                      <a:cubicBezTo>
                        <a:pt x="9" y="18"/>
                        <a:pt x="12" y="19"/>
                        <a:pt x="13" y="21"/>
                      </a:cubicBezTo>
                      <a:cubicBezTo>
                        <a:pt x="13" y="21"/>
                        <a:pt x="13" y="22"/>
                        <a:pt x="13" y="23"/>
                      </a:cubicBezTo>
                      <a:cubicBezTo>
                        <a:pt x="13" y="23"/>
                        <a:pt x="13" y="23"/>
                        <a:pt x="13" y="23"/>
                      </a:cubicBezTo>
                      <a:cubicBezTo>
                        <a:pt x="14" y="23"/>
                        <a:pt x="14" y="23"/>
                        <a:pt x="15" y="23"/>
                      </a:cubicBezTo>
                      <a:cubicBezTo>
                        <a:pt x="15" y="23"/>
                        <a:pt x="16" y="23"/>
                        <a:pt x="16" y="23"/>
                      </a:cubicBezTo>
                      <a:cubicBezTo>
                        <a:pt x="17" y="23"/>
                        <a:pt x="18" y="23"/>
                        <a:pt x="18" y="23"/>
                      </a:cubicBezTo>
                      <a:cubicBezTo>
                        <a:pt x="21" y="23"/>
                        <a:pt x="22" y="23"/>
                        <a:pt x="23" y="23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30" y="29"/>
                        <a:pt x="32" y="30"/>
                        <a:pt x="32" y="30"/>
                      </a:cubicBezTo>
                      <a:cubicBezTo>
                        <a:pt x="32" y="30"/>
                        <a:pt x="33" y="30"/>
                        <a:pt x="33" y="30"/>
                      </a:cubicBezTo>
                      <a:cubicBezTo>
                        <a:pt x="33" y="30"/>
                        <a:pt x="33" y="29"/>
                        <a:pt x="33" y="29"/>
                      </a:cubicBezTo>
                      <a:cubicBezTo>
                        <a:pt x="33" y="29"/>
                        <a:pt x="33" y="29"/>
                        <a:pt x="34" y="29"/>
                      </a:cubicBezTo>
                      <a:cubicBezTo>
                        <a:pt x="34" y="29"/>
                        <a:pt x="34" y="29"/>
                        <a:pt x="34" y="29"/>
                      </a:cubicBezTo>
                      <a:cubicBezTo>
                        <a:pt x="36" y="29"/>
                        <a:pt x="38" y="30"/>
                        <a:pt x="41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0" name="Freeform 1221"/>
                <p:cNvSpPr>
                  <a:spLocks/>
                </p:cNvSpPr>
                <p:nvPr/>
              </p:nvSpPr>
              <p:spPr bwMode="auto">
                <a:xfrm>
                  <a:off x="2600" y="2872"/>
                  <a:ext cx="274" cy="229"/>
                </a:xfrm>
                <a:custGeom>
                  <a:avLst/>
                  <a:gdLst>
                    <a:gd name="T0" fmla="*/ 180 w 286"/>
                    <a:gd name="T1" fmla="*/ 35 h 239"/>
                    <a:gd name="T2" fmla="*/ 204 w 286"/>
                    <a:gd name="T3" fmla="*/ 46 h 239"/>
                    <a:gd name="T4" fmla="*/ 220 w 286"/>
                    <a:gd name="T5" fmla="*/ 48 h 239"/>
                    <a:gd name="T6" fmla="*/ 227 w 286"/>
                    <a:gd name="T7" fmla="*/ 37 h 239"/>
                    <a:gd name="T8" fmla="*/ 246 w 286"/>
                    <a:gd name="T9" fmla="*/ 21 h 239"/>
                    <a:gd name="T10" fmla="*/ 270 w 286"/>
                    <a:gd name="T11" fmla="*/ 33 h 239"/>
                    <a:gd name="T12" fmla="*/ 274 w 286"/>
                    <a:gd name="T13" fmla="*/ 29 h 239"/>
                    <a:gd name="T14" fmla="*/ 279 w 286"/>
                    <a:gd name="T15" fmla="*/ 17 h 239"/>
                    <a:gd name="T16" fmla="*/ 272 w 286"/>
                    <a:gd name="T17" fmla="*/ 9 h 239"/>
                    <a:gd name="T18" fmla="*/ 255 w 286"/>
                    <a:gd name="T19" fmla="*/ 10 h 239"/>
                    <a:gd name="T20" fmla="*/ 248 w 286"/>
                    <a:gd name="T21" fmla="*/ 2 h 239"/>
                    <a:gd name="T22" fmla="*/ 238 w 286"/>
                    <a:gd name="T23" fmla="*/ 6 h 239"/>
                    <a:gd name="T24" fmla="*/ 223 w 286"/>
                    <a:gd name="T25" fmla="*/ 10 h 239"/>
                    <a:gd name="T26" fmla="*/ 218 w 286"/>
                    <a:gd name="T27" fmla="*/ 5 h 239"/>
                    <a:gd name="T28" fmla="*/ 209 w 286"/>
                    <a:gd name="T29" fmla="*/ 10 h 239"/>
                    <a:gd name="T30" fmla="*/ 199 w 286"/>
                    <a:gd name="T31" fmla="*/ 24 h 239"/>
                    <a:gd name="T32" fmla="*/ 182 w 286"/>
                    <a:gd name="T33" fmla="*/ 18 h 239"/>
                    <a:gd name="T34" fmla="*/ 181 w 286"/>
                    <a:gd name="T35" fmla="*/ 24 h 239"/>
                    <a:gd name="T36" fmla="*/ 164 w 286"/>
                    <a:gd name="T37" fmla="*/ 27 h 239"/>
                    <a:gd name="T38" fmla="*/ 158 w 286"/>
                    <a:gd name="T39" fmla="*/ 20 h 239"/>
                    <a:gd name="T40" fmla="*/ 149 w 286"/>
                    <a:gd name="T41" fmla="*/ 30 h 239"/>
                    <a:gd name="T42" fmla="*/ 137 w 286"/>
                    <a:gd name="T43" fmla="*/ 33 h 239"/>
                    <a:gd name="T44" fmla="*/ 141 w 286"/>
                    <a:gd name="T45" fmla="*/ 47 h 239"/>
                    <a:gd name="T46" fmla="*/ 125 w 286"/>
                    <a:gd name="T47" fmla="*/ 46 h 239"/>
                    <a:gd name="T48" fmla="*/ 111 w 286"/>
                    <a:gd name="T49" fmla="*/ 48 h 239"/>
                    <a:gd name="T50" fmla="*/ 116 w 286"/>
                    <a:gd name="T51" fmla="*/ 53 h 239"/>
                    <a:gd name="T52" fmla="*/ 127 w 286"/>
                    <a:gd name="T53" fmla="*/ 57 h 239"/>
                    <a:gd name="T54" fmla="*/ 113 w 286"/>
                    <a:gd name="T55" fmla="*/ 65 h 239"/>
                    <a:gd name="T56" fmla="*/ 94 w 286"/>
                    <a:gd name="T57" fmla="*/ 94 h 239"/>
                    <a:gd name="T58" fmla="*/ 83 w 286"/>
                    <a:gd name="T59" fmla="*/ 111 h 239"/>
                    <a:gd name="T60" fmla="*/ 70 w 286"/>
                    <a:gd name="T61" fmla="*/ 122 h 239"/>
                    <a:gd name="T62" fmla="*/ 60 w 286"/>
                    <a:gd name="T63" fmla="*/ 135 h 239"/>
                    <a:gd name="T64" fmla="*/ 43 w 286"/>
                    <a:gd name="T65" fmla="*/ 148 h 239"/>
                    <a:gd name="T66" fmla="*/ 35 w 286"/>
                    <a:gd name="T67" fmla="*/ 155 h 239"/>
                    <a:gd name="T68" fmla="*/ 26 w 286"/>
                    <a:gd name="T69" fmla="*/ 165 h 239"/>
                    <a:gd name="T70" fmla="*/ 10 w 286"/>
                    <a:gd name="T71" fmla="*/ 174 h 239"/>
                    <a:gd name="T72" fmla="*/ 3 w 286"/>
                    <a:gd name="T73" fmla="*/ 186 h 239"/>
                    <a:gd name="T74" fmla="*/ 2 w 286"/>
                    <a:gd name="T75" fmla="*/ 203 h 239"/>
                    <a:gd name="T76" fmla="*/ 19 w 286"/>
                    <a:gd name="T77" fmla="*/ 204 h 239"/>
                    <a:gd name="T78" fmla="*/ 4 w 286"/>
                    <a:gd name="T79" fmla="*/ 213 h 239"/>
                    <a:gd name="T80" fmla="*/ 9 w 286"/>
                    <a:gd name="T81" fmla="*/ 215 h 239"/>
                    <a:gd name="T82" fmla="*/ 8 w 286"/>
                    <a:gd name="T83" fmla="*/ 228 h 239"/>
                    <a:gd name="T84" fmla="*/ 53 w 286"/>
                    <a:gd name="T85" fmla="*/ 222 h 239"/>
                    <a:gd name="T86" fmla="*/ 62 w 286"/>
                    <a:gd name="T87" fmla="*/ 213 h 239"/>
                    <a:gd name="T88" fmla="*/ 74 w 286"/>
                    <a:gd name="T89" fmla="*/ 215 h 239"/>
                    <a:gd name="T90" fmla="*/ 80 w 286"/>
                    <a:gd name="T91" fmla="*/ 194 h 239"/>
                    <a:gd name="T92" fmla="*/ 78 w 286"/>
                    <a:gd name="T93" fmla="*/ 178 h 239"/>
                    <a:gd name="T94" fmla="*/ 93 w 286"/>
                    <a:gd name="T95" fmla="*/ 135 h 239"/>
                    <a:gd name="T96" fmla="*/ 96 w 286"/>
                    <a:gd name="T97" fmla="*/ 123 h 239"/>
                    <a:gd name="T98" fmla="*/ 114 w 286"/>
                    <a:gd name="T99" fmla="*/ 93 h 239"/>
                    <a:gd name="T100" fmla="*/ 126 w 286"/>
                    <a:gd name="T101" fmla="*/ 68 h 239"/>
                    <a:gd name="T102" fmla="*/ 149 w 286"/>
                    <a:gd name="T103" fmla="*/ 49 h 239"/>
                    <a:gd name="T104" fmla="*/ 173 w 286"/>
                    <a:gd name="T105" fmla="*/ 4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86" h="239">
                      <a:moveTo>
                        <a:pt x="174" y="40"/>
                      </a:moveTo>
                      <a:cubicBezTo>
                        <a:pt x="175" y="39"/>
                        <a:pt x="175" y="39"/>
                        <a:pt x="176" y="38"/>
                      </a:cubicBezTo>
                      <a:cubicBezTo>
                        <a:pt x="176" y="38"/>
                        <a:pt x="176" y="38"/>
                        <a:pt x="176" y="38"/>
                      </a:cubicBezTo>
                      <a:cubicBezTo>
                        <a:pt x="176" y="37"/>
                        <a:pt x="177" y="37"/>
                        <a:pt x="178" y="36"/>
                      </a:cubicBezTo>
                      <a:cubicBezTo>
                        <a:pt x="178" y="36"/>
                        <a:pt x="178" y="36"/>
                        <a:pt x="178" y="36"/>
                      </a:cubicBezTo>
                      <a:cubicBezTo>
                        <a:pt x="179" y="36"/>
                        <a:pt x="179" y="36"/>
                        <a:pt x="180" y="35"/>
                      </a:cubicBezTo>
                      <a:cubicBezTo>
                        <a:pt x="180" y="35"/>
                        <a:pt x="180" y="35"/>
                        <a:pt x="180" y="35"/>
                      </a:cubicBezTo>
                      <a:cubicBezTo>
                        <a:pt x="181" y="35"/>
                        <a:pt x="182" y="35"/>
                        <a:pt x="182" y="35"/>
                      </a:cubicBezTo>
                      <a:cubicBezTo>
                        <a:pt x="185" y="36"/>
                        <a:pt x="187" y="38"/>
                        <a:pt x="189" y="40"/>
                      </a:cubicBezTo>
                      <a:cubicBezTo>
                        <a:pt x="191" y="42"/>
                        <a:pt x="193" y="44"/>
                        <a:pt x="195" y="44"/>
                      </a:cubicBezTo>
                      <a:cubicBezTo>
                        <a:pt x="196" y="45"/>
                        <a:pt x="197" y="45"/>
                        <a:pt x="198" y="45"/>
                      </a:cubicBezTo>
                      <a:cubicBezTo>
                        <a:pt x="201" y="46"/>
                        <a:pt x="203" y="46"/>
                        <a:pt x="204" y="46"/>
                      </a:cubicBezTo>
                      <a:cubicBezTo>
                        <a:pt x="204" y="46"/>
                        <a:pt x="205" y="46"/>
                        <a:pt x="205" y="46"/>
                      </a:cubicBezTo>
                      <a:cubicBezTo>
                        <a:pt x="206" y="44"/>
                        <a:pt x="209" y="44"/>
                        <a:pt x="212" y="45"/>
                      </a:cubicBezTo>
                      <a:cubicBezTo>
                        <a:pt x="213" y="45"/>
                        <a:pt x="214" y="46"/>
                        <a:pt x="215" y="46"/>
                      </a:cubicBezTo>
                      <a:cubicBezTo>
                        <a:pt x="215" y="45"/>
                        <a:pt x="216" y="45"/>
                        <a:pt x="216" y="45"/>
                      </a:cubicBezTo>
                      <a:cubicBezTo>
                        <a:pt x="218" y="45"/>
                        <a:pt x="219" y="47"/>
                        <a:pt x="220" y="48"/>
                      </a:cubicBezTo>
                      <a:cubicBezTo>
                        <a:pt x="220" y="48"/>
                        <a:pt x="220" y="48"/>
                        <a:pt x="220" y="48"/>
                      </a:cubicBezTo>
                      <a:cubicBezTo>
                        <a:pt x="220" y="48"/>
                        <a:pt x="220" y="48"/>
                        <a:pt x="220" y="48"/>
                      </a:cubicBezTo>
                      <a:cubicBezTo>
                        <a:pt x="221" y="47"/>
                        <a:pt x="221" y="45"/>
                        <a:pt x="221" y="44"/>
                      </a:cubicBezTo>
                      <a:cubicBezTo>
                        <a:pt x="221" y="43"/>
                        <a:pt x="222" y="41"/>
                        <a:pt x="225" y="41"/>
                      </a:cubicBezTo>
                      <a:cubicBezTo>
                        <a:pt x="226" y="41"/>
                        <a:pt x="226" y="41"/>
                        <a:pt x="227" y="41"/>
                      </a:cubicBezTo>
                      <a:cubicBezTo>
                        <a:pt x="228" y="41"/>
                        <a:pt x="228" y="41"/>
                        <a:pt x="228" y="41"/>
                      </a:cubicBezTo>
                      <a:cubicBezTo>
                        <a:pt x="228" y="40"/>
                        <a:pt x="228" y="38"/>
                        <a:pt x="227" y="37"/>
                      </a:cubicBezTo>
                      <a:cubicBezTo>
                        <a:pt x="227" y="36"/>
                        <a:pt x="227" y="34"/>
                        <a:pt x="227" y="33"/>
                      </a:cubicBezTo>
                      <a:cubicBezTo>
                        <a:pt x="227" y="30"/>
                        <a:pt x="230" y="28"/>
                        <a:pt x="231" y="27"/>
                      </a:cubicBezTo>
                      <a:cubicBezTo>
                        <a:pt x="232" y="27"/>
                        <a:pt x="234" y="26"/>
                        <a:pt x="234" y="26"/>
                      </a:cubicBezTo>
                      <a:cubicBezTo>
                        <a:pt x="234" y="22"/>
                        <a:pt x="238" y="22"/>
                        <a:pt x="241" y="22"/>
                      </a:cubicBezTo>
                      <a:cubicBezTo>
                        <a:pt x="242" y="22"/>
                        <a:pt x="242" y="22"/>
                        <a:pt x="242" y="22"/>
                      </a:cubicBezTo>
                      <a:cubicBezTo>
                        <a:pt x="244" y="22"/>
                        <a:pt x="245" y="22"/>
                        <a:pt x="246" y="21"/>
                      </a:cubicBezTo>
                      <a:cubicBezTo>
                        <a:pt x="247" y="20"/>
                        <a:pt x="249" y="19"/>
                        <a:pt x="252" y="19"/>
                      </a:cubicBezTo>
                      <a:cubicBezTo>
                        <a:pt x="255" y="19"/>
                        <a:pt x="257" y="20"/>
                        <a:pt x="258" y="22"/>
                      </a:cubicBezTo>
                      <a:cubicBezTo>
                        <a:pt x="259" y="23"/>
                        <a:pt x="261" y="24"/>
                        <a:pt x="263" y="25"/>
                      </a:cubicBezTo>
                      <a:cubicBezTo>
                        <a:pt x="266" y="27"/>
                        <a:pt x="269" y="28"/>
                        <a:pt x="270" y="31"/>
                      </a:cubicBezTo>
                      <a:cubicBezTo>
                        <a:pt x="270" y="31"/>
                        <a:pt x="270" y="32"/>
                        <a:pt x="270" y="33"/>
                      </a:cubicBezTo>
                      <a:cubicBezTo>
                        <a:pt x="270" y="33"/>
                        <a:pt x="270" y="33"/>
                        <a:pt x="270" y="33"/>
                      </a:cubicBezTo>
                      <a:cubicBezTo>
                        <a:pt x="270" y="33"/>
                        <a:pt x="271" y="33"/>
                        <a:pt x="271" y="33"/>
                      </a:cubicBezTo>
                      <a:cubicBezTo>
                        <a:pt x="271" y="33"/>
                        <a:pt x="271" y="33"/>
                        <a:pt x="271" y="33"/>
                      </a:cubicBezTo>
                      <a:cubicBezTo>
                        <a:pt x="272" y="33"/>
                        <a:pt x="273" y="33"/>
                        <a:pt x="273" y="33"/>
                      </a:cubicBezTo>
                      <a:cubicBezTo>
                        <a:pt x="274" y="33"/>
                        <a:pt x="275" y="32"/>
                        <a:pt x="276" y="31"/>
                      </a:cubicBezTo>
                      <a:cubicBezTo>
                        <a:pt x="277" y="31"/>
                        <a:pt x="277" y="30"/>
                        <a:pt x="277" y="30"/>
                      </a:cubicBezTo>
                      <a:cubicBezTo>
                        <a:pt x="276" y="30"/>
                        <a:pt x="275" y="30"/>
                        <a:pt x="274" y="29"/>
                      </a:cubicBezTo>
                      <a:cubicBezTo>
                        <a:pt x="273" y="28"/>
                        <a:pt x="273" y="27"/>
                        <a:pt x="273" y="26"/>
                      </a:cubicBezTo>
                      <a:cubicBezTo>
                        <a:pt x="272" y="26"/>
                        <a:pt x="270" y="24"/>
                        <a:pt x="269" y="24"/>
                      </a:cubicBezTo>
                      <a:cubicBezTo>
                        <a:pt x="267" y="23"/>
                        <a:pt x="266" y="22"/>
                        <a:pt x="265" y="21"/>
                      </a:cubicBezTo>
                      <a:cubicBezTo>
                        <a:pt x="265" y="20"/>
                        <a:pt x="265" y="19"/>
                        <a:pt x="266" y="19"/>
                      </a:cubicBezTo>
                      <a:cubicBezTo>
                        <a:pt x="267" y="17"/>
                        <a:pt x="271" y="17"/>
                        <a:pt x="274" y="19"/>
                      </a:cubicBezTo>
                      <a:cubicBezTo>
                        <a:pt x="276" y="20"/>
                        <a:pt x="276" y="20"/>
                        <a:pt x="279" y="17"/>
                      </a:cubicBezTo>
                      <a:cubicBezTo>
                        <a:pt x="281" y="15"/>
                        <a:pt x="284" y="15"/>
                        <a:pt x="285" y="15"/>
                      </a:cubicBezTo>
                      <a:cubicBezTo>
                        <a:pt x="286" y="15"/>
                        <a:pt x="286" y="15"/>
                        <a:pt x="286" y="15"/>
                      </a:cubicBezTo>
                      <a:cubicBezTo>
                        <a:pt x="285" y="14"/>
                        <a:pt x="284" y="14"/>
                        <a:pt x="284" y="13"/>
                      </a:cubicBezTo>
                      <a:cubicBezTo>
                        <a:pt x="282" y="13"/>
                        <a:pt x="281" y="12"/>
                        <a:pt x="281" y="11"/>
                      </a:cubicBezTo>
                      <a:cubicBezTo>
                        <a:pt x="280" y="10"/>
                        <a:pt x="277" y="8"/>
                        <a:pt x="274" y="9"/>
                      </a:cubicBezTo>
                      <a:cubicBezTo>
                        <a:pt x="274" y="9"/>
                        <a:pt x="273" y="9"/>
                        <a:pt x="272" y="9"/>
                      </a:cubicBezTo>
                      <a:cubicBezTo>
                        <a:pt x="270" y="9"/>
                        <a:pt x="269" y="8"/>
                        <a:pt x="268" y="7"/>
                      </a:cubicBezTo>
                      <a:cubicBezTo>
                        <a:pt x="267" y="6"/>
                        <a:pt x="267" y="6"/>
                        <a:pt x="267" y="6"/>
                      </a:cubicBezTo>
                      <a:cubicBezTo>
                        <a:pt x="267" y="6"/>
                        <a:pt x="266" y="6"/>
                        <a:pt x="266" y="6"/>
                      </a:cubicBezTo>
                      <a:cubicBezTo>
                        <a:pt x="264" y="6"/>
                        <a:pt x="261" y="8"/>
                        <a:pt x="261" y="10"/>
                      </a:cubicBezTo>
                      <a:cubicBezTo>
                        <a:pt x="261" y="16"/>
                        <a:pt x="256" y="16"/>
                        <a:pt x="254" y="14"/>
                      </a:cubicBezTo>
                      <a:cubicBezTo>
                        <a:pt x="254" y="13"/>
                        <a:pt x="254" y="11"/>
                        <a:pt x="255" y="10"/>
                      </a:cubicBezTo>
                      <a:cubicBezTo>
                        <a:pt x="255" y="10"/>
                        <a:pt x="255" y="9"/>
                        <a:pt x="255" y="8"/>
                      </a:cubicBezTo>
                      <a:cubicBezTo>
                        <a:pt x="254" y="8"/>
                        <a:pt x="254" y="7"/>
                        <a:pt x="254" y="6"/>
                      </a:cubicBezTo>
                      <a:cubicBezTo>
                        <a:pt x="255" y="5"/>
                        <a:pt x="255" y="3"/>
                        <a:pt x="257" y="3"/>
                      </a:cubicBezTo>
                      <a:cubicBezTo>
                        <a:pt x="257" y="3"/>
                        <a:pt x="257" y="3"/>
                        <a:pt x="257" y="2"/>
                      </a:cubicBezTo>
                      <a:cubicBezTo>
                        <a:pt x="256" y="1"/>
                        <a:pt x="255" y="1"/>
                        <a:pt x="253" y="1"/>
                      </a:cubicBezTo>
                      <a:cubicBezTo>
                        <a:pt x="250" y="0"/>
                        <a:pt x="249" y="2"/>
                        <a:pt x="248" y="2"/>
                      </a:cubicBezTo>
                      <a:cubicBezTo>
                        <a:pt x="248" y="3"/>
                        <a:pt x="248" y="4"/>
                        <a:pt x="248" y="4"/>
                      </a:cubicBezTo>
                      <a:cubicBezTo>
                        <a:pt x="248" y="4"/>
                        <a:pt x="249" y="6"/>
                        <a:pt x="248" y="8"/>
                      </a:cubicBezTo>
                      <a:cubicBezTo>
                        <a:pt x="247" y="11"/>
                        <a:pt x="243" y="16"/>
                        <a:pt x="239" y="16"/>
                      </a:cubicBezTo>
                      <a:cubicBezTo>
                        <a:pt x="238" y="16"/>
                        <a:pt x="238" y="15"/>
                        <a:pt x="237" y="15"/>
                      </a:cubicBezTo>
                      <a:cubicBezTo>
                        <a:pt x="236" y="13"/>
                        <a:pt x="236" y="11"/>
                        <a:pt x="237" y="8"/>
                      </a:cubicBezTo>
                      <a:cubicBezTo>
                        <a:pt x="237" y="7"/>
                        <a:pt x="237" y="6"/>
                        <a:pt x="238" y="6"/>
                      </a:cubicBezTo>
                      <a:cubicBezTo>
                        <a:pt x="237" y="6"/>
                        <a:pt x="236" y="7"/>
                        <a:pt x="234" y="9"/>
                      </a:cubicBezTo>
                      <a:cubicBezTo>
                        <a:pt x="233" y="11"/>
                        <a:pt x="232" y="12"/>
                        <a:pt x="231" y="13"/>
                      </a:cubicBezTo>
                      <a:cubicBezTo>
                        <a:pt x="227" y="17"/>
                        <a:pt x="225" y="20"/>
                        <a:pt x="222" y="21"/>
                      </a:cubicBezTo>
                      <a:cubicBezTo>
                        <a:pt x="221" y="21"/>
                        <a:pt x="221" y="21"/>
                        <a:pt x="221" y="21"/>
                      </a:cubicBezTo>
                      <a:cubicBezTo>
                        <a:pt x="220" y="21"/>
                        <a:pt x="218" y="20"/>
                        <a:pt x="218" y="18"/>
                      </a:cubicBezTo>
                      <a:cubicBezTo>
                        <a:pt x="217" y="16"/>
                        <a:pt x="219" y="12"/>
                        <a:pt x="223" y="10"/>
                      </a:cubicBezTo>
                      <a:cubicBezTo>
                        <a:pt x="224" y="9"/>
                        <a:pt x="225" y="7"/>
                        <a:pt x="226" y="5"/>
                      </a:cubicBezTo>
                      <a:cubicBezTo>
                        <a:pt x="227" y="3"/>
                        <a:pt x="228" y="1"/>
                        <a:pt x="230" y="1"/>
                      </a:cubicBezTo>
                      <a:cubicBezTo>
                        <a:pt x="230" y="1"/>
                        <a:pt x="230" y="1"/>
                        <a:pt x="229" y="1"/>
                      </a:cubicBezTo>
                      <a:cubicBezTo>
                        <a:pt x="228" y="0"/>
                        <a:pt x="227" y="1"/>
                        <a:pt x="226" y="3"/>
                      </a:cubicBezTo>
                      <a:cubicBezTo>
                        <a:pt x="226" y="4"/>
                        <a:pt x="225" y="4"/>
                        <a:pt x="225" y="5"/>
                      </a:cubicBezTo>
                      <a:cubicBezTo>
                        <a:pt x="223" y="6"/>
                        <a:pt x="220" y="6"/>
                        <a:pt x="218" y="5"/>
                      </a:cubicBezTo>
                      <a:cubicBezTo>
                        <a:pt x="217" y="5"/>
                        <a:pt x="217" y="5"/>
                        <a:pt x="217" y="5"/>
                      </a:cubicBezTo>
                      <a:cubicBezTo>
                        <a:pt x="216" y="5"/>
                        <a:pt x="216" y="5"/>
                        <a:pt x="216" y="6"/>
                      </a:cubicBezTo>
                      <a:cubicBezTo>
                        <a:pt x="215" y="6"/>
                        <a:pt x="215" y="6"/>
                        <a:pt x="215" y="6"/>
                      </a:cubicBezTo>
                      <a:cubicBezTo>
                        <a:pt x="216" y="7"/>
                        <a:pt x="216" y="9"/>
                        <a:pt x="216" y="10"/>
                      </a:cubicBezTo>
                      <a:cubicBezTo>
                        <a:pt x="215" y="11"/>
                        <a:pt x="214" y="12"/>
                        <a:pt x="213" y="12"/>
                      </a:cubicBezTo>
                      <a:cubicBezTo>
                        <a:pt x="212" y="12"/>
                        <a:pt x="210" y="12"/>
                        <a:pt x="209" y="10"/>
                      </a:cubicBezTo>
                      <a:cubicBezTo>
                        <a:pt x="209" y="9"/>
                        <a:pt x="209" y="9"/>
                        <a:pt x="209" y="9"/>
                      </a:cubicBezTo>
                      <a:cubicBezTo>
                        <a:pt x="208" y="9"/>
                        <a:pt x="206" y="10"/>
                        <a:pt x="205" y="12"/>
                      </a:cubicBezTo>
                      <a:cubicBezTo>
                        <a:pt x="204" y="13"/>
                        <a:pt x="203" y="14"/>
                        <a:pt x="203" y="15"/>
                      </a:cubicBezTo>
                      <a:cubicBezTo>
                        <a:pt x="203" y="16"/>
                        <a:pt x="204" y="18"/>
                        <a:pt x="204" y="19"/>
                      </a:cubicBezTo>
                      <a:cubicBezTo>
                        <a:pt x="203" y="22"/>
                        <a:pt x="202" y="23"/>
                        <a:pt x="200" y="24"/>
                      </a:cubicBezTo>
                      <a:cubicBezTo>
                        <a:pt x="199" y="24"/>
                        <a:pt x="199" y="24"/>
                        <a:pt x="199" y="24"/>
                      </a:cubicBezTo>
                      <a:cubicBezTo>
                        <a:pt x="196" y="24"/>
                        <a:pt x="195" y="21"/>
                        <a:pt x="195" y="18"/>
                      </a:cubicBezTo>
                      <a:cubicBezTo>
                        <a:pt x="195" y="18"/>
                        <a:pt x="195" y="18"/>
                        <a:pt x="195" y="17"/>
                      </a:cubicBezTo>
                      <a:cubicBezTo>
                        <a:pt x="195" y="17"/>
                        <a:pt x="195" y="18"/>
                        <a:pt x="195" y="18"/>
                      </a:cubicBezTo>
                      <a:cubicBezTo>
                        <a:pt x="194" y="19"/>
                        <a:pt x="193" y="20"/>
                        <a:pt x="190" y="20"/>
                      </a:cubicBezTo>
                      <a:cubicBezTo>
                        <a:pt x="189" y="20"/>
                        <a:pt x="187" y="20"/>
                        <a:pt x="186" y="19"/>
                      </a:cubicBezTo>
                      <a:cubicBezTo>
                        <a:pt x="186" y="18"/>
                        <a:pt x="184" y="18"/>
                        <a:pt x="182" y="18"/>
                      </a:cubicBezTo>
                      <a:cubicBezTo>
                        <a:pt x="183" y="19"/>
                        <a:pt x="183" y="19"/>
                        <a:pt x="183" y="19"/>
                      </a:cubicBezTo>
                      <a:cubicBezTo>
                        <a:pt x="186" y="20"/>
                        <a:pt x="187" y="21"/>
                        <a:pt x="188" y="23"/>
                      </a:cubicBezTo>
                      <a:cubicBezTo>
                        <a:pt x="188" y="24"/>
                        <a:pt x="188" y="24"/>
                        <a:pt x="188" y="24"/>
                      </a:cubicBezTo>
                      <a:cubicBezTo>
                        <a:pt x="187" y="25"/>
                        <a:pt x="187" y="25"/>
                        <a:pt x="187" y="25"/>
                      </a:cubicBezTo>
                      <a:cubicBezTo>
                        <a:pt x="186" y="26"/>
                        <a:pt x="185" y="26"/>
                        <a:pt x="183" y="25"/>
                      </a:cubicBezTo>
                      <a:cubicBezTo>
                        <a:pt x="182" y="25"/>
                        <a:pt x="182" y="24"/>
                        <a:pt x="181" y="24"/>
                      </a:cubicBezTo>
                      <a:cubicBezTo>
                        <a:pt x="180" y="25"/>
                        <a:pt x="178" y="25"/>
                        <a:pt x="175" y="23"/>
                      </a:cubicBezTo>
                      <a:cubicBezTo>
                        <a:pt x="176" y="24"/>
                        <a:pt x="175" y="25"/>
                        <a:pt x="175" y="26"/>
                      </a:cubicBezTo>
                      <a:cubicBezTo>
                        <a:pt x="175" y="27"/>
                        <a:pt x="175" y="27"/>
                        <a:pt x="175" y="28"/>
                      </a:cubicBezTo>
                      <a:cubicBezTo>
                        <a:pt x="175" y="33"/>
                        <a:pt x="170" y="33"/>
                        <a:pt x="168" y="30"/>
                      </a:cubicBezTo>
                      <a:cubicBezTo>
                        <a:pt x="167" y="29"/>
                        <a:pt x="167" y="27"/>
                        <a:pt x="167" y="26"/>
                      </a:cubicBezTo>
                      <a:cubicBezTo>
                        <a:pt x="166" y="26"/>
                        <a:pt x="165" y="26"/>
                        <a:pt x="164" y="27"/>
                      </a:cubicBezTo>
                      <a:cubicBezTo>
                        <a:pt x="163" y="28"/>
                        <a:pt x="163" y="28"/>
                        <a:pt x="162" y="28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60" y="27"/>
                        <a:pt x="160" y="27"/>
                        <a:pt x="160" y="27"/>
                      </a:cubicBezTo>
                      <a:cubicBezTo>
                        <a:pt x="159" y="26"/>
                        <a:pt x="160" y="25"/>
                        <a:pt x="160" y="23"/>
                      </a:cubicBezTo>
                      <a:cubicBezTo>
                        <a:pt x="160" y="22"/>
                        <a:pt x="161" y="20"/>
                        <a:pt x="160" y="20"/>
                      </a:cubicBezTo>
                      <a:cubicBezTo>
                        <a:pt x="160" y="20"/>
                        <a:pt x="159" y="20"/>
                        <a:pt x="158" y="20"/>
                      </a:cubicBezTo>
                      <a:cubicBezTo>
                        <a:pt x="157" y="21"/>
                        <a:pt x="156" y="21"/>
                        <a:pt x="155" y="22"/>
                      </a:cubicBezTo>
                      <a:cubicBezTo>
                        <a:pt x="154" y="22"/>
                        <a:pt x="154" y="22"/>
                        <a:pt x="154" y="22"/>
                      </a:cubicBezTo>
                      <a:cubicBezTo>
                        <a:pt x="154" y="22"/>
                        <a:pt x="153" y="22"/>
                        <a:pt x="153" y="22"/>
                      </a:cubicBezTo>
                      <a:cubicBezTo>
                        <a:pt x="155" y="24"/>
                        <a:pt x="155" y="26"/>
                        <a:pt x="154" y="28"/>
                      </a:cubicBezTo>
                      <a:cubicBezTo>
                        <a:pt x="154" y="29"/>
                        <a:pt x="152" y="30"/>
                        <a:pt x="150" y="30"/>
                      </a:cubicBezTo>
                      <a:cubicBezTo>
                        <a:pt x="149" y="30"/>
                        <a:pt x="149" y="30"/>
                        <a:pt x="149" y="30"/>
                      </a:cubicBezTo>
                      <a:cubicBezTo>
                        <a:pt x="149" y="30"/>
                        <a:pt x="149" y="30"/>
                        <a:pt x="149" y="30"/>
                      </a:cubicBezTo>
                      <a:cubicBezTo>
                        <a:pt x="149" y="31"/>
                        <a:pt x="148" y="33"/>
                        <a:pt x="148" y="33"/>
                      </a:cubicBezTo>
                      <a:cubicBezTo>
                        <a:pt x="147" y="34"/>
                        <a:pt x="146" y="35"/>
                        <a:pt x="145" y="35"/>
                      </a:cubicBezTo>
                      <a:cubicBezTo>
                        <a:pt x="143" y="35"/>
                        <a:pt x="141" y="34"/>
                        <a:pt x="141" y="32"/>
                      </a:cubicBezTo>
                      <a:cubicBezTo>
                        <a:pt x="141" y="32"/>
                        <a:pt x="140" y="32"/>
                        <a:pt x="140" y="32"/>
                      </a:cubicBezTo>
                      <a:cubicBezTo>
                        <a:pt x="139" y="32"/>
                        <a:pt x="137" y="32"/>
                        <a:pt x="137" y="33"/>
                      </a:cubicBezTo>
                      <a:cubicBezTo>
                        <a:pt x="136" y="34"/>
                        <a:pt x="135" y="35"/>
                        <a:pt x="134" y="36"/>
                      </a:cubicBezTo>
                      <a:cubicBezTo>
                        <a:pt x="133" y="37"/>
                        <a:pt x="132" y="37"/>
                        <a:pt x="132" y="38"/>
                      </a:cubicBezTo>
                      <a:cubicBezTo>
                        <a:pt x="133" y="37"/>
                        <a:pt x="135" y="37"/>
                        <a:pt x="137" y="37"/>
                      </a:cubicBezTo>
                      <a:cubicBezTo>
                        <a:pt x="138" y="38"/>
                        <a:pt x="140" y="39"/>
                        <a:pt x="139" y="42"/>
                      </a:cubicBezTo>
                      <a:cubicBezTo>
                        <a:pt x="139" y="42"/>
                        <a:pt x="139" y="42"/>
                        <a:pt x="139" y="42"/>
                      </a:cubicBezTo>
                      <a:cubicBezTo>
                        <a:pt x="141" y="43"/>
                        <a:pt x="141" y="46"/>
                        <a:pt x="141" y="47"/>
                      </a:cubicBezTo>
                      <a:cubicBezTo>
                        <a:pt x="140" y="49"/>
                        <a:pt x="137" y="50"/>
                        <a:pt x="135" y="48"/>
                      </a:cubicBezTo>
                      <a:cubicBezTo>
                        <a:pt x="134" y="47"/>
                        <a:pt x="134" y="46"/>
                        <a:pt x="133" y="46"/>
                      </a:cubicBezTo>
                      <a:cubicBezTo>
                        <a:pt x="133" y="46"/>
                        <a:pt x="133" y="47"/>
                        <a:pt x="133" y="47"/>
                      </a:cubicBezTo>
                      <a:cubicBezTo>
                        <a:pt x="132" y="50"/>
                        <a:pt x="131" y="50"/>
                        <a:pt x="130" y="50"/>
                      </a:cubicBezTo>
                      <a:cubicBezTo>
                        <a:pt x="128" y="50"/>
                        <a:pt x="127" y="49"/>
                        <a:pt x="125" y="46"/>
                      </a:cubicBezTo>
                      <a:cubicBezTo>
                        <a:pt x="125" y="46"/>
                        <a:pt x="125" y="46"/>
                        <a:pt x="125" y="46"/>
                      </a:cubicBezTo>
                      <a:cubicBezTo>
                        <a:pt x="125" y="46"/>
                        <a:pt x="124" y="46"/>
                        <a:pt x="124" y="46"/>
                      </a:cubicBezTo>
                      <a:cubicBezTo>
                        <a:pt x="123" y="48"/>
                        <a:pt x="122" y="49"/>
                        <a:pt x="120" y="49"/>
                      </a:cubicBezTo>
                      <a:cubicBezTo>
                        <a:pt x="120" y="49"/>
                        <a:pt x="119" y="49"/>
                        <a:pt x="119" y="48"/>
                      </a:cubicBezTo>
                      <a:cubicBezTo>
                        <a:pt x="117" y="47"/>
                        <a:pt x="117" y="45"/>
                        <a:pt x="118" y="43"/>
                      </a:cubicBezTo>
                      <a:cubicBezTo>
                        <a:pt x="118" y="44"/>
                        <a:pt x="117" y="44"/>
                        <a:pt x="117" y="44"/>
                      </a:cubicBezTo>
                      <a:cubicBezTo>
                        <a:pt x="115" y="46"/>
                        <a:pt x="113" y="47"/>
                        <a:pt x="111" y="48"/>
                      </a:cubicBezTo>
                      <a:cubicBezTo>
                        <a:pt x="111" y="48"/>
                        <a:pt x="111" y="48"/>
                        <a:pt x="111" y="48"/>
                      </a:cubicBezTo>
                      <a:cubicBezTo>
                        <a:pt x="111" y="49"/>
                        <a:pt x="111" y="49"/>
                        <a:pt x="111" y="49"/>
                      </a:cubicBezTo>
                      <a:cubicBezTo>
                        <a:pt x="111" y="51"/>
                        <a:pt x="109" y="52"/>
                        <a:pt x="108" y="53"/>
                      </a:cubicBezTo>
                      <a:cubicBezTo>
                        <a:pt x="108" y="53"/>
                        <a:pt x="108" y="53"/>
                        <a:pt x="108" y="53"/>
                      </a:cubicBezTo>
                      <a:cubicBezTo>
                        <a:pt x="111" y="52"/>
                        <a:pt x="113" y="52"/>
                        <a:pt x="114" y="53"/>
                      </a:cubicBezTo>
                      <a:cubicBezTo>
                        <a:pt x="115" y="53"/>
                        <a:pt x="116" y="53"/>
                        <a:pt x="116" y="53"/>
                      </a:cubicBezTo>
                      <a:cubicBezTo>
                        <a:pt x="116" y="53"/>
                        <a:pt x="117" y="53"/>
                        <a:pt x="118" y="52"/>
                      </a:cubicBezTo>
                      <a:cubicBezTo>
                        <a:pt x="120" y="50"/>
                        <a:pt x="122" y="49"/>
                        <a:pt x="123" y="49"/>
                      </a:cubicBezTo>
                      <a:cubicBezTo>
                        <a:pt x="125" y="49"/>
                        <a:pt x="126" y="50"/>
                        <a:pt x="128" y="51"/>
                      </a:cubicBezTo>
                      <a:cubicBezTo>
                        <a:pt x="129" y="52"/>
                        <a:pt x="129" y="53"/>
                        <a:pt x="129" y="53"/>
                      </a:cubicBezTo>
                      <a:cubicBezTo>
                        <a:pt x="129" y="55"/>
                        <a:pt x="128" y="56"/>
                        <a:pt x="128" y="57"/>
                      </a:cubicBezTo>
                      <a:cubicBezTo>
                        <a:pt x="127" y="57"/>
                        <a:pt x="127" y="57"/>
                        <a:pt x="127" y="57"/>
                      </a:cubicBezTo>
                      <a:cubicBezTo>
                        <a:pt x="129" y="59"/>
                        <a:pt x="128" y="61"/>
                        <a:pt x="128" y="61"/>
                      </a:cubicBezTo>
                      <a:cubicBezTo>
                        <a:pt x="128" y="63"/>
                        <a:pt x="126" y="64"/>
                        <a:pt x="124" y="64"/>
                      </a:cubicBezTo>
                      <a:cubicBezTo>
                        <a:pt x="123" y="64"/>
                        <a:pt x="122" y="64"/>
                        <a:pt x="122" y="63"/>
                      </a:cubicBezTo>
                      <a:cubicBezTo>
                        <a:pt x="121" y="63"/>
                        <a:pt x="121" y="62"/>
                        <a:pt x="121" y="61"/>
                      </a:cubicBezTo>
                      <a:cubicBezTo>
                        <a:pt x="121" y="60"/>
                        <a:pt x="120" y="59"/>
                        <a:pt x="120" y="59"/>
                      </a:cubicBezTo>
                      <a:cubicBezTo>
                        <a:pt x="119" y="61"/>
                        <a:pt x="117" y="65"/>
                        <a:pt x="113" y="65"/>
                      </a:cubicBezTo>
                      <a:cubicBezTo>
                        <a:pt x="112" y="65"/>
                        <a:pt x="110" y="68"/>
                        <a:pt x="110" y="71"/>
                      </a:cubicBezTo>
                      <a:cubicBezTo>
                        <a:pt x="110" y="75"/>
                        <a:pt x="108" y="75"/>
                        <a:pt x="107" y="75"/>
                      </a:cubicBezTo>
                      <a:cubicBezTo>
                        <a:pt x="107" y="75"/>
                        <a:pt x="106" y="75"/>
                        <a:pt x="106" y="75"/>
                      </a:cubicBezTo>
                      <a:cubicBezTo>
                        <a:pt x="106" y="75"/>
                        <a:pt x="106" y="75"/>
                        <a:pt x="106" y="75"/>
                      </a:cubicBezTo>
                      <a:cubicBezTo>
                        <a:pt x="105" y="80"/>
                        <a:pt x="99" y="87"/>
                        <a:pt x="95" y="90"/>
                      </a:cubicBezTo>
                      <a:cubicBezTo>
                        <a:pt x="93" y="92"/>
                        <a:pt x="93" y="93"/>
                        <a:pt x="94" y="94"/>
                      </a:cubicBezTo>
                      <a:cubicBezTo>
                        <a:pt x="94" y="95"/>
                        <a:pt x="95" y="96"/>
                        <a:pt x="94" y="98"/>
                      </a:cubicBezTo>
                      <a:cubicBezTo>
                        <a:pt x="93" y="100"/>
                        <a:pt x="91" y="101"/>
                        <a:pt x="89" y="101"/>
                      </a:cubicBezTo>
                      <a:cubicBezTo>
                        <a:pt x="88" y="101"/>
                        <a:pt x="87" y="101"/>
                        <a:pt x="86" y="101"/>
                      </a:cubicBezTo>
                      <a:cubicBezTo>
                        <a:pt x="86" y="100"/>
                        <a:pt x="85" y="100"/>
                        <a:pt x="84" y="100"/>
                      </a:cubicBezTo>
                      <a:cubicBezTo>
                        <a:pt x="84" y="101"/>
                        <a:pt x="84" y="102"/>
                        <a:pt x="85" y="103"/>
                      </a:cubicBezTo>
                      <a:cubicBezTo>
                        <a:pt x="85" y="105"/>
                        <a:pt x="85" y="109"/>
                        <a:pt x="83" y="111"/>
                      </a:cubicBezTo>
                      <a:cubicBezTo>
                        <a:pt x="82" y="111"/>
                        <a:pt x="82" y="112"/>
                        <a:pt x="83" y="114"/>
                      </a:cubicBezTo>
                      <a:cubicBezTo>
                        <a:pt x="83" y="115"/>
                        <a:pt x="84" y="116"/>
                        <a:pt x="84" y="117"/>
                      </a:cubicBezTo>
                      <a:cubicBezTo>
                        <a:pt x="84" y="118"/>
                        <a:pt x="83" y="120"/>
                        <a:pt x="80" y="120"/>
                      </a:cubicBezTo>
                      <a:cubicBezTo>
                        <a:pt x="80" y="120"/>
                        <a:pt x="79" y="119"/>
                        <a:pt x="78" y="119"/>
                      </a:cubicBezTo>
                      <a:cubicBezTo>
                        <a:pt x="77" y="119"/>
                        <a:pt x="77" y="119"/>
                        <a:pt x="76" y="119"/>
                      </a:cubicBezTo>
                      <a:cubicBezTo>
                        <a:pt x="75" y="121"/>
                        <a:pt x="72" y="122"/>
                        <a:pt x="70" y="122"/>
                      </a:cubicBezTo>
                      <a:cubicBezTo>
                        <a:pt x="71" y="123"/>
                        <a:pt x="72" y="124"/>
                        <a:pt x="74" y="126"/>
                      </a:cubicBezTo>
                      <a:cubicBezTo>
                        <a:pt x="76" y="127"/>
                        <a:pt x="76" y="129"/>
                        <a:pt x="76" y="130"/>
                      </a:cubicBezTo>
                      <a:cubicBezTo>
                        <a:pt x="75" y="131"/>
                        <a:pt x="73" y="132"/>
                        <a:pt x="72" y="132"/>
                      </a:cubicBezTo>
                      <a:cubicBezTo>
                        <a:pt x="70" y="132"/>
                        <a:pt x="69" y="131"/>
                        <a:pt x="68" y="130"/>
                      </a:cubicBezTo>
                      <a:cubicBezTo>
                        <a:pt x="67" y="131"/>
                        <a:pt x="66" y="131"/>
                        <a:pt x="66" y="132"/>
                      </a:cubicBezTo>
                      <a:cubicBezTo>
                        <a:pt x="64" y="133"/>
                        <a:pt x="62" y="134"/>
                        <a:pt x="60" y="135"/>
                      </a:cubicBezTo>
                      <a:cubicBezTo>
                        <a:pt x="58" y="135"/>
                        <a:pt x="58" y="137"/>
                        <a:pt x="57" y="138"/>
                      </a:cubicBezTo>
                      <a:cubicBezTo>
                        <a:pt x="57" y="139"/>
                        <a:pt x="56" y="142"/>
                        <a:pt x="53" y="142"/>
                      </a:cubicBezTo>
                      <a:cubicBezTo>
                        <a:pt x="52" y="142"/>
                        <a:pt x="52" y="142"/>
                        <a:pt x="51" y="145"/>
                      </a:cubicBezTo>
                      <a:cubicBezTo>
                        <a:pt x="51" y="147"/>
                        <a:pt x="50" y="149"/>
                        <a:pt x="48" y="150"/>
                      </a:cubicBezTo>
                      <a:cubicBezTo>
                        <a:pt x="48" y="151"/>
                        <a:pt x="47" y="151"/>
                        <a:pt x="46" y="151"/>
                      </a:cubicBezTo>
                      <a:cubicBezTo>
                        <a:pt x="44" y="151"/>
                        <a:pt x="43" y="149"/>
                        <a:pt x="43" y="148"/>
                      </a:cubicBezTo>
                      <a:cubicBezTo>
                        <a:pt x="42" y="146"/>
                        <a:pt x="42" y="146"/>
                        <a:pt x="41" y="146"/>
                      </a:cubicBezTo>
                      <a:cubicBezTo>
                        <a:pt x="40" y="146"/>
                        <a:pt x="40" y="146"/>
                        <a:pt x="40" y="146"/>
                      </a:cubicBezTo>
                      <a:cubicBezTo>
                        <a:pt x="40" y="146"/>
                        <a:pt x="40" y="147"/>
                        <a:pt x="41" y="149"/>
                      </a:cubicBezTo>
                      <a:cubicBezTo>
                        <a:pt x="42" y="149"/>
                        <a:pt x="43" y="151"/>
                        <a:pt x="42" y="152"/>
                      </a:cubicBezTo>
                      <a:cubicBezTo>
                        <a:pt x="41" y="154"/>
                        <a:pt x="40" y="154"/>
                        <a:pt x="38" y="154"/>
                      </a:cubicBezTo>
                      <a:cubicBezTo>
                        <a:pt x="37" y="154"/>
                        <a:pt x="36" y="154"/>
                        <a:pt x="35" y="155"/>
                      </a:cubicBezTo>
                      <a:cubicBezTo>
                        <a:pt x="33" y="157"/>
                        <a:pt x="30" y="158"/>
                        <a:pt x="28" y="158"/>
                      </a:cubicBezTo>
                      <a:cubicBezTo>
                        <a:pt x="27" y="158"/>
                        <a:pt x="26" y="158"/>
                        <a:pt x="25" y="158"/>
                      </a:cubicBezTo>
                      <a:cubicBezTo>
                        <a:pt x="26" y="158"/>
                        <a:pt x="26" y="158"/>
                        <a:pt x="26" y="159"/>
                      </a:cubicBezTo>
                      <a:cubicBezTo>
                        <a:pt x="28" y="159"/>
                        <a:pt x="30" y="160"/>
                        <a:pt x="30" y="161"/>
                      </a:cubicBezTo>
                      <a:cubicBezTo>
                        <a:pt x="31" y="162"/>
                        <a:pt x="31" y="163"/>
                        <a:pt x="30" y="164"/>
                      </a:cubicBezTo>
                      <a:cubicBezTo>
                        <a:pt x="29" y="165"/>
                        <a:pt x="28" y="165"/>
                        <a:pt x="26" y="165"/>
                      </a:cubicBezTo>
                      <a:cubicBezTo>
                        <a:pt x="24" y="165"/>
                        <a:pt x="21" y="165"/>
                        <a:pt x="18" y="164"/>
                      </a:cubicBezTo>
                      <a:cubicBezTo>
                        <a:pt x="18" y="164"/>
                        <a:pt x="18" y="165"/>
                        <a:pt x="18" y="165"/>
                      </a:cubicBezTo>
                      <a:cubicBezTo>
                        <a:pt x="17" y="167"/>
                        <a:pt x="16" y="169"/>
                        <a:pt x="13" y="168"/>
                      </a:cubicBezTo>
                      <a:cubicBezTo>
                        <a:pt x="12" y="168"/>
                        <a:pt x="10" y="169"/>
                        <a:pt x="9" y="169"/>
                      </a:cubicBezTo>
                      <a:cubicBezTo>
                        <a:pt x="9" y="170"/>
                        <a:pt x="9" y="170"/>
                        <a:pt x="9" y="170"/>
                      </a:cubicBezTo>
                      <a:cubicBezTo>
                        <a:pt x="11" y="172"/>
                        <a:pt x="11" y="173"/>
                        <a:pt x="10" y="174"/>
                      </a:cubicBezTo>
                      <a:cubicBezTo>
                        <a:pt x="10" y="174"/>
                        <a:pt x="9" y="176"/>
                        <a:pt x="7" y="176"/>
                      </a:cubicBezTo>
                      <a:cubicBezTo>
                        <a:pt x="5" y="176"/>
                        <a:pt x="4" y="175"/>
                        <a:pt x="2" y="174"/>
                      </a:cubicBezTo>
                      <a:cubicBezTo>
                        <a:pt x="2" y="175"/>
                        <a:pt x="1" y="176"/>
                        <a:pt x="0" y="178"/>
                      </a:cubicBezTo>
                      <a:cubicBezTo>
                        <a:pt x="0" y="179"/>
                        <a:pt x="2" y="180"/>
                        <a:pt x="2" y="180"/>
                      </a:cubicBezTo>
                      <a:cubicBezTo>
                        <a:pt x="4" y="181"/>
                        <a:pt x="5" y="182"/>
                        <a:pt x="5" y="184"/>
                      </a:cubicBezTo>
                      <a:cubicBezTo>
                        <a:pt x="5" y="185"/>
                        <a:pt x="4" y="185"/>
                        <a:pt x="3" y="186"/>
                      </a:cubicBezTo>
                      <a:cubicBezTo>
                        <a:pt x="5" y="187"/>
                        <a:pt x="5" y="188"/>
                        <a:pt x="5" y="189"/>
                      </a:cubicBezTo>
                      <a:cubicBezTo>
                        <a:pt x="5" y="191"/>
                        <a:pt x="3" y="193"/>
                        <a:pt x="1" y="194"/>
                      </a:cubicBezTo>
                      <a:cubicBezTo>
                        <a:pt x="1" y="194"/>
                        <a:pt x="1" y="195"/>
                        <a:pt x="2" y="196"/>
                      </a:cubicBezTo>
                      <a:cubicBezTo>
                        <a:pt x="4" y="198"/>
                        <a:pt x="2" y="200"/>
                        <a:pt x="1" y="201"/>
                      </a:cubicBezTo>
                      <a:cubicBezTo>
                        <a:pt x="0" y="202"/>
                        <a:pt x="0" y="202"/>
                        <a:pt x="1" y="203"/>
                      </a:cubicBezTo>
                      <a:cubicBezTo>
                        <a:pt x="1" y="203"/>
                        <a:pt x="2" y="203"/>
                        <a:pt x="2" y="203"/>
                      </a:cubicBezTo>
                      <a:cubicBezTo>
                        <a:pt x="2" y="203"/>
                        <a:pt x="2" y="203"/>
                        <a:pt x="2" y="203"/>
                      </a:cubicBezTo>
                      <a:cubicBezTo>
                        <a:pt x="3" y="203"/>
                        <a:pt x="3" y="203"/>
                        <a:pt x="4" y="203"/>
                      </a:cubicBezTo>
                      <a:cubicBezTo>
                        <a:pt x="5" y="203"/>
                        <a:pt x="6" y="203"/>
                        <a:pt x="7" y="205"/>
                      </a:cubicBezTo>
                      <a:cubicBezTo>
                        <a:pt x="7" y="205"/>
                        <a:pt x="9" y="204"/>
                        <a:pt x="12" y="201"/>
                      </a:cubicBezTo>
                      <a:cubicBezTo>
                        <a:pt x="13" y="200"/>
                        <a:pt x="14" y="200"/>
                        <a:pt x="15" y="200"/>
                      </a:cubicBezTo>
                      <a:cubicBezTo>
                        <a:pt x="17" y="200"/>
                        <a:pt x="19" y="202"/>
                        <a:pt x="19" y="204"/>
                      </a:cubicBezTo>
                      <a:cubicBezTo>
                        <a:pt x="19" y="207"/>
                        <a:pt x="17" y="208"/>
                        <a:pt x="15" y="208"/>
                      </a:cubicBezTo>
                      <a:cubicBezTo>
                        <a:pt x="15" y="208"/>
                        <a:pt x="15" y="208"/>
                        <a:pt x="15" y="208"/>
                      </a:cubicBezTo>
                      <a:cubicBezTo>
                        <a:pt x="14" y="208"/>
                        <a:pt x="12" y="209"/>
                        <a:pt x="12" y="209"/>
                      </a:cubicBezTo>
                      <a:cubicBezTo>
                        <a:pt x="11" y="210"/>
                        <a:pt x="11" y="210"/>
                        <a:pt x="11" y="210"/>
                      </a:cubicBezTo>
                      <a:cubicBezTo>
                        <a:pt x="12" y="212"/>
                        <a:pt x="11" y="213"/>
                        <a:pt x="11" y="214"/>
                      </a:cubicBezTo>
                      <a:cubicBezTo>
                        <a:pt x="9" y="215"/>
                        <a:pt x="6" y="215"/>
                        <a:pt x="4" y="213"/>
                      </a:cubicBezTo>
                      <a:cubicBezTo>
                        <a:pt x="4" y="213"/>
                        <a:pt x="3" y="212"/>
                        <a:pt x="3" y="211"/>
                      </a:cubicBezTo>
                      <a:cubicBezTo>
                        <a:pt x="3" y="211"/>
                        <a:pt x="3" y="212"/>
                        <a:pt x="3" y="212"/>
                      </a:cubicBezTo>
                      <a:cubicBezTo>
                        <a:pt x="5" y="214"/>
                        <a:pt x="4" y="217"/>
                        <a:pt x="3" y="218"/>
                      </a:cubicBezTo>
                      <a:cubicBezTo>
                        <a:pt x="3" y="219"/>
                        <a:pt x="2" y="219"/>
                        <a:pt x="2" y="219"/>
                      </a:cubicBezTo>
                      <a:cubicBezTo>
                        <a:pt x="3" y="219"/>
                        <a:pt x="4" y="219"/>
                        <a:pt x="5" y="218"/>
                      </a:cubicBezTo>
                      <a:cubicBezTo>
                        <a:pt x="6" y="216"/>
                        <a:pt x="8" y="215"/>
                        <a:pt x="9" y="215"/>
                      </a:cubicBezTo>
                      <a:cubicBezTo>
                        <a:pt x="12" y="215"/>
                        <a:pt x="13" y="217"/>
                        <a:pt x="14" y="219"/>
                      </a:cubicBezTo>
                      <a:cubicBezTo>
                        <a:pt x="15" y="219"/>
                        <a:pt x="15" y="220"/>
                        <a:pt x="15" y="222"/>
                      </a:cubicBezTo>
                      <a:cubicBezTo>
                        <a:pt x="14" y="223"/>
                        <a:pt x="13" y="223"/>
                        <a:pt x="12" y="223"/>
                      </a:cubicBezTo>
                      <a:cubicBezTo>
                        <a:pt x="12" y="223"/>
                        <a:pt x="12" y="223"/>
                        <a:pt x="12" y="224"/>
                      </a:cubicBezTo>
                      <a:cubicBezTo>
                        <a:pt x="12" y="224"/>
                        <a:pt x="12" y="224"/>
                        <a:pt x="12" y="224"/>
                      </a:cubicBezTo>
                      <a:cubicBezTo>
                        <a:pt x="12" y="228"/>
                        <a:pt x="10" y="228"/>
                        <a:pt x="8" y="228"/>
                      </a:cubicBezTo>
                      <a:cubicBezTo>
                        <a:pt x="7" y="228"/>
                        <a:pt x="7" y="228"/>
                        <a:pt x="7" y="229"/>
                      </a:cubicBezTo>
                      <a:cubicBezTo>
                        <a:pt x="7" y="230"/>
                        <a:pt x="14" y="234"/>
                        <a:pt x="17" y="235"/>
                      </a:cubicBezTo>
                      <a:cubicBezTo>
                        <a:pt x="19" y="235"/>
                        <a:pt x="20" y="236"/>
                        <a:pt x="21" y="237"/>
                      </a:cubicBezTo>
                      <a:cubicBezTo>
                        <a:pt x="23" y="238"/>
                        <a:pt x="26" y="239"/>
                        <a:pt x="30" y="238"/>
                      </a:cubicBezTo>
                      <a:cubicBezTo>
                        <a:pt x="35" y="238"/>
                        <a:pt x="48" y="226"/>
                        <a:pt x="49" y="224"/>
                      </a:cubicBezTo>
                      <a:cubicBezTo>
                        <a:pt x="51" y="222"/>
                        <a:pt x="53" y="222"/>
                        <a:pt x="53" y="222"/>
                      </a:cubicBezTo>
                      <a:cubicBezTo>
                        <a:pt x="54" y="222"/>
                        <a:pt x="54" y="222"/>
                        <a:pt x="55" y="222"/>
                      </a:cubicBezTo>
                      <a:cubicBezTo>
                        <a:pt x="56" y="222"/>
                        <a:pt x="57" y="222"/>
                        <a:pt x="58" y="222"/>
                      </a:cubicBezTo>
                      <a:cubicBezTo>
                        <a:pt x="58" y="221"/>
                        <a:pt x="58" y="220"/>
                        <a:pt x="59" y="218"/>
                      </a:cubicBezTo>
                      <a:cubicBezTo>
                        <a:pt x="59" y="216"/>
                        <a:pt x="59" y="214"/>
                        <a:pt x="61" y="213"/>
                      </a:cubicBezTo>
                      <a:cubicBezTo>
                        <a:pt x="61" y="213"/>
                        <a:pt x="61" y="213"/>
                        <a:pt x="61" y="213"/>
                      </a:cubicBezTo>
                      <a:cubicBezTo>
                        <a:pt x="62" y="213"/>
                        <a:pt x="62" y="213"/>
                        <a:pt x="62" y="213"/>
                      </a:cubicBezTo>
                      <a:cubicBezTo>
                        <a:pt x="64" y="213"/>
                        <a:pt x="65" y="215"/>
                        <a:pt x="66" y="217"/>
                      </a:cubicBezTo>
                      <a:cubicBezTo>
                        <a:pt x="66" y="218"/>
                        <a:pt x="67" y="219"/>
                        <a:pt x="67" y="220"/>
                      </a:cubicBezTo>
                      <a:cubicBezTo>
                        <a:pt x="69" y="220"/>
                        <a:pt x="70" y="222"/>
                        <a:pt x="71" y="224"/>
                      </a:cubicBezTo>
                      <a:cubicBezTo>
                        <a:pt x="71" y="224"/>
                        <a:pt x="72" y="224"/>
                        <a:pt x="72" y="225"/>
                      </a:cubicBezTo>
                      <a:cubicBezTo>
                        <a:pt x="73" y="223"/>
                        <a:pt x="73" y="221"/>
                        <a:pt x="73" y="219"/>
                      </a:cubicBezTo>
                      <a:cubicBezTo>
                        <a:pt x="73" y="218"/>
                        <a:pt x="74" y="217"/>
                        <a:pt x="74" y="215"/>
                      </a:cubicBezTo>
                      <a:cubicBezTo>
                        <a:pt x="74" y="214"/>
                        <a:pt x="75" y="212"/>
                        <a:pt x="75" y="211"/>
                      </a:cubicBezTo>
                      <a:cubicBezTo>
                        <a:pt x="75" y="210"/>
                        <a:pt x="75" y="209"/>
                        <a:pt x="75" y="208"/>
                      </a:cubicBezTo>
                      <a:cubicBezTo>
                        <a:pt x="76" y="207"/>
                        <a:pt x="78" y="207"/>
                        <a:pt x="80" y="207"/>
                      </a:cubicBezTo>
                      <a:cubicBezTo>
                        <a:pt x="81" y="207"/>
                        <a:pt x="82" y="207"/>
                        <a:pt x="83" y="206"/>
                      </a:cubicBezTo>
                      <a:cubicBezTo>
                        <a:pt x="83" y="205"/>
                        <a:pt x="83" y="200"/>
                        <a:pt x="83" y="199"/>
                      </a:cubicBezTo>
                      <a:cubicBezTo>
                        <a:pt x="81" y="198"/>
                        <a:pt x="80" y="196"/>
                        <a:pt x="80" y="194"/>
                      </a:cubicBezTo>
                      <a:cubicBezTo>
                        <a:pt x="80" y="193"/>
                        <a:pt x="80" y="193"/>
                        <a:pt x="80" y="192"/>
                      </a:cubicBezTo>
                      <a:cubicBezTo>
                        <a:pt x="80" y="191"/>
                        <a:pt x="82" y="190"/>
                        <a:pt x="83" y="190"/>
                      </a:cubicBezTo>
                      <a:cubicBezTo>
                        <a:pt x="84" y="190"/>
                        <a:pt x="84" y="189"/>
                        <a:pt x="85" y="189"/>
                      </a:cubicBezTo>
                      <a:cubicBezTo>
                        <a:pt x="86" y="188"/>
                        <a:pt x="86" y="187"/>
                        <a:pt x="85" y="186"/>
                      </a:cubicBezTo>
                      <a:cubicBezTo>
                        <a:pt x="85" y="185"/>
                        <a:pt x="85" y="184"/>
                        <a:pt x="83" y="183"/>
                      </a:cubicBezTo>
                      <a:cubicBezTo>
                        <a:pt x="81" y="182"/>
                        <a:pt x="78" y="181"/>
                        <a:pt x="78" y="178"/>
                      </a:cubicBezTo>
                      <a:cubicBezTo>
                        <a:pt x="78" y="176"/>
                        <a:pt x="78" y="174"/>
                        <a:pt x="79" y="173"/>
                      </a:cubicBezTo>
                      <a:cubicBezTo>
                        <a:pt x="79" y="171"/>
                        <a:pt x="80" y="170"/>
                        <a:pt x="79" y="168"/>
                      </a:cubicBezTo>
                      <a:cubicBezTo>
                        <a:pt x="77" y="164"/>
                        <a:pt x="78" y="161"/>
                        <a:pt x="78" y="159"/>
                      </a:cubicBezTo>
                      <a:cubicBezTo>
                        <a:pt x="79" y="158"/>
                        <a:pt x="79" y="157"/>
                        <a:pt x="79" y="156"/>
                      </a:cubicBezTo>
                      <a:cubicBezTo>
                        <a:pt x="77" y="153"/>
                        <a:pt x="76" y="149"/>
                        <a:pt x="80" y="143"/>
                      </a:cubicBezTo>
                      <a:cubicBezTo>
                        <a:pt x="83" y="137"/>
                        <a:pt x="90" y="134"/>
                        <a:pt x="93" y="135"/>
                      </a:cubicBezTo>
                      <a:cubicBezTo>
                        <a:pt x="94" y="135"/>
                        <a:pt x="94" y="135"/>
                        <a:pt x="95" y="135"/>
                      </a:cubicBezTo>
                      <a:cubicBezTo>
                        <a:pt x="96" y="136"/>
                        <a:pt x="98" y="137"/>
                        <a:pt x="98" y="135"/>
                      </a:cubicBezTo>
                      <a:cubicBezTo>
                        <a:pt x="100" y="133"/>
                        <a:pt x="100" y="132"/>
                        <a:pt x="99" y="132"/>
                      </a:cubicBezTo>
                      <a:cubicBezTo>
                        <a:pt x="98" y="131"/>
                        <a:pt x="95" y="130"/>
                        <a:pt x="95" y="128"/>
                      </a:cubicBezTo>
                      <a:cubicBezTo>
                        <a:pt x="95" y="128"/>
                        <a:pt x="94" y="127"/>
                        <a:pt x="94" y="127"/>
                      </a:cubicBezTo>
                      <a:cubicBezTo>
                        <a:pt x="94" y="126"/>
                        <a:pt x="95" y="124"/>
                        <a:pt x="96" y="123"/>
                      </a:cubicBezTo>
                      <a:cubicBezTo>
                        <a:pt x="99" y="118"/>
                        <a:pt x="103" y="113"/>
                        <a:pt x="103" y="109"/>
                      </a:cubicBezTo>
                      <a:cubicBezTo>
                        <a:pt x="103" y="108"/>
                        <a:pt x="103" y="106"/>
                        <a:pt x="103" y="104"/>
                      </a:cubicBezTo>
                      <a:cubicBezTo>
                        <a:pt x="103" y="102"/>
                        <a:pt x="103" y="100"/>
                        <a:pt x="104" y="98"/>
                      </a:cubicBezTo>
                      <a:cubicBezTo>
                        <a:pt x="106" y="97"/>
                        <a:pt x="107" y="97"/>
                        <a:pt x="109" y="97"/>
                      </a:cubicBezTo>
                      <a:cubicBezTo>
                        <a:pt x="110" y="96"/>
                        <a:pt x="112" y="96"/>
                        <a:pt x="113" y="96"/>
                      </a:cubicBezTo>
                      <a:cubicBezTo>
                        <a:pt x="114" y="95"/>
                        <a:pt x="114" y="95"/>
                        <a:pt x="114" y="93"/>
                      </a:cubicBezTo>
                      <a:cubicBezTo>
                        <a:pt x="114" y="92"/>
                        <a:pt x="114" y="91"/>
                        <a:pt x="115" y="89"/>
                      </a:cubicBezTo>
                      <a:cubicBezTo>
                        <a:pt x="115" y="89"/>
                        <a:pt x="116" y="88"/>
                        <a:pt x="117" y="86"/>
                      </a:cubicBezTo>
                      <a:cubicBezTo>
                        <a:pt x="118" y="84"/>
                        <a:pt x="119" y="82"/>
                        <a:pt x="121" y="81"/>
                      </a:cubicBezTo>
                      <a:cubicBezTo>
                        <a:pt x="122" y="80"/>
                        <a:pt x="124" y="78"/>
                        <a:pt x="123" y="78"/>
                      </a:cubicBezTo>
                      <a:cubicBezTo>
                        <a:pt x="122" y="75"/>
                        <a:pt x="123" y="73"/>
                        <a:pt x="124" y="72"/>
                      </a:cubicBezTo>
                      <a:cubicBezTo>
                        <a:pt x="125" y="71"/>
                        <a:pt x="126" y="69"/>
                        <a:pt x="126" y="68"/>
                      </a:cubicBezTo>
                      <a:cubicBezTo>
                        <a:pt x="126" y="63"/>
                        <a:pt x="132" y="60"/>
                        <a:pt x="137" y="60"/>
                      </a:cubicBezTo>
                      <a:cubicBezTo>
                        <a:pt x="142" y="60"/>
                        <a:pt x="143" y="59"/>
                        <a:pt x="143" y="59"/>
                      </a:cubicBezTo>
                      <a:cubicBezTo>
                        <a:pt x="143" y="58"/>
                        <a:pt x="143" y="57"/>
                        <a:pt x="143" y="56"/>
                      </a:cubicBezTo>
                      <a:cubicBezTo>
                        <a:pt x="143" y="55"/>
                        <a:pt x="143" y="54"/>
                        <a:pt x="143" y="52"/>
                      </a:cubicBezTo>
                      <a:cubicBezTo>
                        <a:pt x="143" y="51"/>
                        <a:pt x="143" y="50"/>
                        <a:pt x="144" y="49"/>
                      </a:cubicBezTo>
                      <a:cubicBezTo>
                        <a:pt x="145" y="48"/>
                        <a:pt x="147" y="48"/>
                        <a:pt x="149" y="49"/>
                      </a:cubicBezTo>
                      <a:cubicBezTo>
                        <a:pt x="151" y="50"/>
                        <a:pt x="153" y="50"/>
                        <a:pt x="154" y="50"/>
                      </a:cubicBezTo>
                      <a:cubicBezTo>
                        <a:pt x="156" y="49"/>
                        <a:pt x="159" y="49"/>
                        <a:pt x="161" y="51"/>
                      </a:cubicBezTo>
                      <a:cubicBezTo>
                        <a:pt x="162" y="52"/>
                        <a:pt x="163" y="52"/>
                        <a:pt x="164" y="52"/>
                      </a:cubicBezTo>
                      <a:cubicBezTo>
                        <a:pt x="164" y="52"/>
                        <a:pt x="165" y="52"/>
                        <a:pt x="165" y="51"/>
                      </a:cubicBezTo>
                      <a:cubicBezTo>
                        <a:pt x="165" y="45"/>
                        <a:pt x="167" y="40"/>
                        <a:pt x="172" y="40"/>
                      </a:cubicBezTo>
                      <a:cubicBezTo>
                        <a:pt x="172" y="40"/>
                        <a:pt x="173" y="40"/>
                        <a:pt x="173" y="40"/>
                      </a:cubicBezTo>
                      <a:cubicBezTo>
                        <a:pt x="173" y="40"/>
                        <a:pt x="173" y="40"/>
                        <a:pt x="173" y="40"/>
                      </a:cubicBezTo>
                      <a:cubicBezTo>
                        <a:pt x="174" y="40"/>
                        <a:pt x="174" y="40"/>
                        <a:pt x="174" y="40"/>
                      </a:cubicBezTo>
                      <a:cubicBezTo>
                        <a:pt x="174" y="40"/>
                        <a:pt x="174" y="40"/>
                        <a:pt x="17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1" name="Freeform 1222"/>
                <p:cNvSpPr>
                  <a:spLocks/>
                </p:cNvSpPr>
                <p:nvPr/>
              </p:nvSpPr>
              <p:spPr bwMode="auto">
                <a:xfrm>
                  <a:off x="2765" y="3147"/>
                  <a:ext cx="19" cy="12"/>
                </a:xfrm>
                <a:custGeom>
                  <a:avLst/>
                  <a:gdLst>
                    <a:gd name="T0" fmla="*/ 19 w 20"/>
                    <a:gd name="T1" fmla="*/ 8 h 12"/>
                    <a:gd name="T2" fmla="*/ 20 w 20"/>
                    <a:gd name="T3" fmla="*/ 5 h 12"/>
                    <a:gd name="T4" fmla="*/ 16 w 20"/>
                    <a:gd name="T5" fmla="*/ 4 h 12"/>
                    <a:gd name="T6" fmla="*/ 14 w 20"/>
                    <a:gd name="T7" fmla="*/ 4 h 12"/>
                    <a:gd name="T8" fmla="*/ 7 w 20"/>
                    <a:gd name="T9" fmla="*/ 0 h 12"/>
                    <a:gd name="T10" fmla="*/ 7 w 20"/>
                    <a:gd name="T11" fmla="*/ 0 h 12"/>
                    <a:gd name="T12" fmla="*/ 6 w 20"/>
                    <a:gd name="T13" fmla="*/ 0 h 12"/>
                    <a:gd name="T14" fmla="*/ 6 w 20"/>
                    <a:gd name="T15" fmla="*/ 0 h 12"/>
                    <a:gd name="T16" fmla="*/ 3 w 20"/>
                    <a:gd name="T17" fmla="*/ 5 h 12"/>
                    <a:gd name="T18" fmla="*/ 2 w 20"/>
                    <a:gd name="T19" fmla="*/ 5 h 12"/>
                    <a:gd name="T20" fmla="*/ 2 w 20"/>
                    <a:gd name="T21" fmla="*/ 9 h 12"/>
                    <a:gd name="T22" fmla="*/ 0 w 20"/>
                    <a:gd name="T23" fmla="*/ 11 h 12"/>
                    <a:gd name="T24" fmla="*/ 0 w 20"/>
                    <a:gd name="T25" fmla="*/ 11 h 12"/>
                    <a:gd name="T26" fmla="*/ 17 w 20"/>
                    <a:gd name="T27" fmla="*/ 11 h 12"/>
                    <a:gd name="T28" fmla="*/ 17 w 20"/>
                    <a:gd name="T29" fmla="*/ 11 h 12"/>
                    <a:gd name="T30" fmla="*/ 19 w 20"/>
                    <a:gd name="T31" fmla="*/ 11 h 12"/>
                    <a:gd name="T32" fmla="*/ 19 w 20"/>
                    <a:gd name="T33" fmla="*/ 11 h 12"/>
                    <a:gd name="T34" fmla="*/ 19 w 20"/>
                    <a:gd name="T35" fmla="*/ 11 h 12"/>
                    <a:gd name="T36" fmla="*/ 19 w 20"/>
                    <a:gd name="T37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0" h="12">
                      <a:moveTo>
                        <a:pt x="19" y="8"/>
                      </a:moveTo>
                      <a:cubicBezTo>
                        <a:pt x="20" y="7"/>
                        <a:pt x="20" y="6"/>
                        <a:pt x="20" y="5"/>
                      </a:cubicBezTo>
                      <a:cubicBezTo>
                        <a:pt x="19" y="5"/>
                        <a:pt x="17" y="4"/>
                        <a:pt x="16" y="4"/>
                      </a:cubicBezTo>
                      <a:cubicBezTo>
                        <a:pt x="16" y="4"/>
                        <a:pt x="15" y="4"/>
                        <a:pt x="14" y="4"/>
                      </a:cubicBezTo>
                      <a:cubicBezTo>
                        <a:pt x="12" y="4"/>
                        <a:pt x="9" y="2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3"/>
                        <a:pt x="4" y="4"/>
                        <a:pt x="3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7"/>
                        <a:pt x="2" y="8"/>
                        <a:pt x="2" y="9"/>
                      </a:cubicBezTo>
                      <a:cubicBezTo>
                        <a:pt x="2" y="10"/>
                        <a:pt x="1" y="10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5" y="11"/>
                        <a:pt x="12" y="12"/>
                        <a:pt x="17" y="11"/>
                      </a:cubicBezTo>
                      <a:cubicBezTo>
                        <a:pt x="17" y="11"/>
                        <a:pt x="17" y="11"/>
                        <a:pt x="17" y="11"/>
                      </a:cubicBezTo>
                      <a:cubicBezTo>
                        <a:pt x="18" y="11"/>
                        <a:pt x="18" y="11"/>
                        <a:pt x="19" y="11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9" y="10"/>
                        <a:pt x="19" y="9"/>
                        <a:pt x="1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2" name="Freeform 1223"/>
                <p:cNvSpPr>
                  <a:spLocks/>
                </p:cNvSpPr>
                <p:nvPr/>
              </p:nvSpPr>
              <p:spPr bwMode="auto">
                <a:xfrm>
                  <a:off x="2633" y="3347"/>
                  <a:ext cx="15" cy="25"/>
                </a:xfrm>
                <a:custGeom>
                  <a:avLst/>
                  <a:gdLst>
                    <a:gd name="T0" fmla="*/ 5 w 16"/>
                    <a:gd name="T1" fmla="*/ 17 h 26"/>
                    <a:gd name="T2" fmla="*/ 6 w 16"/>
                    <a:gd name="T3" fmla="*/ 26 h 26"/>
                    <a:gd name="T4" fmla="*/ 6 w 16"/>
                    <a:gd name="T5" fmla="*/ 26 h 26"/>
                    <a:gd name="T6" fmla="*/ 12 w 16"/>
                    <a:gd name="T7" fmla="*/ 22 h 26"/>
                    <a:gd name="T8" fmla="*/ 14 w 16"/>
                    <a:gd name="T9" fmla="*/ 21 h 26"/>
                    <a:gd name="T10" fmla="*/ 15 w 16"/>
                    <a:gd name="T11" fmla="*/ 13 h 26"/>
                    <a:gd name="T12" fmla="*/ 15 w 16"/>
                    <a:gd name="T13" fmla="*/ 4 h 26"/>
                    <a:gd name="T14" fmla="*/ 15 w 16"/>
                    <a:gd name="T15" fmla="*/ 2 h 26"/>
                    <a:gd name="T16" fmla="*/ 8 w 16"/>
                    <a:gd name="T17" fmla="*/ 1 h 26"/>
                    <a:gd name="T18" fmla="*/ 3 w 16"/>
                    <a:gd name="T19" fmla="*/ 3 h 26"/>
                    <a:gd name="T20" fmla="*/ 1 w 16"/>
                    <a:gd name="T21" fmla="*/ 3 h 26"/>
                    <a:gd name="T22" fmla="*/ 0 w 16"/>
                    <a:gd name="T23" fmla="*/ 3 h 26"/>
                    <a:gd name="T24" fmla="*/ 2 w 16"/>
                    <a:gd name="T25" fmla="*/ 6 h 26"/>
                    <a:gd name="T26" fmla="*/ 5 w 16"/>
                    <a:gd name="T27" fmla="*/ 17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6" h="26">
                      <a:moveTo>
                        <a:pt x="5" y="17"/>
                      </a:moveTo>
                      <a:cubicBezTo>
                        <a:pt x="4" y="21"/>
                        <a:pt x="5" y="25"/>
                        <a:pt x="6" y="26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9" y="23"/>
                        <a:pt x="10" y="23"/>
                        <a:pt x="12" y="22"/>
                      </a:cubicBezTo>
                      <a:cubicBezTo>
                        <a:pt x="13" y="22"/>
                        <a:pt x="13" y="22"/>
                        <a:pt x="14" y="21"/>
                      </a:cubicBezTo>
                      <a:cubicBezTo>
                        <a:pt x="15" y="20"/>
                        <a:pt x="15" y="16"/>
                        <a:pt x="15" y="13"/>
                      </a:cubicBezTo>
                      <a:cubicBezTo>
                        <a:pt x="15" y="10"/>
                        <a:pt x="15" y="6"/>
                        <a:pt x="15" y="4"/>
                      </a:cubicBezTo>
                      <a:cubicBezTo>
                        <a:pt x="16" y="3"/>
                        <a:pt x="15" y="2"/>
                        <a:pt x="15" y="2"/>
                      </a:cubicBezTo>
                      <a:cubicBezTo>
                        <a:pt x="14" y="0"/>
                        <a:pt x="10" y="0"/>
                        <a:pt x="8" y="1"/>
                      </a:cubicBezTo>
                      <a:cubicBezTo>
                        <a:pt x="7" y="3"/>
                        <a:pt x="5" y="3"/>
                        <a:pt x="3" y="3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0" y="3"/>
                      </a:cubicBezTo>
                      <a:cubicBezTo>
                        <a:pt x="0" y="3"/>
                        <a:pt x="1" y="5"/>
                        <a:pt x="2" y="6"/>
                      </a:cubicBezTo>
                      <a:cubicBezTo>
                        <a:pt x="4" y="9"/>
                        <a:pt x="6" y="13"/>
                        <a:pt x="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3" name="Freeform 1224"/>
                <p:cNvSpPr>
                  <a:spLocks/>
                </p:cNvSpPr>
                <p:nvPr/>
              </p:nvSpPr>
              <p:spPr bwMode="auto">
                <a:xfrm>
                  <a:off x="2619" y="3267"/>
                  <a:ext cx="119" cy="115"/>
                </a:xfrm>
                <a:custGeom>
                  <a:avLst/>
                  <a:gdLst>
                    <a:gd name="T0" fmla="*/ 64 w 124"/>
                    <a:gd name="T1" fmla="*/ 6 h 120"/>
                    <a:gd name="T2" fmla="*/ 62 w 124"/>
                    <a:gd name="T3" fmla="*/ 5 h 120"/>
                    <a:gd name="T4" fmla="*/ 61 w 124"/>
                    <a:gd name="T5" fmla="*/ 5 h 120"/>
                    <a:gd name="T6" fmla="*/ 61 w 124"/>
                    <a:gd name="T7" fmla="*/ 5 h 120"/>
                    <a:gd name="T8" fmla="*/ 61 w 124"/>
                    <a:gd name="T9" fmla="*/ 5 h 120"/>
                    <a:gd name="T10" fmla="*/ 59 w 124"/>
                    <a:gd name="T11" fmla="*/ 1 h 120"/>
                    <a:gd name="T12" fmla="*/ 56 w 124"/>
                    <a:gd name="T13" fmla="*/ 0 h 120"/>
                    <a:gd name="T14" fmla="*/ 50 w 124"/>
                    <a:gd name="T15" fmla="*/ 2 h 120"/>
                    <a:gd name="T16" fmla="*/ 43 w 124"/>
                    <a:gd name="T17" fmla="*/ 3 h 120"/>
                    <a:gd name="T18" fmla="*/ 42 w 124"/>
                    <a:gd name="T19" fmla="*/ 4 h 120"/>
                    <a:gd name="T20" fmla="*/ 37 w 124"/>
                    <a:gd name="T21" fmla="*/ 7 h 120"/>
                    <a:gd name="T22" fmla="*/ 33 w 124"/>
                    <a:gd name="T23" fmla="*/ 11 h 120"/>
                    <a:gd name="T24" fmla="*/ 28 w 124"/>
                    <a:gd name="T25" fmla="*/ 11 h 120"/>
                    <a:gd name="T26" fmla="*/ 27 w 124"/>
                    <a:gd name="T27" fmla="*/ 14 h 120"/>
                    <a:gd name="T28" fmla="*/ 24 w 124"/>
                    <a:gd name="T29" fmla="*/ 17 h 120"/>
                    <a:gd name="T30" fmla="*/ 24 w 124"/>
                    <a:gd name="T31" fmla="*/ 17 h 120"/>
                    <a:gd name="T32" fmla="*/ 17 w 124"/>
                    <a:gd name="T33" fmla="*/ 11 h 120"/>
                    <a:gd name="T34" fmla="*/ 17 w 124"/>
                    <a:gd name="T35" fmla="*/ 10 h 120"/>
                    <a:gd name="T36" fmla="*/ 10 w 124"/>
                    <a:gd name="T37" fmla="*/ 17 h 120"/>
                    <a:gd name="T38" fmla="*/ 8 w 124"/>
                    <a:gd name="T39" fmla="*/ 17 h 120"/>
                    <a:gd name="T40" fmla="*/ 6 w 124"/>
                    <a:gd name="T41" fmla="*/ 17 h 120"/>
                    <a:gd name="T42" fmla="*/ 3 w 124"/>
                    <a:gd name="T43" fmla="*/ 17 h 120"/>
                    <a:gd name="T44" fmla="*/ 3 w 124"/>
                    <a:gd name="T45" fmla="*/ 18 h 120"/>
                    <a:gd name="T46" fmla="*/ 3 w 124"/>
                    <a:gd name="T47" fmla="*/ 19 h 120"/>
                    <a:gd name="T48" fmla="*/ 1 w 124"/>
                    <a:gd name="T49" fmla="*/ 27 h 120"/>
                    <a:gd name="T50" fmla="*/ 1 w 124"/>
                    <a:gd name="T51" fmla="*/ 29 h 120"/>
                    <a:gd name="T52" fmla="*/ 2 w 124"/>
                    <a:gd name="T53" fmla="*/ 36 h 120"/>
                    <a:gd name="T54" fmla="*/ 4 w 124"/>
                    <a:gd name="T55" fmla="*/ 37 h 120"/>
                    <a:gd name="T56" fmla="*/ 11 w 124"/>
                    <a:gd name="T57" fmla="*/ 39 h 120"/>
                    <a:gd name="T58" fmla="*/ 11 w 124"/>
                    <a:gd name="T59" fmla="*/ 42 h 120"/>
                    <a:gd name="T60" fmla="*/ 14 w 124"/>
                    <a:gd name="T61" fmla="*/ 40 h 120"/>
                    <a:gd name="T62" fmla="*/ 23 w 124"/>
                    <a:gd name="T63" fmla="*/ 34 h 120"/>
                    <a:gd name="T64" fmla="*/ 40 w 124"/>
                    <a:gd name="T65" fmla="*/ 44 h 120"/>
                    <a:gd name="T66" fmla="*/ 52 w 124"/>
                    <a:gd name="T67" fmla="*/ 62 h 120"/>
                    <a:gd name="T68" fmla="*/ 67 w 124"/>
                    <a:gd name="T69" fmla="*/ 75 h 120"/>
                    <a:gd name="T70" fmla="*/ 79 w 124"/>
                    <a:gd name="T71" fmla="*/ 80 h 120"/>
                    <a:gd name="T72" fmla="*/ 92 w 124"/>
                    <a:gd name="T73" fmla="*/ 90 h 120"/>
                    <a:gd name="T74" fmla="*/ 99 w 124"/>
                    <a:gd name="T75" fmla="*/ 98 h 120"/>
                    <a:gd name="T76" fmla="*/ 101 w 124"/>
                    <a:gd name="T77" fmla="*/ 115 h 120"/>
                    <a:gd name="T78" fmla="*/ 103 w 124"/>
                    <a:gd name="T79" fmla="*/ 113 h 120"/>
                    <a:gd name="T80" fmla="*/ 110 w 124"/>
                    <a:gd name="T81" fmla="*/ 105 h 120"/>
                    <a:gd name="T82" fmla="*/ 109 w 124"/>
                    <a:gd name="T83" fmla="*/ 104 h 120"/>
                    <a:gd name="T84" fmla="*/ 106 w 124"/>
                    <a:gd name="T85" fmla="*/ 93 h 120"/>
                    <a:gd name="T86" fmla="*/ 121 w 124"/>
                    <a:gd name="T87" fmla="*/ 93 h 120"/>
                    <a:gd name="T88" fmla="*/ 124 w 124"/>
                    <a:gd name="T89" fmla="*/ 93 h 120"/>
                    <a:gd name="T90" fmla="*/ 103 w 124"/>
                    <a:gd name="T91" fmla="*/ 79 h 120"/>
                    <a:gd name="T92" fmla="*/ 96 w 124"/>
                    <a:gd name="T93" fmla="*/ 73 h 120"/>
                    <a:gd name="T94" fmla="*/ 76 w 124"/>
                    <a:gd name="T95" fmla="*/ 53 h 120"/>
                    <a:gd name="T96" fmla="*/ 60 w 124"/>
                    <a:gd name="T97" fmla="*/ 38 h 120"/>
                    <a:gd name="T98" fmla="*/ 60 w 124"/>
                    <a:gd name="T99" fmla="*/ 26 h 120"/>
                    <a:gd name="T100" fmla="*/ 65 w 124"/>
                    <a:gd name="T101" fmla="*/ 18 h 120"/>
                    <a:gd name="T102" fmla="*/ 65 w 124"/>
                    <a:gd name="T103" fmla="*/ 15 h 120"/>
                    <a:gd name="T104" fmla="*/ 65 w 124"/>
                    <a:gd name="T105" fmla="*/ 10 h 120"/>
                    <a:gd name="T106" fmla="*/ 65 w 124"/>
                    <a:gd name="T107" fmla="*/ 7 h 120"/>
                    <a:gd name="T108" fmla="*/ 65 w 124"/>
                    <a:gd name="T109" fmla="*/ 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24" h="120">
                      <a:moveTo>
                        <a:pt x="65" y="6"/>
                      </a:moveTo>
                      <a:cubicBezTo>
                        <a:pt x="65" y="6"/>
                        <a:pt x="64" y="6"/>
                        <a:pt x="64" y="6"/>
                      </a:cubicBezTo>
                      <a:cubicBezTo>
                        <a:pt x="64" y="6"/>
                        <a:pt x="64" y="5"/>
                        <a:pt x="63" y="5"/>
                      </a:cubicBezTo>
                      <a:cubicBezTo>
                        <a:pt x="63" y="5"/>
                        <a:pt x="63" y="5"/>
                        <a:pt x="62" y="5"/>
                      </a:cubicBezTo>
                      <a:cubicBezTo>
                        <a:pt x="62" y="5"/>
                        <a:pt x="62" y="5"/>
                        <a:pt x="62" y="5"/>
                      </a:cubicBezTo>
                      <a:cubicBezTo>
                        <a:pt x="62" y="5"/>
                        <a:pt x="62" y="5"/>
                        <a:pt x="61" y="5"/>
                      </a:cubicBezTo>
                      <a:cubicBezTo>
                        <a:pt x="61" y="5"/>
                        <a:pt x="61" y="5"/>
                        <a:pt x="61" y="5"/>
                      </a:cubicBezTo>
                      <a:cubicBezTo>
                        <a:pt x="61" y="5"/>
                        <a:pt x="61" y="5"/>
                        <a:pt x="61" y="5"/>
                      </a:cubicBezTo>
                      <a:cubicBezTo>
                        <a:pt x="61" y="5"/>
                        <a:pt x="61" y="5"/>
                        <a:pt x="61" y="5"/>
                      </a:cubicBezTo>
                      <a:cubicBezTo>
                        <a:pt x="61" y="5"/>
                        <a:pt x="61" y="5"/>
                        <a:pt x="61" y="5"/>
                      </a:cubicBezTo>
                      <a:cubicBezTo>
                        <a:pt x="61" y="5"/>
                        <a:pt x="61" y="5"/>
                        <a:pt x="61" y="5"/>
                      </a:cubicBezTo>
                      <a:cubicBezTo>
                        <a:pt x="60" y="4"/>
                        <a:pt x="59" y="2"/>
                        <a:pt x="59" y="1"/>
                      </a:cubicBezTo>
                      <a:cubicBezTo>
                        <a:pt x="59" y="0"/>
                        <a:pt x="59" y="0"/>
                        <a:pt x="58" y="0"/>
                      </a:cubicBezTo>
                      <a:cubicBezTo>
                        <a:pt x="58" y="0"/>
                        <a:pt x="57" y="0"/>
                        <a:pt x="56" y="0"/>
                      </a:cubicBezTo>
                      <a:cubicBezTo>
                        <a:pt x="54" y="0"/>
                        <a:pt x="52" y="1"/>
                        <a:pt x="52" y="1"/>
                      </a:cubicBezTo>
                      <a:cubicBezTo>
                        <a:pt x="51" y="1"/>
                        <a:pt x="51" y="2"/>
                        <a:pt x="50" y="2"/>
                      </a:cubicBezTo>
                      <a:cubicBezTo>
                        <a:pt x="48" y="3"/>
                        <a:pt x="47" y="4"/>
                        <a:pt x="45" y="4"/>
                      </a:cubicBezTo>
                      <a:cubicBezTo>
                        <a:pt x="44" y="4"/>
                        <a:pt x="43" y="4"/>
                        <a:pt x="43" y="3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42" y="6"/>
                        <a:pt x="40" y="8"/>
                        <a:pt x="38" y="8"/>
                      </a:cubicBezTo>
                      <a:cubicBezTo>
                        <a:pt x="38" y="8"/>
                        <a:pt x="38" y="8"/>
                        <a:pt x="37" y="7"/>
                      </a:cubicBezTo>
                      <a:cubicBezTo>
                        <a:pt x="37" y="7"/>
                        <a:pt x="37" y="7"/>
                        <a:pt x="37" y="7"/>
                      </a:cubicBezTo>
                      <a:cubicBezTo>
                        <a:pt x="37" y="9"/>
                        <a:pt x="35" y="11"/>
                        <a:pt x="33" y="11"/>
                      </a:cubicBezTo>
                      <a:cubicBezTo>
                        <a:pt x="31" y="11"/>
                        <a:pt x="30" y="10"/>
                        <a:pt x="29" y="10"/>
                      </a:cubicBezTo>
                      <a:cubicBezTo>
                        <a:pt x="29" y="10"/>
                        <a:pt x="28" y="10"/>
                        <a:pt x="28" y="11"/>
                      </a:cubicBezTo>
                      <a:cubicBezTo>
                        <a:pt x="28" y="12"/>
                        <a:pt x="28" y="13"/>
                        <a:pt x="28" y="13"/>
                      </a:cubicBezTo>
                      <a:cubicBezTo>
                        <a:pt x="27" y="14"/>
                        <a:pt x="27" y="14"/>
                        <a:pt x="27" y="14"/>
                      </a:cubicBezTo>
                      <a:cubicBezTo>
                        <a:pt x="27" y="17"/>
                        <a:pt x="25" y="17"/>
                        <a:pt x="24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3" y="17"/>
                        <a:pt x="22" y="17"/>
                        <a:pt x="21" y="16"/>
                      </a:cubicBezTo>
                      <a:cubicBezTo>
                        <a:pt x="20" y="15"/>
                        <a:pt x="19" y="13"/>
                        <a:pt x="17" y="11"/>
                      </a:cubicBezTo>
                      <a:cubicBezTo>
                        <a:pt x="17" y="11"/>
                        <a:pt x="17" y="10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5" y="13"/>
                        <a:pt x="14" y="17"/>
                        <a:pt x="11" y="17"/>
                      </a:cubicBezTo>
                      <a:cubicBezTo>
                        <a:pt x="11" y="17"/>
                        <a:pt x="10" y="17"/>
                        <a:pt x="10" y="17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9" y="17"/>
                        <a:pt x="9" y="17"/>
                        <a:pt x="8" y="17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7" y="17"/>
                        <a:pt x="7" y="17"/>
                        <a:pt x="6" y="17"/>
                      </a:cubicBezTo>
                      <a:cubicBezTo>
                        <a:pt x="6" y="17"/>
                        <a:pt x="5" y="17"/>
                        <a:pt x="5" y="17"/>
                      </a:cubicBezTo>
                      <a:cubicBezTo>
                        <a:pt x="5" y="17"/>
                        <a:pt x="4" y="17"/>
                        <a:pt x="3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3" y="18"/>
                        <a:pt x="3" y="19"/>
                        <a:pt x="3" y="19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0"/>
                        <a:pt x="5" y="21"/>
                        <a:pt x="5" y="22"/>
                      </a:cubicBezTo>
                      <a:cubicBezTo>
                        <a:pt x="5" y="24"/>
                        <a:pt x="3" y="26"/>
                        <a:pt x="1" y="27"/>
                      </a:cubicBezTo>
                      <a:cubicBezTo>
                        <a:pt x="1" y="27"/>
                        <a:pt x="0" y="28"/>
                        <a:pt x="0" y="28"/>
                      </a:cubicBezTo>
                      <a:cubicBezTo>
                        <a:pt x="0" y="28"/>
                        <a:pt x="1" y="28"/>
                        <a:pt x="1" y="29"/>
                      </a:cubicBezTo>
                      <a:cubicBezTo>
                        <a:pt x="3" y="30"/>
                        <a:pt x="5" y="32"/>
                        <a:pt x="3" y="35"/>
                      </a:cubicBezTo>
                      <a:cubicBezTo>
                        <a:pt x="3" y="35"/>
                        <a:pt x="3" y="35"/>
                        <a:pt x="2" y="36"/>
                      </a:cubicBezTo>
                      <a:cubicBezTo>
                        <a:pt x="2" y="36"/>
                        <a:pt x="2" y="36"/>
                        <a:pt x="3" y="37"/>
                      </a:cubicBezTo>
                      <a:cubicBezTo>
                        <a:pt x="3" y="37"/>
                        <a:pt x="3" y="37"/>
                        <a:pt x="4" y="37"/>
                      </a:cubicBezTo>
                      <a:cubicBezTo>
                        <a:pt x="4" y="37"/>
                        <a:pt x="5" y="37"/>
                        <a:pt x="6" y="38"/>
                      </a:cubicBezTo>
                      <a:cubicBezTo>
                        <a:pt x="8" y="38"/>
                        <a:pt x="10" y="38"/>
                        <a:pt x="11" y="39"/>
                      </a:cubicBezTo>
                      <a:cubicBezTo>
                        <a:pt x="11" y="40"/>
                        <a:pt x="11" y="41"/>
                        <a:pt x="11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1" y="42"/>
                        <a:pt x="12" y="42"/>
                        <a:pt x="12" y="42"/>
                      </a:cubicBezTo>
                      <a:cubicBezTo>
                        <a:pt x="13" y="41"/>
                        <a:pt x="13" y="41"/>
                        <a:pt x="14" y="40"/>
                      </a:cubicBezTo>
                      <a:cubicBezTo>
                        <a:pt x="15" y="38"/>
                        <a:pt x="16" y="36"/>
                        <a:pt x="20" y="35"/>
                      </a:cubicBezTo>
                      <a:cubicBezTo>
                        <a:pt x="21" y="35"/>
                        <a:pt x="22" y="34"/>
                        <a:pt x="23" y="34"/>
                      </a:cubicBezTo>
                      <a:cubicBezTo>
                        <a:pt x="30" y="34"/>
                        <a:pt x="36" y="39"/>
                        <a:pt x="38" y="42"/>
                      </a:cubicBezTo>
                      <a:cubicBezTo>
                        <a:pt x="39" y="43"/>
                        <a:pt x="39" y="44"/>
                        <a:pt x="40" y="44"/>
                      </a:cubicBezTo>
                      <a:cubicBezTo>
                        <a:pt x="41" y="46"/>
                        <a:pt x="42" y="47"/>
                        <a:pt x="42" y="50"/>
                      </a:cubicBezTo>
                      <a:cubicBezTo>
                        <a:pt x="43" y="52"/>
                        <a:pt x="44" y="57"/>
                        <a:pt x="52" y="62"/>
                      </a:cubicBezTo>
                      <a:cubicBezTo>
                        <a:pt x="57" y="65"/>
                        <a:pt x="60" y="68"/>
                        <a:pt x="62" y="71"/>
                      </a:cubicBezTo>
                      <a:cubicBezTo>
                        <a:pt x="64" y="73"/>
                        <a:pt x="66" y="74"/>
                        <a:pt x="67" y="75"/>
                      </a:cubicBezTo>
                      <a:cubicBezTo>
                        <a:pt x="69" y="76"/>
                        <a:pt x="70" y="76"/>
                        <a:pt x="72" y="77"/>
                      </a:cubicBezTo>
                      <a:cubicBezTo>
                        <a:pt x="74" y="77"/>
                        <a:pt x="77" y="78"/>
                        <a:pt x="79" y="80"/>
                      </a:cubicBezTo>
                      <a:cubicBezTo>
                        <a:pt x="81" y="83"/>
                        <a:pt x="84" y="85"/>
                        <a:pt x="88" y="86"/>
                      </a:cubicBezTo>
                      <a:cubicBezTo>
                        <a:pt x="90" y="87"/>
                        <a:pt x="91" y="89"/>
                        <a:pt x="92" y="90"/>
                      </a:cubicBezTo>
                      <a:cubicBezTo>
                        <a:pt x="93" y="92"/>
                        <a:pt x="94" y="93"/>
                        <a:pt x="95" y="93"/>
                      </a:cubicBezTo>
                      <a:cubicBezTo>
                        <a:pt x="99" y="93"/>
                        <a:pt x="99" y="96"/>
                        <a:pt x="99" y="98"/>
                      </a:cubicBezTo>
                      <a:cubicBezTo>
                        <a:pt x="99" y="99"/>
                        <a:pt x="100" y="99"/>
                        <a:pt x="100" y="100"/>
                      </a:cubicBezTo>
                      <a:cubicBezTo>
                        <a:pt x="103" y="104"/>
                        <a:pt x="104" y="111"/>
                        <a:pt x="101" y="115"/>
                      </a:cubicBezTo>
                      <a:cubicBezTo>
                        <a:pt x="100" y="116"/>
                        <a:pt x="100" y="119"/>
                        <a:pt x="100" y="120"/>
                      </a:cubicBezTo>
                      <a:cubicBezTo>
                        <a:pt x="101" y="118"/>
                        <a:pt x="103" y="115"/>
                        <a:pt x="103" y="113"/>
                      </a:cubicBezTo>
                      <a:cubicBezTo>
                        <a:pt x="104" y="110"/>
                        <a:pt x="105" y="109"/>
                        <a:pt x="107" y="108"/>
                      </a:cubicBezTo>
                      <a:cubicBezTo>
                        <a:pt x="108" y="107"/>
                        <a:pt x="109" y="107"/>
                        <a:pt x="110" y="105"/>
                      </a:cubicBezTo>
                      <a:cubicBezTo>
                        <a:pt x="110" y="105"/>
                        <a:pt x="110" y="105"/>
                        <a:pt x="110" y="105"/>
                      </a:cubicBezTo>
                      <a:cubicBezTo>
                        <a:pt x="110" y="105"/>
                        <a:pt x="109" y="104"/>
                        <a:pt x="109" y="104"/>
                      </a:cubicBezTo>
                      <a:cubicBezTo>
                        <a:pt x="107" y="103"/>
                        <a:pt x="105" y="101"/>
                        <a:pt x="105" y="98"/>
                      </a:cubicBezTo>
                      <a:cubicBezTo>
                        <a:pt x="104" y="96"/>
                        <a:pt x="105" y="94"/>
                        <a:pt x="106" y="93"/>
                      </a:cubicBezTo>
                      <a:cubicBezTo>
                        <a:pt x="108" y="89"/>
                        <a:pt x="114" y="88"/>
                        <a:pt x="118" y="91"/>
                      </a:cubicBezTo>
                      <a:cubicBezTo>
                        <a:pt x="119" y="92"/>
                        <a:pt x="120" y="92"/>
                        <a:pt x="121" y="93"/>
                      </a:cubicBezTo>
                      <a:cubicBezTo>
                        <a:pt x="122" y="93"/>
                        <a:pt x="123" y="94"/>
                        <a:pt x="124" y="95"/>
                      </a:cubicBezTo>
                      <a:cubicBezTo>
                        <a:pt x="124" y="94"/>
                        <a:pt x="124" y="94"/>
                        <a:pt x="124" y="93"/>
                      </a:cubicBezTo>
                      <a:cubicBezTo>
                        <a:pt x="124" y="90"/>
                        <a:pt x="112" y="84"/>
                        <a:pt x="107" y="82"/>
                      </a:cubicBezTo>
                      <a:cubicBezTo>
                        <a:pt x="105" y="81"/>
                        <a:pt x="104" y="80"/>
                        <a:pt x="103" y="79"/>
                      </a:cubicBezTo>
                      <a:cubicBezTo>
                        <a:pt x="100" y="78"/>
                        <a:pt x="99" y="76"/>
                        <a:pt x="99" y="75"/>
                      </a:cubicBezTo>
                      <a:cubicBezTo>
                        <a:pt x="98" y="73"/>
                        <a:pt x="98" y="73"/>
                        <a:pt x="96" y="73"/>
                      </a:cubicBezTo>
                      <a:cubicBezTo>
                        <a:pt x="95" y="73"/>
                        <a:pt x="95" y="73"/>
                        <a:pt x="95" y="73"/>
                      </a:cubicBezTo>
                      <a:cubicBezTo>
                        <a:pt x="87" y="73"/>
                        <a:pt x="78" y="64"/>
                        <a:pt x="76" y="53"/>
                      </a:cubicBezTo>
                      <a:cubicBezTo>
                        <a:pt x="75" y="48"/>
                        <a:pt x="71" y="46"/>
                        <a:pt x="67" y="44"/>
                      </a:cubicBezTo>
                      <a:cubicBezTo>
                        <a:pt x="64" y="42"/>
                        <a:pt x="61" y="41"/>
                        <a:pt x="60" y="38"/>
                      </a:cubicBezTo>
                      <a:cubicBezTo>
                        <a:pt x="58" y="34"/>
                        <a:pt x="59" y="31"/>
                        <a:pt x="60" y="30"/>
                      </a:cubicBezTo>
                      <a:cubicBezTo>
                        <a:pt x="61" y="28"/>
                        <a:pt x="61" y="28"/>
                        <a:pt x="60" y="26"/>
                      </a:cubicBezTo>
                      <a:cubicBezTo>
                        <a:pt x="60" y="25"/>
                        <a:pt x="60" y="24"/>
                        <a:pt x="60" y="22"/>
                      </a:cubicBezTo>
                      <a:cubicBezTo>
                        <a:pt x="61" y="20"/>
                        <a:pt x="63" y="19"/>
                        <a:pt x="65" y="18"/>
                      </a:cubicBezTo>
                      <a:cubicBezTo>
                        <a:pt x="65" y="17"/>
                        <a:pt x="65" y="16"/>
                        <a:pt x="65" y="16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5" y="14"/>
                        <a:pt x="65" y="12"/>
                        <a:pt x="65" y="11"/>
                      </a:cubicBezTo>
                      <a:cubicBezTo>
                        <a:pt x="65" y="11"/>
                        <a:pt x="65" y="11"/>
                        <a:pt x="65" y="10"/>
                      </a:cubicBezTo>
                      <a:cubicBezTo>
                        <a:pt x="65" y="9"/>
                        <a:pt x="65" y="8"/>
                        <a:pt x="65" y="8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6"/>
                        <a:pt x="65" y="6"/>
                        <a:pt x="65" y="6"/>
                      </a:cubicBezTo>
                      <a:cubicBezTo>
                        <a:pt x="65" y="6"/>
                        <a:pt x="65" y="6"/>
                        <a:pt x="6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4" name="Freeform 1225"/>
                <p:cNvSpPr>
                  <a:spLocks/>
                </p:cNvSpPr>
                <p:nvPr/>
              </p:nvSpPr>
              <p:spPr bwMode="auto">
                <a:xfrm>
                  <a:off x="2681" y="3384"/>
                  <a:ext cx="26" cy="17"/>
                </a:xfrm>
                <a:custGeom>
                  <a:avLst/>
                  <a:gdLst>
                    <a:gd name="T0" fmla="*/ 24 w 27"/>
                    <a:gd name="T1" fmla="*/ 15 h 18"/>
                    <a:gd name="T2" fmla="*/ 24 w 27"/>
                    <a:gd name="T3" fmla="*/ 10 h 18"/>
                    <a:gd name="T4" fmla="*/ 27 w 27"/>
                    <a:gd name="T5" fmla="*/ 0 h 18"/>
                    <a:gd name="T6" fmla="*/ 22 w 27"/>
                    <a:gd name="T7" fmla="*/ 1 h 18"/>
                    <a:gd name="T8" fmla="*/ 7 w 27"/>
                    <a:gd name="T9" fmla="*/ 1 h 18"/>
                    <a:gd name="T10" fmla="*/ 5 w 27"/>
                    <a:gd name="T11" fmla="*/ 0 h 18"/>
                    <a:gd name="T12" fmla="*/ 0 w 27"/>
                    <a:gd name="T13" fmla="*/ 3 h 18"/>
                    <a:gd name="T14" fmla="*/ 10 w 27"/>
                    <a:gd name="T15" fmla="*/ 8 h 18"/>
                    <a:gd name="T16" fmla="*/ 20 w 27"/>
                    <a:gd name="T17" fmla="*/ 14 h 18"/>
                    <a:gd name="T18" fmla="*/ 23 w 27"/>
                    <a:gd name="T19" fmla="*/ 16 h 18"/>
                    <a:gd name="T20" fmla="*/ 23 w 27"/>
                    <a:gd name="T21" fmla="*/ 18 h 18"/>
                    <a:gd name="T22" fmla="*/ 23 w 27"/>
                    <a:gd name="T23" fmla="*/ 18 h 18"/>
                    <a:gd name="T24" fmla="*/ 23 w 27"/>
                    <a:gd name="T25" fmla="*/ 16 h 18"/>
                    <a:gd name="T26" fmla="*/ 24 w 27"/>
                    <a:gd name="T27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18">
                      <a:moveTo>
                        <a:pt x="24" y="15"/>
                      </a:moveTo>
                      <a:cubicBezTo>
                        <a:pt x="24" y="15"/>
                        <a:pt x="24" y="14"/>
                        <a:pt x="24" y="10"/>
                      </a:cubicBezTo>
                      <a:cubicBezTo>
                        <a:pt x="23" y="6"/>
                        <a:pt x="26" y="2"/>
                        <a:pt x="27" y="0"/>
                      </a:cubicBezTo>
                      <a:cubicBezTo>
                        <a:pt x="26" y="0"/>
                        <a:pt x="24" y="0"/>
                        <a:pt x="22" y="1"/>
                      </a:cubicBezTo>
                      <a:cubicBezTo>
                        <a:pt x="15" y="2"/>
                        <a:pt x="11" y="3"/>
                        <a:pt x="7" y="1"/>
                      </a:cubicBez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3" y="0"/>
                        <a:pt x="0" y="2"/>
                        <a:pt x="0" y="3"/>
                      </a:cubicBezTo>
                      <a:cubicBezTo>
                        <a:pt x="0" y="3"/>
                        <a:pt x="2" y="5"/>
                        <a:pt x="10" y="8"/>
                      </a:cubicBezTo>
                      <a:cubicBezTo>
                        <a:pt x="16" y="9"/>
                        <a:pt x="18" y="12"/>
                        <a:pt x="20" y="14"/>
                      </a:cubicBezTo>
                      <a:cubicBezTo>
                        <a:pt x="21" y="15"/>
                        <a:pt x="22" y="16"/>
                        <a:pt x="23" y="16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4" y="16"/>
                        <a:pt x="24" y="15"/>
                        <a:pt x="24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5" name="Freeform 1226"/>
                <p:cNvSpPr>
                  <a:spLocks/>
                </p:cNvSpPr>
                <p:nvPr/>
              </p:nvSpPr>
              <p:spPr bwMode="auto">
                <a:xfrm>
                  <a:off x="2745" y="3279"/>
                  <a:ext cx="38" cy="49"/>
                </a:xfrm>
                <a:custGeom>
                  <a:avLst/>
                  <a:gdLst>
                    <a:gd name="T0" fmla="*/ 19 w 40"/>
                    <a:gd name="T1" fmla="*/ 52 h 52"/>
                    <a:gd name="T2" fmla="*/ 20 w 40"/>
                    <a:gd name="T3" fmla="*/ 52 h 52"/>
                    <a:gd name="T4" fmla="*/ 22 w 40"/>
                    <a:gd name="T5" fmla="*/ 51 h 52"/>
                    <a:gd name="T6" fmla="*/ 24 w 40"/>
                    <a:gd name="T7" fmla="*/ 51 h 52"/>
                    <a:gd name="T8" fmla="*/ 27 w 40"/>
                    <a:gd name="T9" fmla="*/ 50 h 52"/>
                    <a:gd name="T10" fmla="*/ 29 w 40"/>
                    <a:gd name="T11" fmla="*/ 50 h 52"/>
                    <a:gd name="T12" fmla="*/ 32 w 40"/>
                    <a:gd name="T13" fmla="*/ 50 h 52"/>
                    <a:gd name="T14" fmla="*/ 34 w 40"/>
                    <a:gd name="T15" fmla="*/ 49 h 52"/>
                    <a:gd name="T16" fmla="*/ 36 w 40"/>
                    <a:gd name="T17" fmla="*/ 49 h 52"/>
                    <a:gd name="T18" fmla="*/ 36 w 40"/>
                    <a:gd name="T19" fmla="*/ 48 h 52"/>
                    <a:gd name="T20" fmla="*/ 38 w 40"/>
                    <a:gd name="T21" fmla="*/ 43 h 52"/>
                    <a:gd name="T22" fmla="*/ 37 w 40"/>
                    <a:gd name="T23" fmla="*/ 37 h 52"/>
                    <a:gd name="T24" fmla="*/ 37 w 40"/>
                    <a:gd name="T25" fmla="*/ 26 h 52"/>
                    <a:gd name="T26" fmla="*/ 37 w 40"/>
                    <a:gd name="T27" fmla="*/ 25 h 52"/>
                    <a:gd name="T28" fmla="*/ 28 w 40"/>
                    <a:gd name="T29" fmla="*/ 20 h 52"/>
                    <a:gd name="T30" fmla="*/ 24 w 40"/>
                    <a:gd name="T31" fmla="*/ 15 h 52"/>
                    <a:gd name="T32" fmla="*/ 19 w 40"/>
                    <a:gd name="T33" fmla="*/ 7 h 52"/>
                    <a:gd name="T34" fmla="*/ 17 w 40"/>
                    <a:gd name="T35" fmla="*/ 4 h 52"/>
                    <a:gd name="T36" fmla="*/ 16 w 40"/>
                    <a:gd name="T37" fmla="*/ 3 h 52"/>
                    <a:gd name="T38" fmla="*/ 15 w 40"/>
                    <a:gd name="T39" fmla="*/ 2 h 52"/>
                    <a:gd name="T40" fmla="*/ 15 w 40"/>
                    <a:gd name="T41" fmla="*/ 2 h 52"/>
                    <a:gd name="T42" fmla="*/ 9 w 40"/>
                    <a:gd name="T43" fmla="*/ 0 h 52"/>
                    <a:gd name="T44" fmla="*/ 0 w 40"/>
                    <a:gd name="T45" fmla="*/ 3 h 52"/>
                    <a:gd name="T46" fmla="*/ 0 w 40"/>
                    <a:gd name="T47" fmla="*/ 5 h 52"/>
                    <a:gd name="T48" fmla="*/ 0 w 40"/>
                    <a:gd name="T49" fmla="*/ 6 h 52"/>
                    <a:gd name="T50" fmla="*/ 1 w 40"/>
                    <a:gd name="T51" fmla="*/ 6 h 52"/>
                    <a:gd name="T52" fmla="*/ 5 w 40"/>
                    <a:gd name="T53" fmla="*/ 13 h 52"/>
                    <a:gd name="T54" fmla="*/ 6 w 40"/>
                    <a:gd name="T55" fmla="*/ 17 h 52"/>
                    <a:gd name="T56" fmla="*/ 6 w 40"/>
                    <a:gd name="T57" fmla="*/ 18 h 52"/>
                    <a:gd name="T58" fmla="*/ 6 w 40"/>
                    <a:gd name="T59" fmla="*/ 19 h 52"/>
                    <a:gd name="T60" fmla="*/ 7 w 40"/>
                    <a:gd name="T61" fmla="*/ 23 h 52"/>
                    <a:gd name="T62" fmla="*/ 7 w 40"/>
                    <a:gd name="T63" fmla="*/ 29 h 52"/>
                    <a:gd name="T64" fmla="*/ 6 w 40"/>
                    <a:gd name="T65" fmla="*/ 31 h 52"/>
                    <a:gd name="T66" fmla="*/ 6 w 40"/>
                    <a:gd name="T67" fmla="*/ 34 h 52"/>
                    <a:gd name="T68" fmla="*/ 5 w 40"/>
                    <a:gd name="T69" fmla="*/ 35 h 52"/>
                    <a:gd name="T70" fmla="*/ 5 w 40"/>
                    <a:gd name="T71" fmla="*/ 35 h 52"/>
                    <a:gd name="T72" fmla="*/ 4 w 40"/>
                    <a:gd name="T73" fmla="*/ 36 h 52"/>
                    <a:gd name="T74" fmla="*/ 3 w 40"/>
                    <a:gd name="T75" fmla="*/ 36 h 52"/>
                    <a:gd name="T76" fmla="*/ 2 w 40"/>
                    <a:gd name="T77" fmla="*/ 39 h 52"/>
                    <a:gd name="T78" fmla="*/ 4 w 40"/>
                    <a:gd name="T79" fmla="*/ 41 h 52"/>
                    <a:gd name="T80" fmla="*/ 7 w 40"/>
                    <a:gd name="T81" fmla="*/ 44 h 52"/>
                    <a:gd name="T82" fmla="*/ 9 w 40"/>
                    <a:gd name="T83" fmla="*/ 4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40" h="52">
                      <a:moveTo>
                        <a:pt x="12" y="48"/>
                      </a:moveTo>
                      <a:cubicBezTo>
                        <a:pt x="14" y="49"/>
                        <a:pt x="17" y="51"/>
                        <a:pt x="19" y="52"/>
                      </a:cubicBezTo>
                      <a:cubicBezTo>
                        <a:pt x="19" y="52"/>
                        <a:pt x="20" y="52"/>
                        <a:pt x="20" y="52"/>
                      </a:cubicBezTo>
                      <a:cubicBezTo>
                        <a:pt x="20" y="52"/>
                        <a:pt x="20" y="52"/>
                        <a:pt x="20" y="52"/>
                      </a:cubicBezTo>
                      <a:cubicBezTo>
                        <a:pt x="20" y="52"/>
                        <a:pt x="20" y="52"/>
                        <a:pt x="20" y="52"/>
                      </a:cubicBezTo>
                      <a:cubicBezTo>
                        <a:pt x="21" y="52"/>
                        <a:pt x="22" y="51"/>
                        <a:pt x="22" y="51"/>
                      </a:cubicBezTo>
                      <a:cubicBezTo>
                        <a:pt x="22" y="51"/>
                        <a:pt x="22" y="51"/>
                        <a:pt x="22" y="51"/>
                      </a:cubicBezTo>
                      <a:cubicBezTo>
                        <a:pt x="23" y="51"/>
                        <a:pt x="24" y="51"/>
                        <a:pt x="24" y="51"/>
                      </a:cubicBezTo>
                      <a:cubicBezTo>
                        <a:pt x="24" y="51"/>
                        <a:pt x="25" y="51"/>
                        <a:pt x="25" y="51"/>
                      </a:cubicBezTo>
                      <a:cubicBezTo>
                        <a:pt x="25" y="51"/>
                        <a:pt x="26" y="51"/>
                        <a:pt x="27" y="50"/>
                      </a:cubicBezTo>
                      <a:cubicBezTo>
                        <a:pt x="27" y="50"/>
                        <a:pt x="27" y="50"/>
                        <a:pt x="28" y="50"/>
                      </a:cubicBezTo>
                      <a:cubicBezTo>
                        <a:pt x="28" y="50"/>
                        <a:pt x="29" y="50"/>
                        <a:pt x="29" y="50"/>
                      </a:cubicBezTo>
                      <a:cubicBezTo>
                        <a:pt x="29" y="50"/>
                        <a:pt x="30" y="50"/>
                        <a:pt x="30" y="50"/>
                      </a:cubicBezTo>
                      <a:cubicBezTo>
                        <a:pt x="31" y="50"/>
                        <a:pt x="31" y="50"/>
                        <a:pt x="32" y="50"/>
                      </a:cubicBezTo>
                      <a:cubicBezTo>
                        <a:pt x="32" y="49"/>
                        <a:pt x="33" y="49"/>
                        <a:pt x="33" y="49"/>
                      </a:cubicBezTo>
                      <a:cubicBezTo>
                        <a:pt x="33" y="49"/>
                        <a:pt x="34" y="49"/>
                        <a:pt x="34" y="49"/>
                      </a:cubicBezTo>
                      <a:cubicBezTo>
                        <a:pt x="35" y="49"/>
                        <a:pt x="35" y="49"/>
                        <a:pt x="35" y="49"/>
                      </a:cubicBezTo>
                      <a:cubicBezTo>
                        <a:pt x="36" y="49"/>
                        <a:pt x="36" y="49"/>
                        <a:pt x="36" y="49"/>
                      </a:cubicBezTo>
                      <a:cubicBezTo>
                        <a:pt x="36" y="49"/>
                        <a:pt x="36" y="49"/>
                        <a:pt x="36" y="48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8"/>
                        <a:pt x="36" y="48"/>
                        <a:pt x="36" y="47"/>
                      </a:cubicBezTo>
                      <a:cubicBezTo>
                        <a:pt x="36" y="46"/>
                        <a:pt x="37" y="44"/>
                        <a:pt x="38" y="43"/>
                      </a:cubicBezTo>
                      <a:cubicBezTo>
                        <a:pt x="39" y="42"/>
                        <a:pt x="39" y="41"/>
                        <a:pt x="40" y="41"/>
                      </a:cubicBezTo>
                      <a:cubicBezTo>
                        <a:pt x="40" y="40"/>
                        <a:pt x="38" y="38"/>
                        <a:pt x="37" y="37"/>
                      </a:cubicBezTo>
                      <a:cubicBezTo>
                        <a:pt x="35" y="35"/>
                        <a:pt x="34" y="33"/>
                        <a:pt x="35" y="31"/>
                      </a:cubicBezTo>
                      <a:cubicBezTo>
                        <a:pt x="35" y="29"/>
                        <a:pt x="36" y="27"/>
                        <a:pt x="37" y="26"/>
                      </a:cubicBezTo>
                      <a:cubicBezTo>
                        <a:pt x="37" y="26"/>
                        <a:pt x="37" y="25"/>
                        <a:pt x="37" y="25"/>
                      </a:cubicBezTo>
                      <a:cubicBezTo>
                        <a:pt x="37" y="25"/>
                        <a:pt x="37" y="25"/>
                        <a:pt x="37" y="25"/>
                      </a:cubicBezTo>
                      <a:cubicBezTo>
                        <a:pt x="37" y="24"/>
                        <a:pt x="37" y="23"/>
                        <a:pt x="37" y="22"/>
                      </a:cubicBezTo>
                      <a:cubicBezTo>
                        <a:pt x="35" y="21"/>
                        <a:pt x="30" y="21"/>
                        <a:pt x="28" y="20"/>
                      </a:cubicBezTo>
                      <a:cubicBezTo>
                        <a:pt x="27" y="20"/>
                        <a:pt x="26" y="20"/>
                        <a:pt x="26" y="20"/>
                      </a:cubicBezTo>
                      <a:cubicBezTo>
                        <a:pt x="23" y="19"/>
                        <a:pt x="24" y="16"/>
                        <a:pt x="24" y="15"/>
                      </a:cubicBezTo>
                      <a:cubicBezTo>
                        <a:pt x="24" y="14"/>
                        <a:pt x="24" y="13"/>
                        <a:pt x="24" y="13"/>
                      </a:cubicBezTo>
                      <a:cubicBezTo>
                        <a:pt x="21" y="13"/>
                        <a:pt x="19" y="10"/>
                        <a:pt x="19" y="7"/>
                      </a:cubicBezTo>
                      <a:cubicBezTo>
                        <a:pt x="19" y="7"/>
                        <a:pt x="19" y="7"/>
                        <a:pt x="19" y="6"/>
                      </a:cubicBezTo>
                      <a:cubicBezTo>
                        <a:pt x="18" y="6"/>
                        <a:pt x="18" y="5"/>
                        <a:pt x="17" y="4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4"/>
                        <a:pt x="16" y="4"/>
                        <a:pt x="16" y="3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6" y="2"/>
                        <a:pt x="15" y="2"/>
                        <a:pt x="15" y="2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2" y="1"/>
                        <a:pt x="10" y="0"/>
                        <a:pt x="9" y="0"/>
                      </a:cubicBezTo>
                      <a:cubicBezTo>
                        <a:pt x="8" y="1"/>
                        <a:pt x="3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7"/>
                        <a:pt x="1" y="7"/>
                      </a:cubicBezTo>
                      <a:cubicBezTo>
                        <a:pt x="5" y="8"/>
                        <a:pt x="5" y="11"/>
                        <a:pt x="5" y="13"/>
                      </a:cubicBezTo>
                      <a:cubicBezTo>
                        <a:pt x="5" y="14"/>
                        <a:pt x="5" y="15"/>
                        <a:pt x="6" y="16"/>
                      </a:cubicBezTo>
                      <a:cubicBezTo>
                        <a:pt x="6" y="16"/>
                        <a:pt x="6" y="16"/>
                        <a:pt x="6" y="17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6" y="17"/>
                        <a:pt x="6" y="18"/>
                        <a:pt x="6" y="18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5"/>
                        <a:pt x="7" y="27"/>
                        <a:pt x="7" y="29"/>
                      </a:cubicBezTo>
                      <a:cubicBezTo>
                        <a:pt x="6" y="29"/>
                        <a:pt x="6" y="30"/>
                        <a:pt x="6" y="30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6" y="32"/>
                        <a:pt x="6" y="32"/>
                        <a:pt x="6" y="32"/>
                      </a:cubicBezTo>
                      <a:cubicBezTo>
                        <a:pt x="6" y="33"/>
                        <a:pt x="6" y="33"/>
                        <a:pt x="6" y="34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5" y="34"/>
                        <a:pt x="5" y="35"/>
                        <a:pt x="5" y="35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5" y="35"/>
                        <a:pt x="5" y="35"/>
                        <a:pt x="5" y="35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3" y="36"/>
                        <a:pt x="2" y="37"/>
                        <a:pt x="2" y="38"/>
                      </a:cubicBezTo>
                      <a:cubicBezTo>
                        <a:pt x="2" y="38"/>
                        <a:pt x="2" y="38"/>
                        <a:pt x="2" y="39"/>
                      </a:cubicBezTo>
                      <a:cubicBezTo>
                        <a:pt x="2" y="39"/>
                        <a:pt x="3" y="39"/>
                        <a:pt x="3" y="39"/>
                      </a:cubicBezTo>
                      <a:cubicBezTo>
                        <a:pt x="3" y="40"/>
                        <a:pt x="4" y="40"/>
                        <a:pt x="4" y="41"/>
                      </a:cubicBezTo>
                      <a:cubicBezTo>
                        <a:pt x="4" y="41"/>
                        <a:pt x="5" y="42"/>
                        <a:pt x="5" y="42"/>
                      </a:cubicBezTo>
                      <a:cubicBezTo>
                        <a:pt x="6" y="43"/>
                        <a:pt x="6" y="43"/>
                        <a:pt x="7" y="44"/>
                      </a:cubicBezTo>
                      <a:cubicBezTo>
                        <a:pt x="7" y="44"/>
                        <a:pt x="7" y="45"/>
                        <a:pt x="8" y="45"/>
                      </a:cubicBezTo>
                      <a:cubicBezTo>
                        <a:pt x="8" y="45"/>
                        <a:pt x="8" y="46"/>
                        <a:pt x="9" y="46"/>
                      </a:cubicBezTo>
                      <a:cubicBezTo>
                        <a:pt x="9" y="46"/>
                        <a:pt x="10" y="47"/>
                        <a:pt x="12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3" name="Group 1229"/>
              <p:cNvGrpSpPr>
                <a:grpSpLocks noChangeAspect="1"/>
              </p:cNvGrpSpPr>
              <p:nvPr/>
            </p:nvGrpSpPr>
            <p:grpSpPr bwMode="auto">
              <a:xfrm>
                <a:off x="5567520" y="3944828"/>
                <a:ext cx="1354771" cy="1467565"/>
                <a:chOff x="1483" y="2550"/>
                <a:chExt cx="729" cy="816"/>
              </a:xfrm>
              <a:grpFill/>
            </p:grpSpPr>
            <p:grpSp>
              <p:nvGrpSpPr>
                <p:cNvPr id="2682" name="Group 1430"/>
                <p:cNvGrpSpPr>
                  <a:grpSpLocks/>
                </p:cNvGrpSpPr>
                <p:nvPr/>
              </p:nvGrpSpPr>
              <p:grpSpPr bwMode="auto">
                <a:xfrm>
                  <a:off x="1483" y="2550"/>
                  <a:ext cx="729" cy="816"/>
                  <a:chOff x="1483" y="2550"/>
                  <a:chExt cx="729" cy="816"/>
                </a:xfrm>
                <a:grpFill/>
              </p:grpSpPr>
              <p:sp>
                <p:nvSpPr>
                  <p:cNvPr id="3106" name="Freeform 1230"/>
                  <p:cNvSpPr>
                    <a:spLocks/>
                  </p:cNvSpPr>
                  <p:nvPr/>
                </p:nvSpPr>
                <p:spPr bwMode="auto">
                  <a:xfrm>
                    <a:off x="1912" y="3168"/>
                    <a:ext cx="17" cy="6"/>
                  </a:xfrm>
                  <a:custGeom>
                    <a:avLst/>
                    <a:gdLst>
                      <a:gd name="T0" fmla="*/ 18 w 18"/>
                      <a:gd name="T1" fmla="*/ 0 h 6"/>
                      <a:gd name="T2" fmla="*/ 16 w 18"/>
                      <a:gd name="T3" fmla="*/ 0 h 6"/>
                      <a:gd name="T4" fmla="*/ 16 w 18"/>
                      <a:gd name="T5" fmla="*/ 0 h 6"/>
                      <a:gd name="T6" fmla="*/ 14 w 18"/>
                      <a:gd name="T7" fmla="*/ 0 h 6"/>
                      <a:gd name="T8" fmla="*/ 4 w 18"/>
                      <a:gd name="T9" fmla="*/ 1 h 6"/>
                      <a:gd name="T10" fmla="*/ 3 w 18"/>
                      <a:gd name="T11" fmla="*/ 1 h 6"/>
                      <a:gd name="T12" fmla="*/ 2 w 18"/>
                      <a:gd name="T13" fmla="*/ 1 h 6"/>
                      <a:gd name="T14" fmla="*/ 1 w 18"/>
                      <a:gd name="T15" fmla="*/ 1 h 6"/>
                      <a:gd name="T16" fmla="*/ 1 w 18"/>
                      <a:gd name="T17" fmla="*/ 1 h 6"/>
                      <a:gd name="T18" fmla="*/ 0 w 18"/>
                      <a:gd name="T19" fmla="*/ 2 h 6"/>
                      <a:gd name="T20" fmla="*/ 0 w 18"/>
                      <a:gd name="T21" fmla="*/ 2 h 6"/>
                      <a:gd name="T22" fmla="*/ 3 w 18"/>
                      <a:gd name="T23" fmla="*/ 4 h 6"/>
                      <a:gd name="T24" fmla="*/ 4 w 18"/>
                      <a:gd name="T25" fmla="*/ 6 h 6"/>
                      <a:gd name="T26" fmla="*/ 13 w 18"/>
                      <a:gd name="T27" fmla="*/ 1 h 6"/>
                      <a:gd name="T28" fmla="*/ 14 w 18"/>
                      <a:gd name="T29" fmla="*/ 1 h 6"/>
                      <a:gd name="T30" fmla="*/ 15 w 18"/>
                      <a:gd name="T31" fmla="*/ 1 h 6"/>
                      <a:gd name="T32" fmla="*/ 16 w 18"/>
                      <a:gd name="T33" fmla="*/ 1 h 6"/>
                      <a:gd name="T34" fmla="*/ 16 w 18"/>
                      <a:gd name="T35" fmla="*/ 0 h 6"/>
                      <a:gd name="T36" fmla="*/ 17 w 18"/>
                      <a:gd name="T37" fmla="*/ 0 h 6"/>
                      <a:gd name="T38" fmla="*/ 18 w 18"/>
                      <a:gd name="T39" fmla="*/ 0 h 6"/>
                      <a:gd name="T40" fmla="*/ 18 w 18"/>
                      <a:gd name="T4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8" h="6">
                        <a:moveTo>
                          <a:pt x="18" y="0"/>
                        </a:moveTo>
                        <a:cubicBezTo>
                          <a:pt x="17" y="0"/>
                          <a:pt x="17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4" y="0"/>
                        </a:cubicBezTo>
                        <a:cubicBezTo>
                          <a:pt x="11" y="0"/>
                          <a:pt x="7" y="0"/>
                          <a:pt x="4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2" y="3"/>
                          <a:pt x="3" y="4"/>
                        </a:cubicBezTo>
                        <a:cubicBezTo>
                          <a:pt x="3" y="5"/>
                          <a:pt x="4" y="5"/>
                          <a:pt x="4" y="6"/>
                        </a:cubicBezTo>
                        <a:cubicBezTo>
                          <a:pt x="6" y="4"/>
                          <a:pt x="9" y="1"/>
                          <a:pt x="13" y="1"/>
                        </a:cubicBezTo>
                        <a:cubicBezTo>
                          <a:pt x="13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5" y="1"/>
                          <a:pt x="16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7" y="0"/>
                          <a:pt x="17" y="0"/>
                        </a:cubicBezTo>
                        <a:cubicBezTo>
                          <a:pt x="17" y="0"/>
                          <a:pt x="18" y="0"/>
                          <a:pt x="18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7" name="Freeform 1231"/>
                  <p:cNvSpPr>
                    <a:spLocks/>
                  </p:cNvSpPr>
                  <p:nvPr/>
                </p:nvSpPr>
                <p:spPr bwMode="auto">
                  <a:xfrm>
                    <a:off x="1797" y="3162"/>
                    <a:ext cx="104" cy="132"/>
                  </a:xfrm>
                  <a:custGeom>
                    <a:avLst/>
                    <a:gdLst>
                      <a:gd name="T0" fmla="*/ 82 w 109"/>
                      <a:gd name="T1" fmla="*/ 58 h 138"/>
                      <a:gd name="T2" fmla="*/ 89 w 109"/>
                      <a:gd name="T3" fmla="*/ 54 h 138"/>
                      <a:gd name="T4" fmla="*/ 94 w 109"/>
                      <a:gd name="T5" fmla="*/ 53 h 138"/>
                      <a:gd name="T6" fmla="*/ 94 w 109"/>
                      <a:gd name="T7" fmla="*/ 13 h 138"/>
                      <a:gd name="T8" fmla="*/ 96 w 109"/>
                      <a:gd name="T9" fmla="*/ 13 h 138"/>
                      <a:gd name="T10" fmla="*/ 106 w 109"/>
                      <a:gd name="T11" fmla="*/ 11 h 138"/>
                      <a:gd name="T12" fmla="*/ 109 w 109"/>
                      <a:gd name="T13" fmla="*/ 10 h 138"/>
                      <a:gd name="T14" fmla="*/ 109 w 109"/>
                      <a:gd name="T15" fmla="*/ 10 h 138"/>
                      <a:gd name="T16" fmla="*/ 109 w 109"/>
                      <a:gd name="T17" fmla="*/ 10 h 138"/>
                      <a:gd name="T18" fmla="*/ 107 w 109"/>
                      <a:gd name="T19" fmla="*/ 10 h 138"/>
                      <a:gd name="T20" fmla="*/ 106 w 109"/>
                      <a:gd name="T21" fmla="*/ 10 h 138"/>
                      <a:gd name="T22" fmla="*/ 103 w 109"/>
                      <a:gd name="T23" fmla="*/ 10 h 138"/>
                      <a:gd name="T24" fmla="*/ 98 w 109"/>
                      <a:gd name="T25" fmla="*/ 9 h 138"/>
                      <a:gd name="T26" fmla="*/ 91 w 109"/>
                      <a:gd name="T27" fmla="*/ 9 h 138"/>
                      <a:gd name="T28" fmla="*/ 74 w 109"/>
                      <a:gd name="T29" fmla="*/ 10 h 138"/>
                      <a:gd name="T30" fmla="*/ 73 w 109"/>
                      <a:gd name="T31" fmla="*/ 10 h 138"/>
                      <a:gd name="T32" fmla="*/ 69 w 109"/>
                      <a:gd name="T33" fmla="*/ 6 h 138"/>
                      <a:gd name="T34" fmla="*/ 31 w 109"/>
                      <a:gd name="T35" fmla="*/ 6 h 138"/>
                      <a:gd name="T36" fmla="*/ 20 w 109"/>
                      <a:gd name="T37" fmla="*/ 3 h 138"/>
                      <a:gd name="T38" fmla="*/ 11 w 109"/>
                      <a:gd name="T39" fmla="*/ 2 h 138"/>
                      <a:gd name="T40" fmla="*/ 10 w 109"/>
                      <a:gd name="T41" fmla="*/ 3 h 138"/>
                      <a:gd name="T42" fmla="*/ 9 w 109"/>
                      <a:gd name="T43" fmla="*/ 3 h 138"/>
                      <a:gd name="T44" fmla="*/ 6 w 109"/>
                      <a:gd name="T45" fmla="*/ 1 h 138"/>
                      <a:gd name="T46" fmla="*/ 5 w 109"/>
                      <a:gd name="T47" fmla="*/ 0 h 138"/>
                      <a:gd name="T48" fmla="*/ 5 w 109"/>
                      <a:gd name="T49" fmla="*/ 0 h 138"/>
                      <a:gd name="T50" fmla="*/ 3 w 109"/>
                      <a:gd name="T51" fmla="*/ 2 h 138"/>
                      <a:gd name="T52" fmla="*/ 3 w 109"/>
                      <a:gd name="T53" fmla="*/ 3 h 138"/>
                      <a:gd name="T54" fmla="*/ 0 w 109"/>
                      <a:gd name="T55" fmla="*/ 3 h 138"/>
                      <a:gd name="T56" fmla="*/ 6 w 109"/>
                      <a:gd name="T57" fmla="*/ 15 h 138"/>
                      <a:gd name="T58" fmla="*/ 17 w 109"/>
                      <a:gd name="T59" fmla="*/ 39 h 138"/>
                      <a:gd name="T60" fmla="*/ 23 w 109"/>
                      <a:gd name="T61" fmla="*/ 52 h 138"/>
                      <a:gd name="T62" fmla="*/ 28 w 109"/>
                      <a:gd name="T63" fmla="*/ 63 h 138"/>
                      <a:gd name="T64" fmla="*/ 29 w 109"/>
                      <a:gd name="T65" fmla="*/ 74 h 138"/>
                      <a:gd name="T66" fmla="*/ 29 w 109"/>
                      <a:gd name="T67" fmla="*/ 81 h 138"/>
                      <a:gd name="T68" fmla="*/ 33 w 109"/>
                      <a:gd name="T69" fmla="*/ 99 h 138"/>
                      <a:gd name="T70" fmla="*/ 33 w 109"/>
                      <a:gd name="T71" fmla="*/ 104 h 138"/>
                      <a:gd name="T72" fmla="*/ 40 w 109"/>
                      <a:gd name="T73" fmla="*/ 126 h 138"/>
                      <a:gd name="T74" fmla="*/ 47 w 109"/>
                      <a:gd name="T75" fmla="*/ 134 h 138"/>
                      <a:gd name="T76" fmla="*/ 48 w 109"/>
                      <a:gd name="T77" fmla="*/ 134 h 138"/>
                      <a:gd name="T78" fmla="*/ 55 w 109"/>
                      <a:gd name="T79" fmla="*/ 128 h 138"/>
                      <a:gd name="T80" fmla="*/ 58 w 109"/>
                      <a:gd name="T81" fmla="*/ 130 h 138"/>
                      <a:gd name="T82" fmla="*/ 60 w 109"/>
                      <a:gd name="T83" fmla="*/ 135 h 138"/>
                      <a:gd name="T84" fmla="*/ 63 w 109"/>
                      <a:gd name="T85" fmla="*/ 138 h 138"/>
                      <a:gd name="T86" fmla="*/ 68 w 109"/>
                      <a:gd name="T87" fmla="*/ 138 h 138"/>
                      <a:gd name="T88" fmla="*/ 73 w 109"/>
                      <a:gd name="T89" fmla="*/ 138 h 138"/>
                      <a:gd name="T90" fmla="*/ 74 w 109"/>
                      <a:gd name="T91" fmla="*/ 138 h 138"/>
                      <a:gd name="T92" fmla="*/ 76 w 109"/>
                      <a:gd name="T93" fmla="*/ 138 h 138"/>
                      <a:gd name="T94" fmla="*/ 79 w 109"/>
                      <a:gd name="T95" fmla="*/ 135 h 138"/>
                      <a:gd name="T96" fmla="*/ 82 w 109"/>
                      <a:gd name="T97" fmla="*/ 132 h 138"/>
                      <a:gd name="T98" fmla="*/ 82 w 109"/>
                      <a:gd name="T99" fmla="*/ 92 h 138"/>
                      <a:gd name="T100" fmla="*/ 82 w 109"/>
                      <a:gd name="T101" fmla="*/ 88 h 138"/>
                      <a:gd name="T102" fmla="*/ 82 w 109"/>
                      <a:gd name="T103" fmla="*/ 58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09" h="138">
                        <a:moveTo>
                          <a:pt x="82" y="58"/>
                        </a:moveTo>
                        <a:cubicBezTo>
                          <a:pt x="82" y="55"/>
                          <a:pt x="86" y="54"/>
                          <a:pt x="89" y="54"/>
                        </a:cubicBezTo>
                        <a:cubicBezTo>
                          <a:pt x="90" y="54"/>
                          <a:pt x="93" y="54"/>
                          <a:pt x="94" y="53"/>
                        </a:cubicBezTo>
                        <a:cubicBezTo>
                          <a:pt x="94" y="13"/>
                          <a:pt x="94" y="13"/>
                          <a:pt x="94" y="13"/>
                        </a:cubicBezTo>
                        <a:cubicBezTo>
                          <a:pt x="96" y="13"/>
                          <a:pt x="96" y="13"/>
                          <a:pt x="96" y="13"/>
                        </a:cubicBezTo>
                        <a:cubicBezTo>
                          <a:pt x="99" y="12"/>
                          <a:pt x="104" y="12"/>
                          <a:pt x="106" y="11"/>
                        </a:cubicBezTo>
                        <a:cubicBezTo>
                          <a:pt x="106" y="11"/>
                          <a:pt x="107" y="11"/>
                          <a:pt x="109" y="10"/>
                        </a:cubicBezTo>
                        <a:cubicBezTo>
                          <a:pt x="109" y="10"/>
                          <a:pt x="109" y="10"/>
                          <a:pt x="109" y="10"/>
                        </a:cubicBezTo>
                        <a:cubicBezTo>
                          <a:pt x="109" y="10"/>
                          <a:pt x="109" y="10"/>
                          <a:pt x="109" y="10"/>
                        </a:cubicBezTo>
                        <a:cubicBezTo>
                          <a:pt x="108" y="10"/>
                          <a:pt x="107" y="10"/>
                          <a:pt x="107" y="10"/>
                        </a:cubicBezTo>
                        <a:cubicBezTo>
                          <a:pt x="106" y="10"/>
                          <a:pt x="106" y="10"/>
                          <a:pt x="106" y="10"/>
                        </a:cubicBezTo>
                        <a:cubicBezTo>
                          <a:pt x="105" y="10"/>
                          <a:pt x="104" y="10"/>
                          <a:pt x="103" y="10"/>
                        </a:cubicBezTo>
                        <a:cubicBezTo>
                          <a:pt x="101" y="10"/>
                          <a:pt x="99" y="10"/>
                          <a:pt x="98" y="9"/>
                        </a:cubicBezTo>
                        <a:cubicBezTo>
                          <a:pt x="98" y="9"/>
                          <a:pt x="96" y="9"/>
                          <a:pt x="91" y="9"/>
                        </a:cubicBezTo>
                        <a:cubicBezTo>
                          <a:pt x="83" y="9"/>
                          <a:pt x="74" y="10"/>
                          <a:pt x="74" y="10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69" y="6"/>
                          <a:pt x="69" y="6"/>
                          <a:pt x="69" y="6"/>
                        </a:cubicBezTo>
                        <a:cubicBezTo>
                          <a:pt x="31" y="6"/>
                          <a:pt x="31" y="6"/>
                          <a:pt x="31" y="6"/>
                        </a:cubicBezTo>
                        <a:cubicBezTo>
                          <a:pt x="27" y="6"/>
                          <a:pt x="24" y="5"/>
                          <a:pt x="20" y="3"/>
                        </a:cubicBezTo>
                        <a:cubicBezTo>
                          <a:pt x="17" y="1"/>
                          <a:pt x="14" y="1"/>
                          <a:pt x="11" y="2"/>
                        </a:cubicBezTo>
                        <a:cubicBezTo>
                          <a:pt x="10" y="2"/>
                          <a:pt x="10" y="3"/>
                          <a:pt x="10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7" y="3"/>
                          <a:pt x="6" y="2"/>
                          <a:pt x="6" y="1"/>
                        </a:cubicBezTo>
                        <a:cubicBezTo>
                          <a:pt x="5" y="1"/>
                          <a:pt x="5" y="1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3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6"/>
                          <a:pt x="2" y="11"/>
                          <a:pt x="6" y="15"/>
                        </a:cubicBezTo>
                        <a:cubicBezTo>
                          <a:pt x="10" y="21"/>
                          <a:pt x="14" y="31"/>
                          <a:pt x="17" y="39"/>
                        </a:cubicBezTo>
                        <a:cubicBezTo>
                          <a:pt x="18" y="43"/>
                          <a:pt x="21" y="48"/>
                          <a:pt x="23" y="52"/>
                        </a:cubicBezTo>
                        <a:cubicBezTo>
                          <a:pt x="25" y="56"/>
                          <a:pt x="27" y="59"/>
                          <a:pt x="28" y="63"/>
                        </a:cubicBezTo>
                        <a:cubicBezTo>
                          <a:pt x="29" y="66"/>
                          <a:pt x="29" y="70"/>
                          <a:pt x="29" y="74"/>
                        </a:cubicBezTo>
                        <a:cubicBezTo>
                          <a:pt x="28" y="77"/>
                          <a:pt x="28" y="80"/>
                          <a:pt x="29" y="81"/>
                        </a:cubicBezTo>
                        <a:cubicBezTo>
                          <a:pt x="31" y="85"/>
                          <a:pt x="32" y="91"/>
                          <a:pt x="33" y="99"/>
                        </a:cubicBezTo>
                        <a:cubicBezTo>
                          <a:pt x="33" y="101"/>
                          <a:pt x="33" y="102"/>
                          <a:pt x="33" y="104"/>
                        </a:cubicBezTo>
                        <a:cubicBezTo>
                          <a:pt x="34" y="111"/>
                          <a:pt x="35" y="121"/>
                          <a:pt x="40" y="126"/>
                        </a:cubicBezTo>
                        <a:cubicBezTo>
                          <a:pt x="42" y="128"/>
                          <a:pt x="44" y="131"/>
                          <a:pt x="47" y="134"/>
                        </a:cubicBezTo>
                        <a:cubicBezTo>
                          <a:pt x="47" y="134"/>
                          <a:pt x="48" y="134"/>
                          <a:pt x="48" y="134"/>
                        </a:cubicBezTo>
                        <a:cubicBezTo>
                          <a:pt x="49" y="132"/>
                          <a:pt x="52" y="128"/>
                          <a:pt x="55" y="128"/>
                        </a:cubicBezTo>
                        <a:cubicBezTo>
                          <a:pt x="56" y="128"/>
                          <a:pt x="57" y="129"/>
                          <a:pt x="58" y="130"/>
                        </a:cubicBezTo>
                        <a:cubicBezTo>
                          <a:pt x="59" y="132"/>
                          <a:pt x="60" y="133"/>
                          <a:pt x="60" y="135"/>
                        </a:cubicBezTo>
                        <a:cubicBezTo>
                          <a:pt x="61" y="137"/>
                          <a:pt x="61" y="138"/>
                          <a:pt x="63" y="138"/>
                        </a:cubicBezTo>
                        <a:cubicBezTo>
                          <a:pt x="64" y="138"/>
                          <a:pt x="66" y="138"/>
                          <a:pt x="68" y="138"/>
                        </a:cubicBezTo>
                        <a:cubicBezTo>
                          <a:pt x="70" y="138"/>
                          <a:pt x="72" y="138"/>
                          <a:pt x="73" y="138"/>
                        </a:cubicBezTo>
                        <a:cubicBezTo>
                          <a:pt x="74" y="138"/>
                          <a:pt x="74" y="138"/>
                          <a:pt x="74" y="138"/>
                        </a:cubicBezTo>
                        <a:cubicBezTo>
                          <a:pt x="75" y="138"/>
                          <a:pt x="76" y="138"/>
                          <a:pt x="76" y="138"/>
                        </a:cubicBezTo>
                        <a:cubicBezTo>
                          <a:pt x="76" y="137"/>
                          <a:pt x="77" y="136"/>
                          <a:pt x="79" y="135"/>
                        </a:cubicBezTo>
                        <a:cubicBezTo>
                          <a:pt x="80" y="134"/>
                          <a:pt x="82" y="133"/>
                          <a:pt x="82" y="132"/>
                        </a:cubicBezTo>
                        <a:cubicBezTo>
                          <a:pt x="82" y="92"/>
                          <a:pt x="82" y="92"/>
                          <a:pt x="82" y="92"/>
                        </a:cubicBezTo>
                        <a:cubicBezTo>
                          <a:pt x="82" y="88"/>
                          <a:pt x="82" y="88"/>
                          <a:pt x="82" y="88"/>
                        </a:cubicBezTo>
                        <a:lnTo>
                          <a:pt x="82" y="5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8" name="Freeform 1232"/>
                  <p:cNvSpPr>
                    <a:spLocks/>
                  </p:cNvSpPr>
                  <p:nvPr/>
                </p:nvSpPr>
                <p:spPr bwMode="auto">
                  <a:xfrm>
                    <a:off x="1935" y="3147"/>
                    <a:ext cx="79" cy="72"/>
                  </a:xfrm>
                  <a:custGeom>
                    <a:avLst/>
                    <a:gdLst>
                      <a:gd name="T0" fmla="*/ 45 w 83"/>
                      <a:gd name="T1" fmla="*/ 1 h 75"/>
                      <a:gd name="T2" fmla="*/ 41 w 83"/>
                      <a:gd name="T3" fmla="*/ 4 h 75"/>
                      <a:gd name="T4" fmla="*/ 29 w 83"/>
                      <a:gd name="T5" fmla="*/ 14 h 75"/>
                      <a:gd name="T6" fmla="*/ 23 w 83"/>
                      <a:gd name="T7" fmla="*/ 21 h 75"/>
                      <a:gd name="T8" fmla="*/ 18 w 83"/>
                      <a:gd name="T9" fmla="*/ 27 h 75"/>
                      <a:gd name="T10" fmla="*/ 15 w 83"/>
                      <a:gd name="T11" fmla="*/ 27 h 75"/>
                      <a:gd name="T12" fmla="*/ 6 w 83"/>
                      <a:gd name="T13" fmla="*/ 25 h 75"/>
                      <a:gd name="T14" fmla="*/ 2 w 83"/>
                      <a:gd name="T15" fmla="*/ 25 h 75"/>
                      <a:gd name="T16" fmla="*/ 0 w 83"/>
                      <a:gd name="T17" fmla="*/ 25 h 75"/>
                      <a:gd name="T18" fmla="*/ 1 w 83"/>
                      <a:gd name="T19" fmla="*/ 26 h 75"/>
                      <a:gd name="T20" fmla="*/ 1 w 83"/>
                      <a:gd name="T21" fmla="*/ 26 h 75"/>
                      <a:gd name="T22" fmla="*/ 2 w 83"/>
                      <a:gd name="T23" fmla="*/ 27 h 75"/>
                      <a:gd name="T24" fmla="*/ 3 w 83"/>
                      <a:gd name="T25" fmla="*/ 27 h 75"/>
                      <a:gd name="T26" fmla="*/ 3 w 83"/>
                      <a:gd name="T27" fmla="*/ 28 h 75"/>
                      <a:gd name="T28" fmla="*/ 3 w 83"/>
                      <a:gd name="T29" fmla="*/ 28 h 75"/>
                      <a:gd name="T30" fmla="*/ 7 w 83"/>
                      <a:gd name="T31" fmla="*/ 34 h 75"/>
                      <a:gd name="T32" fmla="*/ 10 w 83"/>
                      <a:gd name="T33" fmla="*/ 42 h 75"/>
                      <a:gd name="T34" fmla="*/ 23 w 83"/>
                      <a:gd name="T35" fmla="*/ 51 h 75"/>
                      <a:gd name="T36" fmla="*/ 24 w 83"/>
                      <a:gd name="T37" fmla="*/ 53 h 75"/>
                      <a:gd name="T38" fmla="*/ 27 w 83"/>
                      <a:gd name="T39" fmla="*/ 60 h 75"/>
                      <a:gd name="T40" fmla="*/ 29 w 83"/>
                      <a:gd name="T41" fmla="*/ 64 h 75"/>
                      <a:gd name="T42" fmla="*/ 32 w 83"/>
                      <a:gd name="T43" fmla="*/ 65 h 75"/>
                      <a:gd name="T44" fmla="*/ 33 w 83"/>
                      <a:gd name="T45" fmla="*/ 66 h 75"/>
                      <a:gd name="T46" fmla="*/ 34 w 83"/>
                      <a:gd name="T47" fmla="*/ 66 h 75"/>
                      <a:gd name="T48" fmla="*/ 36 w 83"/>
                      <a:gd name="T49" fmla="*/ 66 h 75"/>
                      <a:gd name="T50" fmla="*/ 37 w 83"/>
                      <a:gd name="T51" fmla="*/ 66 h 75"/>
                      <a:gd name="T52" fmla="*/ 38 w 83"/>
                      <a:gd name="T53" fmla="*/ 66 h 75"/>
                      <a:gd name="T54" fmla="*/ 38 w 83"/>
                      <a:gd name="T55" fmla="*/ 66 h 75"/>
                      <a:gd name="T56" fmla="*/ 39 w 83"/>
                      <a:gd name="T57" fmla="*/ 67 h 75"/>
                      <a:gd name="T58" fmla="*/ 40 w 83"/>
                      <a:gd name="T59" fmla="*/ 67 h 75"/>
                      <a:gd name="T60" fmla="*/ 40 w 83"/>
                      <a:gd name="T61" fmla="*/ 67 h 75"/>
                      <a:gd name="T62" fmla="*/ 41 w 83"/>
                      <a:gd name="T63" fmla="*/ 68 h 75"/>
                      <a:gd name="T64" fmla="*/ 41 w 83"/>
                      <a:gd name="T65" fmla="*/ 68 h 75"/>
                      <a:gd name="T66" fmla="*/ 41 w 83"/>
                      <a:gd name="T67" fmla="*/ 68 h 75"/>
                      <a:gd name="T68" fmla="*/ 42 w 83"/>
                      <a:gd name="T69" fmla="*/ 67 h 75"/>
                      <a:gd name="T70" fmla="*/ 43 w 83"/>
                      <a:gd name="T71" fmla="*/ 71 h 75"/>
                      <a:gd name="T72" fmla="*/ 43 w 83"/>
                      <a:gd name="T73" fmla="*/ 71 h 75"/>
                      <a:gd name="T74" fmla="*/ 43 w 83"/>
                      <a:gd name="T75" fmla="*/ 71 h 75"/>
                      <a:gd name="T76" fmla="*/ 46 w 83"/>
                      <a:gd name="T77" fmla="*/ 71 h 75"/>
                      <a:gd name="T78" fmla="*/ 50 w 83"/>
                      <a:gd name="T79" fmla="*/ 72 h 75"/>
                      <a:gd name="T80" fmla="*/ 50 w 83"/>
                      <a:gd name="T81" fmla="*/ 72 h 75"/>
                      <a:gd name="T82" fmla="*/ 52 w 83"/>
                      <a:gd name="T83" fmla="*/ 72 h 75"/>
                      <a:gd name="T84" fmla="*/ 52 w 83"/>
                      <a:gd name="T85" fmla="*/ 72 h 75"/>
                      <a:gd name="T86" fmla="*/ 53 w 83"/>
                      <a:gd name="T87" fmla="*/ 73 h 75"/>
                      <a:gd name="T88" fmla="*/ 59 w 83"/>
                      <a:gd name="T89" fmla="*/ 74 h 75"/>
                      <a:gd name="T90" fmla="*/ 64 w 83"/>
                      <a:gd name="T91" fmla="*/ 75 h 75"/>
                      <a:gd name="T92" fmla="*/ 67 w 83"/>
                      <a:gd name="T93" fmla="*/ 72 h 75"/>
                      <a:gd name="T94" fmla="*/ 74 w 83"/>
                      <a:gd name="T95" fmla="*/ 64 h 75"/>
                      <a:gd name="T96" fmla="*/ 76 w 83"/>
                      <a:gd name="T97" fmla="*/ 59 h 75"/>
                      <a:gd name="T98" fmla="*/ 78 w 83"/>
                      <a:gd name="T99" fmla="*/ 53 h 75"/>
                      <a:gd name="T100" fmla="*/ 83 w 83"/>
                      <a:gd name="T101" fmla="*/ 47 h 75"/>
                      <a:gd name="T102" fmla="*/ 82 w 83"/>
                      <a:gd name="T103" fmla="*/ 43 h 75"/>
                      <a:gd name="T104" fmla="*/ 80 w 83"/>
                      <a:gd name="T105" fmla="*/ 39 h 75"/>
                      <a:gd name="T106" fmla="*/ 80 w 83"/>
                      <a:gd name="T107" fmla="*/ 32 h 75"/>
                      <a:gd name="T108" fmla="*/ 82 w 83"/>
                      <a:gd name="T109" fmla="*/ 28 h 75"/>
                      <a:gd name="T110" fmla="*/ 82 w 83"/>
                      <a:gd name="T111" fmla="*/ 19 h 75"/>
                      <a:gd name="T112" fmla="*/ 82 w 83"/>
                      <a:gd name="T113" fmla="*/ 11 h 75"/>
                      <a:gd name="T114" fmla="*/ 80 w 83"/>
                      <a:gd name="T115" fmla="*/ 11 h 75"/>
                      <a:gd name="T116" fmla="*/ 70 w 83"/>
                      <a:gd name="T117" fmla="*/ 7 h 75"/>
                      <a:gd name="T118" fmla="*/ 56 w 83"/>
                      <a:gd name="T119" fmla="*/ 4 h 75"/>
                      <a:gd name="T120" fmla="*/ 55 w 83"/>
                      <a:gd name="T121" fmla="*/ 4 h 75"/>
                      <a:gd name="T122" fmla="*/ 53 w 83"/>
                      <a:gd name="T123" fmla="*/ 0 h 75"/>
                      <a:gd name="T124" fmla="*/ 45 w 83"/>
                      <a:gd name="T125" fmla="*/ 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83" h="75">
                        <a:moveTo>
                          <a:pt x="45" y="1"/>
                        </a:moveTo>
                        <a:cubicBezTo>
                          <a:pt x="41" y="2"/>
                          <a:pt x="41" y="3"/>
                          <a:pt x="41" y="4"/>
                        </a:cubicBezTo>
                        <a:cubicBezTo>
                          <a:pt x="41" y="8"/>
                          <a:pt x="33" y="13"/>
                          <a:pt x="29" y="14"/>
                        </a:cubicBezTo>
                        <a:cubicBezTo>
                          <a:pt x="27" y="15"/>
                          <a:pt x="24" y="18"/>
                          <a:pt x="23" y="21"/>
                        </a:cubicBezTo>
                        <a:cubicBezTo>
                          <a:pt x="20" y="24"/>
                          <a:pt x="19" y="26"/>
                          <a:pt x="18" y="27"/>
                        </a:cubicBezTo>
                        <a:cubicBezTo>
                          <a:pt x="17" y="27"/>
                          <a:pt x="16" y="27"/>
                          <a:pt x="15" y="27"/>
                        </a:cubicBezTo>
                        <a:cubicBezTo>
                          <a:pt x="12" y="27"/>
                          <a:pt x="9" y="26"/>
                          <a:pt x="6" y="25"/>
                        </a:cubicBezTo>
                        <a:cubicBezTo>
                          <a:pt x="4" y="25"/>
                          <a:pt x="3" y="25"/>
                          <a:pt x="2" y="25"/>
                        </a:cubicBezTo>
                        <a:cubicBezTo>
                          <a:pt x="2" y="25"/>
                          <a:pt x="1" y="25"/>
                          <a:pt x="0" y="25"/>
                        </a:cubicBezTo>
                        <a:cubicBezTo>
                          <a:pt x="0" y="25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7"/>
                          <a:pt x="2" y="27"/>
                          <a:pt x="3" y="27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5" y="28"/>
                          <a:pt x="6" y="30"/>
                          <a:pt x="7" y="34"/>
                        </a:cubicBezTo>
                        <a:cubicBezTo>
                          <a:pt x="7" y="36"/>
                          <a:pt x="9" y="41"/>
                          <a:pt x="10" y="42"/>
                        </a:cubicBezTo>
                        <a:cubicBezTo>
                          <a:pt x="13" y="43"/>
                          <a:pt x="23" y="47"/>
                          <a:pt x="23" y="51"/>
                        </a:cubicBezTo>
                        <a:cubicBezTo>
                          <a:pt x="23" y="52"/>
                          <a:pt x="23" y="53"/>
                          <a:pt x="24" y="53"/>
                        </a:cubicBezTo>
                        <a:cubicBezTo>
                          <a:pt x="25" y="55"/>
                          <a:pt x="27" y="57"/>
                          <a:pt x="27" y="60"/>
                        </a:cubicBezTo>
                        <a:cubicBezTo>
                          <a:pt x="27" y="61"/>
                          <a:pt x="28" y="62"/>
                          <a:pt x="29" y="64"/>
                        </a:cubicBezTo>
                        <a:cubicBezTo>
                          <a:pt x="30" y="65"/>
                          <a:pt x="31" y="65"/>
                          <a:pt x="32" y="65"/>
                        </a:cubicBezTo>
                        <a:cubicBezTo>
                          <a:pt x="32" y="66"/>
                          <a:pt x="33" y="66"/>
                          <a:pt x="33" y="66"/>
                        </a:cubicBezTo>
                        <a:cubicBezTo>
                          <a:pt x="34" y="66"/>
                          <a:pt x="34" y="66"/>
                          <a:pt x="34" y="66"/>
                        </a:cubicBezTo>
                        <a:cubicBezTo>
                          <a:pt x="35" y="66"/>
                          <a:pt x="35" y="66"/>
                          <a:pt x="36" y="66"/>
                        </a:cubicBezTo>
                        <a:cubicBezTo>
                          <a:pt x="36" y="66"/>
                          <a:pt x="36" y="66"/>
                          <a:pt x="37" y="66"/>
                        </a:cubicBezTo>
                        <a:cubicBezTo>
                          <a:pt x="37" y="66"/>
                          <a:pt x="37" y="66"/>
                          <a:pt x="38" y="66"/>
                        </a:cubicBezTo>
                        <a:cubicBezTo>
                          <a:pt x="38" y="66"/>
                          <a:pt x="38" y="66"/>
                          <a:pt x="38" y="66"/>
                        </a:cubicBezTo>
                        <a:cubicBezTo>
                          <a:pt x="39" y="66"/>
                          <a:pt x="39" y="67"/>
                          <a:pt x="39" y="67"/>
                        </a:cubicBezTo>
                        <a:cubicBezTo>
                          <a:pt x="40" y="67"/>
                          <a:pt x="40" y="67"/>
                          <a:pt x="40" y="67"/>
                        </a:cubicBezTo>
                        <a:cubicBezTo>
                          <a:pt x="40" y="67"/>
                          <a:pt x="40" y="67"/>
                          <a:pt x="40" y="67"/>
                        </a:cubicBezTo>
                        <a:cubicBezTo>
                          <a:pt x="41" y="67"/>
                          <a:pt x="41" y="68"/>
                          <a:pt x="41" y="68"/>
                        </a:cubicBezTo>
                        <a:cubicBezTo>
                          <a:pt x="41" y="68"/>
                          <a:pt x="41" y="68"/>
                          <a:pt x="41" y="68"/>
                        </a:cubicBezTo>
                        <a:cubicBezTo>
                          <a:pt x="41" y="68"/>
                          <a:pt x="41" y="68"/>
                          <a:pt x="41" y="68"/>
                        </a:cubicBezTo>
                        <a:cubicBezTo>
                          <a:pt x="42" y="67"/>
                          <a:pt x="42" y="67"/>
                          <a:pt x="42" y="67"/>
                        </a:cubicBezTo>
                        <a:cubicBezTo>
                          <a:pt x="43" y="71"/>
                          <a:pt x="43" y="71"/>
                          <a:pt x="43" y="71"/>
                        </a:cubicBezTo>
                        <a:cubicBezTo>
                          <a:pt x="43" y="71"/>
                          <a:pt x="43" y="71"/>
                          <a:pt x="43" y="71"/>
                        </a:cubicBezTo>
                        <a:cubicBezTo>
                          <a:pt x="43" y="71"/>
                          <a:pt x="43" y="71"/>
                          <a:pt x="43" y="71"/>
                        </a:cubicBezTo>
                        <a:cubicBezTo>
                          <a:pt x="44" y="71"/>
                          <a:pt x="45" y="71"/>
                          <a:pt x="46" y="71"/>
                        </a:cubicBezTo>
                        <a:cubicBezTo>
                          <a:pt x="47" y="71"/>
                          <a:pt x="49" y="71"/>
                          <a:pt x="50" y="72"/>
                        </a:cubicBezTo>
                        <a:cubicBezTo>
                          <a:pt x="50" y="72"/>
                          <a:pt x="50" y="72"/>
                          <a:pt x="50" y="72"/>
                        </a:cubicBezTo>
                        <a:cubicBezTo>
                          <a:pt x="51" y="72"/>
                          <a:pt x="51" y="72"/>
                          <a:pt x="52" y="72"/>
                        </a:cubicBezTo>
                        <a:cubicBezTo>
                          <a:pt x="52" y="72"/>
                          <a:pt x="52" y="72"/>
                          <a:pt x="52" y="72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4" y="74"/>
                          <a:pt x="57" y="74"/>
                          <a:pt x="59" y="74"/>
                        </a:cubicBezTo>
                        <a:cubicBezTo>
                          <a:pt x="61" y="74"/>
                          <a:pt x="63" y="74"/>
                          <a:pt x="64" y="75"/>
                        </a:cubicBezTo>
                        <a:cubicBezTo>
                          <a:pt x="65" y="74"/>
                          <a:pt x="66" y="73"/>
                          <a:pt x="67" y="72"/>
                        </a:cubicBezTo>
                        <a:cubicBezTo>
                          <a:pt x="70" y="69"/>
                          <a:pt x="73" y="66"/>
                          <a:pt x="74" y="64"/>
                        </a:cubicBezTo>
                        <a:cubicBezTo>
                          <a:pt x="75" y="63"/>
                          <a:pt x="76" y="61"/>
                          <a:pt x="76" y="59"/>
                        </a:cubicBezTo>
                        <a:cubicBezTo>
                          <a:pt x="76" y="56"/>
                          <a:pt x="76" y="54"/>
                          <a:pt x="78" y="53"/>
                        </a:cubicBezTo>
                        <a:cubicBezTo>
                          <a:pt x="79" y="52"/>
                          <a:pt x="82" y="49"/>
                          <a:pt x="83" y="47"/>
                        </a:cubicBezTo>
                        <a:cubicBezTo>
                          <a:pt x="82" y="46"/>
                          <a:pt x="82" y="45"/>
                          <a:pt x="82" y="43"/>
                        </a:cubicBezTo>
                        <a:cubicBezTo>
                          <a:pt x="81" y="42"/>
                          <a:pt x="81" y="40"/>
                          <a:pt x="80" y="39"/>
                        </a:cubicBezTo>
                        <a:cubicBezTo>
                          <a:pt x="77" y="36"/>
                          <a:pt x="79" y="33"/>
                          <a:pt x="80" y="32"/>
                        </a:cubicBezTo>
                        <a:cubicBezTo>
                          <a:pt x="82" y="31"/>
                          <a:pt x="83" y="29"/>
                          <a:pt x="82" y="28"/>
                        </a:cubicBezTo>
                        <a:cubicBezTo>
                          <a:pt x="82" y="25"/>
                          <a:pt x="82" y="22"/>
                          <a:pt x="82" y="19"/>
                        </a:cubicBezTo>
                        <a:cubicBezTo>
                          <a:pt x="83" y="16"/>
                          <a:pt x="83" y="13"/>
                          <a:pt x="82" y="11"/>
                        </a:cubicBezTo>
                        <a:cubicBezTo>
                          <a:pt x="82" y="11"/>
                          <a:pt x="81" y="11"/>
                          <a:pt x="80" y="11"/>
                        </a:cubicBezTo>
                        <a:cubicBezTo>
                          <a:pt x="77" y="10"/>
                          <a:pt x="73" y="9"/>
                          <a:pt x="70" y="7"/>
                        </a:cubicBezTo>
                        <a:cubicBezTo>
                          <a:pt x="66" y="5"/>
                          <a:pt x="59" y="4"/>
                          <a:pt x="56" y="4"/>
                        </a:cubicBezTo>
                        <a:cubicBezTo>
                          <a:pt x="55" y="4"/>
                          <a:pt x="55" y="4"/>
                          <a:pt x="55" y="4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lnTo>
                          <a:pt x="45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9" name="Freeform 1233"/>
                  <p:cNvSpPr>
                    <a:spLocks/>
                  </p:cNvSpPr>
                  <p:nvPr/>
                </p:nvSpPr>
                <p:spPr bwMode="auto">
                  <a:xfrm>
                    <a:off x="1879" y="3172"/>
                    <a:ext cx="93" cy="98"/>
                  </a:xfrm>
                  <a:custGeom>
                    <a:avLst/>
                    <a:gdLst>
                      <a:gd name="T0" fmla="*/ 96 w 97"/>
                      <a:gd name="T1" fmla="*/ 45 h 103"/>
                      <a:gd name="T2" fmla="*/ 96 w 97"/>
                      <a:gd name="T3" fmla="*/ 45 h 103"/>
                      <a:gd name="T4" fmla="*/ 95 w 97"/>
                      <a:gd name="T5" fmla="*/ 44 h 103"/>
                      <a:gd name="T6" fmla="*/ 95 w 97"/>
                      <a:gd name="T7" fmla="*/ 44 h 103"/>
                      <a:gd name="T8" fmla="*/ 93 w 97"/>
                      <a:gd name="T9" fmla="*/ 44 h 103"/>
                      <a:gd name="T10" fmla="*/ 91 w 97"/>
                      <a:gd name="T11" fmla="*/ 44 h 103"/>
                      <a:gd name="T12" fmla="*/ 91 w 97"/>
                      <a:gd name="T13" fmla="*/ 44 h 103"/>
                      <a:gd name="T14" fmla="*/ 84 w 97"/>
                      <a:gd name="T15" fmla="*/ 40 h 103"/>
                      <a:gd name="T16" fmla="*/ 82 w 97"/>
                      <a:gd name="T17" fmla="*/ 38 h 103"/>
                      <a:gd name="T18" fmla="*/ 82 w 97"/>
                      <a:gd name="T19" fmla="*/ 36 h 103"/>
                      <a:gd name="T20" fmla="*/ 81 w 97"/>
                      <a:gd name="T21" fmla="*/ 34 h 103"/>
                      <a:gd name="T22" fmla="*/ 77 w 97"/>
                      <a:gd name="T23" fmla="*/ 25 h 103"/>
                      <a:gd name="T24" fmla="*/ 61 w 97"/>
                      <a:gd name="T25" fmla="*/ 9 h 103"/>
                      <a:gd name="T26" fmla="*/ 59 w 97"/>
                      <a:gd name="T27" fmla="*/ 5 h 103"/>
                      <a:gd name="T28" fmla="*/ 57 w 97"/>
                      <a:gd name="T29" fmla="*/ 3 h 103"/>
                      <a:gd name="T30" fmla="*/ 55 w 97"/>
                      <a:gd name="T31" fmla="*/ 2 h 103"/>
                      <a:gd name="T32" fmla="*/ 54 w 97"/>
                      <a:gd name="T33" fmla="*/ 0 h 103"/>
                      <a:gd name="T34" fmla="*/ 54 w 97"/>
                      <a:gd name="T35" fmla="*/ 0 h 103"/>
                      <a:gd name="T36" fmla="*/ 51 w 97"/>
                      <a:gd name="T37" fmla="*/ 0 h 103"/>
                      <a:gd name="T38" fmla="*/ 49 w 97"/>
                      <a:gd name="T39" fmla="*/ 1 h 103"/>
                      <a:gd name="T40" fmla="*/ 47 w 97"/>
                      <a:gd name="T41" fmla="*/ 1 h 103"/>
                      <a:gd name="T42" fmla="*/ 38 w 97"/>
                      <a:gd name="T43" fmla="*/ 6 h 103"/>
                      <a:gd name="T44" fmla="*/ 32 w 97"/>
                      <a:gd name="T45" fmla="*/ 1 h 103"/>
                      <a:gd name="T46" fmla="*/ 21 w 97"/>
                      <a:gd name="T47" fmla="*/ 5 h 103"/>
                      <a:gd name="T48" fmla="*/ 12 w 97"/>
                      <a:gd name="T49" fmla="*/ 43 h 103"/>
                      <a:gd name="T50" fmla="*/ 0 w 97"/>
                      <a:gd name="T51" fmla="*/ 48 h 103"/>
                      <a:gd name="T52" fmla="*/ 1 w 97"/>
                      <a:gd name="T53" fmla="*/ 80 h 103"/>
                      <a:gd name="T54" fmla="*/ 3 w 97"/>
                      <a:gd name="T55" fmla="*/ 81 h 103"/>
                      <a:gd name="T56" fmla="*/ 4 w 97"/>
                      <a:gd name="T57" fmla="*/ 82 h 103"/>
                      <a:gd name="T58" fmla="*/ 6 w 97"/>
                      <a:gd name="T59" fmla="*/ 84 h 103"/>
                      <a:gd name="T60" fmla="*/ 9 w 97"/>
                      <a:gd name="T61" fmla="*/ 98 h 103"/>
                      <a:gd name="T62" fmla="*/ 7 w 97"/>
                      <a:gd name="T63" fmla="*/ 101 h 103"/>
                      <a:gd name="T64" fmla="*/ 7 w 97"/>
                      <a:gd name="T65" fmla="*/ 103 h 103"/>
                      <a:gd name="T66" fmla="*/ 11 w 97"/>
                      <a:gd name="T67" fmla="*/ 103 h 103"/>
                      <a:gd name="T68" fmla="*/ 20 w 97"/>
                      <a:gd name="T69" fmla="*/ 99 h 103"/>
                      <a:gd name="T70" fmla="*/ 37 w 97"/>
                      <a:gd name="T71" fmla="*/ 85 h 103"/>
                      <a:gd name="T72" fmla="*/ 45 w 97"/>
                      <a:gd name="T73" fmla="*/ 88 h 103"/>
                      <a:gd name="T74" fmla="*/ 58 w 97"/>
                      <a:gd name="T75" fmla="*/ 85 h 103"/>
                      <a:gd name="T76" fmla="*/ 65 w 97"/>
                      <a:gd name="T77" fmla="*/ 75 h 103"/>
                      <a:gd name="T78" fmla="*/ 79 w 97"/>
                      <a:gd name="T79" fmla="*/ 61 h 103"/>
                      <a:gd name="T80" fmla="*/ 92 w 97"/>
                      <a:gd name="T81" fmla="*/ 51 h 103"/>
                      <a:gd name="T82" fmla="*/ 94 w 97"/>
                      <a:gd name="T83" fmla="*/ 50 h 103"/>
                      <a:gd name="T84" fmla="*/ 95 w 97"/>
                      <a:gd name="T85" fmla="*/ 49 h 103"/>
                      <a:gd name="T86" fmla="*/ 96 w 97"/>
                      <a:gd name="T87" fmla="*/ 47 h 103"/>
                      <a:gd name="T88" fmla="*/ 97 w 97"/>
                      <a:gd name="T89" fmla="*/ 46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97" h="103">
                        <a:moveTo>
                          <a:pt x="97" y="46"/>
                        </a:moveTo>
                        <a:cubicBezTo>
                          <a:pt x="97" y="46"/>
                          <a:pt x="97" y="45"/>
                          <a:pt x="96" y="45"/>
                        </a:cubicBezTo>
                        <a:cubicBezTo>
                          <a:pt x="96" y="45"/>
                          <a:pt x="96" y="45"/>
                          <a:pt x="96" y="45"/>
                        </a:cubicBezTo>
                        <a:cubicBezTo>
                          <a:pt x="96" y="45"/>
                          <a:pt x="96" y="45"/>
                          <a:pt x="96" y="45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44"/>
                          <a:pt x="96" y="44"/>
                          <a:pt x="95" y="44"/>
                        </a:cubicBezTo>
                        <a:cubicBezTo>
                          <a:pt x="95" y="44"/>
                          <a:pt x="95" y="44"/>
                          <a:pt x="95" y="44"/>
                        </a:cubicBezTo>
                        <a:cubicBezTo>
                          <a:pt x="95" y="44"/>
                          <a:pt x="95" y="44"/>
                          <a:pt x="95" y="44"/>
                        </a:cubicBezTo>
                        <a:cubicBezTo>
                          <a:pt x="94" y="44"/>
                          <a:pt x="94" y="44"/>
                          <a:pt x="94" y="44"/>
                        </a:cubicBezTo>
                        <a:cubicBezTo>
                          <a:pt x="94" y="44"/>
                          <a:pt x="93" y="44"/>
                          <a:pt x="93" y="44"/>
                        </a:cubicBezTo>
                        <a:cubicBezTo>
                          <a:pt x="93" y="44"/>
                          <a:pt x="92" y="44"/>
                          <a:pt x="92" y="44"/>
                        </a:cubicBezTo>
                        <a:cubicBezTo>
                          <a:pt x="91" y="44"/>
                          <a:pt x="91" y="44"/>
                          <a:pt x="91" y="44"/>
                        </a:cubicBezTo>
                        <a:cubicBezTo>
                          <a:pt x="91" y="44"/>
                          <a:pt x="91" y="44"/>
                          <a:pt x="91" y="44"/>
                        </a:cubicBezTo>
                        <a:cubicBezTo>
                          <a:pt x="91" y="44"/>
                          <a:pt x="91" y="44"/>
                          <a:pt x="91" y="44"/>
                        </a:cubicBezTo>
                        <a:cubicBezTo>
                          <a:pt x="89" y="44"/>
                          <a:pt x="86" y="42"/>
                          <a:pt x="84" y="40"/>
                        </a:cubicBezTo>
                        <a:cubicBezTo>
                          <a:pt x="84" y="40"/>
                          <a:pt x="84" y="40"/>
                          <a:pt x="84" y="40"/>
                        </a:cubicBezTo>
                        <a:cubicBezTo>
                          <a:pt x="83" y="39"/>
                          <a:pt x="83" y="39"/>
                          <a:pt x="83" y="39"/>
                        </a:cubicBezTo>
                        <a:cubicBezTo>
                          <a:pt x="83" y="39"/>
                          <a:pt x="83" y="38"/>
                          <a:pt x="82" y="38"/>
                        </a:cubicBezTo>
                        <a:cubicBezTo>
                          <a:pt x="82" y="38"/>
                          <a:pt x="82" y="37"/>
                          <a:pt x="82" y="37"/>
                        </a:cubicBezTo>
                        <a:cubicBezTo>
                          <a:pt x="82" y="37"/>
                          <a:pt x="82" y="36"/>
                          <a:pt x="82" y="36"/>
                        </a:cubicBezTo>
                        <a:cubicBezTo>
                          <a:pt x="81" y="36"/>
                          <a:pt x="81" y="36"/>
                          <a:pt x="81" y="35"/>
                        </a:cubicBezTo>
                        <a:cubicBezTo>
                          <a:pt x="81" y="35"/>
                          <a:pt x="81" y="34"/>
                          <a:pt x="81" y="34"/>
                        </a:cubicBezTo>
                        <a:cubicBezTo>
                          <a:pt x="81" y="33"/>
                          <a:pt x="80" y="31"/>
                          <a:pt x="79" y="30"/>
                        </a:cubicBezTo>
                        <a:cubicBezTo>
                          <a:pt x="78" y="28"/>
                          <a:pt x="77" y="27"/>
                          <a:pt x="77" y="25"/>
                        </a:cubicBezTo>
                        <a:cubicBezTo>
                          <a:pt x="76" y="24"/>
                          <a:pt x="72" y="21"/>
                          <a:pt x="66" y="19"/>
                        </a:cubicBezTo>
                        <a:cubicBezTo>
                          <a:pt x="63" y="18"/>
                          <a:pt x="62" y="13"/>
                          <a:pt x="61" y="9"/>
                        </a:cubicBezTo>
                        <a:cubicBezTo>
                          <a:pt x="61" y="8"/>
                          <a:pt x="60" y="6"/>
                          <a:pt x="60" y="6"/>
                        </a:cubicBezTo>
                        <a:cubicBezTo>
                          <a:pt x="60" y="6"/>
                          <a:pt x="59" y="5"/>
                          <a:pt x="59" y="5"/>
                        </a:cubicBezTo>
                        <a:cubicBezTo>
                          <a:pt x="58" y="5"/>
                          <a:pt x="58" y="5"/>
                          <a:pt x="58" y="5"/>
                        </a:cubicBezTo>
                        <a:cubicBezTo>
                          <a:pt x="58" y="4"/>
                          <a:pt x="57" y="4"/>
                          <a:pt x="57" y="3"/>
                        </a:cubicBezTo>
                        <a:cubicBezTo>
                          <a:pt x="57" y="3"/>
                          <a:pt x="57" y="3"/>
                          <a:pt x="56" y="3"/>
                        </a:cubicBezTo>
                        <a:cubicBezTo>
                          <a:pt x="56" y="3"/>
                          <a:pt x="56" y="2"/>
                          <a:pt x="55" y="2"/>
                        </a:cubicBezTo>
                        <a:cubicBezTo>
                          <a:pt x="55" y="2"/>
                          <a:pt x="55" y="1"/>
                          <a:pt x="55" y="1"/>
                        </a:cubicBezTo>
                        <a:cubicBezTo>
                          <a:pt x="55" y="1"/>
                          <a:pt x="54" y="0"/>
                          <a:pt x="54" y="0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cubicBezTo>
                          <a:pt x="53" y="0"/>
                          <a:pt x="53" y="0"/>
                          <a:pt x="52" y="0"/>
                        </a:cubicBezTo>
                        <a:cubicBezTo>
                          <a:pt x="52" y="0"/>
                          <a:pt x="51" y="0"/>
                          <a:pt x="51" y="0"/>
                        </a:cubicBezTo>
                        <a:cubicBezTo>
                          <a:pt x="51" y="0"/>
                          <a:pt x="51" y="0"/>
                          <a:pt x="50" y="1"/>
                        </a:cubicBezTo>
                        <a:cubicBezTo>
                          <a:pt x="50" y="1"/>
                          <a:pt x="50" y="1"/>
                          <a:pt x="49" y="1"/>
                        </a:cubicBezTo>
                        <a:cubicBezTo>
                          <a:pt x="49" y="1"/>
                          <a:pt x="49" y="1"/>
                          <a:pt x="49" y="1"/>
                        </a:cubicBezTo>
                        <a:cubicBezTo>
                          <a:pt x="48" y="1"/>
                          <a:pt x="48" y="1"/>
                          <a:pt x="47" y="1"/>
                        </a:cubicBezTo>
                        <a:cubicBezTo>
                          <a:pt x="45" y="1"/>
                          <a:pt x="42" y="3"/>
                          <a:pt x="41" y="5"/>
                        </a:cubicBezTo>
                        <a:cubicBezTo>
                          <a:pt x="40" y="6"/>
                          <a:pt x="39" y="6"/>
                          <a:pt x="38" y="6"/>
                        </a:cubicBezTo>
                        <a:cubicBezTo>
                          <a:pt x="37" y="6"/>
                          <a:pt x="35" y="5"/>
                          <a:pt x="34" y="3"/>
                        </a:cubicBezTo>
                        <a:cubicBezTo>
                          <a:pt x="33" y="2"/>
                          <a:pt x="32" y="2"/>
                          <a:pt x="32" y="1"/>
                        </a:cubicBezTo>
                        <a:cubicBezTo>
                          <a:pt x="30" y="1"/>
                          <a:pt x="27" y="3"/>
                          <a:pt x="24" y="4"/>
                        </a:cubicBezTo>
                        <a:cubicBezTo>
                          <a:pt x="23" y="4"/>
                          <a:pt x="22" y="5"/>
                          <a:pt x="21" y="5"/>
                        </a:cubicBezTo>
                        <a:cubicBezTo>
                          <a:pt x="19" y="6"/>
                          <a:pt x="14" y="6"/>
                          <a:pt x="12" y="6"/>
                        </a:cubicBezTo>
                        <a:cubicBezTo>
                          <a:pt x="12" y="43"/>
                          <a:pt x="12" y="43"/>
                          <a:pt x="12" y="43"/>
                        </a:cubicBezTo>
                        <a:cubicBezTo>
                          <a:pt x="12" y="48"/>
                          <a:pt x="7" y="48"/>
                          <a:pt x="3" y="48"/>
                        </a:cubicBezTo>
                        <a:cubicBezTo>
                          <a:pt x="2" y="48"/>
                          <a:pt x="1" y="48"/>
                          <a:pt x="0" y="48"/>
                        </a:cubicBezTo>
                        <a:cubicBezTo>
                          <a:pt x="0" y="79"/>
                          <a:pt x="0" y="79"/>
                          <a:pt x="0" y="79"/>
                        </a:cubicBezTo>
                        <a:cubicBezTo>
                          <a:pt x="1" y="79"/>
                          <a:pt x="1" y="80"/>
                          <a:pt x="1" y="80"/>
                        </a:cubicBezTo>
                        <a:cubicBezTo>
                          <a:pt x="1" y="80"/>
                          <a:pt x="2" y="80"/>
                          <a:pt x="2" y="80"/>
                        </a:cubicBezTo>
                        <a:cubicBezTo>
                          <a:pt x="2" y="80"/>
                          <a:pt x="3" y="81"/>
                          <a:pt x="3" y="81"/>
                        </a:cubicBezTo>
                        <a:cubicBezTo>
                          <a:pt x="3" y="81"/>
                          <a:pt x="3" y="81"/>
                          <a:pt x="4" y="81"/>
                        </a:cubicBezTo>
                        <a:cubicBezTo>
                          <a:pt x="4" y="81"/>
                          <a:pt x="4" y="82"/>
                          <a:pt x="4" y="82"/>
                        </a:cubicBezTo>
                        <a:cubicBezTo>
                          <a:pt x="5" y="82"/>
                          <a:pt x="5" y="82"/>
                          <a:pt x="5" y="82"/>
                        </a:cubicBezTo>
                        <a:cubicBezTo>
                          <a:pt x="5" y="83"/>
                          <a:pt x="5" y="83"/>
                          <a:pt x="6" y="84"/>
                        </a:cubicBezTo>
                        <a:cubicBezTo>
                          <a:pt x="6" y="84"/>
                          <a:pt x="6" y="84"/>
                          <a:pt x="6" y="84"/>
                        </a:cubicBezTo>
                        <a:cubicBezTo>
                          <a:pt x="9" y="91"/>
                          <a:pt x="10" y="95"/>
                          <a:pt x="9" y="98"/>
                        </a:cubicBezTo>
                        <a:cubicBezTo>
                          <a:pt x="9" y="99"/>
                          <a:pt x="8" y="100"/>
                          <a:pt x="7" y="100"/>
                        </a:cubicBezTo>
                        <a:cubicBezTo>
                          <a:pt x="7" y="100"/>
                          <a:pt x="7" y="101"/>
                          <a:pt x="7" y="101"/>
                        </a:cubicBezTo>
                        <a:cubicBezTo>
                          <a:pt x="7" y="102"/>
                          <a:pt x="7" y="102"/>
                          <a:pt x="7" y="103"/>
                        </a:cubicBezTo>
                        <a:cubicBezTo>
                          <a:pt x="7" y="103"/>
                          <a:pt x="7" y="103"/>
                          <a:pt x="7" y="103"/>
                        </a:cubicBezTo>
                        <a:cubicBezTo>
                          <a:pt x="7" y="103"/>
                          <a:pt x="7" y="103"/>
                          <a:pt x="7" y="103"/>
                        </a:cubicBezTo>
                        <a:cubicBezTo>
                          <a:pt x="8" y="103"/>
                          <a:pt x="9" y="103"/>
                          <a:pt x="11" y="103"/>
                        </a:cubicBezTo>
                        <a:cubicBezTo>
                          <a:pt x="13" y="103"/>
                          <a:pt x="16" y="103"/>
                          <a:pt x="17" y="103"/>
                        </a:cubicBezTo>
                        <a:cubicBezTo>
                          <a:pt x="18" y="102"/>
                          <a:pt x="19" y="101"/>
                          <a:pt x="20" y="99"/>
                        </a:cubicBezTo>
                        <a:cubicBezTo>
                          <a:pt x="22" y="97"/>
                          <a:pt x="27" y="93"/>
                          <a:pt x="27" y="92"/>
                        </a:cubicBezTo>
                        <a:cubicBezTo>
                          <a:pt x="28" y="84"/>
                          <a:pt x="32" y="81"/>
                          <a:pt x="37" y="85"/>
                        </a:cubicBezTo>
                        <a:cubicBezTo>
                          <a:pt x="39" y="85"/>
                          <a:pt x="39" y="85"/>
                          <a:pt x="39" y="85"/>
                        </a:cubicBezTo>
                        <a:cubicBezTo>
                          <a:pt x="42" y="87"/>
                          <a:pt x="43" y="88"/>
                          <a:pt x="45" y="88"/>
                        </a:cubicBezTo>
                        <a:cubicBezTo>
                          <a:pt x="46" y="89"/>
                          <a:pt x="47" y="89"/>
                          <a:pt x="50" y="89"/>
                        </a:cubicBezTo>
                        <a:cubicBezTo>
                          <a:pt x="57" y="89"/>
                          <a:pt x="58" y="88"/>
                          <a:pt x="58" y="85"/>
                        </a:cubicBezTo>
                        <a:cubicBezTo>
                          <a:pt x="59" y="84"/>
                          <a:pt x="59" y="83"/>
                          <a:pt x="59" y="82"/>
                        </a:cubicBezTo>
                        <a:cubicBezTo>
                          <a:pt x="59" y="79"/>
                          <a:pt x="60" y="75"/>
                          <a:pt x="65" y="75"/>
                        </a:cubicBezTo>
                        <a:cubicBezTo>
                          <a:pt x="68" y="75"/>
                          <a:pt x="72" y="72"/>
                          <a:pt x="72" y="70"/>
                        </a:cubicBezTo>
                        <a:cubicBezTo>
                          <a:pt x="72" y="66"/>
                          <a:pt x="75" y="61"/>
                          <a:pt x="79" y="61"/>
                        </a:cubicBezTo>
                        <a:cubicBezTo>
                          <a:pt x="81" y="61"/>
                          <a:pt x="86" y="58"/>
                          <a:pt x="86" y="56"/>
                        </a:cubicBezTo>
                        <a:cubicBezTo>
                          <a:pt x="87" y="52"/>
                          <a:pt x="90" y="52"/>
                          <a:pt x="92" y="51"/>
                        </a:cubicBezTo>
                        <a:cubicBezTo>
                          <a:pt x="92" y="51"/>
                          <a:pt x="93" y="51"/>
                          <a:pt x="94" y="51"/>
                        </a:cubicBezTo>
                        <a:cubicBezTo>
                          <a:pt x="94" y="50"/>
                          <a:pt x="94" y="50"/>
                          <a:pt x="94" y="50"/>
                        </a:cubicBezTo>
                        <a:cubicBezTo>
                          <a:pt x="94" y="50"/>
                          <a:pt x="94" y="50"/>
                          <a:pt x="94" y="50"/>
                        </a:cubicBezTo>
                        <a:cubicBezTo>
                          <a:pt x="94" y="49"/>
                          <a:pt x="95" y="49"/>
                          <a:pt x="95" y="49"/>
                        </a:cubicBezTo>
                        <a:cubicBezTo>
                          <a:pt x="95" y="49"/>
                          <a:pt x="95" y="48"/>
                          <a:pt x="95" y="48"/>
                        </a:cubicBezTo>
                        <a:cubicBezTo>
                          <a:pt x="96" y="48"/>
                          <a:pt x="96" y="48"/>
                          <a:pt x="96" y="47"/>
                        </a:cubicBezTo>
                        <a:cubicBezTo>
                          <a:pt x="96" y="47"/>
                          <a:pt x="96" y="47"/>
                          <a:pt x="96" y="47"/>
                        </a:cubicBezTo>
                        <a:cubicBezTo>
                          <a:pt x="97" y="46"/>
                          <a:pt x="97" y="46"/>
                          <a:pt x="97" y="46"/>
                        </a:cubicBezTo>
                        <a:cubicBezTo>
                          <a:pt x="97" y="46"/>
                          <a:pt x="97" y="46"/>
                          <a:pt x="9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0" name="Freeform 1234"/>
                  <p:cNvSpPr>
                    <a:spLocks/>
                  </p:cNvSpPr>
                  <p:nvPr/>
                </p:nvSpPr>
                <p:spPr bwMode="auto">
                  <a:xfrm>
                    <a:off x="1929" y="3172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1" name="Freeform 1235"/>
                  <p:cNvSpPr>
                    <a:spLocks/>
                  </p:cNvSpPr>
                  <p:nvPr/>
                </p:nvSpPr>
                <p:spPr bwMode="auto">
                  <a:xfrm>
                    <a:off x="1926" y="317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2" name="Freeform 1236"/>
                  <p:cNvSpPr>
                    <a:spLocks/>
                  </p:cNvSpPr>
                  <p:nvPr/>
                </p:nvSpPr>
                <p:spPr bwMode="auto">
                  <a:xfrm>
                    <a:off x="1927" y="317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3" name="Freeform 1237"/>
                  <p:cNvSpPr>
                    <a:spLocks/>
                  </p:cNvSpPr>
                  <p:nvPr/>
                </p:nvSpPr>
                <p:spPr bwMode="auto">
                  <a:xfrm>
                    <a:off x="1969" y="321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4" name="Freeform 1238"/>
                  <p:cNvSpPr>
                    <a:spLocks/>
                  </p:cNvSpPr>
                  <p:nvPr/>
                </p:nvSpPr>
                <p:spPr bwMode="auto">
                  <a:xfrm>
                    <a:off x="1932" y="3174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5" name="Freeform 1239"/>
                  <p:cNvSpPr>
                    <a:spLocks/>
                  </p:cNvSpPr>
                  <p:nvPr/>
                </p:nvSpPr>
                <p:spPr bwMode="auto">
                  <a:xfrm>
                    <a:off x="1971" y="321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6" name="Freeform 1240"/>
                  <p:cNvSpPr>
                    <a:spLocks/>
                  </p:cNvSpPr>
                  <p:nvPr/>
                </p:nvSpPr>
                <p:spPr bwMode="auto">
                  <a:xfrm>
                    <a:off x="1970" y="321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7" name="Freeform 1241"/>
                  <p:cNvSpPr>
                    <a:spLocks/>
                  </p:cNvSpPr>
                  <p:nvPr/>
                </p:nvSpPr>
                <p:spPr bwMode="auto">
                  <a:xfrm>
                    <a:off x="1934" y="3175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8" name="Freeform 1242"/>
                  <p:cNvSpPr>
                    <a:spLocks/>
                  </p:cNvSpPr>
                  <p:nvPr/>
                </p:nvSpPr>
                <p:spPr bwMode="auto">
                  <a:xfrm>
                    <a:off x="1972" y="321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19" name="Freeform 1243"/>
                  <p:cNvSpPr>
                    <a:spLocks/>
                  </p:cNvSpPr>
                  <p:nvPr/>
                </p:nvSpPr>
                <p:spPr bwMode="auto">
                  <a:xfrm>
                    <a:off x="1936" y="3177"/>
                    <a:ext cx="0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0" name="Freeform 1244"/>
                  <p:cNvSpPr>
                    <a:spLocks/>
                  </p:cNvSpPr>
                  <p:nvPr/>
                </p:nvSpPr>
                <p:spPr bwMode="auto">
                  <a:xfrm>
                    <a:off x="1958" y="320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1" name="Freeform 1245"/>
                  <p:cNvSpPr>
                    <a:spLocks/>
                  </p:cNvSpPr>
                  <p:nvPr/>
                </p:nvSpPr>
                <p:spPr bwMode="auto">
                  <a:xfrm>
                    <a:off x="1931" y="317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2" name="Freeform 1246"/>
                  <p:cNvSpPr>
                    <a:spLocks/>
                  </p:cNvSpPr>
                  <p:nvPr/>
                </p:nvSpPr>
                <p:spPr bwMode="auto">
                  <a:xfrm>
                    <a:off x="1971" y="32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3" name="Freeform 1247"/>
                  <p:cNvSpPr>
                    <a:spLocks/>
                  </p:cNvSpPr>
                  <p:nvPr/>
                </p:nvSpPr>
                <p:spPr bwMode="auto">
                  <a:xfrm>
                    <a:off x="1957" y="3205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4" name="Freeform 1248"/>
                  <p:cNvSpPr>
                    <a:spLocks/>
                  </p:cNvSpPr>
                  <p:nvPr/>
                </p:nvSpPr>
                <p:spPr bwMode="auto">
                  <a:xfrm>
                    <a:off x="1967" y="321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5" name="Freeform 1249"/>
                  <p:cNvSpPr>
                    <a:spLocks/>
                  </p:cNvSpPr>
                  <p:nvPr/>
                </p:nvSpPr>
                <p:spPr bwMode="auto">
                  <a:xfrm>
                    <a:off x="1958" y="320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6" name="Freeform 1250"/>
                  <p:cNvSpPr>
                    <a:spLocks/>
                  </p:cNvSpPr>
                  <p:nvPr/>
                </p:nvSpPr>
                <p:spPr bwMode="auto">
                  <a:xfrm>
                    <a:off x="1993" y="3261"/>
                    <a:ext cx="10" cy="14"/>
                  </a:xfrm>
                  <a:custGeom>
                    <a:avLst/>
                    <a:gdLst>
                      <a:gd name="T0" fmla="*/ 10 w 11"/>
                      <a:gd name="T1" fmla="*/ 3 h 15"/>
                      <a:gd name="T2" fmla="*/ 9 w 11"/>
                      <a:gd name="T3" fmla="*/ 2 h 15"/>
                      <a:gd name="T4" fmla="*/ 6 w 11"/>
                      <a:gd name="T5" fmla="*/ 0 h 15"/>
                      <a:gd name="T6" fmla="*/ 0 w 11"/>
                      <a:gd name="T7" fmla="*/ 7 h 15"/>
                      <a:gd name="T8" fmla="*/ 5 w 11"/>
                      <a:gd name="T9" fmla="*/ 15 h 15"/>
                      <a:gd name="T10" fmla="*/ 7 w 11"/>
                      <a:gd name="T11" fmla="*/ 15 h 15"/>
                      <a:gd name="T12" fmla="*/ 9 w 11"/>
                      <a:gd name="T13" fmla="*/ 14 h 15"/>
                      <a:gd name="T14" fmla="*/ 10 w 11"/>
                      <a:gd name="T15" fmla="*/ 13 h 15"/>
                      <a:gd name="T16" fmla="*/ 10 w 11"/>
                      <a:gd name="T17" fmla="*/ 12 h 15"/>
                      <a:gd name="T18" fmla="*/ 11 w 11"/>
                      <a:gd name="T19" fmla="*/ 11 h 15"/>
                      <a:gd name="T20" fmla="*/ 11 w 11"/>
                      <a:gd name="T21" fmla="*/ 11 h 15"/>
                      <a:gd name="T22" fmla="*/ 10 w 11"/>
                      <a:gd name="T23" fmla="*/ 3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" h="15">
                        <a:moveTo>
                          <a:pt x="10" y="3"/>
                        </a:moveTo>
                        <a:cubicBezTo>
                          <a:pt x="10" y="3"/>
                          <a:pt x="9" y="2"/>
                          <a:pt x="9" y="2"/>
                        </a:cubicBezTo>
                        <a:cubicBezTo>
                          <a:pt x="8" y="1"/>
                          <a:pt x="6" y="0"/>
                          <a:pt x="6" y="0"/>
                        </a:cubicBezTo>
                        <a:cubicBezTo>
                          <a:pt x="4" y="1"/>
                          <a:pt x="0" y="5"/>
                          <a:pt x="0" y="7"/>
                        </a:cubicBezTo>
                        <a:cubicBezTo>
                          <a:pt x="0" y="8"/>
                          <a:pt x="3" y="15"/>
                          <a:pt x="5" y="15"/>
                        </a:cubicBezTo>
                        <a:cubicBezTo>
                          <a:pt x="6" y="15"/>
                          <a:pt x="6" y="15"/>
                          <a:pt x="7" y="15"/>
                        </a:cubicBezTo>
                        <a:cubicBezTo>
                          <a:pt x="9" y="15"/>
                          <a:pt x="9" y="15"/>
                          <a:pt x="9" y="14"/>
                        </a:cubicBezTo>
                        <a:cubicBezTo>
                          <a:pt x="9" y="14"/>
                          <a:pt x="9" y="13"/>
                          <a:pt x="10" y="13"/>
                        </a:cubicBezTo>
                        <a:cubicBezTo>
                          <a:pt x="10" y="13"/>
                          <a:pt x="10" y="12"/>
                          <a:pt x="10" y="12"/>
                        </a:cubicBezTo>
                        <a:cubicBezTo>
                          <a:pt x="10" y="12"/>
                          <a:pt x="10" y="11"/>
                          <a:pt x="11" y="11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11" y="8"/>
                          <a:pt x="10" y="5"/>
                          <a:pt x="1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7" name="Freeform 1251"/>
                  <p:cNvSpPr>
                    <a:spLocks/>
                  </p:cNvSpPr>
                  <p:nvPr/>
                </p:nvSpPr>
                <p:spPr bwMode="auto">
                  <a:xfrm>
                    <a:off x="1955" y="3293"/>
                    <a:ext cx="19" cy="21"/>
                  </a:xfrm>
                  <a:custGeom>
                    <a:avLst/>
                    <a:gdLst>
                      <a:gd name="T0" fmla="*/ 17 w 20"/>
                      <a:gd name="T1" fmla="*/ 4 h 22"/>
                      <a:gd name="T2" fmla="*/ 14 w 20"/>
                      <a:gd name="T3" fmla="*/ 1 h 22"/>
                      <a:gd name="T4" fmla="*/ 13 w 20"/>
                      <a:gd name="T5" fmla="*/ 0 h 22"/>
                      <a:gd name="T6" fmla="*/ 6 w 20"/>
                      <a:gd name="T7" fmla="*/ 4 h 22"/>
                      <a:gd name="T8" fmla="*/ 6 w 20"/>
                      <a:gd name="T9" fmla="*/ 5 h 22"/>
                      <a:gd name="T10" fmla="*/ 0 w 20"/>
                      <a:gd name="T11" fmla="*/ 14 h 22"/>
                      <a:gd name="T12" fmla="*/ 5 w 20"/>
                      <a:gd name="T13" fmla="*/ 21 h 22"/>
                      <a:gd name="T14" fmla="*/ 7 w 20"/>
                      <a:gd name="T15" fmla="*/ 22 h 22"/>
                      <a:gd name="T16" fmla="*/ 9 w 20"/>
                      <a:gd name="T17" fmla="*/ 17 h 22"/>
                      <a:gd name="T18" fmla="*/ 14 w 20"/>
                      <a:gd name="T19" fmla="*/ 15 h 22"/>
                      <a:gd name="T20" fmla="*/ 15 w 20"/>
                      <a:gd name="T21" fmla="*/ 15 h 22"/>
                      <a:gd name="T22" fmla="*/ 16 w 20"/>
                      <a:gd name="T23" fmla="*/ 15 h 22"/>
                      <a:gd name="T24" fmla="*/ 19 w 20"/>
                      <a:gd name="T25" fmla="*/ 11 h 22"/>
                      <a:gd name="T26" fmla="*/ 20 w 20"/>
                      <a:gd name="T27" fmla="*/ 8 h 22"/>
                      <a:gd name="T28" fmla="*/ 17 w 20"/>
                      <a:gd name="T29" fmla="*/ 4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22">
                        <a:moveTo>
                          <a:pt x="17" y="4"/>
                        </a:moveTo>
                        <a:cubicBezTo>
                          <a:pt x="16" y="3"/>
                          <a:pt x="15" y="2"/>
                          <a:pt x="14" y="1"/>
                        </a:cubicBezTo>
                        <a:cubicBezTo>
                          <a:pt x="14" y="1"/>
                          <a:pt x="14" y="1"/>
                          <a:pt x="13" y="0"/>
                        </a:cubicBezTo>
                        <a:cubicBezTo>
                          <a:pt x="11" y="1"/>
                          <a:pt x="7" y="3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4" y="7"/>
                          <a:pt x="1" y="12"/>
                          <a:pt x="0" y="14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7" y="22"/>
                          <a:pt x="7" y="22"/>
                          <a:pt x="7" y="22"/>
                        </a:cubicBezTo>
                        <a:cubicBezTo>
                          <a:pt x="8" y="20"/>
                          <a:pt x="8" y="19"/>
                          <a:pt x="9" y="17"/>
                        </a:cubicBezTo>
                        <a:cubicBezTo>
                          <a:pt x="10" y="16"/>
                          <a:pt x="11" y="15"/>
                          <a:pt x="14" y="15"/>
                        </a:cubicBezTo>
                        <a:cubicBezTo>
                          <a:pt x="14" y="15"/>
                          <a:pt x="15" y="15"/>
                          <a:pt x="15" y="15"/>
                        </a:cubicBezTo>
                        <a:cubicBezTo>
                          <a:pt x="16" y="15"/>
                          <a:pt x="16" y="15"/>
                          <a:pt x="16" y="15"/>
                        </a:cubicBezTo>
                        <a:cubicBezTo>
                          <a:pt x="17" y="13"/>
                          <a:pt x="18" y="12"/>
                          <a:pt x="19" y="11"/>
                        </a:cubicBezTo>
                        <a:cubicBezTo>
                          <a:pt x="20" y="10"/>
                          <a:pt x="20" y="9"/>
                          <a:pt x="20" y="8"/>
                        </a:cubicBezTo>
                        <a:cubicBezTo>
                          <a:pt x="20" y="7"/>
                          <a:pt x="18" y="5"/>
                          <a:pt x="17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8" name="Freeform 1252"/>
                  <p:cNvSpPr>
                    <a:spLocks noEditPoints="1"/>
                  </p:cNvSpPr>
                  <p:nvPr/>
                </p:nvSpPr>
                <p:spPr bwMode="auto">
                  <a:xfrm>
                    <a:off x="1844" y="3219"/>
                    <a:ext cx="167" cy="147"/>
                  </a:xfrm>
                  <a:custGeom>
                    <a:avLst/>
                    <a:gdLst>
                      <a:gd name="T0" fmla="*/ 167 w 175"/>
                      <a:gd name="T1" fmla="*/ 62 h 154"/>
                      <a:gd name="T2" fmla="*/ 163 w 175"/>
                      <a:gd name="T3" fmla="*/ 63 h 154"/>
                      <a:gd name="T4" fmla="*/ 152 w 175"/>
                      <a:gd name="T5" fmla="*/ 51 h 154"/>
                      <a:gd name="T6" fmla="*/ 163 w 175"/>
                      <a:gd name="T7" fmla="*/ 41 h 154"/>
                      <a:gd name="T8" fmla="*/ 166 w 175"/>
                      <a:gd name="T9" fmla="*/ 40 h 154"/>
                      <a:gd name="T10" fmla="*/ 166 w 175"/>
                      <a:gd name="T11" fmla="*/ 37 h 154"/>
                      <a:gd name="T12" fmla="*/ 167 w 175"/>
                      <a:gd name="T13" fmla="*/ 33 h 154"/>
                      <a:gd name="T14" fmla="*/ 167 w 175"/>
                      <a:gd name="T15" fmla="*/ 30 h 154"/>
                      <a:gd name="T16" fmla="*/ 166 w 175"/>
                      <a:gd name="T17" fmla="*/ 26 h 154"/>
                      <a:gd name="T18" fmla="*/ 159 w 175"/>
                      <a:gd name="T19" fmla="*/ 8 h 154"/>
                      <a:gd name="T20" fmla="*/ 158 w 175"/>
                      <a:gd name="T21" fmla="*/ 3 h 154"/>
                      <a:gd name="T22" fmla="*/ 141 w 175"/>
                      <a:gd name="T23" fmla="*/ 0 h 154"/>
                      <a:gd name="T24" fmla="*/ 136 w 175"/>
                      <a:gd name="T25" fmla="*/ 0 h 154"/>
                      <a:gd name="T26" fmla="*/ 135 w 175"/>
                      <a:gd name="T27" fmla="*/ 2 h 154"/>
                      <a:gd name="T28" fmla="*/ 134 w 175"/>
                      <a:gd name="T29" fmla="*/ 4 h 154"/>
                      <a:gd name="T30" fmla="*/ 116 w 175"/>
                      <a:gd name="T31" fmla="*/ 16 h 154"/>
                      <a:gd name="T32" fmla="*/ 100 w 175"/>
                      <a:gd name="T33" fmla="*/ 33 h 154"/>
                      <a:gd name="T34" fmla="*/ 74 w 175"/>
                      <a:gd name="T35" fmla="*/ 40 h 154"/>
                      <a:gd name="T36" fmla="*/ 68 w 175"/>
                      <a:gd name="T37" fmla="*/ 43 h 154"/>
                      <a:gd name="T38" fmla="*/ 51 w 175"/>
                      <a:gd name="T39" fmla="*/ 58 h 154"/>
                      <a:gd name="T40" fmla="*/ 40 w 175"/>
                      <a:gd name="T41" fmla="*/ 52 h 154"/>
                      <a:gd name="T42" fmla="*/ 39 w 175"/>
                      <a:gd name="T43" fmla="*/ 36 h 154"/>
                      <a:gd name="T44" fmla="*/ 39 w 175"/>
                      <a:gd name="T45" fmla="*/ 36 h 154"/>
                      <a:gd name="T46" fmla="*/ 38 w 175"/>
                      <a:gd name="T47" fmla="*/ 35 h 154"/>
                      <a:gd name="T48" fmla="*/ 37 w 175"/>
                      <a:gd name="T49" fmla="*/ 35 h 154"/>
                      <a:gd name="T50" fmla="*/ 30 w 175"/>
                      <a:gd name="T51" fmla="*/ 81 h 154"/>
                      <a:gd name="T52" fmla="*/ 14 w 175"/>
                      <a:gd name="T53" fmla="*/ 83 h 154"/>
                      <a:gd name="T54" fmla="*/ 4 w 175"/>
                      <a:gd name="T55" fmla="*/ 75 h 154"/>
                      <a:gd name="T56" fmla="*/ 3 w 175"/>
                      <a:gd name="T57" fmla="*/ 78 h 154"/>
                      <a:gd name="T58" fmla="*/ 2 w 175"/>
                      <a:gd name="T59" fmla="*/ 79 h 154"/>
                      <a:gd name="T60" fmla="*/ 0 w 175"/>
                      <a:gd name="T61" fmla="*/ 79 h 154"/>
                      <a:gd name="T62" fmla="*/ 18 w 175"/>
                      <a:gd name="T63" fmla="*/ 117 h 154"/>
                      <a:gd name="T64" fmla="*/ 16 w 175"/>
                      <a:gd name="T65" fmla="*/ 130 h 154"/>
                      <a:gd name="T66" fmla="*/ 20 w 175"/>
                      <a:gd name="T67" fmla="*/ 144 h 154"/>
                      <a:gd name="T68" fmla="*/ 24 w 175"/>
                      <a:gd name="T69" fmla="*/ 148 h 154"/>
                      <a:gd name="T70" fmla="*/ 36 w 175"/>
                      <a:gd name="T71" fmla="*/ 153 h 154"/>
                      <a:gd name="T72" fmla="*/ 61 w 175"/>
                      <a:gd name="T73" fmla="*/ 144 h 154"/>
                      <a:gd name="T74" fmla="*/ 94 w 175"/>
                      <a:gd name="T75" fmla="*/ 143 h 154"/>
                      <a:gd name="T76" fmla="*/ 106 w 175"/>
                      <a:gd name="T77" fmla="*/ 138 h 154"/>
                      <a:gd name="T78" fmla="*/ 170 w 175"/>
                      <a:gd name="T79" fmla="*/ 74 h 154"/>
                      <a:gd name="T80" fmla="*/ 175 w 175"/>
                      <a:gd name="T81" fmla="*/ 58 h 154"/>
                      <a:gd name="T82" fmla="*/ 173 w 175"/>
                      <a:gd name="T83" fmla="*/ 58 h 154"/>
                      <a:gd name="T84" fmla="*/ 171 w 175"/>
                      <a:gd name="T85" fmla="*/ 58 h 154"/>
                      <a:gd name="T86" fmla="*/ 169 w 175"/>
                      <a:gd name="T87" fmla="*/ 59 h 154"/>
                      <a:gd name="T88" fmla="*/ 168 w 175"/>
                      <a:gd name="T89" fmla="*/ 61 h 154"/>
                      <a:gd name="T90" fmla="*/ 136 w 175"/>
                      <a:gd name="T91" fmla="*/ 95 h 154"/>
                      <a:gd name="T92" fmla="*/ 135 w 175"/>
                      <a:gd name="T93" fmla="*/ 97 h 154"/>
                      <a:gd name="T94" fmla="*/ 131 w 175"/>
                      <a:gd name="T95" fmla="*/ 97 h 154"/>
                      <a:gd name="T96" fmla="*/ 126 w 175"/>
                      <a:gd name="T97" fmla="*/ 103 h 154"/>
                      <a:gd name="T98" fmla="*/ 111 w 175"/>
                      <a:gd name="T99" fmla="*/ 92 h 154"/>
                      <a:gd name="T100" fmla="*/ 129 w 175"/>
                      <a:gd name="T101" fmla="*/ 74 h 154"/>
                      <a:gd name="T102" fmla="*/ 140 w 175"/>
                      <a:gd name="T103" fmla="*/ 86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5" h="154">
                        <a:moveTo>
                          <a:pt x="168" y="61"/>
                        </a:moveTo>
                        <a:cubicBezTo>
                          <a:pt x="168" y="61"/>
                          <a:pt x="168" y="61"/>
                          <a:pt x="167" y="62"/>
                        </a:cubicBezTo>
                        <a:cubicBezTo>
                          <a:pt x="167" y="62"/>
                          <a:pt x="167" y="62"/>
                          <a:pt x="167" y="62"/>
                        </a:cubicBezTo>
                        <a:cubicBezTo>
                          <a:pt x="167" y="62"/>
                          <a:pt x="166" y="62"/>
                          <a:pt x="166" y="62"/>
                        </a:cubicBezTo>
                        <a:cubicBezTo>
                          <a:pt x="166" y="63"/>
                          <a:pt x="165" y="63"/>
                          <a:pt x="164" y="63"/>
                        </a:cubicBezTo>
                        <a:cubicBezTo>
                          <a:pt x="164" y="63"/>
                          <a:pt x="164" y="63"/>
                          <a:pt x="163" y="63"/>
                        </a:cubicBezTo>
                        <a:cubicBezTo>
                          <a:pt x="163" y="63"/>
                          <a:pt x="163" y="63"/>
                          <a:pt x="163" y="63"/>
                        </a:cubicBezTo>
                        <a:cubicBezTo>
                          <a:pt x="162" y="63"/>
                          <a:pt x="161" y="63"/>
                          <a:pt x="161" y="63"/>
                        </a:cubicBezTo>
                        <a:cubicBezTo>
                          <a:pt x="156" y="63"/>
                          <a:pt x="152" y="52"/>
                          <a:pt x="152" y="51"/>
                        </a:cubicBezTo>
                        <a:cubicBezTo>
                          <a:pt x="152" y="48"/>
                          <a:pt x="158" y="40"/>
                          <a:pt x="162" y="40"/>
                        </a:cubicBezTo>
                        <a:cubicBezTo>
                          <a:pt x="162" y="40"/>
                          <a:pt x="163" y="41"/>
                          <a:pt x="163" y="41"/>
                        </a:cubicBezTo>
                        <a:cubicBezTo>
                          <a:pt x="163" y="41"/>
                          <a:pt x="163" y="41"/>
                          <a:pt x="163" y="41"/>
                        </a:cubicBezTo>
                        <a:cubicBezTo>
                          <a:pt x="164" y="41"/>
                          <a:pt x="165" y="42"/>
                          <a:pt x="166" y="42"/>
                        </a:cubicBezTo>
                        <a:cubicBezTo>
                          <a:pt x="166" y="42"/>
                          <a:pt x="166" y="42"/>
                          <a:pt x="166" y="42"/>
                        </a:cubicBezTo>
                        <a:cubicBezTo>
                          <a:pt x="166" y="41"/>
                          <a:pt x="166" y="41"/>
                          <a:pt x="166" y="40"/>
                        </a:cubicBezTo>
                        <a:cubicBezTo>
                          <a:pt x="166" y="40"/>
                          <a:pt x="166" y="40"/>
                          <a:pt x="166" y="40"/>
                        </a:cubicBezTo>
                        <a:cubicBezTo>
                          <a:pt x="166" y="39"/>
                          <a:pt x="166" y="38"/>
                          <a:pt x="166" y="38"/>
                        </a:cubicBezTo>
                        <a:cubicBezTo>
                          <a:pt x="166" y="38"/>
                          <a:pt x="166" y="38"/>
                          <a:pt x="166" y="37"/>
                        </a:cubicBezTo>
                        <a:cubicBezTo>
                          <a:pt x="167" y="37"/>
                          <a:pt x="167" y="36"/>
                          <a:pt x="167" y="35"/>
                        </a:cubicBezTo>
                        <a:cubicBezTo>
                          <a:pt x="167" y="35"/>
                          <a:pt x="167" y="35"/>
                          <a:pt x="167" y="35"/>
                        </a:cubicBezTo>
                        <a:cubicBezTo>
                          <a:pt x="167" y="34"/>
                          <a:pt x="167" y="33"/>
                          <a:pt x="167" y="33"/>
                        </a:cubicBezTo>
                        <a:cubicBezTo>
                          <a:pt x="167" y="32"/>
                          <a:pt x="167" y="32"/>
                          <a:pt x="167" y="32"/>
                        </a:cubicBezTo>
                        <a:cubicBezTo>
                          <a:pt x="167" y="31"/>
                          <a:pt x="167" y="31"/>
                          <a:pt x="167" y="30"/>
                        </a:cubicBezTo>
                        <a:cubicBezTo>
                          <a:pt x="167" y="30"/>
                          <a:pt x="167" y="30"/>
                          <a:pt x="167" y="30"/>
                        </a:cubicBezTo>
                        <a:cubicBezTo>
                          <a:pt x="167" y="29"/>
                          <a:pt x="167" y="28"/>
                          <a:pt x="166" y="28"/>
                        </a:cubicBezTo>
                        <a:cubicBezTo>
                          <a:pt x="166" y="28"/>
                          <a:pt x="166" y="27"/>
                          <a:pt x="166" y="27"/>
                        </a:cubicBezTo>
                        <a:cubicBezTo>
                          <a:pt x="166" y="27"/>
                          <a:pt x="166" y="26"/>
                          <a:pt x="166" y="26"/>
                        </a:cubicBezTo>
                        <a:cubicBezTo>
                          <a:pt x="166" y="26"/>
                          <a:pt x="166" y="26"/>
                          <a:pt x="166" y="26"/>
                        </a:cubicBezTo>
                        <a:cubicBezTo>
                          <a:pt x="166" y="25"/>
                          <a:pt x="166" y="25"/>
                          <a:pt x="166" y="25"/>
                        </a:cubicBezTo>
                        <a:cubicBezTo>
                          <a:pt x="164" y="24"/>
                          <a:pt x="162" y="18"/>
                          <a:pt x="159" y="8"/>
                        </a:cubicBezTo>
                        <a:cubicBezTo>
                          <a:pt x="159" y="6"/>
                          <a:pt x="159" y="4"/>
                          <a:pt x="158" y="3"/>
                        </a:cubicBezTo>
                        <a:cubicBezTo>
                          <a:pt x="158" y="3"/>
                          <a:pt x="158" y="3"/>
                          <a:pt x="158" y="3"/>
                        </a:cubicBezTo>
                        <a:cubicBezTo>
                          <a:pt x="158" y="3"/>
                          <a:pt x="158" y="3"/>
                          <a:pt x="158" y="3"/>
                        </a:cubicBezTo>
                        <a:cubicBezTo>
                          <a:pt x="157" y="3"/>
                          <a:pt x="155" y="3"/>
                          <a:pt x="154" y="3"/>
                        </a:cubicBezTo>
                        <a:cubicBezTo>
                          <a:pt x="149" y="3"/>
                          <a:pt x="146" y="2"/>
                          <a:pt x="145" y="0"/>
                        </a:cubicBezTo>
                        <a:cubicBezTo>
                          <a:pt x="145" y="0"/>
                          <a:pt x="142" y="0"/>
                          <a:pt x="141" y="0"/>
                        </a:cubicBezTo>
                        <a:cubicBezTo>
                          <a:pt x="139" y="0"/>
                          <a:pt x="138" y="0"/>
                          <a:pt x="137" y="0"/>
                        </a:cubicBezTo>
                        <a:cubicBezTo>
                          <a:pt x="137" y="0"/>
                          <a:pt x="137" y="0"/>
                          <a:pt x="137" y="0"/>
                        </a:cubicBezTo>
                        <a:cubicBezTo>
                          <a:pt x="137" y="0"/>
                          <a:pt x="136" y="0"/>
                          <a:pt x="136" y="0"/>
                        </a:cubicBezTo>
                        <a:cubicBezTo>
                          <a:pt x="136" y="1"/>
                          <a:pt x="136" y="1"/>
                          <a:pt x="136" y="1"/>
                        </a:cubicBezTo>
                        <a:cubicBezTo>
                          <a:pt x="136" y="1"/>
                          <a:pt x="136" y="2"/>
                          <a:pt x="135" y="2"/>
                        </a:cubicBezTo>
                        <a:cubicBezTo>
                          <a:pt x="135" y="2"/>
                          <a:pt x="135" y="2"/>
                          <a:pt x="135" y="2"/>
                        </a:cubicBezTo>
                        <a:cubicBezTo>
                          <a:pt x="135" y="3"/>
                          <a:pt x="135" y="3"/>
                          <a:pt x="134" y="3"/>
                        </a:cubicBezTo>
                        <a:cubicBezTo>
                          <a:pt x="134" y="3"/>
                          <a:pt x="134" y="3"/>
                          <a:pt x="134" y="3"/>
                        </a:cubicBezTo>
                        <a:cubicBezTo>
                          <a:pt x="134" y="4"/>
                          <a:pt x="134" y="4"/>
                          <a:pt x="134" y="4"/>
                        </a:cubicBezTo>
                        <a:cubicBezTo>
                          <a:pt x="132" y="6"/>
                          <a:pt x="131" y="6"/>
                          <a:pt x="129" y="6"/>
                        </a:cubicBezTo>
                        <a:cubicBezTo>
                          <a:pt x="127" y="7"/>
                          <a:pt x="127" y="7"/>
                          <a:pt x="127" y="7"/>
                        </a:cubicBezTo>
                        <a:cubicBezTo>
                          <a:pt x="126" y="12"/>
                          <a:pt x="120" y="16"/>
                          <a:pt x="116" y="16"/>
                        </a:cubicBezTo>
                        <a:cubicBezTo>
                          <a:pt x="115" y="16"/>
                          <a:pt x="113" y="19"/>
                          <a:pt x="113" y="21"/>
                        </a:cubicBezTo>
                        <a:cubicBezTo>
                          <a:pt x="113" y="26"/>
                          <a:pt x="107" y="30"/>
                          <a:pt x="102" y="30"/>
                        </a:cubicBezTo>
                        <a:cubicBezTo>
                          <a:pt x="100" y="30"/>
                          <a:pt x="100" y="30"/>
                          <a:pt x="100" y="33"/>
                        </a:cubicBezTo>
                        <a:cubicBezTo>
                          <a:pt x="100" y="34"/>
                          <a:pt x="100" y="36"/>
                          <a:pt x="99" y="37"/>
                        </a:cubicBezTo>
                        <a:cubicBezTo>
                          <a:pt x="98" y="43"/>
                          <a:pt x="94" y="44"/>
                          <a:pt x="87" y="44"/>
                        </a:cubicBezTo>
                        <a:cubicBezTo>
                          <a:pt x="80" y="44"/>
                          <a:pt x="78" y="43"/>
                          <a:pt x="74" y="40"/>
                        </a:cubicBezTo>
                        <a:cubicBezTo>
                          <a:pt x="72" y="39"/>
                          <a:pt x="72" y="39"/>
                          <a:pt x="72" y="39"/>
                        </a:cubicBezTo>
                        <a:cubicBezTo>
                          <a:pt x="71" y="38"/>
                          <a:pt x="71" y="38"/>
                          <a:pt x="70" y="38"/>
                        </a:cubicBezTo>
                        <a:cubicBezTo>
                          <a:pt x="69" y="38"/>
                          <a:pt x="68" y="41"/>
                          <a:pt x="68" y="43"/>
                        </a:cubicBezTo>
                        <a:cubicBezTo>
                          <a:pt x="67" y="46"/>
                          <a:pt x="64" y="49"/>
                          <a:pt x="60" y="53"/>
                        </a:cubicBezTo>
                        <a:cubicBezTo>
                          <a:pt x="59" y="54"/>
                          <a:pt x="58" y="55"/>
                          <a:pt x="57" y="56"/>
                        </a:cubicBezTo>
                        <a:cubicBezTo>
                          <a:pt x="56" y="58"/>
                          <a:pt x="54" y="58"/>
                          <a:pt x="51" y="58"/>
                        </a:cubicBezTo>
                        <a:cubicBezTo>
                          <a:pt x="50" y="58"/>
                          <a:pt x="48" y="58"/>
                          <a:pt x="47" y="58"/>
                        </a:cubicBezTo>
                        <a:cubicBezTo>
                          <a:pt x="44" y="57"/>
                          <a:pt x="42" y="58"/>
                          <a:pt x="41" y="56"/>
                        </a:cubicBezTo>
                        <a:cubicBezTo>
                          <a:pt x="40" y="55"/>
                          <a:pt x="40" y="53"/>
                          <a:pt x="40" y="52"/>
                        </a:cubicBezTo>
                        <a:cubicBezTo>
                          <a:pt x="40" y="51"/>
                          <a:pt x="40" y="51"/>
                          <a:pt x="40" y="51"/>
                        </a:cubicBezTo>
                        <a:cubicBezTo>
                          <a:pt x="40" y="48"/>
                          <a:pt x="42" y="48"/>
                          <a:pt x="42" y="47"/>
                        </a:cubicBezTo>
                        <a:cubicBezTo>
                          <a:pt x="43" y="46"/>
                          <a:pt x="42" y="43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8" y="36"/>
                          <a:pt x="38" y="35"/>
                          <a:pt x="38" y="35"/>
                        </a:cubicBezTo>
                        <a:cubicBezTo>
                          <a:pt x="38" y="35"/>
                          <a:pt x="38" y="35"/>
                          <a:pt x="38" y="35"/>
                        </a:cubicBezTo>
                        <a:cubicBezTo>
                          <a:pt x="38" y="35"/>
                          <a:pt x="38" y="35"/>
                          <a:pt x="38" y="35"/>
                        </a:cubicBezTo>
                        <a:cubicBezTo>
                          <a:pt x="37" y="35"/>
                          <a:pt x="37" y="35"/>
                          <a:pt x="37" y="35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7" y="76"/>
                          <a:pt x="34" y="78"/>
                          <a:pt x="32" y="80"/>
                        </a:cubicBezTo>
                        <a:cubicBezTo>
                          <a:pt x="31" y="80"/>
                          <a:pt x="30" y="81"/>
                          <a:pt x="30" y="81"/>
                        </a:cubicBezTo>
                        <a:cubicBezTo>
                          <a:pt x="29" y="83"/>
                          <a:pt x="26" y="83"/>
                          <a:pt x="24" y="83"/>
                        </a:cubicBezTo>
                        <a:cubicBezTo>
                          <a:pt x="23" y="83"/>
                          <a:pt x="21" y="83"/>
                          <a:pt x="19" y="83"/>
                        </a:cubicBezTo>
                        <a:cubicBezTo>
                          <a:pt x="17" y="83"/>
                          <a:pt x="15" y="83"/>
                          <a:pt x="14" y="83"/>
                        </a:cubicBezTo>
                        <a:cubicBezTo>
                          <a:pt x="9" y="83"/>
                          <a:pt x="8" y="79"/>
                          <a:pt x="7" y="77"/>
                        </a:cubicBezTo>
                        <a:cubicBezTo>
                          <a:pt x="7" y="76"/>
                          <a:pt x="7" y="75"/>
                          <a:pt x="6" y="74"/>
                        </a:cubicBezTo>
                        <a:cubicBezTo>
                          <a:pt x="6" y="73"/>
                          <a:pt x="4" y="74"/>
                          <a:pt x="4" y="75"/>
                        </a:cubicBezTo>
                        <a:cubicBezTo>
                          <a:pt x="3" y="76"/>
                          <a:pt x="3" y="76"/>
                          <a:pt x="3" y="76"/>
                        </a:cubicBezTo>
                        <a:cubicBezTo>
                          <a:pt x="3" y="76"/>
                          <a:pt x="3" y="77"/>
                          <a:pt x="3" y="77"/>
                        </a:cubicBezTo>
                        <a:cubicBezTo>
                          <a:pt x="3" y="78"/>
                          <a:pt x="3" y="78"/>
                          <a:pt x="3" y="78"/>
                        </a:cubicBezTo>
                        <a:cubicBezTo>
                          <a:pt x="3" y="78"/>
                          <a:pt x="2" y="78"/>
                          <a:pt x="2" y="79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1" y="79"/>
                          <a:pt x="1" y="79"/>
                          <a:pt x="1" y="79"/>
                        </a:cubicBezTo>
                        <a:cubicBezTo>
                          <a:pt x="1" y="79"/>
                          <a:pt x="0" y="79"/>
                          <a:pt x="0" y="79"/>
                        </a:cubicBezTo>
                        <a:cubicBezTo>
                          <a:pt x="0" y="79"/>
                          <a:pt x="0" y="79"/>
                          <a:pt x="0" y="79"/>
                        </a:cubicBezTo>
                        <a:cubicBezTo>
                          <a:pt x="3" y="84"/>
                          <a:pt x="6" y="90"/>
                          <a:pt x="7" y="95"/>
                        </a:cubicBezTo>
                        <a:cubicBezTo>
                          <a:pt x="8" y="99"/>
                          <a:pt x="11" y="104"/>
                          <a:pt x="14" y="108"/>
                        </a:cubicBezTo>
                        <a:cubicBezTo>
                          <a:pt x="15" y="112"/>
                          <a:pt x="17" y="114"/>
                          <a:pt x="18" y="117"/>
                        </a:cubicBezTo>
                        <a:cubicBezTo>
                          <a:pt x="18" y="118"/>
                          <a:pt x="18" y="118"/>
                          <a:pt x="18" y="118"/>
                        </a:cubicBezTo>
                        <a:cubicBezTo>
                          <a:pt x="20" y="122"/>
                          <a:pt x="21" y="126"/>
                          <a:pt x="19" y="128"/>
                        </a:cubicBezTo>
                        <a:cubicBezTo>
                          <a:pt x="19" y="129"/>
                          <a:pt x="18" y="130"/>
                          <a:pt x="16" y="130"/>
                        </a:cubicBezTo>
                        <a:cubicBezTo>
                          <a:pt x="16" y="130"/>
                          <a:pt x="15" y="130"/>
                          <a:pt x="15" y="130"/>
                        </a:cubicBezTo>
                        <a:cubicBezTo>
                          <a:pt x="15" y="130"/>
                          <a:pt x="15" y="131"/>
                          <a:pt x="18" y="136"/>
                        </a:cubicBezTo>
                        <a:cubicBezTo>
                          <a:pt x="20" y="139"/>
                          <a:pt x="20" y="142"/>
                          <a:pt x="20" y="144"/>
                        </a:cubicBezTo>
                        <a:cubicBezTo>
                          <a:pt x="20" y="144"/>
                          <a:pt x="20" y="145"/>
                          <a:pt x="20" y="145"/>
                        </a:cubicBezTo>
                        <a:cubicBezTo>
                          <a:pt x="23" y="145"/>
                          <a:pt x="23" y="146"/>
                          <a:pt x="24" y="147"/>
                        </a:cubicBezTo>
                        <a:cubicBezTo>
                          <a:pt x="24" y="147"/>
                          <a:pt x="24" y="147"/>
                          <a:pt x="24" y="148"/>
                        </a:cubicBezTo>
                        <a:cubicBezTo>
                          <a:pt x="28" y="148"/>
                          <a:pt x="30" y="151"/>
                          <a:pt x="32" y="153"/>
                        </a:cubicBezTo>
                        <a:cubicBezTo>
                          <a:pt x="32" y="154"/>
                          <a:pt x="33" y="154"/>
                          <a:pt x="34" y="154"/>
                        </a:cubicBezTo>
                        <a:cubicBezTo>
                          <a:pt x="34" y="154"/>
                          <a:pt x="35" y="154"/>
                          <a:pt x="36" y="153"/>
                        </a:cubicBezTo>
                        <a:cubicBezTo>
                          <a:pt x="38" y="150"/>
                          <a:pt x="43" y="148"/>
                          <a:pt x="51" y="148"/>
                        </a:cubicBezTo>
                        <a:cubicBezTo>
                          <a:pt x="54" y="148"/>
                          <a:pt x="54" y="148"/>
                          <a:pt x="56" y="147"/>
                        </a:cubicBezTo>
                        <a:cubicBezTo>
                          <a:pt x="57" y="146"/>
                          <a:pt x="58" y="145"/>
                          <a:pt x="61" y="144"/>
                        </a:cubicBezTo>
                        <a:cubicBezTo>
                          <a:pt x="67" y="143"/>
                          <a:pt x="74" y="142"/>
                          <a:pt x="79" y="144"/>
                        </a:cubicBezTo>
                        <a:cubicBezTo>
                          <a:pt x="83" y="145"/>
                          <a:pt x="86" y="145"/>
                          <a:pt x="88" y="143"/>
                        </a:cubicBezTo>
                        <a:cubicBezTo>
                          <a:pt x="90" y="142"/>
                          <a:pt x="92" y="142"/>
                          <a:pt x="94" y="143"/>
                        </a:cubicBezTo>
                        <a:cubicBezTo>
                          <a:pt x="94" y="143"/>
                          <a:pt x="94" y="143"/>
                          <a:pt x="95" y="143"/>
                        </a:cubicBezTo>
                        <a:cubicBezTo>
                          <a:pt x="95" y="138"/>
                          <a:pt x="101" y="138"/>
                          <a:pt x="103" y="138"/>
                        </a:cubicBezTo>
                        <a:cubicBezTo>
                          <a:pt x="106" y="138"/>
                          <a:pt x="106" y="138"/>
                          <a:pt x="106" y="138"/>
                        </a:cubicBezTo>
                        <a:cubicBezTo>
                          <a:pt x="109" y="138"/>
                          <a:pt x="119" y="132"/>
                          <a:pt x="128" y="124"/>
                        </a:cubicBezTo>
                        <a:cubicBezTo>
                          <a:pt x="136" y="116"/>
                          <a:pt x="150" y="99"/>
                          <a:pt x="154" y="92"/>
                        </a:cubicBezTo>
                        <a:cubicBezTo>
                          <a:pt x="159" y="84"/>
                          <a:pt x="166" y="78"/>
                          <a:pt x="170" y="74"/>
                        </a:cubicBezTo>
                        <a:cubicBezTo>
                          <a:pt x="171" y="73"/>
                          <a:pt x="171" y="73"/>
                          <a:pt x="171" y="73"/>
                        </a:cubicBezTo>
                        <a:cubicBezTo>
                          <a:pt x="172" y="72"/>
                          <a:pt x="174" y="67"/>
                          <a:pt x="175" y="58"/>
                        </a:cubicBezTo>
                        <a:cubicBezTo>
                          <a:pt x="175" y="58"/>
                          <a:pt x="175" y="58"/>
                          <a:pt x="175" y="58"/>
                        </a:cubicBezTo>
                        <a:cubicBezTo>
                          <a:pt x="175" y="58"/>
                          <a:pt x="175" y="58"/>
                          <a:pt x="174" y="58"/>
                        </a:cubicBezTo>
                        <a:cubicBezTo>
                          <a:pt x="174" y="58"/>
                          <a:pt x="174" y="58"/>
                          <a:pt x="174" y="58"/>
                        </a:cubicBezTo>
                        <a:cubicBezTo>
                          <a:pt x="173" y="58"/>
                          <a:pt x="173" y="58"/>
                          <a:pt x="173" y="58"/>
                        </a:cubicBezTo>
                        <a:cubicBezTo>
                          <a:pt x="173" y="58"/>
                          <a:pt x="172" y="58"/>
                          <a:pt x="172" y="58"/>
                        </a:cubicBezTo>
                        <a:cubicBezTo>
                          <a:pt x="172" y="58"/>
                          <a:pt x="172" y="58"/>
                          <a:pt x="172" y="58"/>
                        </a:cubicBezTo>
                        <a:cubicBezTo>
                          <a:pt x="171" y="58"/>
                          <a:pt x="171" y="58"/>
                          <a:pt x="171" y="58"/>
                        </a:cubicBezTo>
                        <a:cubicBezTo>
                          <a:pt x="171" y="58"/>
                          <a:pt x="171" y="58"/>
                          <a:pt x="171" y="58"/>
                        </a:cubicBezTo>
                        <a:cubicBezTo>
                          <a:pt x="171" y="58"/>
                          <a:pt x="170" y="58"/>
                          <a:pt x="170" y="59"/>
                        </a:cubicBezTo>
                        <a:cubicBezTo>
                          <a:pt x="170" y="59"/>
                          <a:pt x="169" y="59"/>
                          <a:pt x="169" y="59"/>
                        </a:cubicBezTo>
                        <a:cubicBezTo>
                          <a:pt x="169" y="59"/>
                          <a:pt x="169" y="59"/>
                          <a:pt x="169" y="59"/>
                        </a:cubicBezTo>
                        <a:cubicBezTo>
                          <a:pt x="169" y="59"/>
                          <a:pt x="169" y="60"/>
                          <a:pt x="169" y="60"/>
                        </a:cubicBezTo>
                        <a:cubicBezTo>
                          <a:pt x="169" y="60"/>
                          <a:pt x="169" y="61"/>
                          <a:pt x="168" y="61"/>
                        </a:cubicBezTo>
                        <a:close/>
                        <a:moveTo>
                          <a:pt x="138" y="91"/>
                        </a:moveTo>
                        <a:cubicBezTo>
                          <a:pt x="137" y="92"/>
                          <a:pt x="136" y="93"/>
                          <a:pt x="136" y="94"/>
                        </a:cubicBezTo>
                        <a:cubicBezTo>
                          <a:pt x="136" y="94"/>
                          <a:pt x="136" y="95"/>
                          <a:pt x="136" y="95"/>
                        </a:cubicBezTo>
                        <a:cubicBezTo>
                          <a:pt x="136" y="95"/>
                          <a:pt x="136" y="95"/>
                          <a:pt x="136" y="95"/>
                        </a:cubicBezTo>
                        <a:cubicBezTo>
                          <a:pt x="136" y="96"/>
                          <a:pt x="135" y="96"/>
                          <a:pt x="135" y="96"/>
                        </a:cubicBezTo>
                        <a:cubicBezTo>
                          <a:pt x="135" y="96"/>
                          <a:pt x="135" y="97"/>
                          <a:pt x="135" y="97"/>
                        </a:cubicBezTo>
                        <a:cubicBezTo>
                          <a:pt x="135" y="97"/>
                          <a:pt x="135" y="97"/>
                          <a:pt x="135" y="97"/>
                        </a:cubicBezTo>
                        <a:cubicBezTo>
                          <a:pt x="135" y="97"/>
                          <a:pt x="135" y="97"/>
                          <a:pt x="135" y="97"/>
                        </a:cubicBezTo>
                        <a:cubicBezTo>
                          <a:pt x="133" y="97"/>
                          <a:pt x="132" y="97"/>
                          <a:pt x="131" y="97"/>
                        </a:cubicBezTo>
                        <a:cubicBezTo>
                          <a:pt x="130" y="97"/>
                          <a:pt x="129" y="97"/>
                          <a:pt x="129" y="97"/>
                        </a:cubicBezTo>
                        <a:cubicBezTo>
                          <a:pt x="128" y="99"/>
                          <a:pt x="127" y="102"/>
                          <a:pt x="126" y="102"/>
                        </a:cubicBezTo>
                        <a:cubicBezTo>
                          <a:pt x="126" y="103"/>
                          <a:pt x="126" y="103"/>
                          <a:pt x="126" y="103"/>
                        </a:cubicBezTo>
                        <a:cubicBezTo>
                          <a:pt x="126" y="104"/>
                          <a:pt x="126" y="104"/>
                          <a:pt x="126" y="104"/>
                        </a:cubicBezTo>
                        <a:cubicBezTo>
                          <a:pt x="119" y="103"/>
                          <a:pt x="119" y="103"/>
                          <a:pt x="119" y="103"/>
                        </a:cubicBezTo>
                        <a:cubicBezTo>
                          <a:pt x="111" y="92"/>
                          <a:pt x="111" y="92"/>
                          <a:pt x="111" y="92"/>
                        </a:cubicBezTo>
                        <a:cubicBezTo>
                          <a:pt x="111" y="91"/>
                          <a:pt x="111" y="91"/>
                          <a:pt x="111" y="91"/>
                        </a:cubicBezTo>
                        <a:cubicBezTo>
                          <a:pt x="113" y="89"/>
                          <a:pt x="117" y="83"/>
                          <a:pt x="118" y="81"/>
                        </a:cubicBezTo>
                        <a:cubicBezTo>
                          <a:pt x="119" y="78"/>
                          <a:pt x="126" y="74"/>
                          <a:pt x="129" y="74"/>
                        </a:cubicBezTo>
                        <a:cubicBezTo>
                          <a:pt x="132" y="74"/>
                          <a:pt x="133" y="76"/>
                          <a:pt x="133" y="76"/>
                        </a:cubicBezTo>
                        <a:cubicBezTo>
                          <a:pt x="133" y="77"/>
                          <a:pt x="135" y="78"/>
                          <a:pt x="136" y="79"/>
                        </a:cubicBezTo>
                        <a:cubicBezTo>
                          <a:pt x="138" y="82"/>
                          <a:pt x="140" y="83"/>
                          <a:pt x="140" y="86"/>
                        </a:cubicBezTo>
                        <a:cubicBezTo>
                          <a:pt x="140" y="88"/>
                          <a:pt x="139" y="90"/>
                          <a:pt x="138" y="9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29" name="Freeform 1253"/>
                  <p:cNvSpPr>
                    <a:spLocks/>
                  </p:cNvSpPr>
                  <p:nvPr/>
                </p:nvSpPr>
                <p:spPr bwMode="auto">
                  <a:xfrm>
                    <a:off x="1848" y="3289"/>
                    <a:ext cx="1" cy="1"/>
                  </a:xfrm>
                  <a:custGeom>
                    <a:avLst/>
                    <a:gdLst>
                      <a:gd name="T0" fmla="*/ 2 w 2"/>
                      <a:gd name="T1" fmla="*/ 1 h 2"/>
                      <a:gd name="T2" fmla="*/ 2 w 2"/>
                      <a:gd name="T3" fmla="*/ 0 h 2"/>
                      <a:gd name="T4" fmla="*/ 0 w 2"/>
                      <a:gd name="T5" fmla="*/ 2 h 2"/>
                      <a:gd name="T6" fmla="*/ 2 w 2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1"/>
                        </a:move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1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0" name="Freeform 1254"/>
                  <p:cNvSpPr>
                    <a:spLocks/>
                  </p:cNvSpPr>
                  <p:nvPr/>
                </p:nvSpPr>
                <p:spPr bwMode="auto">
                  <a:xfrm>
                    <a:off x="1847" y="3292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1" name="Freeform 1255"/>
                  <p:cNvSpPr>
                    <a:spLocks/>
                  </p:cNvSpPr>
                  <p:nvPr/>
                </p:nvSpPr>
                <p:spPr bwMode="auto">
                  <a:xfrm>
                    <a:off x="1846" y="32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2" name="Freeform 1256"/>
                  <p:cNvSpPr>
                    <a:spLocks/>
                  </p:cNvSpPr>
                  <p:nvPr/>
                </p:nvSpPr>
                <p:spPr bwMode="auto">
                  <a:xfrm>
                    <a:off x="1844" y="329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3" name="Freeform 1257"/>
                  <p:cNvSpPr>
                    <a:spLocks/>
                  </p:cNvSpPr>
                  <p:nvPr/>
                </p:nvSpPr>
                <p:spPr bwMode="auto">
                  <a:xfrm>
                    <a:off x="1995" y="32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4" name="Freeform 1258"/>
                  <p:cNvSpPr>
                    <a:spLocks/>
                  </p:cNvSpPr>
                  <p:nvPr/>
                </p:nvSpPr>
                <p:spPr bwMode="auto">
                  <a:xfrm>
                    <a:off x="1975" y="3219"/>
                    <a:ext cx="20" cy="3"/>
                  </a:xfrm>
                  <a:custGeom>
                    <a:avLst/>
                    <a:gdLst>
                      <a:gd name="T0" fmla="*/ 8 w 21"/>
                      <a:gd name="T1" fmla="*/ 0 h 3"/>
                      <a:gd name="T2" fmla="*/ 4 w 21"/>
                      <a:gd name="T3" fmla="*/ 0 h 3"/>
                      <a:gd name="T4" fmla="*/ 0 w 21"/>
                      <a:gd name="T5" fmla="*/ 0 h 3"/>
                      <a:gd name="T6" fmla="*/ 4 w 21"/>
                      <a:gd name="T7" fmla="*/ 0 h 3"/>
                      <a:gd name="T8" fmla="*/ 8 w 21"/>
                      <a:gd name="T9" fmla="*/ 0 h 3"/>
                      <a:gd name="T10" fmla="*/ 17 w 21"/>
                      <a:gd name="T11" fmla="*/ 3 h 3"/>
                      <a:gd name="T12" fmla="*/ 21 w 21"/>
                      <a:gd name="T13" fmla="*/ 3 h 3"/>
                      <a:gd name="T14" fmla="*/ 17 w 21"/>
                      <a:gd name="T15" fmla="*/ 3 h 3"/>
                      <a:gd name="T16" fmla="*/ 8 w 2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" h="3">
                        <a:moveTo>
                          <a:pt x="8" y="0"/>
                        </a:moveTo>
                        <a:cubicBezTo>
                          <a:pt x="8" y="0"/>
                          <a:pt x="5" y="0"/>
                          <a:pt x="4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5" y="0"/>
                          <a:pt x="8" y="0"/>
                          <a:pt x="8" y="0"/>
                        </a:cubicBezTo>
                        <a:cubicBezTo>
                          <a:pt x="9" y="2"/>
                          <a:pt x="12" y="3"/>
                          <a:pt x="17" y="3"/>
                        </a:cubicBezTo>
                        <a:cubicBezTo>
                          <a:pt x="18" y="3"/>
                          <a:pt x="20" y="3"/>
                          <a:pt x="21" y="3"/>
                        </a:cubicBezTo>
                        <a:cubicBezTo>
                          <a:pt x="20" y="3"/>
                          <a:pt x="18" y="3"/>
                          <a:pt x="17" y="3"/>
                        </a:cubicBezTo>
                        <a:cubicBezTo>
                          <a:pt x="12" y="3"/>
                          <a:pt x="9" y="2"/>
                          <a:pt x="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5" name="Freeform 1259"/>
                  <p:cNvSpPr>
                    <a:spLocks/>
                  </p:cNvSpPr>
                  <p:nvPr/>
                </p:nvSpPr>
                <p:spPr bwMode="auto">
                  <a:xfrm>
                    <a:off x="1973" y="32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6" name="Freeform 1260"/>
                  <p:cNvSpPr>
                    <a:spLocks/>
                  </p:cNvSpPr>
                  <p:nvPr/>
                </p:nvSpPr>
                <p:spPr bwMode="auto">
                  <a:xfrm>
                    <a:off x="1880" y="325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7" name="Freeform 1261"/>
                  <p:cNvSpPr>
                    <a:spLocks/>
                  </p:cNvSpPr>
                  <p:nvPr/>
                </p:nvSpPr>
                <p:spPr bwMode="auto">
                  <a:xfrm>
                    <a:off x="1974" y="321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8" name="Freeform 1262"/>
                  <p:cNvSpPr>
                    <a:spLocks/>
                  </p:cNvSpPr>
                  <p:nvPr/>
                </p:nvSpPr>
                <p:spPr bwMode="auto">
                  <a:xfrm>
                    <a:off x="1879" y="3252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39" name="Freeform 1263"/>
                  <p:cNvSpPr>
                    <a:spLocks/>
                  </p:cNvSpPr>
                  <p:nvPr/>
                </p:nvSpPr>
                <p:spPr bwMode="auto">
                  <a:xfrm>
                    <a:off x="1972" y="32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0" name="Freeform 1264"/>
                  <p:cNvSpPr>
                    <a:spLocks/>
                  </p:cNvSpPr>
                  <p:nvPr/>
                </p:nvSpPr>
                <p:spPr bwMode="auto">
                  <a:xfrm>
                    <a:off x="1881" y="325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1" name="Freeform 1265"/>
                  <p:cNvSpPr>
                    <a:spLocks/>
                  </p:cNvSpPr>
                  <p:nvPr/>
                </p:nvSpPr>
                <p:spPr bwMode="auto">
                  <a:xfrm>
                    <a:off x="1881" y="325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2" name="Freeform 1266"/>
                  <p:cNvSpPr>
                    <a:spLocks/>
                  </p:cNvSpPr>
                  <p:nvPr/>
                </p:nvSpPr>
                <p:spPr bwMode="auto">
                  <a:xfrm>
                    <a:off x="2001" y="3278"/>
                    <a:ext cx="1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1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3" name="Freeform 1267"/>
                  <p:cNvSpPr>
                    <a:spLocks/>
                  </p:cNvSpPr>
                  <p:nvPr/>
                </p:nvSpPr>
                <p:spPr bwMode="auto">
                  <a:xfrm>
                    <a:off x="2004" y="327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4" name="Freeform 1268"/>
                  <p:cNvSpPr>
                    <a:spLocks/>
                  </p:cNvSpPr>
                  <p:nvPr/>
                </p:nvSpPr>
                <p:spPr bwMode="auto">
                  <a:xfrm>
                    <a:off x="2003" y="32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5" name="Freeform 1269"/>
                  <p:cNvSpPr>
                    <a:spLocks/>
                  </p:cNvSpPr>
                  <p:nvPr/>
                </p:nvSpPr>
                <p:spPr bwMode="auto">
                  <a:xfrm>
                    <a:off x="1998" y="3279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  <a:gd name="T3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6" name="Freeform 1270"/>
                  <p:cNvSpPr>
                    <a:spLocks/>
                  </p:cNvSpPr>
                  <p:nvPr/>
                </p:nvSpPr>
                <p:spPr bwMode="auto">
                  <a:xfrm>
                    <a:off x="2000" y="325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7" name="Freeform 1271"/>
                  <p:cNvSpPr>
                    <a:spLocks/>
                  </p:cNvSpPr>
                  <p:nvPr/>
                </p:nvSpPr>
                <p:spPr bwMode="auto">
                  <a:xfrm>
                    <a:off x="1969" y="3312"/>
                    <a:ext cx="4" cy="0"/>
                  </a:xfrm>
                  <a:custGeom>
                    <a:avLst/>
                    <a:gdLst>
                      <a:gd name="T0" fmla="*/ 0 w 4"/>
                      <a:gd name="T1" fmla="*/ 4 w 4"/>
                      <a:gd name="T2" fmla="*/ 2 w 4"/>
                      <a:gd name="T3" fmla="*/ 0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4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8" name="Freeform 1272"/>
                  <p:cNvSpPr>
                    <a:spLocks/>
                  </p:cNvSpPr>
                  <p:nvPr/>
                </p:nvSpPr>
                <p:spPr bwMode="auto">
                  <a:xfrm>
                    <a:off x="1958" y="3317"/>
                    <a:ext cx="6" cy="1"/>
                  </a:xfrm>
                  <a:custGeom>
                    <a:avLst/>
                    <a:gdLst>
                      <a:gd name="T0" fmla="*/ 0 w 6"/>
                      <a:gd name="T1" fmla="*/ 0 h 1"/>
                      <a:gd name="T2" fmla="*/ 6 w 6"/>
                      <a:gd name="T3" fmla="*/ 1 h 1"/>
                      <a:gd name="T4" fmla="*/ 6 w 6"/>
                      <a:gd name="T5" fmla="*/ 0 h 1"/>
                      <a:gd name="T6" fmla="*/ 6 w 6"/>
                      <a:gd name="T7" fmla="*/ 1 h 1"/>
                      <a:gd name="T8" fmla="*/ 0 w 6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">
                        <a:moveTo>
                          <a:pt x="0" y="0"/>
                        </a:move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49" name="Freeform 1273"/>
                  <p:cNvSpPr>
                    <a:spLocks/>
                  </p:cNvSpPr>
                  <p:nvPr/>
                </p:nvSpPr>
                <p:spPr bwMode="auto">
                  <a:xfrm>
                    <a:off x="1974" y="33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0" name="Freeform 1274"/>
                  <p:cNvSpPr>
                    <a:spLocks/>
                  </p:cNvSpPr>
                  <p:nvPr/>
                </p:nvSpPr>
                <p:spPr bwMode="auto">
                  <a:xfrm>
                    <a:off x="1973" y="331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1" name="Freeform 1275"/>
                  <p:cNvSpPr>
                    <a:spLocks/>
                  </p:cNvSpPr>
                  <p:nvPr/>
                </p:nvSpPr>
                <p:spPr bwMode="auto">
                  <a:xfrm>
                    <a:off x="1797" y="3040"/>
                    <a:ext cx="121" cy="128"/>
                  </a:xfrm>
                  <a:custGeom>
                    <a:avLst/>
                    <a:gdLst>
                      <a:gd name="T0" fmla="*/ 106 w 127"/>
                      <a:gd name="T1" fmla="*/ 77 h 134"/>
                      <a:gd name="T2" fmla="*/ 125 w 127"/>
                      <a:gd name="T3" fmla="*/ 76 h 134"/>
                      <a:gd name="T4" fmla="*/ 127 w 127"/>
                      <a:gd name="T5" fmla="*/ 56 h 134"/>
                      <a:gd name="T6" fmla="*/ 116 w 127"/>
                      <a:gd name="T7" fmla="*/ 57 h 134"/>
                      <a:gd name="T8" fmla="*/ 111 w 127"/>
                      <a:gd name="T9" fmla="*/ 60 h 134"/>
                      <a:gd name="T10" fmla="*/ 108 w 127"/>
                      <a:gd name="T11" fmla="*/ 49 h 134"/>
                      <a:gd name="T12" fmla="*/ 104 w 127"/>
                      <a:gd name="T13" fmla="*/ 41 h 134"/>
                      <a:gd name="T14" fmla="*/ 105 w 127"/>
                      <a:gd name="T15" fmla="*/ 25 h 134"/>
                      <a:gd name="T16" fmla="*/ 102 w 127"/>
                      <a:gd name="T17" fmla="*/ 15 h 134"/>
                      <a:gd name="T18" fmla="*/ 97 w 127"/>
                      <a:gd name="T19" fmla="*/ 15 h 134"/>
                      <a:gd name="T20" fmla="*/ 86 w 127"/>
                      <a:gd name="T21" fmla="*/ 12 h 134"/>
                      <a:gd name="T22" fmla="*/ 82 w 127"/>
                      <a:gd name="T23" fmla="*/ 17 h 134"/>
                      <a:gd name="T24" fmla="*/ 77 w 127"/>
                      <a:gd name="T25" fmla="*/ 23 h 134"/>
                      <a:gd name="T26" fmla="*/ 65 w 127"/>
                      <a:gd name="T27" fmla="*/ 25 h 134"/>
                      <a:gd name="T28" fmla="*/ 51 w 127"/>
                      <a:gd name="T29" fmla="*/ 13 h 134"/>
                      <a:gd name="T30" fmla="*/ 48 w 127"/>
                      <a:gd name="T31" fmla="*/ 0 h 134"/>
                      <a:gd name="T32" fmla="*/ 13 w 127"/>
                      <a:gd name="T33" fmla="*/ 0 h 134"/>
                      <a:gd name="T34" fmla="*/ 12 w 127"/>
                      <a:gd name="T35" fmla="*/ 0 h 134"/>
                      <a:gd name="T36" fmla="*/ 11 w 127"/>
                      <a:gd name="T37" fmla="*/ 0 h 134"/>
                      <a:gd name="T38" fmla="*/ 10 w 127"/>
                      <a:gd name="T39" fmla="*/ 1 h 134"/>
                      <a:gd name="T40" fmla="*/ 8 w 127"/>
                      <a:gd name="T41" fmla="*/ 2 h 134"/>
                      <a:gd name="T42" fmla="*/ 18 w 127"/>
                      <a:gd name="T43" fmla="*/ 24 h 134"/>
                      <a:gd name="T44" fmla="*/ 16 w 127"/>
                      <a:gd name="T45" fmla="*/ 37 h 134"/>
                      <a:gd name="T46" fmla="*/ 23 w 127"/>
                      <a:gd name="T47" fmla="*/ 60 h 134"/>
                      <a:gd name="T48" fmla="*/ 15 w 127"/>
                      <a:gd name="T49" fmla="*/ 78 h 134"/>
                      <a:gd name="T50" fmla="*/ 3 w 127"/>
                      <a:gd name="T51" fmla="*/ 110 h 134"/>
                      <a:gd name="T52" fmla="*/ 0 w 127"/>
                      <a:gd name="T53" fmla="*/ 127 h 134"/>
                      <a:gd name="T54" fmla="*/ 1 w 127"/>
                      <a:gd name="T55" fmla="*/ 126 h 134"/>
                      <a:gd name="T56" fmla="*/ 2 w 127"/>
                      <a:gd name="T57" fmla="*/ 125 h 134"/>
                      <a:gd name="T58" fmla="*/ 3 w 127"/>
                      <a:gd name="T59" fmla="*/ 124 h 134"/>
                      <a:gd name="T60" fmla="*/ 9 w 127"/>
                      <a:gd name="T61" fmla="*/ 127 h 134"/>
                      <a:gd name="T62" fmla="*/ 9 w 127"/>
                      <a:gd name="T63" fmla="*/ 127 h 134"/>
                      <a:gd name="T64" fmla="*/ 31 w 127"/>
                      <a:gd name="T65" fmla="*/ 130 h 134"/>
                      <a:gd name="T66" fmla="*/ 75 w 127"/>
                      <a:gd name="T67" fmla="*/ 134 h 134"/>
                      <a:gd name="T68" fmla="*/ 99 w 127"/>
                      <a:gd name="T69" fmla="*/ 134 h 134"/>
                      <a:gd name="T70" fmla="*/ 115 w 127"/>
                      <a:gd name="T71" fmla="*/ 133 h 134"/>
                      <a:gd name="T72" fmla="*/ 104 w 127"/>
                      <a:gd name="T73" fmla="*/ 117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27" h="134">
                        <a:moveTo>
                          <a:pt x="104" y="117"/>
                        </a:moveTo>
                        <a:cubicBezTo>
                          <a:pt x="106" y="77"/>
                          <a:pt x="106" y="77"/>
                          <a:pt x="106" y="77"/>
                        </a:cubicBezTo>
                        <a:cubicBezTo>
                          <a:pt x="123" y="77"/>
                          <a:pt x="123" y="77"/>
                          <a:pt x="123" y="77"/>
                        </a:cubicBezTo>
                        <a:cubicBezTo>
                          <a:pt x="125" y="76"/>
                          <a:pt x="125" y="76"/>
                          <a:pt x="125" y="76"/>
                        </a:cubicBezTo>
                        <a:cubicBezTo>
                          <a:pt x="127" y="56"/>
                          <a:pt x="127" y="56"/>
                          <a:pt x="127" y="56"/>
                        </a:cubicBezTo>
                        <a:cubicBezTo>
                          <a:pt x="127" y="56"/>
                          <a:pt x="127" y="56"/>
                          <a:pt x="127" y="56"/>
                        </a:cubicBezTo>
                        <a:cubicBezTo>
                          <a:pt x="124" y="57"/>
                          <a:pt x="121" y="57"/>
                          <a:pt x="118" y="57"/>
                        </a:cubicBezTo>
                        <a:cubicBezTo>
                          <a:pt x="118" y="57"/>
                          <a:pt x="117" y="57"/>
                          <a:pt x="116" y="57"/>
                        </a:cubicBezTo>
                        <a:cubicBezTo>
                          <a:pt x="115" y="57"/>
                          <a:pt x="115" y="57"/>
                          <a:pt x="114" y="58"/>
                        </a:cubicBezTo>
                        <a:cubicBezTo>
                          <a:pt x="113" y="59"/>
                          <a:pt x="112" y="60"/>
                          <a:pt x="111" y="60"/>
                        </a:cubicBezTo>
                        <a:cubicBezTo>
                          <a:pt x="110" y="60"/>
                          <a:pt x="110" y="60"/>
                          <a:pt x="110" y="60"/>
                        </a:cubicBezTo>
                        <a:cubicBezTo>
                          <a:pt x="106" y="59"/>
                          <a:pt x="107" y="53"/>
                          <a:pt x="108" y="49"/>
                        </a:cubicBezTo>
                        <a:cubicBezTo>
                          <a:pt x="108" y="49"/>
                          <a:pt x="108" y="49"/>
                          <a:pt x="108" y="49"/>
                        </a:cubicBezTo>
                        <a:cubicBezTo>
                          <a:pt x="109" y="47"/>
                          <a:pt x="106" y="44"/>
                          <a:pt x="104" y="41"/>
                        </a:cubicBezTo>
                        <a:cubicBezTo>
                          <a:pt x="101" y="40"/>
                          <a:pt x="102" y="35"/>
                          <a:pt x="104" y="30"/>
                        </a:cubicBezTo>
                        <a:cubicBezTo>
                          <a:pt x="104" y="28"/>
                          <a:pt x="105" y="26"/>
                          <a:pt x="105" y="25"/>
                        </a:cubicBezTo>
                        <a:cubicBezTo>
                          <a:pt x="103" y="23"/>
                          <a:pt x="102" y="18"/>
                          <a:pt x="102" y="15"/>
                        </a:cubicBezTo>
                        <a:cubicBezTo>
                          <a:pt x="102" y="15"/>
                          <a:pt x="102" y="15"/>
                          <a:pt x="102" y="15"/>
                        </a:cubicBezTo>
                        <a:cubicBezTo>
                          <a:pt x="102" y="15"/>
                          <a:pt x="102" y="15"/>
                          <a:pt x="101" y="15"/>
                        </a:cubicBezTo>
                        <a:cubicBezTo>
                          <a:pt x="100" y="15"/>
                          <a:pt x="99" y="15"/>
                          <a:pt x="97" y="15"/>
                        </a:cubicBezTo>
                        <a:cubicBezTo>
                          <a:pt x="93" y="15"/>
                          <a:pt x="91" y="14"/>
                          <a:pt x="90" y="13"/>
                        </a:cubicBezTo>
                        <a:cubicBezTo>
                          <a:pt x="89" y="12"/>
                          <a:pt x="88" y="12"/>
                          <a:pt x="86" y="12"/>
                        </a:cubicBezTo>
                        <a:cubicBezTo>
                          <a:pt x="85" y="12"/>
                          <a:pt x="84" y="12"/>
                          <a:pt x="83" y="13"/>
                        </a:cubicBezTo>
                        <a:cubicBezTo>
                          <a:pt x="83" y="13"/>
                          <a:pt x="82" y="16"/>
                          <a:pt x="82" y="17"/>
                        </a:cubicBezTo>
                        <a:cubicBezTo>
                          <a:pt x="81" y="20"/>
                          <a:pt x="81" y="23"/>
                          <a:pt x="78" y="23"/>
                        </a:cubicBezTo>
                        <a:cubicBezTo>
                          <a:pt x="77" y="23"/>
                          <a:pt x="77" y="23"/>
                          <a:pt x="77" y="23"/>
                        </a:cubicBezTo>
                        <a:cubicBezTo>
                          <a:pt x="77" y="23"/>
                          <a:pt x="77" y="23"/>
                          <a:pt x="76" y="23"/>
                        </a:cubicBezTo>
                        <a:cubicBezTo>
                          <a:pt x="74" y="23"/>
                          <a:pt x="69" y="24"/>
                          <a:pt x="65" y="25"/>
                        </a:cubicBezTo>
                        <a:cubicBezTo>
                          <a:pt x="59" y="27"/>
                          <a:pt x="56" y="22"/>
                          <a:pt x="54" y="17"/>
                        </a:cubicBezTo>
                        <a:cubicBezTo>
                          <a:pt x="53" y="14"/>
                          <a:pt x="52" y="14"/>
                          <a:pt x="51" y="13"/>
                        </a:cubicBezTo>
                        <a:cubicBezTo>
                          <a:pt x="49" y="12"/>
                          <a:pt x="48" y="10"/>
                          <a:pt x="49" y="7"/>
                        </a:cubicBezTo>
                        <a:cubicBezTo>
                          <a:pt x="50" y="4"/>
                          <a:pt x="48" y="1"/>
                          <a:pt x="48" y="0"/>
                        </a:cubicBezTo>
                        <a:cubicBezTo>
                          <a:pt x="44" y="0"/>
                          <a:pt x="32" y="0"/>
                          <a:pt x="23" y="0"/>
                        </a:cubicBezTo>
                        <a:cubicBezTo>
                          <a:pt x="15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1" y="0"/>
                        </a:cubicBezTo>
                        <a:cubicBezTo>
                          <a:pt x="11" y="1"/>
                          <a:pt x="11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9" y="2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0" y="9"/>
                          <a:pt x="15" y="19"/>
                          <a:pt x="17" y="23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9" y="26"/>
                          <a:pt x="18" y="29"/>
                          <a:pt x="17" y="31"/>
                        </a:cubicBezTo>
                        <a:cubicBezTo>
                          <a:pt x="17" y="32"/>
                          <a:pt x="16" y="34"/>
                          <a:pt x="16" y="37"/>
                        </a:cubicBezTo>
                        <a:cubicBezTo>
                          <a:pt x="16" y="39"/>
                          <a:pt x="18" y="44"/>
                          <a:pt x="19" y="48"/>
                        </a:cubicBezTo>
                        <a:cubicBezTo>
                          <a:pt x="21" y="52"/>
                          <a:pt x="23" y="56"/>
                          <a:pt x="23" y="60"/>
                        </a:cubicBezTo>
                        <a:cubicBezTo>
                          <a:pt x="24" y="68"/>
                          <a:pt x="19" y="72"/>
                          <a:pt x="16" y="77"/>
                        </a:cubicBezTo>
                        <a:cubicBezTo>
                          <a:pt x="15" y="78"/>
                          <a:pt x="15" y="78"/>
                          <a:pt x="15" y="78"/>
                        </a:cubicBezTo>
                        <a:cubicBezTo>
                          <a:pt x="11" y="83"/>
                          <a:pt x="7" y="93"/>
                          <a:pt x="7" y="98"/>
                        </a:cubicBezTo>
                        <a:cubicBezTo>
                          <a:pt x="7" y="103"/>
                          <a:pt x="5" y="107"/>
                          <a:pt x="3" y="110"/>
                        </a:cubicBezTo>
                        <a:cubicBezTo>
                          <a:pt x="2" y="111"/>
                          <a:pt x="1" y="113"/>
                          <a:pt x="1" y="114"/>
                        </a:cubicBezTo>
                        <a:cubicBezTo>
                          <a:pt x="1" y="117"/>
                          <a:pt x="1" y="123"/>
                          <a:pt x="0" y="127"/>
                        </a:cubicBezTo>
                        <a:cubicBezTo>
                          <a:pt x="0" y="127"/>
                          <a:pt x="0" y="127"/>
                          <a:pt x="0" y="126"/>
                        </a:cubicBezTo>
                        <a:cubicBezTo>
                          <a:pt x="0" y="126"/>
                          <a:pt x="1" y="126"/>
                          <a:pt x="1" y="126"/>
                        </a:cubicBezTo>
                        <a:cubicBezTo>
                          <a:pt x="1" y="126"/>
                          <a:pt x="1" y="126"/>
                          <a:pt x="1" y="125"/>
                        </a:cubicBezTo>
                        <a:cubicBezTo>
                          <a:pt x="2" y="125"/>
                          <a:pt x="2" y="125"/>
                          <a:pt x="2" y="125"/>
                        </a:cubicBezTo>
                        <a:cubicBezTo>
                          <a:pt x="2" y="125"/>
                          <a:pt x="2" y="125"/>
                          <a:pt x="3" y="125"/>
                        </a:cubicBezTo>
                        <a:cubicBezTo>
                          <a:pt x="3" y="125"/>
                          <a:pt x="3" y="124"/>
                          <a:pt x="3" y="124"/>
                        </a:cubicBezTo>
                        <a:cubicBezTo>
                          <a:pt x="4" y="124"/>
                          <a:pt x="4" y="124"/>
                          <a:pt x="5" y="124"/>
                        </a:cubicBezTo>
                        <a:cubicBezTo>
                          <a:pt x="7" y="124"/>
                          <a:pt x="8" y="126"/>
                          <a:pt x="9" y="127"/>
                        </a:cubicBezTo>
                        <a:cubicBezTo>
                          <a:pt x="9" y="127"/>
                          <a:pt x="9" y="127"/>
                          <a:pt x="9" y="127"/>
                        </a:cubicBezTo>
                        <a:cubicBezTo>
                          <a:pt x="9" y="127"/>
                          <a:pt x="9" y="127"/>
                          <a:pt x="9" y="127"/>
                        </a:cubicBezTo>
                        <a:cubicBezTo>
                          <a:pt x="14" y="124"/>
                          <a:pt x="18" y="125"/>
                          <a:pt x="22" y="127"/>
                        </a:cubicBezTo>
                        <a:cubicBezTo>
                          <a:pt x="25" y="129"/>
                          <a:pt x="28" y="130"/>
                          <a:pt x="31" y="130"/>
                        </a:cubicBezTo>
                        <a:cubicBezTo>
                          <a:pt x="71" y="130"/>
                          <a:pt x="71" y="130"/>
                          <a:pt x="71" y="130"/>
                        </a:cubicBezTo>
                        <a:cubicBezTo>
                          <a:pt x="75" y="134"/>
                          <a:pt x="75" y="134"/>
                          <a:pt x="75" y="134"/>
                        </a:cubicBezTo>
                        <a:cubicBezTo>
                          <a:pt x="77" y="133"/>
                          <a:pt x="85" y="133"/>
                          <a:pt x="91" y="133"/>
                        </a:cubicBezTo>
                        <a:cubicBezTo>
                          <a:pt x="97" y="133"/>
                          <a:pt x="99" y="133"/>
                          <a:pt x="99" y="134"/>
                        </a:cubicBezTo>
                        <a:cubicBezTo>
                          <a:pt x="100" y="134"/>
                          <a:pt x="101" y="134"/>
                          <a:pt x="103" y="134"/>
                        </a:cubicBezTo>
                        <a:cubicBezTo>
                          <a:pt x="108" y="134"/>
                          <a:pt x="113" y="133"/>
                          <a:pt x="115" y="133"/>
                        </a:cubicBezTo>
                        <a:cubicBezTo>
                          <a:pt x="116" y="133"/>
                          <a:pt x="116" y="133"/>
                          <a:pt x="116" y="133"/>
                        </a:cubicBezTo>
                        <a:lnTo>
                          <a:pt x="104" y="11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2" name="Freeform 1276"/>
                  <p:cNvSpPr>
                    <a:spLocks/>
                  </p:cNvSpPr>
                  <p:nvPr/>
                </p:nvSpPr>
                <p:spPr bwMode="auto">
                  <a:xfrm>
                    <a:off x="1800" y="315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3" name="Freeform 1277"/>
                  <p:cNvSpPr>
                    <a:spLocks/>
                  </p:cNvSpPr>
                  <p:nvPr/>
                </p:nvSpPr>
                <p:spPr bwMode="auto">
                  <a:xfrm>
                    <a:off x="1798" y="3159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4" name="Freeform 1278"/>
                  <p:cNvSpPr>
                    <a:spLocks/>
                  </p:cNvSpPr>
                  <p:nvPr/>
                </p:nvSpPr>
                <p:spPr bwMode="auto">
                  <a:xfrm>
                    <a:off x="1802" y="3158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4 w 4"/>
                      <a:gd name="T3" fmla="*/ 3 h 3"/>
                      <a:gd name="T4" fmla="*/ 0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2" y="0"/>
                          <a:pt x="3" y="2"/>
                          <a:pt x="4" y="3"/>
                        </a:cubicBezTo>
                        <a:cubicBezTo>
                          <a:pt x="3" y="2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5" name="Freeform 1279"/>
                  <p:cNvSpPr>
                    <a:spLocks/>
                  </p:cNvSpPr>
                  <p:nvPr/>
                </p:nvSpPr>
                <p:spPr bwMode="auto">
                  <a:xfrm>
                    <a:off x="1797" y="3160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6" name="Freeform 1280"/>
                  <p:cNvSpPr>
                    <a:spLocks/>
                  </p:cNvSpPr>
                  <p:nvPr/>
                </p:nvSpPr>
                <p:spPr bwMode="auto">
                  <a:xfrm>
                    <a:off x="1900" y="3065"/>
                    <a:ext cx="121" cy="104"/>
                  </a:xfrm>
                  <a:custGeom>
                    <a:avLst/>
                    <a:gdLst>
                      <a:gd name="T0" fmla="*/ 17 w 126"/>
                      <a:gd name="T1" fmla="*/ 105 h 109"/>
                      <a:gd name="T2" fmla="*/ 22 w 126"/>
                      <a:gd name="T3" fmla="*/ 104 h 109"/>
                      <a:gd name="T4" fmla="*/ 25 w 126"/>
                      <a:gd name="T5" fmla="*/ 104 h 109"/>
                      <a:gd name="T6" fmla="*/ 28 w 126"/>
                      <a:gd name="T7" fmla="*/ 104 h 109"/>
                      <a:gd name="T8" fmla="*/ 34 w 126"/>
                      <a:gd name="T9" fmla="*/ 107 h 109"/>
                      <a:gd name="T10" fmla="*/ 36 w 126"/>
                      <a:gd name="T11" fmla="*/ 107 h 109"/>
                      <a:gd name="T12" fmla="*/ 38 w 126"/>
                      <a:gd name="T13" fmla="*/ 107 h 109"/>
                      <a:gd name="T14" fmla="*/ 51 w 126"/>
                      <a:gd name="T15" fmla="*/ 109 h 109"/>
                      <a:gd name="T16" fmla="*/ 64 w 126"/>
                      <a:gd name="T17" fmla="*/ 96 h 109"/>
                      <a:gd name="T18" fmla="*/ 81 w 126"/>
                      <a:gd name="T19" fmla="*/ 83 h 109"/>
                      <a:gd name="T20" fmla="*/ 88 w 126"/>
                      <a:gd name="T21" fmla="*/ 74 h 109"/>
                      <a:gd name="T22" fmla="*/ 117 w 126"/>
                      <a:gd name="T23" fmla="*/ 63 h 109"/>
                      <a:gd name="T24" fmla="*/ 117 w 126"/>
                      <a:gd name="T25" fmla="*/ 62 h 109"/>
                      <a:gd name="T26" fmla="*/ 116 w 126"/>
                      <a:gd name="T27" fmla="*/ 60 h 109"/>
                      <a:gd name="T28" fmla="*/ 117 w 126"/>
                      <a:gd name="T29" fmla="*/ 58 h 109"/>
                      <a:gd name="T30" fmla="*/ 122 w 126"/>
                      <a:gd name="T31" fmla="*/ 27 h 109"/>
                      <a:gd name="T32" fmla="*/ 125 w 126"/>
                      <a:gd name="T33" fmla="*/ 22 h 109"/>
                      <a:gd name="T34" fmla="*/ 124 w 126"/>
                      <a:gd name="T35" fmla="*/ 19 h 109"/>
                      <a:gd name="T36" fmla="*/ 121 w 126"/>
                      <a:gd name="T37" fmla="*/ 14 h 109"/>
                      <a:gd name="T38" fmla="*/ 108 w 126"/>
                      <a:gd name="T39" fmla="*/ 9 h 109"/>
                      <a:gd name="T40" fmla="*/ 98 w 126"/>
                      <a:gd name="T41" fmla="*/ 5 h 109"/>
                      <a:gd name="T42" fmla="*/ 97 w 126"/>
                      <a:gd name="T43" fmla="*/ 4 h 109"/>
                      <a:gd name="T44" fmla="*/ 95 w 126"/>
                      <a:gd name="T45" fmla="*/ 4 h 109"/>
                      <a:gd name="T46" fmla="*/ 94 w 126"/>
                      <a:gd name="T47" fmla="*/ 3 h 109"/>
                      <a:gd name="T48" fmla="*/ 91 w 126"/>
                      <a:gd name="T49" fmla="*/ 1 h 109"/>
                      <a:gd name="T50" fmla="*/ 90 w 126"/>
                      <a:gd name="T51" fmla="*/ 0 h 109"/>
                      <a:gd name="T52" fmla="*/ 86 w 126"/>
                      <a:gd name="T53" fmla="*/ 2 h 109"/>
                      <a:gd name="T54" fmla="*/ 82 w 126"/>
                      <a:gd name="T55" fmla="*/ 2 h 109"/>
                      <a:gd name="T56" fmla="*/ 76 w 126"/>
                      <a:gd name="T57" fmla="*/ 3 h 109"/>
                      <a:gd name="T58" fmla="*/ 74 w 126"/>
                      <a:gd name="T59" fmla="*/ 22 h 109"/>
                      <a:gd name="T60" fmla="*/ 71 w 126"/>
                      <a:gd name="T61" fmla="*/ 35 h 109"/>
                      <a:gd name="T62" fmla="*/ 81 w 126"/>
                      <a:gd name="T63" fmla="*/ 42 h 109"/>
                      <a:gd name="T64" fmla="*/ 85 w 126"/>
                      <a:gd name="T65" fmla="*/ 58 h 109"/>
                      <a:gd name="T66" fmla="*/ 74 w 126"/>
                      <a:gd name="T67" fmla="*/ 57 h 109"/>
                      <a:gd name="T68" fmla="*/ 55 w 126"/>
                      <a:gd name="T69" fmla="*/ 39 h 109"/>
                      <a:gd name="T70" fmla="*/ 42 w 126"/>
                      <a:gd name="T71" fmla="*/ 42 h 109"/>
                      <a:gd name="T72" fmla="*/ 32 w 126"/>
                      <a:gd name="T73" fmla="*/ 34 h 109"/>
                      <a:gd name="T74" fmla="*/ 25 w 126"/>
                      <a:gd name="T75" fmla="*/ 35 h 109"/>
                      <a:gd name="T76" fmla="*/ 24 w 126"/>
                      <a:gd name="T77" fmla="*/ 35 h 109"/>
                      <a:gd name="T78" fmla="*/ 23 w 126"/>
                      <a:gd name="T79" fmla="*/ 33 h 109"/>
                      <a:gd name="T80" fmla="*/ 17 w 126"/>
                      <a:gd name="T81" fmla="*/ 55 h 109"/>
                      <a:gd name="T82" fmla="*/ 12 w 126"/>
                      <a:gd name="T83" fmla="*/ 106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6" h="109">
                        <a:moveTo>
                          <a:pt x="14" y="105"/>
                        </a:moveTo>
                        <a:cubicBezTo>
                          <a:pt x="15" y="105"/>
                          <a:pt x="15" y="105"/>
                          <a:pt x="16" y="105"/>
                        </a:cubicBezTo>
                        <a:cubicBezTo>
                          <a:pt x="16" y="105"/>
                          <a:pt x="17" y="105"/>
                          <a:pt x="17" y="105"/>
                        </a:cubicBezTo>
                        <a:cubicBezTo>
                          <a:pt x="18" y="105"/>
                          <a:pt x="18" y="105"/>
                          <a:pt x="19" y="105"/>
                        </a:cubicBezTo>
                        <a:cubicBezTo>
                          <a:pt x="19" y="104"/>
                          <a:pt x="19" y="104"/>
                          <a:pt x="20" y="104"/>
                        </a:cubicBezTo>
                        <a:cubicBezTo>
                          <a:pt x="20" y="104"/>
                          <a:pt x="21" y="104"/>
                          <a:pt x="22" y="104"/>
                        </a:cubicBezTo>
                        <a:cubicBezTo>
                          <a:pt x="22" y="104"/>
                          <a:pt x="22" y="104"/>
                          <a:pt x="23" y="104"/>
                        </a:cubicBezTo>
                        <a:cubicBezTo>
                          <a:pt x="23" y="104"/>
                          <a:pt x="24" y="104"/>
                          <a:pt x="25" y="104"/>
                        </a:cubicBezTo>
                        <a:cubicBezTo>
                          <a:pt x="25" y="104"/>
                          <a:pt x="25" y="104"/>
                          <a:pt x="25" y="104"/>
                        </a:cubicBezTo>
                        <a:cubicBezTo>
                          <a:pt x="26" y="104"/>
                          <a:pt x="27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9" y="104"/>
                          <a:pt x="32" y="104"/>
                          <a:pt x="33" y="105"/>
                        </a:cubicBezTo>
                        <a:cubicBezTo>
                          <a:pt x="33" y="106"/>
                          <a:pt x="34" y="106"/>
                          <a:pt x="34" y="107"/>
                        </a:cubicBezTo>
                        <a:cubicBezTo>
                          <a:pt x="34" y="107"/>
                          <a:pt x="34" y="107"/>
                          <a:pt x="34" y="107"/>
                        </a:cubicBezTo>
                        <a:cubicBezTo>
                          <a:pt x="34" y="107"/>
                          <a:pt x="34" y="107"/>
                          <a:pt x="34" y="107"/>
                        </a:cubicBezTo>
                        <a:cubicBezTo>
                          <a:pt x="34" y="107"/>
                          <a:pt x="34" y="107"/>
                          <a:pt x="34" y="107"/>
                        </a:cubicBezTo>
                        <a:cubicBezTo>
                          <a:pt x="35" y="107"/>
                          <a:pt x="35" y="107"/>
                          <a:pt x="36" y="107"/>
                        </a:cubicBezTo>
                        <a:cubicBezTo>
                          <a:pt x="36" y="107"/>
                          <a:pt x="36" y="107"/>
                          <a:pt x="36" y="107"/>
                        </a:cubicBezTo>
                        <a:cubicBezTo>
                          <a:pt x="37" y="107"/>
                          <a:pt x="37" y="107"/>
                          <a:pt x="38" y="107"/>
                        </a:cubicBezTo>
                        <a:cubicBezTo>
                          <a:pt x="38" y="107"/>
                          <a:pt x="38" y="107"/>
                          <a:pt x="38" y="107"/>
                        </a:cubicBezTo>
                        <a:cubicBezTo>
                          <a:pt x="38" y="107"/>
                          <a:pt x="38" y="107"/>
                          <a:pt x="39" y="107"/>
                        </a:cubicBezTo>
                        <a:cubicBezTo>
                          <a:pt x="40" y="107"/>
                          <a:pt x="41" y="107"/>
                          <a:pt x="43" y="108"/>
                        </a:cubicBezTo>
                        <a:cubicBezTo>
                          <a:pt x="45" y="108"/>
                          <a:pt x="49" y="109"/>
                          <a:pt x="51" y="109"/>
                        </a:cubicBezTo>
                        <a:cubicBezTo>
                          <a:pt x="52" y="109"/>
                          <a:pt x="52" y="109"/>
                          <a:pt x="52" y="109"/>
                        </a:cubicBezTo>
                        <a:cubicBezTo>
                          <a:pt x="53" y="109"/>
                          <a:pt x="54" y="106"/>
                          <a:pt x="55" y="105"/>
                        </a:cubicBezTo>
                        <a:cubicBezTo>
                          <a:pt x="58" y="101"/>
                          <a:pt x="61" y="97"/>
                          <a:pt x="64" y="96"/>
                        </a:cubicBezTo>
                        <a:cubicBezTo>
                          <a:pt x="68" y="95"/>
                          <a:pt x="72" y="91"/>
                          <a:pt x="73" y="90"/>
                        </a:cubicBezTo>
                        <a:cubicBezTo>
                          <a:pt x="73" y="87"/>
                          <a:pt x="74" y="84"/>
                          <a:pt x="81" y="83"/>
                        </a:cubicBezTo>
                        <a:cubicBezTo>
                          <a:pt x="81" y="83"/>
                          <a:pt x="81" y="83"/>
                          <a:pt x="81" y="83"/>
                        </a:cubicBezTo>
                        <a:cubicBezTo>
                          <a:pt x="89" y="82"/>
                          <a:pt x="89" y="82"/>
                          <a:pt x="89" y="82"/>
                        </a:cubicBezTo>
                        <a:cubicBezTo>
                          <a:pt x="87" y="75"/>
                          <a:pt x="87" y="75"/>
                          <a:pt x="87" y="75"/>
                        </a:cubicBezTo>
                        <a:cubicBezTo>
                          <a:pt x="88" y="74"/>
                          <a:pt x="88" y="74"/>
                          <a:pt x="88" y="74"/>
                        </a:cubicBezTo>
                        <a:cubicBezTo>
                          <a:pt x="89" y="74"/>
                          <a:pt x="90" y="73"/>
                          <a:pt x="92" y="73"/>
                        </a:cubicBezTo>
                        <a:cubicBezTo>
                          <a:pt x="105" y="68"/>
                          <a:pt x="112" y="65"/>
                          <a:pt x="116" y="64"/>
                        </a:cubicBezTo>
                        <a:cubicBezTo>
                          <a:pt x="116" y="64"/>
                          <a:pt x="117" y="64"/>
                          <a:pt x="117" y="63"/>
                        </a:cubicBezTo>
                        <a:cubicBezTo>
                          <a:pt x="117" y="63"/>
                          <a:pt x="117" y="63"/>
                          <a:pt x="117" y="63"/>
                        </a:cubicBezTo>
                        <a:cubicBezTo>
                          <a:pt x="117" y="63"/>
                          <a:pt x="117" y="63"/>
                          <a:pt x="117" y="62"/>
                        </a:cubicBezTo>
                        <a:cubicBezTo>
                          <a:pt x="117" y="62"/>
                          <a:pt x="117" y="62"/>
                          <a:pt x="117" y="62"/>
                        </a:cubicBezTo>
                        <a:cubicBezTo>
                          <a:pt x="116" y="61"/>
                          <a:pt x="116" y="61"/>
                          <a:pt x="116" y="61"/>
                        </a:cubicBezTo>
                        <a:cubicBezTo>
                          <a:pt x="116" y="61"/>
                          <a:pt x="116" y="61"/>
                          <a:pt x="116" y="60"/>
                        </a:cubicBezTo>
                        <a:cubicBezTo>
                          <a:pt x="116" y="60"/>
                          <a:pt x="116" y="60"/>
                          <a:pt x="116" y="60"/>
                        </a:cubicBezTo>
                        <a:cubicBezTo>
                          <a:pt x="116" y="60"/>
                          <a:pt x="116" y="60"/>
                          <a:pt x="116" y="59"/>
                        </a:cubicBezTo>
                        <a:cubicBezTo>
                          <a:pt x="117" y="58"/>
                          <a:pt x="117" y="58"/>
                          <a:pt x="117" y="58"/>
                        </a:cubicBezTo>
                        <a:cubicBezTo>
                          <a:pt x="117" y="58"/>
                          <a:pt x="117" y="58"/>
                          <a:pt x="117" y="58"/>
                        </a:cubicBezTo>
                        <a:cubicBezTo>
                          <a:pt x="118" y="57"/>
                          <a:pt x="118" y="51"/>
                          <a:pt x="118" y="49"/>
                        </a:cubicBezTo>
                        <a:cubicBezTo>
                          <a:pt x="118" y="46"/>
                          <a:pt x="120" y="46"/>
                          <a:pt x="122" y="45"/>
                        </a:cubicBezTo>
                        <a:cubicBezTo>
                          <a:pt x="120" y="40"/>
                          <a:pt x="121" y="29"/>
                          <a:pt x="122" y="27"/>
                        </a:cubicBezTo>
                        <a:cubicBezTo>
                          <a:pt x="123" y="26"/>
                          <a:pt x="124" y="24"/>
                          <a:pt x="125" y="24"/>
                        </a:cubicBezTo>
                        <a:cubicBezTo>
                          <a:pt x="126" y="24"/>
                          <a:pt x="126" y="24"/>
                          <a:pt x="126" y="24"/>
                        </a:cubicBezTo>
                        <a:cubicBezTo>
                          <a:pt x="126" y="23"/>
                          <a:pt x="126" y="23"/>
                          <a:pt x="125" y="22"/>
                        </a:cubicBezTo>
                        <a:cubicBezTo>
                          <a:pt x="125" y="22"/>
                          <a:pt x="125" y="22"/>
                          <a:pt x="125" y="22"/>
                        </a:cubicBezTo>
                        <a:cubicBezTo>
                          <a:pt x="125" y="21"/>
                          <a:pt x="125" y="21"/>
                          <a:pt x="124" y="20"/>
                        </a:cubicBezTo>
                        <a:cubicBezTo>
                          <a:pt x="124" y="20"/>
                          <a:pt x="124" y="20"/>
                          <a:pt x="124" y="19"/>
                        </a:cubicBezTo>
                        <a:cubicBezTo>
                          <a:pt x="124" y="18"/>
                          <a:pt x="123" y="16"/>
                          <a:pt x="122" y="15"/>
                        </a:cubicBezTo>
                        <a:cubicBezTo>
                          <a:pt x="122" y="15"/>
                          <a:pt x="122" y="15"/>
                          <a:pt x="122" y="15"/>
                        </a:cubicBezTo>
                        <a:cubicBezTo>
                          <a:pt x="122" y="15"/>
                          <a:pt x="122" y="14"/>
                          <a:pt x="121" y="14"/>
                        </a:cubicBezTo>
                        <a:cubicBezTo>
                          <a:pt x="121" y="14"/>
                          <a:pt x="121" y="14"/>
                          <a:pt x="121" y="14"/>
                        </a:cubicBezTo>
                        <a:cubicBezTo>
                          <a:pt x="120" y="13"/>
                          <a:pt x="113" y="10"/>
                          <a:pt x="109" y="9"/>
                        </a:cubicBezTo>
                        <a:cubicBezTo>
                          <a:pt x="109" y="9"/>
                          <a:pt x="108" y="9"/>
                          <a:pt x="108" y="9"/>
                        </a:cubicBezTo>
                        <a:cubicBezTo>
                          <a:pt x="107" y="8"/>
                          <a:pt x="105" y="7"/>
                          <a:pt x="103" y="6"/>
                        </a:cubicBezTo>
                        <a:cubicBezTo>
                          <a:pt x="101" y="6"/>
                          <a:pt x="99" y="5"/>
                          <a:pt x="98" y="5"/>
                        </a:cubicBezTo>
                        <a:cubicBezTo>
                          <a:pt x="98" y="5"/>
                          <a:pt x="98" y="5"/>
                          <a:pt x="98" y="5"/>
                        </a:cubicBezTo>
                        <a:cubicBezTo>
                          <a:pt x="98" y="4"/>
                          <a:pt x="98" y="4"/>
                          <a:pt x="97" y="4"/>
                        </a:cubicBezTo>
                        <a:cubicBezTo>
                          <a:pt x="97" y="4"/>
                          <a:pt x="97" y="4"/>
                          <a:pt x="97" y="4"/>
                        </a:cubicBezTo>
                        <a:cubicBezTo>
                          <a:pt x="97" y="4"/>
                          <a:pt x="97" y="4"/>
                          <a:pt x="97" y="4"/>
                        </a:cubicBezTo>
                        <a:cubicBezTo>
                          <a:pt x="97" y="4"/>
                          <a:pt x="96" y="4"/>
                          <a:pt x="96" y="4"/>
                        </a:cubicBezTo>
                        <a:cubicBezTo>
                          <a:pt x="96" y="4"/>
                          <a:pt x="96" y="4"/>
                          <a:pt x="96" y="4"/>
                        </a:cubicBezTo>
                        <a:cubicBezTo>
                          <a:pt x="96" y="4"/>
                          <a:pt x="96" y="4"/>
                          <a:pt x="95" y="4"/>
                        </a:cubicBezTo>
                        <a:cubicBezTo>
                          <a:pt x="95" y="4"/>
                          <a:pt x="95" y="4"/>
                          <a:pt x="95" y="4"/>
                        </a:cubicBezTo>
                        <a:cubicBezTo>
                          <a:pt x="95" y="3"/>
                          <a:pt x="94" y="3"/>
                          <a:pt x="94" y="3"/>
                        </a:cubicBezTo>
                        <a:cubicBezTo>
                          <a:pt x="94" y="3"/>
                          <a:pt x="94" y="3"/>
                          <a:pt x="94" y="3"/>
                        </a:cubicBezTo>
                        <a:cubicBezTo>
                          <a:pt x="93" y="3"/>
                          <a:pt x="93" y="3"/>
                          <a:pt x="93" y="2"/>
                        </a:cubicBezTo>
                        <a:cubicBezTo>
                          <a:pt x="93" y="2"/>
                          <a:pt x="92" y="2"/>
                          <a:pt x="92" y="2"/>
                        </a:cubicBezTo>
                        <a:cubicBezTo>
                          <a:pt x="92" y="2"/>
                          <a:pt x="92" y="1"/>
                          <a:pt x="91" y="1"/>
                        </a:cubicBezTo>
                        <a:cubicBezTo>
                          <a:pt x="91" y="1"/>
                          <a:pt x="91" y="1"/>
                          <a:pt x="90" y="1"/>
                        </a:cubicBezTo>
                        <a:cubicBezTo>
                          <a:pt x="90" y="1"/>
                          <a:pt x="90" y="1"/>
                          <a:pt x="90" y="0"/>
                        </a:cubicBezTo>
                        <a:cubicBezTo>
                          <a:pt x="90" y="0"/>
                          <a:pt x="90" y="0"/>
                          <a:pt x="90" y="0"/>
                        </a:cubicBezTo>
                        <a:cubicBezTo>
                          <a:pt x="89" y="1"/>
                          <a:pt x="89" y="1"/>
                          <a:pt x="88" y="1"/>
                        </a:cubicBezTo>
                        <a:cubicBezTo>
                          <a:pt x="88" y="1"/>
                          <a:pt x="88" y="1"/>
                          <a:pt x="88" y="1"/>
                        </a:cubicBezTo>
                        <a:cubicBezTo>
                          <a:pt x="87" y="1"/>
                          <a:pt x="86" y="2"/>
                          <a:pt x="86" y="2"/>
                        </a:cubicBezTo>
                        <a:cubicBezTo>
                          <a:pt x="86" y="2"/>
                          <a:pt x="85" y="2"/>
                          <a:pt x="85" y="2"/>
                        </a:cubicBezTo>
                        <a:cubicBezTo>
                          <a:pt x="84" y="2"/>
                          <a:pt x="84" y="2"/>
                          <a:pt x="83" y="2"/>
                        </a:cubicBezTo>
                        <a:cubicBezTo>
                          <a:pt x="83" y="2"/>
                          <a:pt x="83" y="2"/>
                          <a:pt x="82" y="2"/>
                        </a:cubicBezTo>
                        <a:cubicBezTo>
                          <a:pt x="82" y="2"/>
                          <a:pt x="81" y="2"/>
                          <a:pt x="80" y="2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6" y="3"/>
                          <a:pt x="76" y="3"/>
                        </a:cubicBezTo>
                        <a:cubicBezTo>
                          <a:pt x="76" y="5"/>
                          <a:pt x="77" y="7"/>
                          <a:pt x="75" y="9"/>
                        </a:cubicBezTo>
                        <a:cubicBezTo>
                          <a:pt x="73" y="10"/>
                          <a:pt x="73" y="11"/>
                          <a:pt x="73" y="12"/>
                        </a:cubicBezTo>
                        <a:cubicBezTo>
                          <a:pt x="75" y="13"/>
                          <a:pt x="75" y="17"/>
                          <a:pt x="74" y="22"/>
                        </a:cubicBezTo>
                        <a:cubicBezTo>
                          <a:pt x="74" y="24"/>
                          <a:pt x="73" y="25"/>
                          <a:pt x="73" y="26"/>
                        </a:cubicBezTo>
                        <a:cubicBezTo>
                          <a:pt x="73" y="28"/>
                          <a:pt x="73" y="30"/>
                          <a:pt x="72" y="32"/>
                        </a:cubicBezTo>
                        <a:cubicBezTo>
                          <a:pt x="71" y="33"/>
                          <a:pt x="71" y="34"/>
                          <a:pt x="71" y="35"/>
                        </a:cubicBezTo>
                        <a:cubicBezTo>
                          <a:pt x="71" y="36"/>
                          <a:pt x="72" y="37"/>
                          <a:pt x="73" y="38"/>
                        </a:cubicBezTo>
                        <a:cubicBezTo>
                          <a:pt x="74" y="40"/>
                          <a:pt x="75" y="43"/>
                          <a:pt x="77" y="43"/>
                        </a:cubicBezTo>
                        <a:cubicBezTo>
                          <a:pt x="78" y="44"/>
                          <a:pt x="80" y="43"/>
                          <a:pt x="81" y="42"/>
                        </a:cubicBezTo>
                        <a:cubicBezTo>
                          <a:pt x="82" y="42"/>
                          <a:pt x="83" y="41"/>
                          <a:pt x="84" y="41"/>
                        </a:cubicBezTo>
                        <a:cubicBezTo>
                          <a:pt x="87" y="41"/>
                          <a:pt x="87" y="46"/>
                          <a:pt x="87" y="51"/>
                        </a:cubicBezTo>
                        <a:cubicBezTo>
                          <a:pt x="87" y="55"/>
                          <a:pt x="85" y="57"/>
                          <a:pt x="85" y="58"/>
                        </a:cubicBezTo>
                        <a:cubicBezTo>
                          <a:pt x="84" y="58"/>
                          <a:pt x="84" y="58"/>
                          <a:pt x="84" y="58"/>
                        </a:cubicBezTo>
                        <a:cubicBezTo>
                          <a:pt x="84" y="58"/>
                          <a:pt x="81" y="59"/>
                          <a:pt x="79" y="59"/>
                        </a:cubicBezTo>
                        <a:cubicBezTo>
                          <a:pt x="77" y="59"/>
                          <a:pt x="75" y="58"/>
                          <a:pt x="74" y="57"/>
                        </a:cubicBezTo>
                        <a:cubicBezTo>
                          <a:pt x="71" y="55"/>
                          <a:pt x="69" y="50"/>
                          <a:pt x="69" y="47"/>
                        </a:cubicBezTo>
                        <a:cubicBezTo>
                          <a:pt x="68" y="47"/>
                          <a:pt x="67" y="46"/>
                          <a:pt x="62" y="46"/>
                        </a:cubicBezTo>
                        <a:cubicBezTo>
                          <a:pt x="60" y="46"/>
                          <a:pt x="57" y="44"/>
                          <a:pt x="55" y="39"/>
                        </a:cubicBezTo>
                        <a:cubicBezTo>
                          <a:pt x="55" y="40"/>
                          <a:pt x="54" y="40"/>
                          <a:pt x="54" y="40"/>
                        </a:cubicBezTo>
                        <a:cubicBezTo>
                          <a:pt x="54" y="43"/>
                          <a:pt x="50" y="43"/>
                          <a:pt x="47" y="43"/>
                        </a:cubicBezTo>
                        <a:cubicBezTo>
                          <a:pt x="46" y="43"/>
                          <a:pt x="44" y="43"/>
                          <a:pt x="42" y="42"/>
                        </a:cubicBezTo>
                        <a:cubicBezTo>
                          <a:pt x="41" y="41"/>
                          <a:pt x="39" y="40"/>
                          <a:pt x="39" y="40"/>
                        </a:cubicBezTo>
                        <a:cubicBezTo>
                          <a:pt x="38" y="41"/>
                          <a:pt x="36" y="41"/>
                          <a:pt x="34" y="39"/>
                        </a:cubicBezTo>
                        <a:cubicBezTo>
                          <a:pt x="33" y="38"/>
                          <a:pt x="32" y="36"/>
                          <a:pt x="32" y="34"/>
                        </a:cubicBezTo>
                        <a:cubicBezTo>
                          <a:pt x="31" y="34"/>
                          <a:pt x="29" y="35"/>
                          <a:pt x="28" y="35"/>
                        </a:cubicBezTo>
                        <a:cubicBezTo>
                          <a:pt x="28" y="35"/>
                          <a:pt x="27" y="36"/>
                          <a:pt x="27" y="36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5" y="35"/>
                          <a:pt x="25" y="35"/>
                          <a:pt x="25" y="35"/>
                        </a:cubicBezTo>
                        <a:cubicBezTo>
                          <a:pt x="25" y="35"/>
                          <a:pt x="25" y="35"/>
                          <a:pt x="24" y="35"/>
                        </a:cubicBezTo>
                        <a:cubicBezTo>
                          <a:pt x="24" y="35"/>
                          <a:pt x="24" y="35"/>
                          <a:pt x="24" y="35"/>
                        </a:cubicBezTo>
                        <a:cubicBezTo>
                          <a:pt x="24" y="34"/>
                          <a:pt x="24" y="34"/>
                          <a:pt x="24" y="34"/>
                        </a:cubicBezTo>
                        <a:cubicBezTo>
                          <a:pt x="24" y="34"/>
                          <a:pt x="23" y="34"/>
                          <a:pt x="23" y="34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1" y="51"/>
                          <a:pt x="21" y="51"/>
                          <a:pt x="21" y="51"/>
                        </a:cubicBezTo>
                        <a:cubicBezTo>
                          <a:pt x="17" y="55"/>
                          <a:pt x="17" y="55"/>
                          <a:pt x="17" y="55"/>
                        </a:cubicBezTo>
                        <a:cubicBezTo>
                          <a:pt x="1" y="55"/>
                          <a:pt x="1" y="55"/>
                          <a:pt x="1" y="55"/>
                        </a:cubicBezTo>
                        <a:cubicBezTo>
                          <a:pt x="0" y="90"/>
                          <a:pt x="0" y="90"/>
                          <a:pt x="0" y="90"/>
                        </a:cubicBezTo>
                        <a:cubicBezTo>
                          <a:pt x="12" y="106"/>
                          <a:pt x="12" y="106"/>
                          <a:pt x="12" y="106"/>
                        </a:cubicBezTo>
                        <a:cubicBezTo>
                          <a:pt x="12" y="106"/>
                          <a:pt x="12" y="106"/>
                          <a:pt x="13" y="106"/>
                        </a:cubicBezTo>
                        <a:cubicBezTo>
                          <a:pt x="13" y="105"/>
                          <a:pt x="14" y="105"/>
                          <a:pt x="14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7" name="Freeform 1281"/>
                  <p:cNvSpPr>
                    <a:spLocks/>
                  </p:cNvSpPr>
                  <p:nvPr/>
                </p:nvSpPr>
                <p:spPr bwMode="auto">
                  <a:xfrm>
                    <a:off x="1915" y="316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8" name="Freeform 1282"/>
                  <p:cNvSpPr>
                    <a:spLocks/>
                  </p:cNvSpPr>
                  <p:nvPr/>
                </p:nvSpPr>
                <p:spPr bwMode="auto">
                  <a:xfrm>
                    <a:off x="1933" y="316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59" name="Freeform 1283"/>
                  <p:cNvSpPr>
                    <a:spLocks/>
                  </p:cNvSpPr>
                  <p:nvPr/>
                </p:nvSpPr>
                <p:spPr bwMode="auto">
                  <a:xfrm>
                    <a:off x="1924" y="31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0" name="Freeform 1284"/>
                  <p:cNvSpPr>
                    <a:spLocks/>
                  </p:cNvSpPr>
                  <p:nvPr/>
                </p:nvSpPr>
                <p:spPr bwMode="auto">
                  <a:xfrm>
                    <a:off x="1921" y="316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1" name="Freeform 1285"/>
                  <p:cNvSpPr>
                    <a:spLocks/>
                  </p:cNvSpPr>
                  <p:nvPr/>
                </p:nvSpPr>
                <p:spPr bwMode="auto">
                  <a:xfrm>
                    <a:off x="1918" y="3164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2" name="Freeform 1286"/>
                  <p:cNvSpPr>
                    <a:spLocks/>
                  </p:cNvSpPr>
                  <p:nvPr/>
                </p:nvSpPr>
                <p:spPr bwMode="auto">
                  <a:xfrm>
                    <a:off x="1927" y="3164"/>
                    <a:ext cx="5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5 w 5"/>
                      <a:gd name="T3" fmla="*/ 1 h 1"/>
                      <a:gd name="T4" fmla="*/ 0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1" y="0"/>
                          <a:pt x="4" y="0"/>
                          <a:pt x="5" y="1"/>
                        </a:cubicBezTo>
                        <a:cubicBezTo>
                          <a:pt x="4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3" name="Freeform 1287"/>
                  <p:cNvSpPr>
                    <a:spLocks/>
                  </p:cNvSpPr>
                  <p:nvPr/>
                </p:nvSpPr>
                <p:spPr bwMode="auto">
                  <a:xfrm>
                    <a:off x="1913" y="316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4" name="Freeform 1288"/>
                  <p:cNvSpPr>
                    <a:spLocks/>
                  </p:cNvSpPr>
                  <p:nvPr/>
                </p:nvSpPr>
                <p:spPr bwMode="auto">
                  <a:xfrm>
                    <a:off x="1935" y="3167"/>
                    <a:ext cx="1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5" name="Freeform 1289"/>
                  <p:cNvSpPr>
                    <a:spLocks/>
                  </p:cNvSpPr>
                  <p:nvPr/>
                </p:nvSpPr>
                <p:spPr bwMode="auto">
                  <a:xfrm>
                    <a:off x="1978" y="3143"/>
                    <a:ext cx="7" cy="1"/>
                  </a:xfrm>
                  <a:custGeom>
                    <a:avLst/>
                    <a:gdLst>
                      <a:gd name="T0" fmla="*/ 0 w 7"/>
                      <a:gd name="T1" fmla="*/ 1 h 1"/>
                      <a:gd name="T2" fmla="*/ 7 w 7"/>
                      <a:gd name="T3" fmla="*/ 0 h 1"/>
                      <a:gd name="T4" fmla="*/ 7 w 7"/>
                      <a:gd name="T5" fmla="*/ 0 h 1"/>
                      <a:gd name="T6" fmla="*/ 0 w 7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1">
                        <a:moveTo>
                          <a:pt x="0" y="1"/>
                        </a:move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6" name="Freeform 1290"/>
                  <p:cNvSpPr>
                    <a:spLocks/>
                  </p:cNvSpPr>
                  <p:nvPr/>
                </p:nvSpPr>
                <p:spPr bwMode="auto">
                  <a:xfrm>
                    <a:off x="1933" y="3167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7" name="Freeform 1291"/>
                  <p:cNvSpPr>
                    <a:spLocks/>
                  </p:cNvSpPr>
                  <p:nvPr/>
                </p:nvSpPr>
                <p:spPr bwMode="auto">
                  <a:xfrm>
                    <a:off x="1900" y="3151"/>
                    <a:ext cx="12" cy="15"/>
                  </a:xfrm>
                  <a:custGeom>
                    <a:avLst/>
                    <a:gdLst>
                      <a:gd name="T0" fmla="*/ 12 w 12"/>
                      <a:gd name="T1" fmla="*/ 15 h 15"/>
                      <a:gd name="T2" fmla="*/ 12 w 12"/>
                      <a:gd name="T3" fmla="*/ 15 h 15"/>
                      <a:gd name="T4" fmla="*/ 0 w 12"/>
                      <a:gd name="T5" fmla="*/ 0 h 15"/>
                      <a:gd name="T6" fmla="*/ 12 w 12"/>
                      <a:gd name="T7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15">
                        <a:moveTo>
                          <a:pt x="12" y="15"/>
                        </a:moveTo>
                        <a:lnTo>
                          <a:pt x="12" y="15"/>
                        </a:lnTo>
                        <a:lnTo>
                          <a:pt x="0" y="0"/>
                        </a:lnTo>
                        <a:lnTo>
                          <a:pt x="12" y="1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8" name="Freeform 1292"/>
                  <p:cNvSpPr>
                    <a:spLocks/>
                  </p:cNvSpPr>
                  <p:nvPr/>
                </p:nvSpPr>
                <p:spPr bwMode="auto">
                  <a:xfrm>
                    <a:off x="1974" y="2987"/>
                    <a:ext cx="17" cy="14"/>
                  </a:xfrm>
                  <a:custGeom>
                    <a:avLst/>
                    <a:gdLst>
                      <a:gd name="T0" fmla="*/ 15 w 18"/>
                      <a:gd name="T1" fmla="*/ 0 h 14"/>
                      <a:gd name="T2" fmla="*/ 14 w 18"/>
                      <a:gd name="T3" fmla="*/ 1 h 14"/>
                      <a:gd name="T4" fmla="*/ 13 w 18"/>
                      <a:gd name="T5" fmla="*/ 1 h 14"/>
                      <a:gd name="T6" fmla="*/ 13 w 18"/>
                      <a:gd name="T7" fmla="*/ 1 h 14"/>
                      <a:gd name="T8" fmla="*/ 12 w 18"/>
                      <a:gd name="T9" fmla="*/ 1 h 14"/>
                      <a:gd name="T10" fmla="*/ 12 w 18"/>
                      <a:gd name="T11" fmla="*/ 1 h 14"/>
                      <a:gd name="T12" fmla="*/ 11 w 18"/>
                      <a:gd name="T13" fmla="*/ 2 h 14"/>
                      <a:gd name="T14" fmla="*/ 11 w 18"/>
                      <a:gd name="T15" fmla="*/ 2 h 14"/>
                      <a:gd name="T16" fmla="*/ 8 w 18"/>
                      <a:gd name="T17" fmla="*/ 3 h 14"/>
                      <a:gd name="T18" fmla="*/ 8 w 18"/>
                      <a:gd name="T19" fmla="*/ 3 h 14"/>
                      <a:gd name="T20" fmla="*/ 7 w 18"/>
                      <a:gd name="T21" fmla="*/ 3 h 14"/>
                      <a:gd name="T22" fmla="*/ 6 w 18"/>
                      <a:gd name="T23" fmla="*/ 3 h 14"/>
                      <a:gd name="T24" fmla="*/ 6 w 18"/>
                      <a:gd name="T25" fmla="*/ 3 h 14"/>
                      <a:gd name="T26" fmla="*/ 5 w 18"/>
                      <a:gd name="T27" fmla="*/ 3 h 14"/>
                      <a:gd name="T28" fmla="*/ 5 w 18"/>
                      <a:gd name="T29" fmla="*/ 3 h 14"/>
                      <a:gd name="T30" fmla="*/ 4 w 18"/>
                      <a:gd name="T31" fmla="*/ 4 h 14"/>
                      <a:gd name="T32" fmla="*/ 3 w 18"/>
                      <a:gd name="T33" fmla="*/ 9 h 14"/>
                      <a:gd name="T34" fmla="*/ 3 w 18"/>
                      <a:gd name="T35" fmla="*/ 11 h 14"/>
                      <a:gd name="T36" fmla="*/ 1 w 18"/>
                      <a:gd name="T37" fmla="*/ 11 h 14"/>
                      <a:gd name="T38" fmla="*/ 0 w 18"/>
                      <a:gd name="T39" fmla="*/ 12 h 14"/>
                      <a:gd name="T40" fmla="*/ 1 w 18"/>
                      <a:gd name="T41" fmla="*/ 13 h 14"/>
                      <a:gd name="T42" fmla="*/ 1 w 18"/>
                      <a:gd name="T43" fmla="*/ 13 h 14"/>
                      <a:gd name="T44" fmla="*/ 1 w 18"/>
                      <a:gd name="T45" fmla="*/ 14 h 14"/>
                      <a:gd name="T46" fmla="*/ 1 w 18"/>
                      <a:gd name="T47" fmla="*/ 14 h 14"/>
                      <a:gd name="T48" fmla="*/ 2 w 18"/>
                      <a:gd name="T49" fmla="*/ 14 h 14"/>
                      <a:gd name="T50" fmla="*/ 3 w 18"/>
                      <a:gd name="T51" fmla="*/ 14 h 14"/>
                      <a:gd name="T52" fmla="*/ 5 w 18"/>
                      <a:gd name="T53" fmla="*/ 14 h 14"/>
                      <a:gd name="T54" fmla="*/ 8 w 18"/>
                      <a:gd name="T55" fmla="*/ 14 h 14"/>
                      <a:gd name="T56" fmla="*/ 8 w 18"/>
                      <a:gd name="T57" fmla="*/ 13 h 14"/>
                      <a:gd name="T58" fmla="*/ 8 w 18"/>
                      <a:gd name="T59" fmla="*/ 10 h 14"/>
                      <a:gd name="T60" fmla="*/ 10 w 18"/>
                      <a:gd name="T61" fmla="*/ 11 h 14"/>
                      <a:gd name="T62" fmla="*/ 10 w 18"/>
                      <a:gd name="T63" fmla="*/ 11 h 14"/>
                      <a:gd name="T64" fmla="*/ 15 w 18"/>
                      <a:gd name="T65" fmla="*/ 10 h 14"/>
                      <a:gd name="T66" fmla="*/ 15 w 18"/>
                      <a:gd name="T67" fmla="*/ 10 h 14"/>
                      <a:gd name="T68" fmla="*/ 18 w 18"/>
                      <a:gd name="T69" fmla="*/ 10 h 14"/>
                      <a:gd name="T70" fmla="*/ 16 w 18"/>
                      <a:gd name="T71" fmla="*/ 4 h 14"/>
                      <a:gd name="T72" fmla="*/ 15 w 18"/>
                      <a:gd name="T73" fmla="*/ 0 h 14"/>
                      <a:gd name="T74" fmla="*/ 15 w 18"/>
                      <a:gd name="T75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8" h="14">
                        <a:moveTo>
                          <a:pt x="15" y="0"/>
                        </a:moveTo>
                        <a:cubicBezTo>
                          <a:pt x="15" y="0"/>
                          <a:pt x="14" y="1"/>
                          <a:pt x="14" y="1"/>
                        </a:cubicBezTo>
                        <a:cubicBezTo>
                          <a:pt x="14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1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0" y="2"/>
                          <a:pt x="9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4" y="4"/>
                          <a:pt x="4" y="4"/>
                        </a:cubicBezTo>
                        <a:cubicBezTo>
                          <a:pt x="3" y="4"/>
                          <a:pt x="3" y="7"/>
                          <a:pt x="3" y="9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0" y="11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1" y="13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1" y="13"/>
                          <a:pt x="1" y="13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4"/>
                          <a:pt x="3" y="14"/>
                          <a:pt x="3" y="14"/>
                        </a:cubicBezTo>
                        <a:cubicBezTo>
                          <a:pt x="4" y="14"/>
                          <a:pt x="4" y="14"/>
                          <a:pt x="5" y="14"/>
                        </a:cubicBezTo>
                        <a:cubicBezTo>
                          <a:pt x="6" y="14"/>
                          <a:pt x="7" y="14"/>
                          <a:pt x="8" y="14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1" y="11"/>
                          <a:pt x="13" y="11"/>
                          <a:pt x="15" y="10"/>
                        </a:cubicBezTo>
                        <a:cubicBezTo>
                          <a:pt x="15" y="10"/>
                          <a:pt x="15" y="10"/>
                          <a:pt x="15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8"/>
                          <a:pt x="17" y="5"/>
                          <a:pt x="16" y="4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69" name="Freeform 1293"/>
                  <p:cNvSpPr>
                    <a:spLocks/>
                  </p:cNvSpPr>
                  <p:nvPr/>
                </p:nvSpPr>
                <p:spPr bwMode="auto">
                  <a:xfrm>
                    <a:off x="2104" y="2844"/>
                    <a:ext cx="108" cy="143"/>
                  </a:xfrm>
                  <a:custGeom>
                    <a:avLst/>
                    <a:gdLst>
                      <a:gd name="T0" fmla="*/ 22 w 113"/>
                      <a:gd name="T1" fmla="*/ 13 h 150"/>
                      <a:gd name="T2" fmla="*/ 21 w 113"/>
                      <a:gd name="T3" fmla="*/ 14 h 150"/>
                      <a:gd name="T4" fmla="*/ 21 w 113"/>
                      <a:gd name="T5" fmla="*/ 14 h 150"/>
                      <a:gd name="T6" fmla="*/ 21 w 113"/>
                      <a:gd name="T7" fmla="*/ 15 h 150"/>
                      <a:gd name="T8" fmla="*/ 20 w 113"/>
                      <a:gd name="T9" fmla="*/ 15 h 150"/>
                      <a:gd name="T10" fmla="*/ 20 w 113"/>
                      <a:gd name="T11" fmla="*/ 15 h 150"/>
                      <a:gd name="T12" fmla="*/ 26 w 113"/>
                      <a:gd name="T13" fmla="*/ 24 h 150"/>
                      <a:gd name="T14" fmla="*/ 30 w 113"/>
                      <a:gd name="T15" fmla="*/ 28 h 150"/>
                      <a:gd name="T16" fmla="*/ 33 w 113"/>
                      <a:gd name="T17" fmla="*/ 31 h 150"/>
                      <a:gd name="T18" fmla="*/ 56 w 113"/>
                      <a:gd name="T19" fmla="*/ 39 h 150"/>
                      <a:gd name="T20" fmla="*/ 71 w 113"/>
                      <a:gd name="T21" fmla="*/ 42 h 150"/>
                      <a:gd name="T22" fmla="*/ 78 w 113"/>
                      <a:gd name="T23" fmla="*/ 45 h 150"/>
                      <a:gd name="T24" fmla="*/ 76 w 113"/>
                      <a:gd name="T25" fmla="*/ 48 h 150"/>
                      <a:gd name="T26" fmla="*/ 47 w 113"/>
                      <a:gd name="T27" fmla="*/ 78 h 150"/>
                      <a:gd name="T28" fmla="*/ 39 w 113"/>
                      <a:gd name="T29" fmla="*/ 81 h 150"/>
                      <a:gd name="T30" fmla="*/ 37 w 113"/>
                      <a:gd name="T31" fmla="*/ 81 h 150"/>
                      <a:gd name="T32" fmla="*/ 33 w 113"/>
                      <a:gd name="T33" fmla="*/ 81 h 150"/>
                      <a:gd name="T34" fmla="*/ 23 w 113"/>
                      <a:gd name="T35" fmla="*/ 86 h 150"/>
                      <a:gd name="T36" fmla="*/ 18 w 113"/>
                      <a:gd name="T37" fmla="*/ 89 h 150"/>
                      <a:gd name="T38" fmla="*/ 18 w 113"/>
                      <a:gd name="T39" fmla="*/ 89 h 150"/>
                      <a:gd name="T40" fmla="*/ 16 w 113"/>
                      <a:gd name="T41" fmla="*/ 89 h 150"/>
                      <a:gd name="T42" fmla="*/ 16 w 113"/>
                      <a:gd name="T43" fmla="*/ 89 h 150"/>
                      <a:gd name="T44" fmla="*/ 14 w 113"/>
                      <a:gd name="T45" fmla="*/ 89 h 150"/>
                      <a:gd name="T46" fmla="*/ 13 w 113"/>
                      <a:gd name="T47" fmla="*/ 89 h 150"/>
                      <a:gd name="T48" fmla="*/ 12 w 113"/>
                      <a:gd name="T49" fmla="*/ 90 h 150"/>
                      <a:gd name="T50" fmla="*/ 11 w 113"/>
                      <a:gd name="T51" fmla="*/ 90 h 150"/>
                      <a:gd name="T52" fmla="*/ 10 w 113"/>
                      <a:gd name="T53" fmla="*/ 90 h 150"/>
                      <a:gd name="T54" fmla="*/ 5 w 113"/>
                      <a:gd name="T55" fmla="*/ 97 h 150"/>
                      <a:gd name="T56" fmla="*/ 0 w 113"/>
                      <a:gd name="T57" fmla="*/ 105 h 150"/>
                      <a:gd name="T58" fmla="*/ 1 w 113"/>
                      <a:gd name="T59" fmla="*/ 144 h 150"/>
                      <a:gd name="T60" fmla="*/ 5 w 113"/>
                      <a:gd name="T61" fmla="*/ 150 h 150"/>
                      <a:gd name="T62" fmla="*/ 19 w 113"/>
                      <a:gd name="T63" fmla="*/ 135 h 150"/>
                      <a:gd name="T64" fmla="*/ 28 w 113"/>
                      <a:gd name="T65" fmla="*/ 126 h 150"/>
                      <a:gd name="T66" fmla="*/ 48 w 113"/>
                      <a:gd name="T67" fmla="*/ 110 h 150"/>
                      <a:gd name="T68" fmla="*/ 76 w 113"/>
                      <a:gd name="T69" fmla="*/ 83 h 150"/>
                      <a:gd name="T70" fmla="*/ 88 w 113"/>
                      <a:gd name="T71" fmla="*/ 63 h 150"/>
                      <a:gd name="T72" fmla="*/ 99 w 113"/>
                      <a:gd name="T73" fmla="*/ 45 h 150"/>
                      <a:gd name="T74" fmla="*/ 109 w 113"/>
                      <a:gd name="T75" fmla="*/ 24 h 150"/>
                      <a:gd name="T76" fmla="*/ 110 w 113"/>
                      <a:gd name="T77" fmla="*/ 15 h 150"/>
                      <a:gd name="T78" fmla="*/ 113 w 113"/>
                      <a:gd name="T79" fmla="*/ 4 h 150"/>
                      <a:gd name="T80" fmla="*/ 112 w 113"/>
                      <a:gd name="T81" fmla="*/ 0 h 150"/>
                      <a:gd name="T82" fmla="*/ 109 w 113"/>
                      <a:gd name="T83" fmla="*/ 1 h 150"/>
                      <a:gd name="T84" fmla="*/ 82 w 113"/>
                      <a:gd name="T85" fmla="*/ 9 h 150"/>
                      <a:gd name="T86" fmla="*/ 65 w 113"/>
                      <a:gd name="T87" fmla="*/ 13 h 150"/>
                      <a:gd name="T88" fmla="*/ 59 w 113"/>
                      <a:gd name="T89" fmla="*/ 15 h 150"/>
                      <a:gd name="T90" fmla="*/ 57 w 113"/>
                      <a:gd name="T91" fmla="*/ 15 h 150"/>
                      <a:gd name="T92" fmla="*/ 54 w 113"/>
                      <a:gd name="T93" fmla="*/ 15 h 150"/>
                      <a:gd name="T94" fmla="*/ 51 w 113"/>
                      <a:gd name="T95" fmla="*/ 15 h 150"/>
                      <a:gd name="T96" fmla="*/ 39 w 113"/>
                      <a:gd name="T97" fmla="*/ 20 h 150"/>
                      <a:gd name="T98" fmla="*/ 29 w 113"/>
                      <a:gd name="T99" fmla="*/ 13 h 150"/>
                      <a:gd name="T100" fmla="*/ 25 w 113"/>
                      <a:gd name="T101" fmla="*/ 9 h 150"/>
                      <a:gd name="T102" fmla="*/ 24 w 113"/>
                      <a:gd name="T103" fmla="*/ 10 h 150"/>
                      <a:gd name="T104" fmla="*/ 24 w 113"/>
                      <a:gd name="T105" fmla="*/ 10 h 150"/>
                      <a:gd name="T106" fmla="*/ 22 w 113"/>
                      <a:gd name="T107" fmla="*/ 13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113" h="150">
                        <a:moveTo>
                          <a:pt x="22" y="13"/>
                        </a:moveTo>
                        <a:cubicBezTo>
                          <a:pt x="22" y="13"/>
                          <a:pt x="21" y="13"/>
                          <a:pt x="21" y="14"/>
                        </a:cubicBezTo>
                        <a:cubicBezTo>
                          <a:pt x="21" y="14"/>
                          <a:pt x="21" y="14"/>
                          <a:pt x="21" y="14"/>
                        </a:cubicBezTo>
                        <a:cubicBezTo>
                          <a:pt x="21" y="14"/>
                          <a:pt x="21" y="15"/>
                          <a:pt x="21" y="15"/>
                        </a:cubicBezTo>
                        <a:cubicBezTo>
                          <a:pt x="21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2" y="18"/>
                          <a:pt x="25" y="24"/>
                          <a:pt x="26" y="24"/>
                        </a:cubicBezTo>
                        <a:cubicBezTo>
                          <a:pt x="28" y="25"/>
                          <a:pt x="29" y="26"/>
                          <a:pt x="30" y="28"/>
                        </a:cubicBezTo>
                        <a:cubicBezTo>
                          <a:pt x="31" y="29"/>
                          <a:pt x="33" y="31"/>
                          <a:pt x="33" y="31"/>
                        </a:cubicBezTo>
                        <a:cubicBezTo>
                          <a:pt x="36" y="32"/>
                          <a:pt x="48" y="36"/>
                          <a:pt x="56" y="39"/>
                        </a:cubicBezTo>
                        <a:cubicBezTo>
                          <a:pt x="65" y="42"/>
                          <a:pt x="70" y="42"/>
                          <a:pt x="71" y="42"/>
                        </a:cubicBezTo>
                        <a:cubicBezTo>
                          <a:pt x="73" y="42"/>
                          <a:pt x="77" y="43"/>
                          <a:pt x="78" y="45"/>
                        </a:cubicBezTo>
                        <a:cubicBezTo>
                          <a:pt x="78" y="46"/>
                          <a:pt x="78" y="47"/>
                          <a:pt x="76" y="48"/>
                        </a:cubicBezTo>
                        <a:cubicBezTo>
                          <a:pt x="74" y="50"/>
                          <a:pt x="50" y="74"/>
                          <a:pt x="47" y="78"/>
                        </a:cubicBezTo>
                        <a:cubicBezTo>
                          <a:pt x="44" y="81"/>
                          <a:pt x="42" y="81"/>
                          <a:pt x="39" y="81"/>
                        </a:cubicBezTo>
                        <a:cubicBezTo>
                          <a:pt x="39" y="81"/>
                          <a:pt x="38" y="81"/>
                          <a:pt x="37" y="81"/>
                        </a:cubicBezTo>
                        <a:cubicBezTo>
                          <a:pt x="36" y="81"/>
                          <a:pt x="34" y="81"/>
                          <a:pt x="33" y="81"/>
                        </a:cubicBezTo>
                        <a:cubicBezTo>
                          <a:pt x="29" y="81"/>
                          <a:pt x="25" y="84"/>
                          <a:pt x="23" y="86"/>
                        </a:cubicBezTo>
                        <a:cubicBezTo>
                          <a:pt x="21" y="88"/>
                          <a:pt x="19" y="89"/>
                          <a:pt x="18" y="89"/>
                        </a:cubicBezTo>
                        <a:cubicBezTo>
                          <a:pt x="18" y="89"/>
                          <a:pt x="18" y="89"/>
                          <a:pt x="18" y="89"/>
                        </a:cubicBezTo>
                        <a:cubicBezTo>
                          <a:pt x="17" y="89"/>
                          <a:pt x="17" y="89"/>
                          <a:pt x="16" y="89"/>
                        </a:cubicBezTo>
                        <a:cubicBezTo>
                          <a:pt x="16" y="89"/>
                          <a:pt x="16" y="89"/>
                          <a:pt x="16" y="89"/>
                        </a:cubicBezTo>
                        <a:cubicBezTo>
                          <a:pt x="15" y="89"/>
                          <a:pt x="15" y="89"/>
                          <a:pt x="14" y="89"/>
                        </a:cubicBezTo>
                        <a:cubicBezTo>
                          <a:pt x="14" y="89"/>
                          <a:pt x="14" y="89"/>
                          <a:pt x="13" y="89"/>
                        </a:cubicBezTo>
                        <a:cubicBezTo>
                          <a:pt x="13" y="90"/>
                          <a:pt x="13" y="90"/>
                          <a:pt x="12" y="90"/>
                        </a:cubicBezTo>
                        <a:cubicBezTo>
                          <a:pt x="12" y="90"/>
                          <a:pt x="11" y="90"/>
                          <a:pt x="11" y="90"/>
                        </a:cubicBezTo>
                        <a:cubicBezTo>
                          <a:pt x="11" y="90"/>
                          <a:pt x="10" y="90"/>
                          <a:pt x="10" y="90"/>
                        </a:cubicBezTo>
                        <a:cubicBezTo>
                          <a:pt x="5" y="97"/>
                          <a:pt x="5" y="97"/>
                          <a:pt x="5" y="9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1" y="144"/>
                          <a:pt x="1" y="144"/>
                          <a:pt x="1" y="144"/>
                        </a:cubicBezTo>
                        <a:cubicBezTo>
                          <a:pt x="5" y="150"/>
                          <a:pt x="5" y="150"/>
                          <a:pt x="5" y="150"/>
                        </a:cubicBezTo>
                        <a:cubicBezTo>
                          <a:pt x="8" y="146"/>
                          <a:pt x="13" y="141"/>
                          <a:pt x="19" y="135"/>
                        </a:cubicBezTo>
                        <a:cubicBezTo>
                          <a:pt x="22" y="132"/>
                          <a:pt x="25" y="129"/>
                          <a:pt x="28" y="126"/>
                        </a:cubicBezTo>
                        <a:cubicBezTo>
                          <a:pt x="38" y="116"/>
                          <a:pt x="43" y="113"/>
                          <a:pt x="48" y="110"/>
                        </a:cubicBezTo>
                        <a:cubicBezTo>
                          <a:pt x="53" y="108"/>
                          <a:pt x="66" y="95"/>
                          <a:pt x="76" y="83"/>
                        </a:cubicBezTo>
                        <a:cubicBezTo>
                          <a:pt x="81" y="77"/>
                          <a:pt x="87" y="68"/>
                          <a:pt x="88" y="63"/>
                        </a:cubicBezTo>
                        <a:cubicBezTo>
                          <a:pt x="89" y="58"/>
                          <a:pt x="94" y="51"/>
                          <a:pt x="99" y="45"/>
                        </a:cubicBezTo>
                        <a:cubicBezTo>
                          <a:pt x="103" y="40"/>
                          <a:pt x="109" y="27"/>
                          <a:pt x="109" y="24"/>
                        </a:cubicBezTo>
                        <a:cubicBezTo>
                          <a:pt x="109" y="22"/>
                          <a:pt x="109" y="19"/>
                          <a:pt x="110" y="15"/>
                        </a:cubicBezTo>
                        <a:cubicBezTo>
                          <a:pt x="111" y="12"/>
                          <a:pt x="112" y="8"/>
                          <a:pt x="113" y="4"/>
                        </a:cubicBezTo>
                        <a:cubicBezTo>
                          <a:pt x="113" y="2"/>
                          <a:pt x="112" y="1"/>
                          <a:pt x="112" y="0"/>
                        </a:cubicBezTo>
                        <a:cubicBezTo>
                          <a:pt x="111" y="0"/>
                          <a:pt x="110" y="0"/>
                          <a:pt x="109" y="1"/>
                        </a:cubicBezTo>
                        <a:cubicBezTo>
                          <a:pt x="106" y="7"/>
                          <a:pt x="89" y="9"/>
                          <a:pt x="82" y="9"/>
                        </a:cubicBezTo>
                        <a:cubicBezTo>
                          <a:pt x="74" y="9"/>
                          <a:pt x="68" y="10"/>
                          <a:pt x="65" y="13"/>
                        </a:cubicBezTo>
                        <a:cubicBezTo>
                          <a:pt x="64" y="15"/>
                          <a:pt x="61" y="15"/>
                          <a:pt x="59" y="15"/>
                        </a:cubicBezTo>
                        <a:cubicBezTo>
                          <a:pt x="58" y="15"/>
                          <a:pt x="57" y="15"/>
                          <a:pt x="57" y="15"/>
                        </a:cubicBezTo>
                        <a:cubicBezTo>
                          <a:pt x="56" y="15"/>
                          <a:pt x="55" y="15"/>
                          <a:pt x="54" y="15"/>
                        </a:cubicBezTo>
                        <a:cubicBezTo>
                          <a:pt x="52" y="15"/>
                          <a:pt x="51" y="15"/>
                          <a:pt x="51" y="15"/>
                        </a:cubicBezTo>
                        <a:cubicBezTo>
                          <a:pt x="49" y="18"/>
                          <a:pt x="44" y="20"/>
                          <a:pt x="39" y="20"/>
                        </a:cubicBezTo>
                        <a:cubicBezTo>
                          <a:pt x="34" y="20"/>
                          <a:pt x="31" y="17"/>
                          <a:pt x="29" y="13"/>
                        </a:cubicBezTo>
                        <a:cubicBezTo>
                          <a:pt x="28" y="11"/>
                          <a:pt x="27" y="10"/>
                          <a:pt x="25" y="9"/>
                        </a:cubicBezTo>
                        <a:cubicBezTo>
                          <a:pt x="25" y="9"/>
                          <a:pt x="25" y="9"/>
                          <a:pt x="24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cubicBezTo>
                          <a:pt x="23" y="11"/>
                          <a:pt x="22" y="12"/>
                          <a:pt x="22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0" name="Freeform 1294"/>
                  <p:cNvSpPr>
                    <a:spLocks/>
                  </p:cNvSpPr>
                  <p:nvPr/>
                </p:nvSpPr>
                <p:spPr bwMode="auto">
                  <a:xfrm>
                    <a:off x="1534" y="2568"/>
                    <a:ext cx="119" cy="96"/>
                  </a:xfrm>
                  <a:custGeom>
                    <a:avLst/>
                    <a:gdLst>
                      <a:gd name="T0" fmla="*/ 40 w 125"/>
                      <a:gd name="T1" fmla="*/ 94 h 100"/>
                      <a:gd name="T2" fmla="*/ 40 w 125"/>
                      <a:gd name="T3" fmla="*/ 92 h 100"/>
                      <a:gd name="T4" fmla="*/ 40 w 125"/>
                      <a:gd name="T5" fmla="*/ 91 h 100"/>
                      <a:gd name="T6" fmla="*/ 40 w 125"/>
                      <a:gd name="T7" fmla="*/ 90 h 100"/>
                      <a:gd name="T8" fmla="*/ 40 w 125"/>
                      <a:gd name="T9" fmla="*/ 90 h 100"/>
                      <a:gd name="T10" fmla="*/ 59 w 125"/>
                      <a:gd name="T11" fmla="*/ 77 h 100"/>
                      <a:gd name="T12" fmla="*/ 64 w 125"/>
                      <a:gd name="T13" fmla="*/ 76 h 100"/>
                      <a:gd name="T14" fmla="*/ 73 w 125"/>
                      <a:gd name="T15" fmla="*/ 72 h 100"/>
                      <a:gd name="T16" fmla="*/ 81 w 125"/>
                      <a:gd name="T17" fmla="*/ 67 h 100"/>
                      <a:gd name="T18" fmla="*/ 91 w 125"/>
                      <a:gd name="T19" fmla="*/ 62 h 100"/>
                      <a:gd name="T20" fmla="*/ 96 w 125"/>
                      <a:gd name="T21" fmla="*/ 59 h 100"/>
                      <a:gd name="T22" fmla="*/ 96 w 125"/>
                      <a:gd name="T23" fmla="*/ 54 h 100"/>
                      <a:gd name="T24" fmla="*/ 100 w 125"/>
                      <a:gd name="T25" fmla="*/ 49 h 100"/>
                      <a:gd name="T26" fmla="*/ 106 w 125"/>
                      <a:gd name="T27" fmla="*/ 47 h 100"/>
                      <a:gd name="T28" fmla="*/ 122 w 125"/>
                      <a:gd name="T29" fmla="*/ 44 h 100"/>
                      <a:gd name="T30" fmla="*/ 125 w 125"/>
                      <a:gd name="T31" fmla="*/ 42 h 100"/>
                      <a:gd name="T32" fmla="*/ 120 w 125"/>
                      <a:gd name="T33" fmla="*/ 28 h 100"/>
                      <a:gd name="T34" fmla="*/ 117 w 125"/>
                      <a:gd name="T35" fmla="*/ 14 h 100"/>
                      <a:gd name="T36" fmla="*/ 116 w 125"/>
                      <a:gd name="T37" fmla="*/ 12 h 100"/>
                      <a:gd name="T38" fmla="*/ 116 w 125"/>
                      <a:gd name="T39" fmla="*/ 11 h 100"/>
                      <a:gd name="T40" fmla="*/ 104 w 125"/>
                      <a:gd name="T41" fmla="*/ 8 h 100"/>
                      <a:gd name="T42" fmla="*/ 99 w 125"/>
                      <a:gd name="T43" fmla="*/ 8 h 100"/>
                      <a:gd name="T44" fmla="*/ 83 w 125"/>
                      <a:gd name="T45" fmla="*/ 5 h 100"/>
                      <a:gd name="T46" fmla="*/ 75 w 125"/>
                      <a:gd name="T47" fmla="*/ 1 h 100"/>
                      <a:gd name="T48" fmla="*/ 64 w 125"/>
                      <a:gd name="T49" fmla="*/ 23 h 100"/>
                      <a:gd name="T50" fmla="*/ 41 w 125"/>
                      <a:gd name="T51" fmla="*/ 36 h 100"/>
                      <a:gd name="T52" fmla="*/ 35 w 125"/>
                      <a:gd name="T53" fmla="*/ 45 h 100"/>
                      <a:gd name="T54" fmla="*/ 32 w 125"/>
                      <a:gd name="T55" fmla="*/ 67 h 100"/>
                      <a:gd name="T56" fmla="*/ 18 w 125"/>
                      <a:gd name="T57" fmla="*/ 88 h 100"/>
                      <a:gd name="T58" fmla="*/ 0 w 125"/>
                      <a:gd name="T59" fmla="*/ 99 h 100"/>
                      <a:gd name="T60" fmla="*/ 34 w 125"/>
                      <a:gd name="T61" fmla="*/ 99 h 100"/>
                      <a:gd name="T62" fmla="*/ 36 w 125"/>
                      <a:gd name="T63" fmla="*/ 99 h 100"/>
                      <a:gd name="T64" fmla="*/ 38 w 125"/>
                      <a:gd name="T65" fmla="*/ 100 h 100"/>
                      <a:gd name="T66" fmla="*/ 40 w 125"/>
                      <a:gd name="T67" fmla="*/ 100 h 100"/>
                      <a:gd name="T68" fmla="*/ 40 w 125"/>
                      <a:gd name="T69" fmla="*/ 94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25" h="100">
                        <a:moveTo>
                          <a:pt x="40" y="94"/>
                        </a:moveTo>
                        <a:cubicBezTo>
                          <a:pt x="40" y="94"/>
                          <a:pt x="40" y="94"/>
                          <a:pt x="40" y="94"/>
                        </a:cubicBezTo>
                        <a:cubicBezTo>
                          <a:pt x="40" y="93"/>
                          <a:pt x="40" y="93"/>
                          <a:pt x="40" y="93"/>
                        </a:cubicBezTo>
                        <a:cubicBezTo>
                          <a:pt x="40" y="92"/>
                          <a:pt x="40" y="92"/>
                          <a:pt x="40" y="92"/>
                        </a:cubicBezTo>
                        <a:cubicBezTo>
                          <a:pt x="40" y="92"/>
                          <a:pt x="40" y="92"/>
                          <a:pt x="40" y="92"/>
                        </a:cubicBezTo>
                        <a:cubicBezTo>
                          <a:pt x="40" y="91"/>
                          <a:pt x="40" y="91"/>
                          <a:pt x="40" y="91"/>
                        </a:cubicBezTo>
                        <a:cubicBezTo>
                          <a:pt x="40" y="91"/>
                          <a:pt x="40" y="91"/>
                          <a:pt x="40" y="91"/>
                        </a:cubicBezTo>
                        <a:cubicBezTo>
                          <a:pt x="40" y="91"/>
                          <a:pt x="40" y="91"/>
                          <a:pt x="40" y="90"/>
                        </a:cubicBezTo>
                        <a:cubicBezTo>
                          <a:pt x="40" y="90"/>
                          <a:pt x="40" y="90"/>
                          <a:pt x="40" y="90"/>
                        </a:cubicBezTo>
                        <a:cubicBezTo>
                          <a:pt x="40" y="90"/>
                          <a:pt x="40" y="90"/>
                          <a:pt x="40" y="90"/>
                        </a:cubicBezTo>
                        <a:cubicBezTo>
                          <a:pt x="40" y="90"/>
                          <a:pt x="40" y="90"/>
                          <a:pt x="40" y="90"/>
                        </a:cubicBezTo>
                        <a:cubicBezTo>
                          <a:pt x="40" y="89"/>
                          <a:pt x="40" y="87"/>
                          <a:pt x="59" y="77"/>
                        </a:cubicBezTo>
                        <a:cubicBezTo>
                          <a:pt x="60" y="76"/>
                          <a:pt x="61" y="76"/>
                          <a:pt x="63" y="76"/>
                        </a:cubicBezTo>
                        <a:cubicBezTo>
                          <a:pt x="64" y="76"/>
                          <a:pt x="64" y="76"/>
                          <a:pt x="64" y="76"/>
                        </a:cubicBezTo>
                        <a:cubicBezTo>
                          <a:pt x="65" y="76"/>
                          <a:pt x="65" y="76"/>
                          <a:pt x="65" y="76"/>
                        </a:cubicBezTo>
                        <a:cubicBezTo>
                          <a:pt x="65" y="72"/>
                          <a:pt x="70" y="72"/>
                          <a:pt x="73" y="72"/>
                        </a:cubicBezTo>
                        <a:cubicBezTo>
                          <a:pt x="74" y="72"/>
                          <a:pt x="76" y="72"/>
                          <a:pt x="77" y="72"/>
                        </a:cubicBezTo>
                        <a:cubicBezTo>
                          <a:pt x="79" y="72"/>
                          <a:pt x="81" y="70"/>
                          <a:pt x="81" y="67"/>
                        </a:cubicBezTo>
                        <a:cubicBezTo>
                          <a:pt x="81" y="63"/>
                          <a:pt x="86" y="63"/>
                          <a:pt x="89" y="63"/>
                        </a:cubicBezTo>
                        <a:cubicBezTo>
                          <a:pt x="90" y="63"/>
                          <a:pt x="90" y="63"/>
                          <a:pt x="91" y="62"/>
                        </a:cubicBezTo>
                        <a:cubicBezTo>
                          <a:pt x="92" y="62"/>
                          <a:pt x="92" y="62"/>
                          <a:pt x="93" y="61"/>
                        </a:cubicBezTo>
                        <a:cubicBezTo>
                          <a:pt x="93" y="61"/>
                          <a:pt x="94" y="59"/>
                          <a:pt x="96" y="59"/>
                        </a:cubicBezTo>
                        <a:cubicBezTo>
                          <a:pt x="96" y="59"/>
                          <a:pt x="96" y="58"/>
                          <a:pt x="96" y="57"/>
                        </a:cubicBezTo>
                        <a:cubicBezTo>
                          <a:pt x="96" y="56"/>
                          <a:pt x="96" y="55"/>
                          <a:pt x="96" y="54"/>
                        </a:cubicBezTo>
                        <a:cubicBezTo>
                          <a:pt x="96" y="52"/>
                          <a:pt x="96" y="49"/>
                          <a:pt x="99" y="49"/>
                        </a:cubicBezTo>
                        <a:cubicBezTo>
                          <a:pt x="100" y="49"/>
                          <a:pt x="100" y="49"/>
                          <a:pt x="100" y="49"/>
                        </a:cubicBezTo>
                        <a:cubicBezTo>
                          <a:pt x="101" y="49"/>
                          <a:pt x="101" y="49"/>
                          <a:pt x="102" y="49"/>
                        </a:cubicBezTo>
                        <a:cubicBezTo>
                          <a:pt x="104" y="49"/>
                          <a:pt x="106" y="48"/>
                          <a:pt x="106" y="47"/>
                        </a:cubicBezTo>
                        <a:cubicBezTo>
                          <a:pt x="106" y="44"/>
                          <a:pt x="111" y="44"/>
                          <a:pt x="114" y="44"/>
                        </a:cubicBezTo>
                        <a:cubicBezTo>
                          <a:pt x="117" y="44"/>
                          <a:pt x="120" y="44"/>
                          <a:pt x="122" y="44"/>
                        </a:cubicBezTo>
                        <a:cubicBezTo>
                          <a:pt x="123" y="44"/>
                          <a:pt x="124" y="44"/>
                          <a:pt x="125" y="44"/>
                        </a:cubicBezTo>
                        <a:cubicBezTo>
                          <a:pt x="125" y="44"/>
                          <a:pt x="125" y="43"/>
                          <a:pt x="125" y="42"/>
                        </a:cubicBezTo>
                        <a:cubicBezTo>
                          <a:pt x="125" y="40"/>
                          <a:pt x="123" y="37"/>
                          <a:pt x="122" y="36"/>
                        </a:cubicBezTo>
                        <a:cubicBezTo>
                          <a:pt x="119" y="36"/>
                          <a:pt x="120" y="32"/>
                          <a:pt x="120" y="28"/>
                        </a:cubicBezTo>
                        <a:cubicBezTo>
                          <a:pt x="120" y="27"/>
                          <a:pt x="120" y="25"/>
                          <a:pt x="120" y="24"/>
                        </a:cubicBezTo>
                        <a:cubicBezTo>
                          <a:pt x="120" y="19"/>
                          <a:pt x="119" y="16"/>
                          <a:pt x="117" y="14"/>
                        </a:cubicBezTo>
                        <a:cubicBezTo>
                          <a:pt x="117" y="13"/>
                          <a:pt x="117" y="13"/>
                          <a:pt x="117" y="12"/>
                        </a:cubicBezTo>
                        <a:cubicBezTo>
                          <a:pt x="117" y="12"/>
                          <a:pt x="116" y="12"/>
                          <a:pt x="116" y="12"/>
                        </a:cubicBezTo>
                        <a:cubicBezTo>
                          <a:pt x="116" y="12"/>
                          <a:pt x="116" y="11"/>
                          <a:pt x="116" y="11"/>
                        </a:cubicBezTo>
                        <a:cubicBezTo>
                          <a:pt x="116" y="11"/>
                          <a:pt x="116" y="11"/>
                          <a:pt x="116" y="11"/>
                        </a:cubicBezTo>
                        <a:cubicBezTo>
                          <a:pt x="114" y="11"/>
                          <a:pt x="112" y="10"/>
                          <a:pt x="110" y="9"/>
                        </a:cubicBezTo>
                        <a:cubicBezTo>
                          <a:pt x="108" y="9"/>
                          <a:pt x="106" y="8"/>
                          <a:pt x="104" y="8"/>
                        </a:cubicBezTo>
                        <a:cubicBezTo>
                          <a:pt x="103" y="8"/>
                          <a:pt x="103" y="8"/>
                          <a:pt x="103" y="8"/>
                        </a:cubicBezTo>
                        <a:cubicBezTo>
                          <a:pt x="102" y="8"/>
                          <a:pt x="100" y="8"/>
                          <a:pt x="99" y="8"/>
                        </a:cubicBezTo>
                        <a:cubicBezTo>
                          <a:pt x="97" y="8"/>
                          <a:pt x="95" y="9"/>
                          <a:pt x="93" y="9"/>
                        </a:cubicBezTo>
                        <a:cubicBezTo>
                          <a:pt x="90" y="9"/>
                          <a:pt x="86" y="8"/>
                          <a:pt x="83" y="5"/>
                        </a:cubicBezTo>
                        <a:cubicBezTo>
                          <a:pt x="80" y="2"/>
                          <a:pt x="78" y="0"/>
                          <a:pt x="77" y="0"/>
                        </a:cubicBezTo>
                        <a:cubicBezTo>
                          <a:pt x="76" y="0"/>
                          <a:pt x="76" y="0"/>
                          <a:pt x="75" y="1"/>
                        </a:cubicBezTo>
                        <a:cubicBezTo>
                          <a:pt x="74" y="2"/>
                          <a:pt x="71" y="9"/>
                          <a:pt x="69" y="13"/>
                        </a:cubicBezTo>
                        <a:cubicBezTo>
                          <a:pt x="67" y="17"/>
                          <a:pt x="65" y="21"/>
                          <a:pt x="64" y="23"/>
                        </a:cubicBezTo>
                        <a:cubicBezTo>
                          <a:pt x="60" y="28"/>
                          <a:pt x="50" y="32"/>
                          <a:pt x="45" y="32"/>
                        </a:cubicBezTo>
                        <a:cubicBezTo>
                          <a:pt x="43" y="32"/>
                          <a:pt x="43" y="33"/>
                          <a:pt x="41" y="36"/>
                        </a:cubicBezTo>
                        <a:cubicBezTo>
                          <a:pt x="40" y="38"/>
                          <a:pt x="39" y="40"/>
                          <a:pt x="38" y="41"/>
                        </a:cubicBezTo>
                        <a:cubicBezTo>
                          <a:pt x="36" y="42"/>
                          <a:pt x="36" y="44"/>
                          <a:pt x="35" y="45"/>
                        </a:cubicBezTo>
                        <a:cubicBezTo>
                          <a:pt x="35" y="47"/>
                          <a:pt x="34" y="50"/>
                          <a:pt x="31" y="52"/>
                        </a:cubicBezTo>
                        <a:cubicBezTo>
                          <a:pt x="28" y="54"/>
                          <a:pt x="30" y="63"/>
                          <a:pt x="32" y="67"/>
                        </a:cubicBezTo>
                        <a:cubicBezTo>
                          <a:pt x="32" y="68"/>
                          <a:pt x="32" y="69"/>
                          <a:pt x="32" y="71"/>
                        </a:cubicBezTo>
                        <a:cubicBezTo>
                          <a:pt x="31" y="76"/>
                          <a:pt x="23" y="85"/>
                          <a:pt x="18" y="88"/>
                        </a:cubicBezTo>
                        <a:cubicBezTo>
                          <a:pt x="16" y="89"/>
                          <a:pt x="14" y="90"/>
                          <a:pt x="13" y="92"/>
                        </a:cubicBezTo>
                        <a:cubicBezTo>
                          <a:pt x="10" y="95"/>
                          <a:pt x="7" y="98"/>
                          <a:pt x="0" y="99"/>
                        </a:cubicBezTo>
                        <a:cubicBezTo>
                          <a:pt x="0" y="99"/>
                          <a:pt x="0" y="99"/>
                          <a:pt x="0" y="99"/>
                        </a:cubicBezTo>
                        <a:cubicBezTo>
                          <a:pt x="34" y="99"/>
                          <a:pt x="34" y="99"/>
                          <a:pt x="34" y="99"/>
                        </a:cubicBezTo>
                        <a:cubicBezTo>
                          <a:pt x="35" y="99"/>
                          <a:pt x="35" y="99"/>
                          <a:pt x="36" y="99"/>
                        </a:cubicBezTo>
                        <a:cubicBezTo>
                          <a:pt x="36" y="99"/>
                          <a:pt x="36" y="99"/>
                          <a:pt x="36" y="99"/>
                        </a:cubicBezTo>
                        <a:cubicBezTo>
                          <a:pt x="37" y="99"/>
                          <a:pt x="37" y="99"/>
                          <a:pt x="38" y="99"/>
                        </a:cubicBezTo>
                        <a:cubicBezTo>
                          <a:pt x="38" y="99"/>
                          <a:pt x="38" y="99"/>
                          <a:pt x="38" y="100"/>
                        </a:cubicBezTo>
                        <a:cubicBezTo>
                          <a:pt x="38" y="100"/>
                          <a:pt x="39" y="100"/>
                          <a:pt x="39" y="100"/>
                        </a:cubicBezTo>
                        <a:cubicBezTo>
                          <a:pt x="39" y="100"/>
                          <a:pt x="39" y="100"/>
                          <a:pt x="40" y="100"/>
                        </a:cubicBezTo>
                        <a:cubicBezTo>
                          <a:pt x="40" y="100"/>
                          <a:pt x="40" y="100"/>
                          <a:pt x="40" y="100"/>
                        </a:cubicBezTo>
                        <a:cubicBezTo>
                          <a:pt x="40" y="97"/>
                          <a:pt x="40" y="95"/>
                          <a:pt x="40" y="9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1" name="Freeform 1295"/>
                  <p:cNvSpPr>
                    <a:spLocks/>
                  </p:cNvSpPr>
                  <p:nvPr/>
                </p:nvSpPr>
                <p:spPr bwMode="auto">
                  <a:xfrm>
                    <a:off x="1751" y="2550"/>
                    <a:ext cx="40" cy="81"/>
                  </a:xfrm>
                  <a:custGeom>
                    <a:avLst/>
                    <a:gdLst>
                      <a:gd name="T0" fmla="*/ 25 w 42"/>
                      <a:gd name="T1" fmla="*/ 85 h 85"/>
                      <a:gd name="T2" fmla="*/ 26 w 42"/>
                      <a:gd name="T3" fmla="*/ 83 h 85"/>
                      <a:gd name="T4" fmla="*/ 29 w 42"/>
                      <a:gd name="T5" fmla="*/ 69 h 85"/>
                      <a:gd name="T6" fmla="*/ 39 w 42"/>
                      <a:gd name="T7" fmla="*/ 60 h 85"/>
                      <a:gd name="T8" fmla="*/ 42 w 42"/>
                      <a:gd name="T9" fmla="*/ 59 h 85"/>
                      <a:gd name="T10" fmla="*/ 42 w 42"/>
                      <a:gd name="T11" fmla="*/ 57 h 85"/>
                      <a:gd name="T12" fmla="*/ 42 w 42"/>
                      <a:gd name="T13" fmla="*/ 54 h 85"/>
                      <a:gd name="T14" fmla="*/ 37 w 42"/>
                      <a:gd name="T15" fmla="*/ 46 h 85"/>
                      <a:gd name="T16" fmla="*/ 30 w 42"/>
                      <a:gd name="T17" fmla="*/ 34 h 85"/>
                      <a:gd name="T18" fmla="*/ 37 w 42"/>
                      <a:gd name="T19" fmla="*/ 25 h 85"/>
                      <a:gd name="T20" fmla="*/ 31 w 42"/>
                      <a:gd name="T21" fmla="*/ 14 h 85"/>
                      <a:gd name="T22" fmla="*/ 36 w 42"/>
                      <a:gd name="T23" fmla="*/ 6 h 85"/>
                      <a:gd name="T24" fmla="*/ 34 w 42"/>
                      <a:gd name="T25" fmla="*/ 7 h 85"/>
                      <a:gd name="T26" fmla="*/ 24 w 42"/>
                      <a:gd name="T27" fmla="*/ 0 h 85"/>
                      <a:gd name="T28" fmla="*/ 11 w 42"/>
                      <a:gd name="T29" fmla="*/ 5 h 85"/>
                      <a:gd name="T30" fmla="*/ 11 w 42"/>
                      <a:gd name="T31" fmla="*/ 8 h 85"/>
                      <a:gd name="T32" fmla="*/ 11 w 42"/>
                      <a:gd name="T33" fmla="*/ 11 h 85"/>
                      <a:gd name="T34" fmla="*/ 10 w 42"/>
                      <a:gd name="T35" fmla="*/ 14 h 85"/>
                      <a:gd name="T36" fmla="*/ 10 w 42"/>
                      <a:gd name="T37" fmla="*/ 16 h 85"/>
                      <a:gd name="T38" fmla="*/ 11 w 42"/>
                      <a:gd name="T39" fmla="*/ 17 h 85"/>
                      <a:gd name="T40" fmla="*/ 11 w 42"/>
                      <a:gd name="T41" fmla="*/ 18 h 85"/>
                      <a:gd name="T42" fmla="*/ 11 w 42"/>
                      <a:gd name="T43" fmla="*/ 19 h 85"/>
                      <a:gd name="T44" fmla="*/ 12 w 42"/>
                      <a:gd name="T45" fmla="*/ 27 h 85"/>
                      <a:gd name="T46" fmla="*/ 4 w 42"/>
                      <a:gd name="T47" fmla="*/ 37 h 85"/>
                      <a:gd name="T48" fmla="*/ 4 w 42"/>
                      <a:gd name="T49" fmla="*/ 50 h 85"/>
                      <a:gd name="T50" fmla="*/ 13 w 42"/>
                      <a:gd name="T51" fmla="*/ 60 h 85"/>
                      <a:gd name="T52" fmla="*/ 19 w 42"/>
                      <a:gd name="T53" fmla="*/ 65 h 85"/>
                      <a:gd name="T54" fmla="*/ 19 w 42"/>
                      <a:gd name="T55" fmla="*/ 66 h 85"/>
                      <a:gd name="T56" fmla="*/ 20 w 42"/>
                      <a:gd name="T57" fmla="*/ 67 h 85"/>
                      <a:gd name="T58" fmla="*/ 20 w 42"/>
                      <a:gd name="T59" fmla="*/ 68 h 85"/>
                      <a:gd name="T60" fmla="*/ 21 w 42"/>
                      <a:gd name="T61" fmla="*/ 70 h 85"/>
                      <a:gd name="T62" fmla="*/ 21 w 42"/>
                      <a:gd name="T63" fmla="*/ 71 h 85"/>
                      <a:gd name="T64" fmla="*/ 22 w 42"/>
                      <a:gd name="T65" fmla="*/ 73 h 85"/>
                      <a:gd name="T66" fmla="*/ 22 w 42"/>
                      <a:gd name="T67" fmla="*/ 74 h 85"/>
                      <a:gd name="T68" fmla="*/ 22 w 42"/>
                      <a:gd name="T69" fmla="*/ 76 h 85"/>
                      <a:gd name="T70" fmla="*/ 23 w 42"/>
                      <a:gd name="T71" fmla="*/ 78 h 85"/>
                      <a:gd name="T72" fmla="*/ 23 w 42"/>
                      <a:gd name="T73" fmla="*/ 79 h 85"/>
                      <a:gd name="T74" fmla="*/ 23 w 42"/>
                      <a:gd name="T75" fmla="*/ 81 h 85"/>
                      <a:gd name="T76" fmla="*/ 24 w 42"/>
                      <a:gd name="T77" fmla="*/ 82 h 85"/>
                      <a:gd name="T78" fmla="*/ 24 w 42"/>
                      <a:gd name="T79" fmla="*/ 83 h 85"/>
                      <a:gd name="T80" fmla="*/ 24 w 42"/>
                      <a:gd name="T81" fmla="*/ 84 h 85"/>
                      <a:gd name="T82" fmla="*/ 24 w 42"/>
                      <a:gd name="T83" fmla="*/ 85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2" h="85">
                        <a:moveTo>
                          <a:pt x="24" y="85"/>
                        </a:moveTo>
                        <a:cubicBezTo>
                          <a:pt x="24" y="85"/>
                          <a:pt x="25" y="85"/>
                          <a:pt x="25" y="85"/>
                        </a:cubicBezTo>
                        <a:cubicBezTo>
                          <a:pt x="25" y="85"/>
                          <a:pt x="25" y="84"/>
                          <a:pt x="25" y="84"/>
                        </a:cubicBezTo>
                        <a:cubicBezTo>
                          <a:pt x="26" y="84"/>
                          <a:pt x="26" y="84"/>
                          <a:pt x="26" y="83"/>
                        </a:cubicBezTo>
                        <a:cubicBezTo>
                          <a:pt x="27" y="81"/>
                          <a:pt x="28" y="77"/>
                          <a:pt x="28" y="76"/>
                        </a:cubicBezTo>
                        <a:cubicBezTo>
                          <a:pt x="27" y="74"/>
                          <a:pt x="27" y="71"/>
                          <a:pt x="29" y="69"/>
                        </a:cubicBezTo>
                        <a:cubicBezTo>
                          <a:pt x="30" y="68"/>
                          <a:pt x="31" y="67"/>
                          <a:pt x="32" y="66"/>
                        </a:cubicBezTo>
                        <a:cubicBezTo>
                          <a:pt x="36" y="62"/>
                          <a:pt x="38" y="61"/>
                          <a:pt x="39" y="60"/>
                        </a:cubicBezTo>
                        <a:cubicBezTo>
                          <a:pt x="39" y="60"/>
                          <a:pt x="40" y="60"/>
                          <a:pt x="40" y="60"/>
                        </a:cubicBezTo>
                        <a:cubicBezTo>
                          <a:pt x="42" y="60"/>
                          <a:pt x="42" y="60"/>
                          <a:pt x="42" y="59"/>
                        </a:cubicBezTo>
                        <a:cubicBezTo>
                          <a:pt x="42" y="58"/>
                          <a:pt x="42" y="58"/>
                          <a:pt x="42" y="57"/>
                        </a:cubicBezTo>
                        <a:cubicBezTo>
                          <a:pt x="42" y="57"/>
                          <a:pt x="42" y="57"/>
                          <a:pt x="42" y="57"/>
                        </a:cubicBezTo>
                        <a:cubicBezTo>
                          <a:pt x="42" y="56"/>
                          <a:pt x="42" y="55"/>
                          <a:pt x="42" y="54"/>
                        </a:cubicBezTo>
                        <a:cubicBezTo>
                          <a:pt x="42" y="54"/>
                          <a:pt x="42" y="54"/>
                          <a:pt x="42" y="54"/>
                        </a:cubicBezTo>
                        <a:cubicBezTo>
                          <a:pt x="40" y="52"/>
                          <a:pt x="38" y="50"/>
                          <a:pt x="38" y="48"/>
                        </a:cubicBezTo>
                        <a:cubicBezTo>
                          <a:pt x="38" y="47"/>
                          <a:pt x="37" y="46"/>
                          <a:pt x="37" y="46"/>
                        </a:cubicBezTo>
                        <a:cubicBezTo>
                          <a:pt x="34" y="49"/>
                          <a:pt x="26" y="46"/>
                          <a:pt x="25" y="41"/>
                        </a:cubicBezTo>
                        <a:cubicBezTo>
                          <a:pt x="24" y="37"/>
                          <a:pt x="27" y="35"/>
                          <a:pt x="30" y="34"/>
                        </a:cubicBezTo>
                        <a:cubicBezTo>
                          <a:pt x="31" y="33"/>
                          <a:pt x="33" y="32"/>
                          <a:pt x="34" y="31"/>
                        </a:cubicBezTo>
                        <a:cubicBezTo>
                          <a:pt x="36" y="29"/>
                          <a:pt x="37" y="27"/>
                          <a:pt x="37" y="25"/>
                        </a:cubicBezTo>
                        <a:cubicBezTo>
                          <a:pt x="37" y="22"/>
                          <a:pt x="36" y="20"/>
                          <a:pt x="35" y="19"/>
                        </a:cubicBezTo>
                        <a:cubicBezTo>
                          <a:pt x="33" y="17"/>
                          <a:pt x="32" y="16"/>
                          <a:pt x="31" y="14"/>
                        </a:cubicBezTo>
                        <a:cubicBezTo>
                          <a:pt x="31" y="11"/>
                          <a:pt x="33" y="9"/>
                          <a:pt x="35" y="7"/>
                        </a:cubicBezTo>
                        <a:cubicBezTo>
                          <a:pt x="36" y="7"/>
                          <a:pt x="36" y="7"/>
                          <a:pt x="36" y="6"/>
                        </a:cubicBez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6" y="6"/>
                          <a:pt x="35" y="7"/>
                          <a:pt x="34" y="7"/>
                        </a:cubicBezTo>
                        <a:cubicBezTo>
                          <a:pt x="33" y="7"/>
                          <a:pt x="30" y="6"/>
                          <a:pt x="29" y="2"/>
                        </a:cubicBezTo>
                        <a:cubicBezTo>
                          <a:pt x="29" y="1"/>
                          <a:pt x="27" y="0"/>
                          <a:pt x="24" y="0"/>
                        </a:cubicBezTo>
                        <a:cubicBezTo>
                          <a:pt x="21" y="0"/>
                          <a:pt x="18" y="1"/>
                          <a:pt x="17" y="2"/>
                        </a:cubicBezTo>
                        <a:cubicBezTo>
                          <a:pt x="16" y="4"/>
                          <a:pt x="14" y="4"/>
                          <a:pt x="11" y="5"/>
                        </a:cubicBezTo>
                        <a:cubicBezTo>
                          <a:pt x="11" y="5"/>
                          <a:pt x="11" y="6"/>
                          <a:pt x="11" y="6"/>
                        </a:cubicBezTo>
                        <a:cubicBezTo>
                          <a:pt x="11" y="7"/>
                          <a:pt x="11" y="7"/>
                          <a:pt x="11" y="8"/>
                        </a:cubicBezTo>
                        <a:cubicBezTo>
                          <a:pt x="11" y="8"/>
                          <a:pt x="11" y="9"/>
                          <a:pt x="11" y="10"/>
                        </a:cubicBezTo>
                        <a:cubicBezTo>
                          <a:pt x="11" y="10"/>
                          <a:pt x="11" y="11"/>
                          <a:pt x="11" y="11"/>
                        </a:cubicBezTo>
                        <a:cubicBezTo>
                          <a:pt x="11" y="12"/>
                          <a:pt x="10" y="12"/>
                          <a:pt x="10" y="13"/>
                        </a:cubicBezTo>
                        <a:cubicBezTo>
                          <a:pt x="10" y="13"/>
                          <a:pt x="10" y="13"/>
                          <a:pt x="10" y="14"/>
                        </a:cubicBezTo>
                        <a:cubicBezTo>
                          <a:pt x="10" y="14"/>
                          <a:pt x="10" y="14"/>
                          <a:pt x="10" y="15"/>
                        </a:cubicBezTo>
                        <a:cubicBezTo>
                          <a:pt x="10" y="15"/>
                          <a:pt x="10" y="15"/>
                          <a:pt x="10" y="16"/>
                        </a:cubicBezTo>
                        <a:cubicBezTo>
                          <a:pt x="10" y="16"/>
                          <a:pt x="10" y="16"/>
                          <a:pt x="10" y="17"/>
                        </a:cubicBezTo>
                        <a:cubicBezTo>
                          <a:pt x="10" y="17"/>
                          <a:pt x="10" y="17"/>
                          <a:pt x="11" y="17"/>
                        </a:cubicBezTo>
                        <a:cubicBezTo>
                          <a:pt x="11" y="17"/>
                          <a:pt x="11" y="18"/>
                          <a:pt x="11" y="18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1" y="18"/>
                          <a:pt x="11" y="18"/>
                          <a:pt x="11" y="19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12" y="21"/>
                          <a:pt x="13" y="24"/>
                          <a:pt x="12" y="27"/>
                        </a:cubicBezTo>
                        <a:cubicBezTo>
                          <a:pt x="11" y="30"/>
                          <a:pt x="9" y="33"/>
                          <a:pt x="7" y="34"/>
                        </a:cubicBezTo>
                        <a:cubicBezTo>
                          <a:pt x="6" y="34"/>
                          <a:pt x="5" y="36"/>
                          <a:pt x="4" y="37"/>
                        </a:cubicBezTo>
                        <a:cubicBezTo>
                          <a:pt x="3" y="39"/>
                          <a:pt x="2" y="41"/>
                          <a:pt x="0" y="41"/>
                        </a:cubicBezTo>
                        <a:cubicBezTo>
                          <a:pt x="0" y="43"/>
                          <a:pt x="2" y="49"/>
                          <a:pt x="4" y="50"/>
                        </a:cubicBezTo>
                        <a:cubicBezTo>
                          <a:pt x="10" y="52"/>
                          <a:pt x="10" y="56"/>
                          <a:pt x="10" y="59"/>
                        </a:cubicBezTo>
                        <a:cubicBezTo>
                          <a:pt x="11" y="59"/>
                          <a:pt x="12" y="60"/>
                          <a:pt x="13" y="60"/>
                        </a:cubicBezTo>
                        <a:cubicBezTo>
                          <a:pt x="15" y="62"/>
                          <a:pt x="17" y="63"/>
                          <a:pt x="18" y="64"/>
                        </a:cubicBezTo>
                        <a:cubicBezTo>
                          <a:pt x="18" y="65"/>
                          <a:pt x="19" y="65"/>
                          <a:pt x="19" y="65"/>
                        </a:cubicBezTo>
                        <a:cubicBezTo>
                          <a:pt x="19" y="65"/>
                          <a:pt x="19" y="65"/>
                          <a:pt x="19" y="65"/>
                        </a:cubicBezTo>
                        <a:cubicBezTo>
                          <a:pt x="19" y="66"/>
                          <a:pt x="19" y="66"/>
                          <a:pt x="19" y="66"/>
                        </a:cubicBezTo>
                        <a:cubicBezTo>
                          <a:pt x="19" y="66"/>
                          <a:pt x="19" y="66"/>
                          <a:pt x="19" y="66"/>
                        </a:cubicBezTo>
                        <a:cubicBezTo>
                          <a:pt x="20" y="67"/>
                          <a:pt x="20" y="67"/>
                          <a:pt x="20" y="67"/>
                        </a:cubicBezTo>
                        <a:cubicBezTo>
                          <a:pt x="20" y="67"/>
                          <a:pt x="20" y="67"/>
                          <a:pt x="20" y="67"/>
                        </a:cubicBezTo>
                        <a:cubicBezTo>
                          <a:pt x="20" y="68"/>
                          <a:pt x="20" y="68"/>
                          <a:pt x="20" y="68"/>
                        </a:cubicBezTo>
                        <a:cubicBezTo>
                          <a:pt x="20" y="68"/>
                          <a:pt x="20" y="69"/>
                          <a:pt x="20" y="69"/>
                        </a:cubicBezTo>
                        <a:cubicBezTo>
                          <a:pt x="20" y="69"/>
                          <a:pt x="21" y="69"/>
                          <a:pt x="21" y="70"/>
                        </a:cubicBezTo>
                        <a:cubicBezTo>
                          <a:pt x="21" y="70"/>
                          <a:pt x="21" y="70"/>
                          <a:pt x="21" y="70"/>
                        </a:cubicBezTo>
                        <a:cubicBezTo>
                          <a:pt x="21" y="70"/>
                          <a:pt x="21" y="71"/>
                          <a:pt x="21" y="71"/>
                        </a:cubicBezTo>
                        <a:cubicBezTo>
                          <a:pt x="21" y="71"/>
                          <a:pt x="21" y="71"/>
                          <a:pt x="21" y="72"/>
                        </a:cubicBezTo>
                        <a:cubicBezTo>
                          <a:pt x="21" y="72"/>
                          <a:pt x="22" y="72"/>
                          <a:pt x="22" y="73"/>
                        </a:cubicBezTo>
                        <a:cubicBezTo>
                          <a:pt x="22" y="73"/>
                          <a:pt x="22" y="73"/>
                          <a:pt x="22" y="73"/>
                        </a:cubicBezTo>
                        <a:cubicBezTo>
                          <a:pt x="22" y="73"/>
                          <a:pt x="22" y="74"/>
                          <a:pt x="22" y="74"/>
                        </a:cubicBezTo>
                        <a:cubicBezTo>
                          <a:pt x="22" y="74"/>
                          <a:pt x="22" y="75"/>
                          <a:pt x="22" y="75"/>
                        </a:cubicBezTo>
                        <a:cubicBezTo>
                          <a:pt x="22" y="75"/>
                          <a:pt x="22" y="76"/>
                          <a:pt x="22" y="76"/>
                        </a:cubicBezTo>
                        <a:cubicBezTo>
                          <a:pt x="23" y="76"/>
                          <a:pt x="23" y="76"/>
                          <a:pt x="23" y="76"/>
                        </a:cubicBezTo>
                        <a:cubicBezTo>
                          <a:pt x="23" y="77"/>
                          <a:pt x="23" y="77"/>
                          <a:pt x="23" y="78"/>
                        </a:cubicBezTo>
                        <a:cubicBezTo>
                          <a:pt x="23" y="78"/>
                          <a:pt x="23" y="78"/>
                          <a:pt x="23" y="78"/>
                        </a:cubicBezTo>
                        <a:cubicBezTo>
                          <a:pt x="23" y="78"/>
                          <a:pt x="23" y="79"/>
                          <a:pt x="23" y="79"/>
                        </a:cubicBezTo>
                        <a:cubicBezTo>
                          <a:pt x="23" y="79"/>
                          <a:pt x="23" y="80"/>
                          <a:pt x="23" y="80"/>
                        </a:cubicBezTo>
                        <a:cubicBezTo>
                          <a:pt x="23" y="80"/>
                          <a:pt x="23" y="80"/>
                          <a:pt x="23" y="81"/>
                        </a:cubicBezTo>
                        <a:cubicBezTo>
                          <a:pt x="24" y="81"/>
                          <a:pt x="24" y="81"/>
                          <a:pt x="24" y="81"/>
                        </a:cubicBezTo>
                        <a:cubicBezTo>
                          <a:pt x="24" y="82"/>
                          <a:pt x="24" y="82"/>
                          <a:pt x="24" y="82"/>
                        </a:cubicBezTo>
                        <a:cubicBezTo>
                          <a:pt x="24" y="82"/>
                          <a:pt x="24" y="82"/>
                          <a:pt x="24" y="83"/>
                        </a:cubicBezTo>
                        <a:cubicBezTo>
                          <a:pt x="24" y="83"/>
                          <a:pt x="24" y="83"/>
                          <a:pt x="24" y="83"/>
                        </a:cubicBezTo>
                        <a:cubicBezTo>
                          <a:pt x="24" y="84"/>
                          <a:pt x="24" y="84"/>
                          <a:pt x="24" y="84"/>
                        </a:cubicBezTo>
                        <a:cubicBezTo>
                          <a:pt x="24" y="84"/>
                          <a:pt x="24" y="84"/>
                          <a:pt x="24" y="84"/>
                        </a:cubicBezTo>
                        <a:cubicBezTo>
                          <a:pt x="24" y="85"/>
                          <a:pt x="24" y="85"/>
                          <a:pt x="24" y="85"/>
                        </a:cubicBezTo>
                        <a:cubicBezTo>
                          <a:pt x="24" y="85"/>
                          <a:pt x="24" y="85"/>
                          <a:pt x="24" y="85"/>
                        </a:cubicBezTo>
                        <a:cubicBezTo>
                          <a:pt x="24" y="85"/>
                          <a:pt x="24" y="85"/>
                          <a:pt x="2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2" name="Freeform 1296"/>
                  <p:cNvSpPr>
                    <a:spLocks/>
                  </p:cNvSpPr>
                  <p:nvPr/>
                </p:nvSpPr>
                <p:spPr bwMode="auto">
                  <a:xfrm>
                    <a:off x="1576" y="2552"/>
                    <a:ext cx="220" cy="211"/>
                  </a:xfrm>
                  <a:custGeom>
                    <a:avLst/>
                    <a:gdLst>
                      <a:gd name="T0" fmla="*/ 0 w 230"/>
                      <a:gd name="T1" fmla="*/ 122 h 221"/>
                      <a:gd name="T2" fmla="*/ 2 w 230"/>
                      <a:gd name="T3" fmla="*/ 123 h 221"/>
                      <a:gd name="T4" fmla="*/ 41 w 230"/>
                      <a:gd name="T5" fmla="*/ 149 h 221"/>
                      <a:gd name="T6" fmla="*/ 47 w 230"/>
                      <a:gd name="T7" fmla="*/ 153 h 221"/>
                      <a:gd name="T8" fmla="*/ 112 w 230"/>
                      <a:gd name="T9" fmla="*/ 197 h 221"/>
                      <a:gd name="T10" fmla="*/ 136 w 230"/>
                      <a:gd name="T11" fmla="*/ 218 h 221"/>
                      <a:gd name="T12" fmla="*/ 142 w 230"/>
                      <a:gd name="T13" fmla="*/ 220 h 221"/>
                      <a:gd name="T14" fmla="*/ 146 w 230"/>
                      <a:gd name="T15" fmla="*/ 219 h 221"/>
                      <a:gd name="T16" fmla="*/ 183 w 230"/>
                      <a:gd name="T17" fmla="*/ 198 h 221"/>
                      <a:gd name="T18" fmla="*/ 230 w 230"/>
                      <a:gd name="T19" fmla="*/ 167 h 221"/>
                      <a:gd name="T20" fmla="*/ 229 w 230"/>
                      <a:gd name="T21" fmla="*/ 164 h 221"/>
                      <a:gd name="T22" fmla="*/ 228 w 230"/>
                      <a:gd name="T23" fmla="*/ 163 h 221"/>
                      <a:gd name="T24" fmla="*/ 227 w 230"/>
                      <a:gd name="T25" fmla="*/ 162 h 221"/>
                      <a:gd name="T26" fmla="*/ 227 w 230"/>
                      <a:gd name="T27" fmla="*/ 161 h 221"/>
                      <a:gd name="T28" fmla="*/ 218 w 230"/>
                      <a:gd name="T29" fmla="*/ 159 h 221"/>
                      <a:gd name="T30" fmla="*/ 208 w 230"/>
                      <a:gd name="T31" fmla="*/ 145 h 221"/>
                      <a:gd name="T32" fmla="*/ 207 w 230"/>
                      <a:gd name="T33" fmla="*/ 130 h 221"/>
                      <a:gd name="T34" fmla="*/ 205 w 230"/>
                      <a:gd name="T35" fmla="*/ 124 h 221"/>
                      <a:gd name="T36" fmla="*/ 207 w 230"/>
                      <a:gd name="T37" fmla="*/ 105 h 221"/>
                      <a:gd name="T38" fmla="*/ 202 w 230"/>
                      <a:gd name="T39" fmla="*/ 89 h 221"/>
                      <a:gd name="T40" fmla="*/ 203 w 230"/>
                      <a:gd name="T41" fmla="*/ 86 h 221"/>
                      <a:gd name="T42" fmla="*/ 203 w 230"/>
                      <a:gd name="T43" fmla="*/ 84 h 221"/>
                      <a:gd name="T44" fmla="*/ 194 w 230"/>
                      <a:gd name="T45" fmla="*/ 62 h 221"/>
                      <a:gd name="T46" fmla="*/ 179 w 230"/>
                      <a:gd name="T47" fmla="*/ 38 h 221"/>
                      <a:gd name="T48" fmla="*/ 188 w 230"/>
                      <a:gd name="T49" fmla="*/ 28 h 221"/>
                      <a:gd name="T50" fmla="*/ 191 w 230"/>
                      <a:gd name="T51" fmla="*/ 19 h 221"/>
                      <a:gd name="T52" fmla="*/ 190 w 230"/>
                      <a:gd name="T53" fmla="*/ 17 h 221"/>
                      <a:gd name="T54" fmla="*/ 189 w 230"/>
                      <a:gd name="T55" fmla="*/ 14 h 221"/>
                      <a:gd name="T56" fmla="*/ 189 w 230"/>
                      <a:gd name="T57" fmla="*/ 11 h 221"/>
                      <a:gd name="T58" fmla="*/ 190 w 230"/>
                      <a:gd name="T59" fmla="*/ 7 h 221"/>
                      <a:gd name="T60" fmla="*/ 190 w 230"/>
                      <a:gd name="T61" fmla="*/ 3 h 221"/>
                      <a:gd name="T62" fmla="*/ 176 w 230"/>
                      <a:gd name="T63" fmla="*/ 1 h 221"/>
                      <a:gd name="T64" fmla="*/ 153 w 230"/>
                      <a:gd name="T65" fmla="*/ 4 h 221"/>
                      <a:gd name="T66" fmla="*/ 112 w 230"/>
                      <a:gd name="T67" fmla="*/ 7 h 221"/>
                      <a:gd name="T68" fmla="*/ 79 w 230"/>
                      <a:gd name="T69" fmla="*/ 25 h 221"/>
                      <a:gd name="T70" fmla="*/ 76 w 230"/>
                      <a:gd name="T71" fmla="*/ 28 h 221"/>
                      <a:gd name="T72" fmla="*/ 80 w 230"/>
                      <a:gd name="T73" fmla="*/ 45 h 221"/>
                      <a:gd name="T74" fmla="*/ 85 w 230"/>
                      <a:gd name="T75" fmla="*/ 59 h 221"/>
                      <a:gd name="T76" fmla="*/ 78 w 230"/>
                      <a:gd name="T77" fmla="*/ 65 h 221"/>
                      <a:gd name="T78" fmla="*/ 58 w 230"/>
                      <a:gd name="T79" fmla="*/ 70 h 221"/>
                      <a:gd name="T80" fmla="*/ 56 w 230"/>
                      <a:gd name="T81" fmla="*/ 71 h 221"/>
                      <a:gd name="T82" fmla="*/ 52 w 230"/>
                      <a:gd name="T83" fmla="*/ 80 h 221"/>
                      <a:gd name="T84" fmla="*/ 45 w 230"/>
                      <a:gd name="T85" fmla="*/ 84 h 221"/>
                      <a:gd name="T86" fmla="*/ 29 w 230"/>
                      <a:gd name="T87" fmla="*/ 93 h 221"/>
                      <a:gd name="T88" fmla="*/ 20 w 230"/>
                      <a:gd name="T89" fmla="*/ 97 h 221"/>
                      <a:gd name="T90" fmla="*/ 19 w 230"/>
                      <a:gd name="T91" fmla="*/ 97 h 221"/>
                      <a:gd name="T92" fmla="*/ 0 w 230"/>
                      <a:gd name="T93" fmla="*/ 109 h 221"/>
                      <a:gd name="T94" fmla="*/ 0 w 230"/>
                      <a:gd name="T95" fmla="*/ 122 h 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30" h="221">
                        <a:moveTo>
                          <a:pt x="0" y="122"/>
                        </a:move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1" y="123"/>
                          <a:pt x="1" y="123"/>
                          <a:pt x="1" y="123"/>
                        </a:cubicBezTo>
                        <a:cubicBezTo>
                          <a:pt x="1" y="123"/>
                          <a:pt x="2" y="123"/>
                          <a:pt x="2" y="123"/>
                        </a:cubicBezTo>
                        <a:cubicBezTo>
                          <a:pt x="2" y="123"/>
                          <a:pt x="2" y="123"/>
                          <a:pt x="2" y="123"/>
                        </a:cubicBezTo>
                        <a:cubicBezTo>
                          <a:pt x="2" y="124"/>
                          <a:pt x="3" y="124"/>
                          <a:pt x="3" y="124"/>
                        </a:cubicBezTo>
                        <a:cubicBezTo>
                          <a:pt x="3" y="124"/>
                          <a:pt x="3" y="124"/>
                          <a:pt x="3" y="124"/>
                        </a:cubicBezTo>
                        <a:cubicBezTo>
                          <a:pt x="10" y="128"/>
                          <a:pt x="26" y="139"/>
                          <a:pt x="41" y="149"/>
                        </a:cubicBezTo>
                        <a:cubicBezTo>
                          <a:pt x="41" y="149"/>
                          <a:pt x="41" y="149"/>
                          <a:pt x="41" y="149"/>
                        </a:cubicBezTo>
                        <a:cubicBezTo>
                          <a:pt x="41" y="149"/>
                          <a:pt x="41" y="149"/>
                          <a:pt x="41" y="149"/>
                        </a:cubicBezTo>
                        <a:cubicBezTo>
                          <a:pt x="47" y="153"/>
                          <a:pt x="47" y="153"/>
                          <a:pt x="47" y="153"/>
                        </a:cubicBezTo>
                        <a:cubicBezTo>
                          <a:pt x="47" y="153"/>
                          <a:pt x="47" y="153"/>
                          <a:pt x="47" y="153"/>
                        </a:cubicBezTo>
                        <a:cubicBezTo>
                          <a:pt x="63" y="164"/>
                          <a:pt x="109" y="194"/>
                          <a:pt x="111" y="196"/>
                        </a:cubicBezTo>
                        <a:cubicBezTo>
                          <a:pt x="111" y="196"/>
                          <a:pt x="112" y="197"/>
                          <a:pt x="112" y="197"/>
                        </a:cubicBezTo>
                        <a:cubicBezTo>
                          <a:pt x="114" y="200"/>
                          <a:pt x="117" y="204"/>
                          <a:pt x="118" y="206"/>
                        </a:cubicBezTo>
                        <a:cubicBezTo>
                          <a:pt x="120" y="206"/>
                          <a:pt x="126" y="207"/>
                          <a:pt x="130" y="210"/>
                        </a:cubicBezTo>
                        <a:cubicBezTo>
                          <a:pt x="133" y="212"/>
                          <a:pt x="135" y="215"/>
                          <a:pt x="136" y="218"/>
                        </a:cubicBezTo>
                        <a:cubicBezTo>
                          <a:pt x="136" y="219"/>
                          <a:pt x="137" y="220"/>
                          <a:pt x="137" y="221"/>
                        </a:cubicBezTo>
                        <a:cubicBezTo>
                          <a:pt x="138" y="221"/>
                          <a:pt x="140" y="220"/>
                          <a:pt x="142" y="220"/>
                        </a:cubicBezTo>
                        <a:cubicBezTo>
                          <a:pt x="142" y="220"/>
                          <a:pt x="142" y="220"/>
                          <a:pt x="142" y="220"/>
                        </a:cubicBezTo>
                        <a:cubicBezTo>
                          <a:pt x="143" y="220"/>
                          <a:pt x="143" y="220"/>
                          <a:pt x="143" y="220"/>
                        </a:cubicBezTo>
                        <a:cubicBezTo>
                          <a:pt x="144" y="220"/>
                          <a:pt x="144" y="220"/>
                          <a:pt x="144" y="220"/>
                        </a:cubicBezTo>
                        <a:cubicBezTo>
                          <a:pt x="146" y="219"/>
                          <a:pt x="146" y="219"/>
                          <a:pt x="146" y="219"/>
                        </a:cubicBezTo>
                        <a:cubicBezTo>
                          <a:pt x="148" y="219"/>
                          <a:pt x="155" y="216"/>
                          <a:pt x="159" y="215"/>
                        </a:cubicBezTo>
                        <a:cubicBezTo>
                          <a:pt x="161" y="215"/>
                          <a:pt x="162" y="214"/>
                          <a:pt x="162" y="214"/>
                        </a:cubicBezTo>
                        <a:cubicBezTo>
                          <a:pt x="183" y="198"/>
                          <a:pt x="183" y="198"/>
                          <a:pt x="183" y="198"/>
                        </a:cubicBezTo>
                        <a:cubicBezTo>
                          <a:pt x="230" y="168"/>
                          <a:pt x="230" y="168"/>
                          <a:pt x="230" y="168"/>
                        </a:cubicBezTo>
                        <a:cubicBezTo>
                          <a:pt x="230" y="168"/>
                          <a:pt x="230" y="168"/>
                          <a:pt x="230" y="168"/>
                        </a:cubicBezTo>
                        <a:cubicBezTo>
                          <a:pt x="230" y="167"/>
                          <a:pt x="230" y="167"/>
                          <a:pt x="230" y="167"/>
                        </a:cubicBezTo>
                        <a:cubicBezTo>
                          <a:pt x="230" y="166"/>
                          <a:pt x="229" y="166"/>
                          <a:pt x="229" y="166"/>
                        </a:cubicBezTo>
                        <a:cubicBezTo>
                          <a:pt x="229" y="165"/>
                          <a:pt x="229" y="165"/>
                          <a:pt x="229" y="165"/>
                        </a:cubicBezTo>
                        <a:cubicBezTo>
                          <a:pt x="229" y="165"/>
                          <a:pt x="229" y="164"/>
                          <a:pt x="229" y="164"/>
                        </a:cubicBezTo>
                        <a:cubicBezTo>
                          <a:pt x="229" y="164"/>
                          <a:pt x="229" y="164"/>
                          <a:pt x="228" y="163"/>
                        </a:cubicBezTo>
                        <a:cubicBezTo>
                          <a:pt x="228" y="163"/>
                          <a:pt x="228" y="163"/>
                          <a:pt x="228" y="163"/>
                        </a:cubicBezTo>
                        <a:cubicBezTo>
                          <a:pt x="228" y="163"/>
                          <a:pt x="228" y="163"/>
                          <a:pt x="228" y="163"/>
                        </a:cubicBezTo>
                        <a:cubicBezTo>
                          <a:pt x="228" y="162"/>
                          <a:pt x="228" y="162"/>
                          <a:pt x="228" y="162"/>
                        </a:cubicBezTo>
                        <a:cubicBezTo>
                          <a:pt x="228" y="162"/>
                          <a:pt x="228" y="162"/>
                          <a:pt x="228" y="162"/>
                        </a:cubicBezTo>
                        <a:cubicBezTo>
                          <a:pt x="228" y="162"/>
                          <a:pt x="227" y="162"/>
                          <a:pt x="227" y="162"/>
                        </a:cubicBezTo>
                        <a:cubicBezTo>
                          <a:pt x="227" y="162"/>
                          <a:pt x="227" y="162"/>
                          <a:pt x="227" y="162"/>
                        </a:cubicBezTo>
                        <a:cubicBezTo>
                          <a:pt x="227" y="162"/>
                          <a:pt x="227" y="161"/>
                          <a:pt x="227" y="161"/>
                        </a:cubicBezTo>
                        <a:cubicBezTo>
                          <a:pt x="227" y="161"/>
                          <a:pt x="227" y="161"/>
                          <a:pt x="227" y="161"/>
                        </a:cubicBezTo>
                        <a:cubicBezTo>
                          <a:pt x="227" y="161"/>
                          <a:pt x="227" y="161"/>
                          <a:pt x="227" y="161"/>
                        </a:cubicBezTo>
                        <a:cubicBezTo>
                          <a:pt x="225" y="161"/>
                          <a:pt x="223" y="161"/>
                          <a:pt x="222" y="160"/>
                        </a:cubicBezTo>
                        <a:cubicBezTo>
                          <a:pt x="221" y="159"/>
                          <a:pt x="220" y="159"/>
                          <a:pt x="218" y="159"/>
                        </a:cubicBezTo>
                        <a:cubicBezTo>
                          <a:pt x="214" y="159"/>
                          <a:pt x="209" y="157"/>
                          <a:pt x="209" y="153"/>
                        </a:cubicBezTo>
                        <a:cubicBezTo>
                          <a:pt x="208" y="151"/>
                          <a:pt x="209" y="150"/>
                          <a:pt x="209" y="149"/>
                        </a:cubicBezTo>
                        <a:cubicBezTo>
                          <a:pt x="209" y="148"/>
                          <a:pt x="209" y="147"/>
                          <a:pt x="208" y="145"/>
                        </a:cubicBezTo>
                        <a:cubicBezTo>
                          <a:pt x="207" y="143"/>
                          <a:pt x="206" y="142"/>
                          <a:pt x="205" y="141"/>
                        </a:cubicBezTo>
                        <a:cubicBezTo>
                          <a:pt x="203" y="139"/>
                          <a:pt x="202" y="138"/>
                          <a:pt x="202" y="136"/>
                        </a:cubicBezTo>
                        <a:cubicBezTo>
                          <a:pt x="202" y="135"/>
                          <a:pt x="204" y="133"/>
                          <a:pt x="207" y="130"/>
                        </a:cubicBezTo>
                        <a:cubicBezTo>
                          <a:pt x="207" y="130"/>
                          <a:pt x="207" y="130"/>
                          <a:pt x="207" y="130"/>
                        </a:cubicBezTo>
                        <a:cubicBezTo>
                          <a:pt x="206" y="128"/>
                          <a:pt x="206" y="127"/>
                          <a:pt x="206" y="126"/>
                        </a:cubicBezTo>
                        <a:cubicBezTo>
                          <a:pt x="206" y="125"/>
                          <a:pt x="205" y="125"/>
                          <a:pt x="205" y="124"/>
                        </a:cubicBezTo>
                        <a:cubicBezTo>
                          <a:pt x="205" y="122"/>
                          <a:pt x="204" y="120"/>
                          <a:pt x="206" y="117"/>
                        </a:cubicBezTo>
                        <a:cubicBezTo>
                          <a:pt x="207" y="116"/>
                          <a:pt x="208" y="115"/>
                          <a:pt x="207" y="112"/>
                        </a:cubicBezTo>
                        <a:cubicBezTo>
                          <a:pt x="205" y="110"/>
                          <a:pt x="206" y="107"/>
                          <a:pt x="207" y="105"/>
                        </a:cubicBezTo>
                        <a:cubicBezTo>
                          <a:pt x="207" y="103"/>
                          <a:pt x="208" y="102"/>
                          <a:pt x="207" y="100"/>
                        </a:cubicBezTo>
                        <a:cubicBezTo>
                          <a:pt x="206" y="98"/>
                          <a:pt x="205" y="96"/>
                          <a:pt x="204" y="95"/>
                        </a:cubicBezTo>
                        <a:cubicBezTo>
                          <a:pt x="202" y="92"/>
                          <a:pt x="201" y="90"/>
                          <a:pt x="202" y="89"/>
                        </a:cubicBezTo>
                        <a:cubicBezTo>
                          <a:pt x="202" y="88"/>
                          <a:pt x="202" y="88"/>
                          <a:pt x="202" y="87"/>
                        </a:cubicBezTo>
                        <a:cubicBezTo>
                          <a:pt x="202" y="87"/>
                          <a:pt x="202" y="87"/>
                          <a:pt x="202" y="87"/>
                        </a:cubicBezTo>
                        <a:cubicBezTo>
                          <a:pt x="203" y="87"/>
                          <a:pt x="203" y="86"/>
                          <a:pt x="203" y="86"/>
                        </a:cubicBezTo>
                        <a:cubicBezTo>
                          <a:pt x="203" y="86"/>
                          <a:pt x="203" y="86"/>
                          <a:pt x="203" y="86"/>
                        </a:cubicBezTo>
                        <a:cubicBezTo>
                          <a:pt x="203" y="86"/>
                          <a:pt x="203" y="86"/>
                          <a:pt x="203" y="86"/>
                        </a:cubicBezTo>
                        <a:cubicBezTo>
                          <a:pt x="203" y="85"/>
                          <a:pt x="203" y="84"/>
                          <a:pt x="203" y="84"/>
                        </a:cubicBezTo>
                        <a:cubicBezTo>
                          <a:pt x="203" y="83"/>
                          <a:pt x="203" y="83"/>
                          <a:pt x="203" y="83"/>
                        </a:cubicBezTo>
                        <a:cubicBezTo>
                          <a:pt x="203" y="78"/>
                          <a:pt x="200" y="67"/>
                          <a:pt x="198" y="65"/>
                        </a:cubicBezTo>
                        <a:cubicBezTo>
                          <a:pt x="197" y="64"/>
                          <a:pt x="196" y="63"/>
                          <a:pt x="194" y="62"/>
                        </a:cubicBezTo>
                        <a:cubicBezTo>
                          <a:pt x="191" y="60"/>
                          <a:pt x="189" y="59"/>
                          <a:pt x="189" y="57"/>
                        </a:cubicBezTo>
                        <a:cubicBezTo>
                          <a:pt x="189" y="55"/>
                          <a:pt x="189" y="53"/>
                          <a:pt x="186" y="51"/>
                        </a:cubicBezTo>
                        <a:cubicBezTo>
                          <a:pt x="181" y="49"/>
                          <a:pt x="178" y="42"/>
                          <a:pt x="179" y="38"/>
                        </a:cubicBezTo>
                        <a:cubicBezTo>
                          <a:pt x="179" y="36"/>
                          <a:pt x="181" y="36"/>
                          <a:pt x="182" y="36"/>
                        </a:cubicBezTo>
                        <a:cubicBezTo>
                          <a:pt x="182" y="35"/>
                          <a:pt x="183" y="34"/>
                          <a:pt x="184" y="33"/>
                        </a:cubicBezTo>
                        <a:cubicBezTo>
                          <a:pt x="185" y="31"/>
                          <a:pt x="187" y="29"/>
                          <a:pt x="188" y="28"/>
                        </a:cubicBezTo>
                        <a:cubicBezTo>
                          <a:pt x="189" y="28"/>
                          <a:pt x="190" y="26"/>
                          <a:pt x="191" y="24"/>
                        </a:cubicBezTo>
                        <a:cubicBezTo>
                          <a:pt x="191" y="23"/>
                          <a:pt x="191" y="23"/>
                          <a:pt x="191" y="22"/>
                        </a:cubicBezTo>
                        <a:cubicBezTo>
                          <a:pt x="191" y="21"/>
                          <a:pt x="191" y="20"/>
                          <a:pt x="191" y="19"/>
                        </a:cubicBezTo>
                        <a:cubicBezTo>
                          <a:pt x="191" y="19"/>
                          <a:pt x="190" y="19"/>
                          <a:pt x="190" y="18"/>
                        </a:cubicBezTo>
                        <a:cubicBezTo>
                          <a:pt x="190" y="18"/>
                          <a:pt x="190" y="18"/>
                          <a:pt x="190" y="18"/>
                        </a:cubicBezTo>
                        <a:cubicBezTo>
                          <a:pt x="190" y="18"/>
                          <a:pt x="190" y="17"/>
                          <a:pt x="190" y="17"/>
                        </a:cubicBezTo>
                        <a:cubicBezTo>
                          <a:pt x="190" y="17"/>
                          <a:pt x="190" y="16"/>
                          <a:pt x="190" y="16"/>
                        </a:cubicBezTo>
                        <a:cubicBezTo>
                          <a:pt x="190" y="16"/>
                          <a:pt x="190" y="16"/>
                          <a:pt x="190" y="15"/>
                        </a:cubicBezTo>
                        <a:cubicBezTo>
                          <a:pt x="189" y="15"/>
                          <a:pt x="189" y="15"/>
                          <a:pt x="189" y="14"/>
                        </a:cubicBezTo>
                        <a:cubicBezTo>
                          <a:pt x="189" y="14"/>
                          <a:pt x="189" y="14"/>
                          <a:pt x="189" y="13"/>
                        </a:cubicBezTo>
                        <a:cubicBezTo>
                          <a:pt x="189" y="13"/>
                          <a:pt x="189" y="13"/>
                          <a:pt x="189" y="12"/>
                        </a:cubicBezTo>
                        <a:cubicBezTo>
                          <a:pt x="189" y="12"/>
                          <a:pt x="189" y="11"/>
                          <a:pt x="189" y="11"/>
                        </a:cubicBezTo>
                        <a:cubicBezTo>
                          <a:pt x="189" y="10"/>
                          <a:pt x="189" y="10"/>
                          <a:pt x="189" y="10"/>
                        </a:cubicBezTo>
                        <a:cubicBezTo>
                          <a:pt x="190" y="9"/>
                          <a:pt x="190" y="9"/>
                          <a:pt x="190" y="8"/>
                        </a:cubicBezTo>
                        <a:cubicBezTo>
                          <a:pt x="190" y="8"/>
                          <a:pt x="190" y="7"/>
                          <a:pt x="190" y="7"/>
                        </a:cubicBezTo>
                        <a:cubicBezTo>
                          <a:pt x="190" y="6"/>
                          <a:pt x="190" y="6"/>
                          <a:pt x="190" y="5"/>
                        </a:cubicBezTo>
                        <a:cubicBezTo>
                          <a:pt x="190" y="4"/>
                          <a:pt x="190" y="4"/>
                          <a:pt x="190" y="3"/>
                        </a:cubicBezTo>
                        <a:cubicBezTo>
                          <a:pt x="190" y="3"/>
                          <a:pt x="190" y="3"/>
                          <a:pt x="190" y="3"/>
                        </a:cubicBezTo>
                        <a:cubicBezTo>
                          <a:pt x="188" y="2"/>
                          <a:pt x="185" y="2"/>
                          <a:pt x="181" y="0"/>
                        </a:cubicBezTo>
                        <a:cubicBezTo>
                          <a:pt x="181" y="0"/>
                          <a:pt x="181" y="0"/>
                          <a:pt x="181" y="0"/>
                        </a:cubicBezTo>
                        <a:cubicBezTo>
                          <a:pt x="179" y="0"/>
                          <a:pt x="178" y="1"/>
                          <a:pt x="176" y="1"/>
                        </a:cubicBezTo>
                        <a:cubicBezTo>
                          <a:pt x="174" y="1"/>
                          <a:pt x="172" y="2"/>
                          <a:pt x="170" y="2"/>
                        </a:cubicBezTo>
                        <a:cubicBezTo>
                          <a:pt x="170" y="2"/>
                          <a:pt x="168" y="3"/>
                          <a:pt x="166" y="3"/>
                        </a:cubicBezTo>
                        <a:cubicBezTo>
                          <a:pt x="161" y="5"/>
                          <a:pt x="156" y="7"/>
                          <a:pt x="153" y="4"/>
                        </a:cubicBezTo>
                        <a:cubicBezTo>
                          <a:pt x="153" y="4"/>
                          <a:pt x="153" y="4"/>
                          <a:pt x="149" y="4"/>
                        </a:cubicBezTo>
                        <a:cubicBezTo>
                          <a:pt x="143" y="4"/>
                          <a:pt x="134" y="5"/>
                          <a:pt x="126" y="6"/>
                        </a:cubicBezTo>
                        <a:cubicBezTo>
                          <a:pt x="120" y="7"/>
                          <a:pt x="115" y="7"/>
                          <a:pt x="112" y="7"/>
                        </a:cubicBezTo>
                        <a:cubicBezTo>
                          <a:pt x="108" y="8"/>
                          <a:pt x="106" y="10"/>
                          <a:pt x="103" y="13"/>
                        </a:cubicBezTo>
                        <a:cubicBezTo>
                          <a:pt x="100" y="15"/>
                          <a:pt x="98" y="17"/>
                          <a:pt x="95" y="17"/>
                        </a:cubicBezTo>
                        <a:cubicBezTo>
                          <a:pt x="90" y="17"/>
                          <a:pt x="83" y="21"/>
                          <a:pt x="79" y="25"/>
                        </a:cubicBezTo>
                        <a:cubicBezTo>
                          <a:pt x="78" y="26"/>
                          <a:pt x="77" y="27"/>
                          <a:pt x="76" y="27"/>
                        </a:cubicBezTo>
                        <a:cubicBezTo>
                          <a:pt x="76" y="27"/>
                          <a:pt x="76" y="27"/>
                          <a:pt x="76" y="28"/>
                        </a:cubicBezTo>
                        <a:cubicBezTo>
                          <a:pt x="76" y="28"/>
                          <a:pt x="76" y="28"/>
                          <a:pt x="76" y="28"/>
                        </a:cubicBezTo>
                        <a:cubicBezTo>
                          <a:pt x="76" y="28"/>
                          <a:pt x="76" y="28"/>
                          <a:pt x="76" y="28"/>
                        </a:cubicBezTo>
                        <a:cubicBezTo>
                          <a:pt x="79" y="31"/>
                          <a:pt x="80" y="35"/>
                          <a:pt x="80" y="41"/>
                        </a:cubicBezTo>
                        <a:cubicBezTo>
                          <a:pt x="80" y="42"/>
                          <a:pt x="80" y="44"/>
                          <a:pt x="80" y="45"/>
                        </a:cubicBezTo>
                        <a:cubicBezTo>
                          <a:pt x="80" y="47"/>
                          <a:pt x="80" y="49"/>
                          <a:pt x="80" y="49"/>
                        </a:cubicBezTo>
                        <a:cubicBezTo>
                          <a:pt x="83" y="51"/>
                          <a:pt x="85" y="57"/>
                          <a:pt x="85" y="58"/>
                        </a:cubicBezTo>
                        <a:cubicBezTo>
                          <a:pt x="85" y="59"/>
                          <a:pt x="85" y="59"/>
                          <a:pt x="85" y="59"/>
                        </a:cubicBezTo>
                        <a:cubicBezTo>
                          <a:pt x="86" y="61"/>
                          <a:pt x="85" y="63"/>
                          <a:pt x="84" y="64"/>
                        </a:cubicBezTo>
                        <a:cubicBezTo>
                          <a:pt x="83" y="65"/>
                          <a:pt x="82" y="65"/>
                          <a:pt x="81" y="65"/>
                        </a:cubicBezTo>
                        <a:cubicBezTo>
                          <a:pt x="80" y="65"/>
                          <a:pt x="79" y="65"/>
                          <a:pt x="78" y="65"/>
                        </a:cubicBezTo>
                        <a:cubicBezTo>
                          <a:pt x="76" y="65"/>
                          <a:pt x="73" y="65"/>
                          <a:pt x="70" y="65"/>
                        </a:cubicBezTo>
                        <a:cubicBezTo>
                          <a:pt x="68" y="65"/>
                          <a:pt x="67" y="65"/>
                          <a:pt x="66" y="65"/>
                        </a:cubicBezTo>
                        <a:cubicBezTo>
                          <a:pt x="65" y="68"/>
                          <a:pt x="61" y="70"/>
                          <a:pt x="58" y="70"/>
                        </a:cubicBezTo>
                        <a:cubicBezTo>
                          <a:pt x="57" y="70"/>
                          <a:pt x="56" y="70"/>
                          <a:pt x="56" y="70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56" y="71"/>
                          <a:pt x="56" y="71"/>
                          <a:pt x="56" y="71"/>
                        </a:cubicBezTo>
                        <a:cubicBezTo>
                          <a:pt x="56" y="72"/>
                          <a:pt x="56" y="73"/>
                          <a:pt x="56" y="74"/>
                        </a:cubicBezTo>
                        <a:cubicBezTo>
                          <a:pt x="56" y="76"/>
                          <a:pt x="56" y="78"/>
                          <a:pt x="55" y="79"/>
                        </a:cubicBezTo>
                        <a:cubicBezTo>
                          <a:pt x="54" y="80"/>
                          <a:pt x="54" y="80"/>
                          <a:pt x="52" y="80"/>
                        </a:cubicBezTo>
                        <a:cubicBezTo>
                          <a:pt x="52" y="80"/>
                          <a:pt x="52" y="80"/>
                          <a:pt x="52" y="81"/>
                        </a:cubicBezTo>
                        <a:cubicBezTo>
                          <a:pt x="51" y="82"/>
                          <a:pt x="50" y="83"/>
                          <a:pt x="47" y="83"/>
                        </a:cubicBezTo>
                        <a:cubicBezTo>
                          <a:pt x="47" y="84"/>
                          <a:pt x="46" y="84"/>
                          <a:pt x="45" y="84"/>
                        </a:cubicBezTo>
                        <a:cubicBezTo>
                          <a:pt x="44" y="84"/>
                          <a:pt x="41" y="84"/>
                          <a:pt x="41" y="84"/>
                        </a:cubicBezTo>
                        <a:cubicBezTo>
                          <a:pt x="41" y="89"/>
                          <a:pt x="38" y="92"/>
                          <a:pt x="33" y="93"/>
                        </a:cubicBezTo>
                        <a:cubicBezTo>
                          <a:pt x="32" y="93"/>
                          <a:pt x="30" y="93"/>
                          <a:pt x="29" y="93"/>
                        </a:cubicBezTo>
                        <a:cubicBezTo>
                          <a:pt x="28" y="93"/>
                          <a:pt x="26" y="93"/>
                          <a:pt x="25" y="94"/>
                        </a:cubicBezTo>
                        <a:cubicBezTo>
                          <a:pt x="25" y="94"/>
                          <a:pt x="25" y="94"/>
                          <a:pt x="25" y="95"/>
                        </a:cubicBezTo>
                        <a:cubicBezTo>
                          <a:pt x="24" y="96"/>
                          <a:pt x="23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19" y="97"/>
                          <a:pt x="19" y="97"/>
                          <a:pt x="19" y="97"/>
                        </a:cubicBezTo>
                        <a:cubicBezTo>
                          <a:pt x="18" y="97"/>
                          <a:pt x="17" y="97"/>
                          <a:pt x="17" y="97"/>
                        </a:cubicBezTo>
                        <a:cubicBezTo>
                          <a:pt x="12" y="100"/>
                          <a:pt x="2" y="106"/>
                          <a:pt x="0" y="108"/>
                        </a:cubicBezTo>
                        <a:cubicBezTo>
                          <a:pt x="0" y="108"/>
                          <a:pt x="0" y="108"/>
                          <a:pt x="0" y="109"/>
                        </a:cubicBezTo>
                        <a:cubicBezTo>
                          <a:pt x="0" y="110"/>
                          <a:pt x="0" y="114"/>
                          <a:pt x="0" y="118"/>
                        </a:cubicBez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0" y="122"/>
                          <a:pt x="0" y="122"/>
                          <a:pt x="0" y="1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3" name="Freeform 1297"/>
                  <p:cNvSpPr>
                    <a:spLocks/>
                  </p:cNvSpPr>
                  <p:nvPr/>
                </p:nvSpPr>
                <p:spPr bwMode="auto">
                  <a:xfrm>
                    <a:off x="1649" y="257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4" name="Freeform 1298"/>
                  <p:cNvSpPr>
                    <a:spLocks/>
                  </p:cNvSpPr>
                  <p:nvPr/>
                </p:nvSpPr>
                <p:spPr bwMode="auto">
                  <a:xfrm>
                    <a:off x="1576" y="265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5" name="Freeform 1299"/>
                  <p:cNvSpPr>
                    <a:spLocks/>
                  </p:cNvSpPr>
                  <p:nvPr/>
                </p:nvSpPr>
                <p:spPr bwMode="auto">
                  <a:xfrm>
                    <a:off x="1595" y="2643"/>
                    <a:ext cx="5" cy="2"/>
                  </a:xfrm>
                  <a:custGeom>
                    <a:avLst/>
                    <a:gdLst>
                      <a:gd name="T0" fmla="*/ 5 w 5"/>
                      <a:gd name="T1" fmla="*/ 0 h 2"/>
                      <a:gd name="T2" fmla="*/ 0 w 5"/>
                      <a:gd name="T3" fmla="*/ 2 h 2"/>
                      <a:gd name="T4" fmla="*/ 0 w 5"/>
                      <a:gd name="T5" fmla="*/ 2 h 2"/>
                      <a:gd name="T6" fmla="*/ 5 w 5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2">
                        <a:moveTo>
                          <a:pt x="5" y="0"/>
                        </a:moveTo>
                        <a:cubicBezTo>
                          <a:pt x="4" y="1"/>
                          <a:pt x="3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3" y="2"/>
                          <a:pt x="4" y="1"/>
                          <a:pt x="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6" name="Freeform 1300"/>
                  <p:cNvSpPr>
                    <a:spLocks/>
                  </p:cNvSpPr>
                  <p:nvPr/>
                </p:nvSpPr>
                <p:spPr bwMode="auto">
                  <a:xfrm>
                    <a:off x="1649" y="257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7" name="Freeform 1301"/>
                  <p:cNvSpPr>
                    <a:spLocks/>
                  </p:cNvSpPr>
                  <p:nvPr/>
                </p:nvSpPr>
                <p:spPr bwMode="auto">
                  <a:xfrm>
                    <a:off x="1757" y="256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8" name="Freeform 1302"/>
                  <p:cNvSpPr>
                    <a:spLocks/>
                  </p:cNvSpPr>
                  <p:nvPr/>
                </p:nvSpPr>
                <p:spPr bwMode="auto">
                  <a:xfrm>
                    <a:off x="1758" y="25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79" name="Freeform 1303"/>
                  <p:cNvSpPr>
                    <a:spLocks/>
                  </p:cNvSpPr>
                  <p:nvPr/>
                </p:nvSpPr>
                <p:spPr bwMode="auto">
                  <a:xfrm>
                    <a:off x="1770" y="263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0" name="Freeform 1304"/>
                  <p:cNvSpPr>
                    <a:spLocks/>
                  </p:cNvSpPr>
                  <p:nvPr/>
                </p:nvSpPr>
                <p:spPr bwMode="auto">
                  <a:xfrm>
                    <a:off x="1759" y="2570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1" name="Freeform 1305"/>
                  <p:cNvSpPr>
                    <a:spLocks/>
                  </p:cNvSpPr>
                  <p:nvPr/>
                </p:nvSpPr>
                <p:spPr bwMode="auto">
                  <a:xfrm>
                    <a:off x="1757" y="256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2" name="Freeform 1306"/>
                  <p:cNvSpPr>
                    <a:spLocks/>
                  </p:cNvSpPr>
                  <p:nvPr/>
                </p:nvSpPr>
                <p:spPr bwMode="auto">
                  <a:xfrm>
                    <a:off x="1757" y="256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3" name="Freeform 1307"/>
                  <p:cNvSpPr>
                    <a:spLocks/>
                  </p:cNvSpPr>
                  <p:nvPr/>
                </p:nvSpPr>
                <p:spPr bwMode="auto">
                  <a:xfrm>
                    <a:off x="1758" y="256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4" name="Freeform 1308"/>
                  <p:cNvSpPr>
                    <a:spLocks/>
                  </p:cNvSpPr>
                  <p:nvPr/>
                </p:nvSpPr>
                <p:spPr bwMode="auto">
                  <a:xfrm>
                    <a:off x="1758" y="255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5" name="Freeform 1309"/>
                  <p:cNvSpPr>
                    <a:spLocks/>
                  </p:cNvSpPr>
                  <p:nvPr/>
                </p:nvSpPr>
                <p:spPr bwMode="auto">
                  <a:xfrm>
                    <a:off x="1758" y="2555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6" name="Freeform 1310"/>
                  <p:cNvSpPr>
                    <a:spLocks/>
                  </p:cNvSpPr>
                  <p:nvPr/>
                </p:nvSpPr>
                <p:spPr bwMode="auto">
                  <a:xfrm>
                    <a:off x="1773" y="2603"/>
                    <a:ext cx="159" cy="152"/>
                  </a:xfrm>
                  <a:custGeom>
                    <a:avLst/>
                    <a:gdLst>
                      <a:gd name="T0" fmla="*/ 3 w 166"/>
                      <a:gd name="T1" fmla="*/ 34 h 159"/>
                      <a:gd name="T2" fmla="*/ 2 w 166"/>
                      <a:gd name="T3" fmla="*/ 35 h 159"/>
                      <a:gd name="T4" fmla="*/ 1 w 166"/>
                      <a:gd name="T5" fmla="*/ 35 h 159"/>
                      <a:gd name="T6" fmla="*/ 0 w 166"/>
                      <a:gd name="T7" fmla="*/ 36 h 159"/>
                      <a:gd name="T8" fmla="*/ 0 w 166"/>
                      <a:gd name="T9" fmla="*/ 36 h 159"/>
                      <a:gd name="T10" fmla="*/ 1 w 166"/>
                      <a:gd name="T11" fmla="*/ 40 h 159"/>
                      <a:gd name="T12" fmla="*/ 5 w 166"/>
                      <a:gd name="T13" fmla="*/ 53 h 159"/>
                      <a:gd name="T14" fmla="*/ 3 w 166"/>
                      <a:gd name="T15" fmla="*/ 67 h 159"/>
                      <a:gd name="T16" fmla="*/ 4 w 166"/>
                      <a:gd name="T17" fmla="*/ 73 h 159"/>
                      <a:gd name="T18" fmla="*/ 5 w 166"/>
                      <a:gd name="T19" fmla="*/ 79 h 159"/>
                      <a:gd name="T20" fmla="*/ 0 w 166"/>
                      <a:gd name="T21" fmla="*/ 84 h 159"/>
                      <a:gd name="T22" fmla="*/ 5 w 166"/>
                      <a:gd name="T23" fmla="*/ 89 h 159"/>
                      <a:gd name="T24" fmla="*/ 7 w 166"/>
                      <a:gd name="T25" fmla="*/ 99 h 159"/>
                      <a:gd name="T26" fmla="*/ 18 w 166"/>
                      <a:gd name="T27" fmla="*/ 103 h 159"/>
                      <a:gd name="T28" fmla="*/ 22 w 166"/>
                      <a:gd name="T29" fmla="*/ 105 h 159"/>
                      <a:gd name="T30" fmla="*/ 23 w 166"/>
                      <a:gd name="T31" fmla="*/ 105 h 159"/>
                      <a:gd name="T32" fmla="*/ 24 w 166"/>
                      <a:gd name="T33" fmla="*/ 106 h 159"/>
                      <a:gd name="T34" fmla="*/ 25 w 166"/>
                      <a:gd name="T35" fmla="*/ 108 h 159"/>
                      <a:gd name="T36" fmla="*/ 26 w 166"/>
                      <a:gd name="T37" fmla="*/ 109 h 159"/>
                      <a:gd name="T38" fmla="*/ 27 w 166"/>
                      <a:gd name="T39" fmla="*/ 111 h 159"/>
                      <a:gd name="T40" fmla="*/ 28 w 166"/>
                      <a:gd name="T41" fmla="*/ 113 h 159"/>
                      <a:gd name="T42" fmla="*/ 28 w 166"/>
                      <a:gd name="T43" fmla="*/ 114 h 159"/>
                      <a:gd name="T44" fmla="*/ 43 w 166"/>
                      <a:gd name="T45" fmla="*/ 117 h 159"/>
                      <a:gd name="T46" fmla="*/ 51 w 166"/>
                      <a:gd name="T47" fmla="*/ 124 h 159"/>
                      <a:gd name="T48" fmla="*/ 153 w 166"/>
                      <a:gd name="T49" fmla="*/ 159 h 159"/>
                      <a:gd name="T50" fmla="*/ 164 w 166"/>
                      <a:gd name="T51" fmla="*/ 154 h 159"/>
                      <a:gd name="T52" fmla="*/ 164 w 166"/>
                      <a:gd name="T53" fmla="*/ 131 h 159"/>
                      <a:gd name="T54" fmla="*/ 163 w 166"/>
                      <a:gd name="T55" fmla="*/ 39 h 159"/>
                      <a:gd name="T56" fmla="*/ 165 w 166"/>
                      <a:gd name="T57" fmla="*/ 24 h 159"/>
                      <a:gd name="T58" fmla="*/ 166 w 166"/>
                      <a:gd name="T59" fmla="*/ 13 h 159"/>
                      <a:gd name="T60" fmla="*/ 152 w 166"/>
                      <a:gd name="T61" fmla="*/ 10 h 159"/>
                      <a:gd name="T62" fmla="*/ 135 w 166"/>
                      <a:gd name="T63" fmla="*/ 1 h 159"/>
                      <a:gd name="T64" fmla="*/ 113 w 166"/>
                      <a:gd name="T65" fmla="*/ 17 h 159"/>
                      <a:gd name="T66" fmla="*/ 104 w 166"/>
                      <a:gd name="T67" fmla="*/ 32 h 159"/>
                      <a:gd name="T68" fmla="*/ 74 w 166"/>
                      <a:gd name="T69" fmla="*/ 21 h 159"/>
                      <a:gd name="T70" fmla="*/ 60 w 166"/>
                      <a:gd name="T71" fmla="*/ 11 h 159"/>
                      <a:gd name="T72" fmla="*/ 49 w 166"/>
                      <a:gd name="T73" fmla="*/ 5 h 159"/>
                      <a:gd name="T74" fmla="*/ 35 w 166"/>
                      <a:gd name="T75" fmla="*/ 3 h 159"/>
                      <a:gd name="T76" fmla="*/ 23 w 166"/>
                      <a:gd name="T77" fmla="*/ 1 h 159"/>
                      <a:gd name="T78" fmla="*/ 23 w 166"/>
                      <a:gd name="T79" fmla="*/ 3 h 159"/>
                      <a:gd name="T80" fmla="*/ 23 w 166"/>
                      <a:gd name="T81" fmla="*/ 4 h 159"/>
                      <a:gd name="T82" fmla="*/ 23 w 166"/>
                      <a:gd name="T83" fmla="*/ 4 h 159"/>
                      <a:gd name="T84" fmla="*/ 18 w 166"/>
                      <a:gd name="T85" fmla="*/ 9 h 159"/>
                      <a:gd name="T86" fmla="*/ 16 w 166"/>
                      <a:gd name="T87" fmla="*/ 10 h 159"/>
                      <a:gd name="T88" fmla="*/ 9 w 166"/>
                      <a:gd name="T89" fmla="*/ 17 h 159"/>
                      <a:gd name="T90" fmla="*/ 7 w 166"/>
                      <a:gd name="T91" fmla="*/ 3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66" h="159">
                        <a:moveTo>
                          <a:pt x="3" y="34"/>
                        </a:moveTo>
                        <a:cubicBezTo>
                          <a:pt x="3" y="34"/>
                          <a:pt x="3" y="34"/>
                          <a:pt x="3" y="34"/>
                        </a:cubicBezTo>
                        <a:cubicBezTo>
                          <a:pt x="2" y="35"/>
                          <a:pt x="2" y="35"/>
                          <a:pt x="2" y="35"/>
                        </a:cubicBezTo>
                        <a:cubicBezTo>
                          <a:pt x="2" y="35"/>
                          <a:pt x="2" y="35"/>
                          <a:pt x="2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0" y="37"/>
                          <a:pt x="0" y="37"/>
                          <a:pt x="0" y="37"/>
                        </a:cubicBezTo>
                        <a:cubicBezTo>
                          <a:pt x="0" y="38"/>
                          <a:pt x="1" y="39"/>
                          <a:pt x="1" y="40"/>
                        </a:cubicBezTo>
                        <a:cubicBezTo>
                          <a:pt x="2" y="41"/>
                          <a:pt x="4" y="43"/>
                          <a:pt x="5" y="45"/>
                        </a:cubicBezTo>
                        <a:cubicBezTo>
                          <a:pt x="6" y="49"/>
                          <a:pt x="5" y="51"/>
                          <a:pt x="5" y="53"/>
                        </a:cubicBezTo>
                        <a:cubicBezTo>
                          <a:pt x="4" y="55"/>
                          <a:pt x="4" y="56"/>
                          <a:pt x="4" y="57"/>
                        </a:cubicBezTo>
                        <a:cubicBezTo>
                          <a:pt x="7" y="62"/>
                          <a:pt x="5" y="65"/>
                          <a:pt x="3" y="67"/>
                        </a:cubicBezTo>
                        <a:cubicBezTo>
                          <a:pt x="3" y="68"/>
                          <a:pt x="3" y="69"/>
                          <a:pt x="3" y="70"/>
                        </a:cubicBezTo>
                        <a:cubicBezTo>
                          <a:pt x="3" y="71"/>
                          <a:pt x="4" y="72"/>
                          <a:pt x="4" y="73"/>
                        </a:cubicBezTo>
                        <a:cubicBezTo>
                          <a:pt x="4" y="73"/>
                          <a:pt x="4" y="74"/>
                          <a:pt x="4" y="75"/>
                        </a:cubicBezTo>
                        <a:cubicBezTo>
                          <a:pt x="5" y="76"/>
                          <a:pt x="6" y="78"/>
                          <a:pt x="5" y="79"/>
                        </a:cubicBezTo>
                        <a:cubicBezTo>
                          <a:pt x="5" y="79"/>
                          <a:pt x="4" y="80"/>
                          <a:pt x="4" y="80"/>
                        </a:cubicBezTo>
                        <a:cubicBezTo>
                          <a:pt x="2" y="82"/>
                          <a:pt x="1" y="83"/>
                          <a:pt x="0" y="84"/>
                        </a:cubicBezTo>
                        <a:cubicBezTo>
                          <a:pt x="0" y="84"/>
                          <a:pt x="1" y="85"/>
                          <a:pt x="2" y="85"/>
                        </a:cubicBezTo>
                        <a:cubicBezTo>
                          <a:pt x="3" y="86"/>
                          <a:pt x="4" y="88"/>
                          <a:pt x="5" y="89"/>
                        </a:cubicBezTo>
                        <a:cubicBezTo>
                          <a:pt x="7" y="93"/>
                          <a:pt x="7" y="95"/>
                          <a:pt x="7" y="97"/>
                        </a:cubicBezTo>
                        <a:cubicBezTo>
                          <a:pt x="7" y="98"/>
                          <a:pt x="6" y="98"/>
                          <a:pt x="7" y="99"/>
                        </a:cubicBezTo>
                        <a:cubicBezTo>
                          <a:pt x="7" y="100"/>
                          <a:pt x="10" y="102"/>
                          <a:pt x="12" y="102"/>
                        </a:cubicBezTo>
                        <a:cubicBezTo>
                          <a:pt x="15" y="102"/>
                          <a:pt x="16" y="103"/>
                          <a:pt x="18" y="103"/>
                        </a:cubicBezTo>
                        <a:cubicBezTo>
                          <a:pt x="19" y="104"/>
                          <a:pt x="20" y="104"/>
                          <a:pt x="21" y="104"/>
                        </a:cubicBezTo>
                        <a:cubicBezTo>
                          <a:pt x="21" y="104"/>
                          <a:pt x="22" y="104"/>
                          <a:pt x="22" y="105"/>
                        </a:cubicBezTo>
                        <a:cubicBezTo>
                          <a:pt x="22" y="105"/>
                          <a:pt x="22" y="105"/>
                          <a:pt x="23" y="105"/>
                        </a:cubicBezTo>
                        <a:cubicBezTo>
                          <a:pt x="23" y="105"/>
                          <a:pt x="23" y="105"/>
                          <a:pt x="23" y="105"/>
                        </a:cubicBezTo>
                        <a:cubicBezTo>
                          <a:pt x="24" y="105"/>
                          <a:pt x="24" y="106"/>
                          <a:pt x="24" y="106"/>
                        </a:cubicBezTo>
                        <a:cubicBezTo>
                          <a:pt x="24" y="106"/>
                          <a:pt x="24" y="106"/>
                          <a:pt x="24" y="106"/>
                        </a:cubicBezTo>
                        <a:cubicBezTo>
                          <a:pt x="25" y="106"/>
                          <a:pt x="25" y="107"/>
                          <a:pt x="25" y="107"/>
                        </a:cubicBezTo>
                        <a:cubicBezTo>
                          <a:pt x="25" y="107"/>
                          <a:pt x="25" y="107"/>
                          <a:pt x="25" y="108"/>
                        </a:cubicBezTo>
                        <a:cubicBezTo>
                          <a:pt x="26" y="108"/>
                          <a:pt x="26" y="108"/>
                          <a:pt x="26" y="108"/>
                        </a:cubicBezTo>
                        <a:cubicBezTo>
                          <a:pt x="26" y="109"/>
                          <a:pt x="26" y="109"/>
                          <a:pt x="26" y="109"/>
                        </a:cubicBezTo>
                        <a:cubicBezTo>
                          <a:pt x="26" y="109"/>
                          <a:pt x="26" y="110"/>
                          <a:pt x="27" y="110"/>
                        </a:cubicBezTo>
                        <a:cubicBezTo>
                          <a:pt x="27" y="110"/>
                          <a:pt x="27" y="111"/>
                          <a:pt x="27" y="111"/>
                        </a:cubicBezTo>
                        <a:cubicBezTo>
                          <a:pt x="27" y="111"/>
                          <a:pt x="27" y="111"/>
                          <a:pt x="27" y="112"/>
                        </a:cubicBezTo>
                        <a:cubicBezTo>
                          <a:pt x="27" y="112"/>
                          <a:pt x="28" y="113"/>
                          <a:pt x="28" y="113"/>
                        </a:cubicBezTo>
                        <a:cubicBezTo>
                          <a:pt x="28" y="113"/>
                          <a:pt x="28" y="113"/>
                          <a:pt x="28" y="114"/>
                        </a:cubicBezTo>
                        <a:cubicBezTo>
                          <a:pt x="28" y="114"/>
                          <a:pt x="28" y="114"/>
                          <a:pt x="28" y="114"/>
                        </a:cubicBezTo>
                        <a:cubicBezTo>
                          <a:pt x="31" y="114"/>
                          <a:pt x="38" y="115"/>
                          <a:pt x="42" y="117"/>
                        </a:cubicBezTo>
                        <a:cubicBezTo>
                          <a:pt x="42" y="117"/>
                          <a:pt x="42" y="117"/>
                          <a:pt x="43" y="117"/>
                        </a:cubicBezTo>
                        <a:cubicBezTo>
                          <a:pt x="43" y="117"/>
                          <a:pt x="44" y="117"/>
                          <a:pt x="44" y="117"/>
                        </a:cubicBezTo>
                        <a:cubicBezTo>
                          <a:pt x="47" y="120"/>
                          <a:pt x="50" y="122"/>
                          <a:pt x="51" y="124"/>
                        </a:cubicBezTo>
                        <a:cubicBezTo>
                          <a:pt x="69" y="114"/>
                          <a:pt x="69" y="114"/>
                          <a:pt x="69" y="114"/>
                        </a:cubicBezTo>
                        <a:cubicBezTo>
                          <a:pt x="153" y="159"/>
                          <a:pt x="153" y="159"/>
                          <a:pt x="153" y="159"/>
                        </a:cubicBezTo>
                        <a:cubicBezTo>
                          <a:pt x="153" y="154"/>
                          <a:pt x="153" y="154"/>
                          <a:pt x="153" y="154"/>
                        </a:cubicBezTo>
                        <a:cubicBezTo>
                          <a:pt x="164" y="154"/>
                          <a:pt x="164" y="154"/>
                          <a:pt x="164" y="154"/>
                        </a:cubicBezTo>
                        <a:cubicBezTo>
                          <a:pt x="164" y="135"/>
                          <a:pt x="164" y="135"/>
                          <a:pt x="164" y="135"/>
                        </a:cubicBezTo>
                        <a:cubicBezTo>
                          <a:pt x="164" y="131"/>
                          <a:pt x="164" y="131"/>
                          <a:pt x="164" y="131"/>
                        </a:cubicBezTo>
                        <a:cubicBezTo>
                          <a:pt x="164" y="46"/>
                          <a:pt x="164" y="46"/>
                          <a:pt x="164" y="46"/>
                        </a:cubicBezTo>
                        <a:cubicBezTo>
                          <a:pt x="164" y="43"/>
                          <a:pt x="163" y="41"/>
                          <a:pt x="163" y="39"/>
                        </a:cubicBezTo>
                        <a:cubicBezTo>
                          <a:pt x="162" y="35"/>
                          <a:pt x="161" y="31"/>
                          <a:pt x="164" y="28"/>
                        </a:cubicBezTo>
                        <a:cubicBezTo>
                          <a:pt x="165" y="26"/>
                          <a:pt x="165" y="26"/>
                          <a:pt x="165" y="24"/>
                        </a:cubicBezTo>
                        <a:cubicBezTo>
                          <a:pt x="164" y="22"/>
                          <a:pt x="164" y="19"/>
                          <a:pt x="165" y="14"/>
                        </a:cubicBezTo>
                        <a:cubicBezTo>
                          <a:pt x="166" y="13"/>
                          <a:pt x="166" y="13"/>
                          <a:pt x="166" y="13"/>
                        </a:cubicBezTo>
                        <a:cubicBezTo>
                          <a:pt x="166" y="12"/>
                          <a:pt x="161" y="11"/>
                          <a:pt x="157" y="11"/>
                        </a:cubicBezTo>
                        <a:cubicBezTo>
                          <a:pt x="156" y="10"/>
                          <a:pt x="154" y="10"/>
                          <a:pt x="152" y="10"/>
                        </a:cubicBezTo>
                        <a:cubicBezTo>
                          <a:pt x="147" y="9"/>
                          <a:pt x="145" y="7"/>
                          <a:pt x="143" y="5"/>
                        </a:cubicBezTo>
                        <a:cubicBezTo>
                          <a:pt x="142" y="3"/>
                          <a:pt x="140" y="1"/>
                          <a:pt x="135" y="1"/>
                        </a:cubicBezTo>
                        <a:cubicBezTo>
                          <a:pt x="125" y="0"/>
                          <a:pt x="112" y="9"/>
                          <a:pt x="112" y="12"/>
                        </a:cubicBezTo>
                        <a:cubicBezTo>
                          <a:pt x="112" y="13"/>
                          <a:pt x="113" y="15"/>
                          <a:pt x="113" y="17"/>
                        </a:cubicBezTo>
                        <a:cubicBezTo>
                          <a:pt x="115" y="20"/>
                          <a:pt x="116" y="24"/>
                          <a:pt x="113" y="28"/>
                        </a:cubicBezTo>
                        <a:cubicBezTo>
                          <a:pt x="111" y="31"/>
                          <a:pt x="108" y="32"/>
                          <a:pt x="104" y="32"/>
                        </a:cubicBezTo>
                        <a:cubicBezTo>
                          <a:pt x="100" y="32"/>
                          <a:pt x="96" y="31"/>
                          <a:pt x="93" y="28"/>
                        </a:cubicBezTo>
                        <a:cubicBezTo>
                          <a:pt x="87" y="23"/>
                          <a:pt x="79" y="21"/>
                          <a:pt x="74" y="21"/>
                        </a:cubicBezTo>
                        <a:cubicBezTo>
                          <a:pt x="69" y="21"/>
                          <a:pt x="65" y="20"/>
                          <a:pt x="62" y="17"/>
                        </a:cubicBezTo>
                        <a:cubicBezTo>
                          <a:pt x="61" y="15"/>
                          <a:pt x="60" y="13"/>
                          <a:pt x="60" y="11"/>
                        </a:cubicBezTo>
                        <a:cubicBezTo>
                          <a:pt x="61" y="10"/>
                          <a:pt x="61" y="8"/>
                          <a:pt x="55" y="7"/>
                        </a:cubicBezTo>
                        <a:cubicBezTo>
                          <a:pt x="53" y="6"/>
                          <a:pt x="51" y="6"/>
                          <a:pt x="49" y="5"/>
                        </a:cubicBezTo>
                        <a:cubicBezTo>
                          <a:pt x="46" y="4"/>
                          <a:pt x="43" y="2"/>
                          <a:pt x="39" y="2"/>
                        </a:cubicBezTo>
                        <a:cubicBezTo>
                          <a:pt x="38" y="2"/>
                          <a:pt x="36" y="2"/>
                          <a:pt x="35" y="3"/>
                        </a:cubicBezTo>
                        <a:cubicBezTo>
                          <a:pt x="31" y="3"/>
                          <a:pt x="26" y="2"/>
                          <a:pt x="23" y="1"/>
                        </a:cubicBezTo>
                        <a:cubicBezTo>
                          <a:pt x="23" y="1"/>
                          <a:pt x="23" y="1"/>
                          <a:pt x="23" y="1"/>
                        </a:cubicBezTo>
                        <a:cubicBezTo>
                          <a:pt x="23" y="2"/>
                          <a:pt x="23" y="2"/>
                          <a:pt x="23" y="2"/>
                        </a:cubicBezTo>
                        <a:cubicBezTo>
                          <a:pt x="23" y="2"/>
                          <a:pt x="23" y="3"/>
                          <a:pt x="23" y="3"/>
                        </a:cubicBezTo>
                        <a:cubicBezTo>
                          <a:pt x="23" y="3"/>
                          <a:pt x="23" y="3"/>
                          <a:pt x="23" y="4"/>
                        </a:cubicBez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3" y="8"/>
                          <a:pt x="20" y="9"/>
                          <a:pt x="18" y="9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cubicBezTo>
                          <a:pt x="18" y="9"/>
                          <a:pt x="17" y="9"/>
                          <a:pt x="17" y="9"/>
                        </a:cubicBezTo>
                        <a:cubicBezTo>
                          <a:pt x="17" y="9"/>
                          <a:pt x="16" y="10"/>
                          <a:pt x="16" y="10"/>
                        </a:cubicBezTo>
                        <a:cubicBezTo>
                          <a:pt x="14" y="12"/>
                          <a:pt x="13" y="13"/>
                          <a:pt x="12" y="14"/>
                        </a:cubicBezTo>
                        <a:cubicBezTo>
                          <a:pt x="11" y="15"/>
                          <a:pt x="10" y="16"/>
                          <a:pt x="9" y="17"/>
                        </a:cubicBezTo>
                        <a:cubicBezTo>
                          <a:pt x="8" y="18"/>
                          <a:pt x="8" y="19"/>
                          <a:pt x="9" y="20"/>
                        </a:cubicBezTo>
                        <a:cubicBezTo>
                          <a:pt x="10" y="22"/>
                          <a:pt x="8" y="28"/>
                          <a:pt x="7" y="30"/>
                        </a:cubicBezTo>
                        <a:cubicBezTo>
                          <a:pt x="6" y="32"/>
                          <a:pt x="4" y="33"/>
                          <a:pt x="3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7" name="Rectangle 1311"/>
                  <p:cNvSpPr>
                    <a:spLocks noChangeArrowheads="1"/>
                  </p:cNvSpPr>
                  <p:nvPr/>
                </p:nvSpPr>
                <p:spPr bwMode="auto">
                  <a:xfrm>
                    <a:off x="1795" y="2607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8" name="Freeform 1312"/>
                  <p:cNvSpPr>
                    <a:spLocks/>
                  </p:cNvSpPr>
                  <p:nvPr/>
                </p:nvSpPr>
                <p:spPr bwMode="auto">
                  <a:xfrm>
                    <a:off x="1795" y="260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89" name="Freeform 1313"/>
                  <p:cNvSpPr>
                    <a:spLocks/>
                  </p:cNvSpPr>
                  <p:nvPr/>
                </p:nvSpPr>
                <p:spPr bwMode="auto">
                  <a:xfrm>
                    <a:off x="1776" y="2631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4 h 4"/>
                      <a:gd name="T4" fmla="*/ 0 w 4"/>
                      <a:gd name="T5" fmla="*/ 4 h 4"/>
                      <a:gd name="T6" fmla="*/ 4 w 4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cubicBezTo>
                          <a:pt x="3" y="2"/>
                          <a:pt x="1" y="3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3"/>
                          <a:pt x="3" y="2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0" name="Freeform 1314"/>
                  <p:cNvSpPr>
                    <a:spLocks/>
                  </p:cNvSpPr>
                  <p:nvPr/>
                </p:nvSpPr>
                <p:spPr bwMode="auto">
                  <a:xfrm>
                    <a:off x="1782" y="2612"/>
                    <a:ext cx="6" cy="7"/>
                  </a:xfrm>
                  <a:custGeom>
                    <a:avLst/>
                    <a:gdLst>
                      <a:gd name="T0" fmla="*/ 7 w 7"/>
                      <a:gd name="T1" fmla="*/ 0 h 7"/>
                      <a:gd name="T2" fmla="*/ 3 w 7"/>
                      <a:gd name="T3" fmla="*/ 4 h 7"/>
                      <a:gd name="T4" fmla="*/ 0 w 7"/>
                      <a:gd name="T5" fmla="*/ 7 h 7"/>
                      <a:gd name="T6" fmla="*/ 3 w 7"/>
                      <a:gd name="T7" fmla="*/ 4 h 7"/>
                      <a:gd name="T8" fmla="*/ 7 w 7"/>
                      <a:gd name="T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7">
                        <a:moveTo>
                          <a:pt x="7" y="0"/>
                        </a:moveTo>
                        <a:cubicBezTo>
                          <a:pt x="5" y="2"/>
                          <a:pt x="4" y="3"/>
                          <a:pt x="3" y="4"/>
                        </a:cubicBezTo>
                        <a:cubicBezTo>
                          <a:pt x="2" y="5"/>
                          <a:pt x="1" y="6"/>
                          <a:pt x="0" y="7"/>
                        </a:cubicBezTo>
                        <a:cubicBezTo>
                          <a:pt x="1" y="6"/>
                          <a:pt x="2" y="5"/>
                          <a:pt x="3" y="4"/>
                        </a:cubicBezTo>
                        <a:cubicBezTo>
                          <a:pt x="4" y="3"/>
                          <a:pt x="5" y="2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1" name="Freeform 1315"/>
                  <p:cNvSpPr>
                    <a:spLocks/>
                  </p:cNvSpPr>
                  <p:nvPr/>
                </p:nvSpPr>
                <p:spPr bwMode="auto">
                  <a:xfrm>
                    <a:off x="1795" y="260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2" name="Freeform 1316"/>
                  <p:cNvSpPr>
                    <a:spLocks/>
                  </p:cNvSpPr>
                  <p:nvPr/>
                </p:nvSpPr>
                <p:spPr bwMode="auto">
                  <a:xfrm>
                    <a:off x="1774" y="263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3" name="Oval 1317"/>
                  <p:cNvSpPr>
                    <a:spLocks noChangeArrowheads="1"/>
                  </p:cNvSpPr>
                  <p:nvPr/>
                </p:nvSpPr>
                <p:spPr bwMode="auto">
                  <a:xfrm>
                    <a:off x="1773" y="2637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4" name="Freeform 1318"/>
                  <p:cNvSpPr>
                    <a:spLocks/>
                  </p:cNvSpPr>
                  <p:nvPr/>
                </p:nvSpPr>
                <p:spPr bwMode="auto">
                  <a:xfrm>
                    <a:off x="1795" y="2703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5" name="Freeform 1319"/>
                  <p:cNvSpPr>
                    <a:spLocks/>
                  </p:cNvSpPr>
                  <p:nvPr/>
                </p:nvSpPr>
                <p:spPr bwMode="auto">
                  <a:xfrm>
                    <a:off x="1794" y="270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6" name="Freeform 1320"/>
                  <p:cNvSpPr>
                    <a:spLocks/>
                  </p:cNvSpPr>
                  <p:nvPr/>
                </p:nvSpPr>
                <p:spPr bwMode="auto">
                  <a:xfrm>
                    <a:off x="1797" y="270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7" name="Freeform 1321"/>
                  <p:cNvSpPr>
                    <a:spLocks/>
                  </p:cNvSpPr>
                  <p:nvPr/>
                </p:nvSpPr>
                <p:spPr bwMode="auto">
                  <a:xfrm>
                    <a:off x="1775" y="263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8" name="Freeform 1322"/>
                  <p:cNvSpPr>
                    <a:spLocks/>
                  </p:cNvSpPr>
                  <p:nvPr/>
                </p:nvSpPr>
                <p:spPr bwMode="auto">
                  <a:xfrm>
                    <a:off x="1800" y="271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99" name="Freeform 1323"/>
                  <p:cNvSpPr>
                    <a:spLocks/>
                  </p:cNvSpPr>
                  <p:nvPr/>
                </p:nvSpPr>
                <p:spPr bwMode="auto">
                  <a:xfrm>
                    <a:off x="1796" y="270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0" name="Freeform 1324"/>
                  <p:cNvSpPr>
                    <a:spLocks/>
                  </p:cNvSpPr>
                  <p:nvPr/>
                </p:nvSpPr>
                <p:spPr bwMode="auto">
                  <a:xfrm>
                    <a:off x="1774" y="263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1" name="Freeform 1325"/>
                  <p:cNvSpPr>
                    <a:spLocks/>
                  </p:cNvSpPr>
                  <p:nvPr/>
                </p:nvSpPr>
                <p:spPr bwMode="auto">
                  <a:xfrm>
                    <a:off x="1798" y="2707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2" name="Freeform 1326"/>
                  <p:cNvSpPr>
                    <a:spLocks/>
                  </p:cNvSpPr>
                  <p:nvPr/>
                </p:nvSpPr>
                <p:spPr bwMode="auto">
                  <a:xfrm>
                    <a:off x="1799" y="270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3" name="Freeform 1327"/>
                  <p:cNvSpPr>
                    <a:spLocks/>
                  </p:cNvSpPr>
                  <p:nvPr/>
                </p:nvSpPr>
                <p:spPr bwMode="auto">
                  <a:xfrm>
                    <a:off x="1773" y="263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4" name="Freeform 1328"/>
                  <p:cNvSpPr>
                    <a:spLocks/>
                  </p:cNvSpPr>
                  <p:nvPr/>
                </p:nvSpPr>
                <p:spPr bwMode="auto">
                  <a:xfrm>
                    <a:off x="1774" y="2635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0 w 2"/>
                      <a:gd name="T3" fmla="*/ 1 h 1"/>
                      <a:gd name="T4" fmla="*/ 1 w 2"/>
                      <a:gd name="T5" fmla="*/ 1 h 1"/>
                      <a:gd name="T6" fmla="*/ 2 w 2"/>
                      <a:gd name="T7" fmla="*/ 0 h 1"/>
                      <a:gd name="T8" fmla="*/ 2 w 2"/>
                      <a:gd name="T9" fmla="*/ 0 h 1"/>
                      <a:gd name="T10" fmla="*/ 1 w 2"/>
                      <a:gd name="T11" fmla="*/ 1 h 1"/>
                      <a:gd name="T12" fmla="*/ 0 w 2"/>
                      <a:gd name="T13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5" name="Freeform 1329"/>
                  <p:cNvSpPr>
                    <a:spLocks/>
                  </p:cNvSpPr>
                  <p:nvPr/>
                </p:nvSpPr>
                <p:spPr bwMode="auto">
                  <a:xfrm>
                    <a:off x="1490" y="2824"/>
                    <a:ext cx="16" cy="4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0 w 17"/>
                      <a:gd name="T3" fmla="*/ 5 h 5"/>
                      <a:gd name="T4" fmla="*/ 0 w 17"/>
                      <a:gd name="T5" fmla="*/ 5 h 5"/>
                      <a:gd name="T6" fmla="*/ 1 w 17"/>
                      <a:gd name="T7" fmla="*/ 5 h 5"/>
                      <a:gd name="T8" fmla="*/ 12 w 17"/>
                      <a:gd name="T9" fmla="*/ 2 h 5"/>
                      <a:gd name="T10" fmla="*/ 17 w 17"/>
                      <a:gd name="T11" fmla="*/ 1 h 5"/>
                      <a:gd name="T12" fmla="*/ 14 w 17"/>
                      <a:gd name="T13" fmla="*/ 1 h 5"/>
                      <a:gd name="T14" fmla="*/ 11 w 17"/>
                      <a:gd name="T15" fmla="*/ 2 h 5"/>
                      <a:gd name="T16" fmla="*/ 11 w 17"/>
                      <a:gd name="T17" fmla="*/ 2 h 5"/>
                      <a:gd name="T18" fmla="*/ 8 w 17"/>
                      <a:gd name="T19" fmla="*/ 3 h 5"/>
                      <a:gd name="T20" fmla="*/ 8 w 17"/>
                      <a:gd name="T21" fmla="*/ 3 h 5"/>
                      <a:gd name="T22" fmla="*/ 4 w 17"/>
                      <a:gd name="T23" fmla="*/ 3 h 5"/>
                      <a:gd name="T24" fmla="*/ 4 w 17"/>
                      <a:gd name="T25" fmla="*/ 3 h 5"/>
                      <a:gd name="T26" fmla="*/ 1 w 17"/>
                      <a:gd name="T27" fmla="*/ 3 h 5"/>
                      <a:gd name="T28" fmla="*/ 1 w 17"/>
                      <a:gd name="T29" fmla="*/ 3 h 5"/>
                      <a:gd name="T30" fmla="*/ 0 w 17"/>
                      <a:gd name="T3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ubicBezTo>
                          <a:pt x="4" y="5"/>
                          <a:pt x="11" y="4"/>
                          <a:pt x="12" y="2"/>
                        </a:cubicBezTo>
                        <a:cubicBezTo>
                          <a:pt x="14" y="1"/>
                          <a:pt x="15" y="1"/>
                          <a:pt x="17" y="1"/>
                        </a:cubicBezTo>
                        <a:cubicBezTo>
                          <a:pt x="16" y="0"/>
                          <a:pt x="15" y="0"/>
                          <a:pt x="14" y="1"/>
                        </a:cubicBezTo>
                        <a:cubicBezTo>
                          <a:pt x="13" y="1"/>
                          <a:pt x="12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0" y="2"/>
                          <a:pt x="9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3"/>
                          <a:pt x="5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3" y="3"/>
                          <a:pt x="2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0" y="4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6" name="Freeform 1330"/>
                  <p:cNvSpPr>
                    <a:spLocks/>
                  </p:cNvSpPr>
                  <p:nvPr/>
                </p:nvSpPr>
                <p:spPr bwMode="auto">
                  <a:xfrm>
                    <a:off x="1483" y="2793"/>
                    <a:ext cx="59" cy="45"/>
                  </a:xfrm>
                  <a:custGeom>
                    <a:avLst/>
                    <a:gdLst>
                      <a:gd name="T0" fmla="*/ 39 w 62"/>
                      <a:gd name="T1" fmla="*/ 42 h 47"/>
                      <a:gd name="T2" fmla="*/ 56 w 62"/>
                      <a:gd name="T3" fmla="*/ 47 h 47"/>
                      <a:gd name="T4" fmla="*/ 58 w 62"/>
                      <a:gd name="T5" fmla="*/ 47 h 47"/>
                      <a:gd name="T6" fmla="*/ 60 w 62"/>
                      <a:gd name="T7" fmla="*/ 47 h 47"/>
                      <a:gd name="T8" fmla="*/ 61 w 62"/>
                      <a:gd name="T9" fmla="*/ 47 h 47"/>
                      <a:gd name="T10" fmla="*/ 62 w 62"/>
                      <a:gd name="T11" fmla="*/ 44 h 47"/>
                      <a:gd name="T12" fmla="*/ 62 w 62"/>
                      <a:gd name="T13" fmla="*/ 43 h 47"/>
                      <a:gd name="T14" fmla="*/ 62 w 62"/>
                      <a:gd name="T15" fmla="*/ 42 h 47"/>
                      <a:gd name="T16" fmla="*/ 62 w 62"/>
                      <a:gd name="T17" fmla="*/ 41 h 47"/>
                      <a:gd name="T18" fmla="*/ 62 w 62"/>
                      <a:gd name="T19" fmla="*/ 41 h 47"/>
                      <a:gd name="T20" fmla="*/ 62 w 62"/>
                      <a:gd name="T21" fmla="*/ 40 h 47"/>
                      <a:gd name="T22" fmla="*/ 54 w 62"/>
                      <a:gd name="T23" fmla="*/ 27 h 47"/>
                      <a:gd name="T24" fmla="*/ 52 w 62"/>
                      <a:gd name="T25" fmla="*/ 24 h 47"/>
                      <a:gd name="T26" fmla="*/ 52 w 62"/>
                      <a:gd name="T27" fmla="*/ 24 h 47"/>
                      <a:gd name="T28" fmla="*/ 52 w 62"/>
                      <a:gd name="T29" fmla="*/ 21 h 47"/>
                      <a:gd name="T30" fmla="*/ 51 w 62"/>
                      <a:gd name="T31" fmla="*/ 20 h 47"/>
                      <a:gd name="T32" fmla="*/ 50 w 62"/>
                      <a:gd name="T33" fmla="*/ 19 h 47"/>
                      <a:gd name="T34" fmla="*/ 49 w 62"/>
                      <a:gd name="T35" fmla="*/ 18 h 47"/>
                      <a:gd name="T36" fmla="*/ 40 w 62"/>
                      <a:gd name="T37" fmla="*/ 9 h 47"/>
                      <a:gd name="T38" fmla="*/ 35 w 62"/>
                      <a:gd name="T39" fmla="*/ 7 h 47"/>
                      <a:gd name="T40" fmla="*/ 29 w 62"/>
                      <a:gd name="T41" fmla="*/ 1 h 47"/>
                      <a:gd name="T42" fmla="*/ 21 w 62"/>
                      <a:gd name="T43" fmla="*/ 2 h 47"/>
                      <a:gd name="T44" fmla="*/ 10 w 62"/>
                      <a:gd name="T45" fmla="*/ 2 h 47"/>
                      <a:gd name="T46" fmla="*/ 9 w 62"/>
                      <a:gd name="T47" fmla="*/ 4 h 47"/>
                      <a:gd name="T48" fmla="*/ 8 w 62"/>
                      <a:gd name="T49" fmla="*/ 5 h 47"/>
                      <a:gd name="T50" fmla="*/ 7 w 62"/>
                      <a:gd name="T51" fmla="*/ 6 h 47"/>
                      <a:gd name="T52" fmla="*/ 6 w 62"/>
                      <a:gd name="T53" fmla="*/ 7 h 47"/>
                      <a:gd name="T54" fmla="*/ 3 w 62"/>
                      <a:gd name="T55" fmla="*/ 16 h 47"/>
                      <a:gd name="T56" fmla="*/ 8 w 62"/>
                      <a:gd name="T57" fmla="*/ 31 h 47"/>
                      <a:gd name="T58" fmla="*/ 10 w 62"/>
                      <a:gd name="T59" fmla="*/ 31 h 47"/>
                      <a:gd name="T60" fmla="*/ 13 w 62"/>
                      <a:gd name="T61" fmla="*/ 31 h 47"/>
                      <a:gd name="T62" fmla="*/ 16 w 62"/>
                      <a:gd name="T63" fmla="*/ 30 h 47"/>
                      <a:gd name="T64" fmla="*/ 22 w 62"/>
                      <a:gd name="T65" fmla="*/ 28 h 47"/>
                      <a:gd name="T66" fmla="*/ 31 w 62"/>
                      <a:gd name="T67" fmla="*/ 33 h 47"/>
                      <a:gd name="T68" fmla="*/ 41 w 62"/>
                      <a:gd name="T69" fmla="*/ 36 h 47"/>
                      <a:gd name="T70" fmla="*/ 30 w 62"/>
                      <a:gd name="T71" fmla="*/ 40 h 47"/>
                      <a:gd name="T72" fmla="*/ 22 w 62"/>
                      <a:gd name="T73" fmla="*/ 37 h 47"/>
                      <a:gd name="T74" fmla="*/ 8 w 62"/>
                      <a:gd name="T75" fmla="*/ 41 h 47"/>
                      <a:gd name="T76" fmla="*/ 7 w 62"/>
                      <a:gd name="T77" fmla="*/ 41 h 47"/>
                      <a:gd name="T78" fmla="*/ 7 w 62"/>
                      <a:gd name="T79" fmla="*/ 41 h 47"/>
                      <a:gd name="T80" fmla="*/ 8 w 62"/>
                      <a:gd name="T81" fmla="*/ 44 h 47"/>
                      <a:gd name="T82" fmla="*/ 10 w 62"/>
                      <a:gd name="T83" fmla="*/ 44 h 47"/>
                      <a:gd name="T84" fmla="*/ 12 w 62"/>
                      <a:gd name="T85" fmla="*/ 44 h 47"/>
                      <a:gd name="T86" fmla="*/ 13 w 62"/>
                      <a:gd name="T87" fmla="*/ 45 h 47"/>
                      <a:gd name="T88" fmla="*/ 13 w 62"/>
                      <a:gd name="T89" fmla="*/ 46 h 47"/>
                      <a:gd name="T90" fmla="*/ 15 w 62"/>
                      <a:gd name="T91" fmla="*/ 46 h 47"/>
                      <a:gd name="T92" fmla="*/ 16 w 62"/>
                      <a:gd name="T93" fmla="*/ 45 h 47"/>
                      <a:gd name="T94" fmla="*/ 18 w 62"/>
                      <a:gd name="T95" fmla="*/ 44 h 47"/>
                      <a:gd name="T96" fmla="*/ 19 w 62"/>
                      <a:gd name="T97" fmla="*/ 43 h 47"/>
                      <a:gd name="T98" fmla="*/ 36 w 62"/>
                      <a:gd name="T99" fmla="*/ 42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2" h="47">
                        <a:moveTo>
                          <a:pt x="36" y="41"/>
                        </a:moveTo>
                        <a:cubicBezTo>
                          <a:pt x="39" y="42"/>
                          <a:pt x="39" y="42"/>
                          <a:pt x="39" y="42"/>
                        </a:cubicBezTo>
                        <a:cubicBezTo>
                          <a:pt x="46" y="43"/>
                          <a:pt x="48" y="45"/>
                          <a:pt x="48" y="46"/>
                        </a:cubicBezTo>
                        <a:cubicBezTo>
                          <a:pt x="49" y="47"/>
                          <a:pt x="52" y="47"/>
                          <a:pt x="56" y="47"/>
                        </a:cubicBezTo>
                        <a:cubicBezTo>
                          <a:pt x="56" y="47"/>
                          <a:pt x="57" y="47"/>
                          <a:pt x="57" y="47"/>
                        </a:cubicBezTo>
                        <a:cubicBezTo>
                          <a:pt x="58" y="47"/>
                          <a:pt x="58" y="47"/>
                          <a:pt x="58" y="47"/>
                        </a:cubicBezTo>
                        <a:cubicBezTo>
                          <a:pt x="58" y="47"/>
                          <a:pt x="59" y="47"/>
                          <a:pt x="59" y="47"/>
                        </a:cubicBezTo>
                        <a:cubicBezTo>
                          <a:pt x="59" y="47"/>
                          <a:pt x="60" y="47"/>
                          <a:pt x="60" y="47"/>
                        </a:cubicBezTo>
                        <a:cubicBezTo>
                          <a:pt x="60" y="47"/>
                          <a:pt x="60" y="47"/>
                          <a:pt x="61" y="47"/>
                        </a:cubicBezTo>
                        <a:cubicBezTo>
                          <a:pt x="61" y="47"/>
                          <a:pt x="61" y="47"/>
                          <a:pt x="61" y="47"/>
                        </a:cubicBezTo>
                        <a:cubicBezTo>
                          <a:pt x="62" y="46"/>
                          <a:pt x="62" y="46"/>
                          <a:pt x="62" y="46"/>
                        </a:cubicBezTo>
                        <a:cubicBezTo>
                          <a:pt x="62" y="45"/>
                          <a:pt x="62" y="45"/>
                          <a:pt x="62" y="44"/>
                        </a:cubicBezTo>
                        <a:cubicBezTo>
                          <a:pt x="62" y="44"/>
                          <a:pt x="62" y="44"/>
                          <a:pt x="62" y="44"/>
                        </a:cubicBezTo>
                        <a:cubicBezTo>
                          <a:pt x="62" y="43"/>
                          <a:pt x="62" y="43"/>
                          <a:pt x="62" y="43"/>
                        </a:cubicBezTo>
                        <a:cubicBezTo>
                          <a:pt x="62" y="43"/>
                          <a:pt x="62" y="42"/>
                          <a:pt x="62" y="42"/>
                        </a:cubicBezTo>
                        <a:cubicBezTo>
                          <a:pt x="62" y="42"/>
                          <a:pt x="62" y="42"/>
                          <a:pt x="62" y="42"/>
                        </a:cubicBezTo>
                        <a:cubicBezTo>
                          <a:pt x="62" y="42"/>
                          <a:pt x="62" y="42"/>
                          <a:pt x="62" y="42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ubicBezTo>
                          <a:pt x="62" y="40"/>
                          <a:pt x="62" y="40"/>
                          <a:pt x="62" y="40"/>
                        </a:cubicBezTo>
                        <a:cubicBezTo>
                          <a:pt x="62" y="40"/>
                          <a:pt x="62" y="40"/>
                          <a:pt x="62" y="40"/>
                        </a:cubicBezTo>
                        <a:cubicBezTo>
                          <a:pt x="61" y="39"/>
                          <a:pt x="59" y="37"/>
                          <a:pt x="57" y="35"/>
                        </a:cubicBezTo>
                        <a:cubicBezTo>
                          <a:pt x="55" y="33"/>
                          <a:pt x="54" y="29"/>
                          <a:pt x="54" y="27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3"/>
                          <a:pt x="52" y="23"/>
                          <a:pt x="52" y="21"/>
                        </a:cubicBezTo>
                        <a:cubicBezTo>
                          <a:pt x="52" y="21"/>
                          <a:pt x="52" y="21"/>
                          <a:pt x="52" y="21"/>
                        </a:cubicBezTo>
                        <a:cubicBezTo>
                          <a:pt x="51" y="21"/>
                          <a:pt x="51" y="21"/>
                          <a:pt x="51" y="20"/>
                        </a:cubicBezTo>
                        <a:cubicBezTo>
                          <a:pt x="51" y="20"/>
                          <a:pt x="51" y="20"/>
                          <a:pt x="51" y="20"/>
                        </a:cubicBezTo>
                        <a:cubicBezTo>
                          <a:pt x="51" y="20"/>
                          <a:pt x="50" y="19"/>
                          <a:pt x="50" y="19"/>
                        </a:cubicBezTo>
                        <a:cubicBezTo>
                          <a:pt x="50" y="19"/>
                          <a:pt x="50" y="19"/>
                          <a:pt x="50" y="19"/>
                        </a:cubicBezTo>
                        <a:cubicBezTo>
                          <a:pt x="50" y="19"/>
                          <a:pt x="49" y="18"/>
                          <a:pt x="49" y="18"/>
                        </a:cubicBezTo>
                        <a:cubicBezTo>
                          <a:pt x="49" y="18"/>
                          <a:pt x="49" y="18"/>
                          <a:pt x="49" y="18"/>
                        </a:cubicBezTo>
                        <a:cubicBezTo>
                          <a:pt x="48" y="18"/>
                          <a:pt x="48" y="17"/>
                          <a:pt x="47" y="17"/>
                        </a:cubicBezTo>
                        <a:cubicBezTo>
                          <a:pt x="44" y="16"/>
                          <a:pt x="41" y="12"/>
                          <a:pt x="40" y="9"/>
                        </a:cubicBezTo>
                        <a:cubicBezTo>
                          <a:pt x="39" y="9"/>
                          <a:pt x="39" y="8"/>
                          <a:pt x="39" y="7"/>
                        </a:cubicBezTo>
                        <a:cubicBezTo>
                          <a:pt x="35" y="7"/>
                          <a:pt x="35" y="7"/>
                          <a:pt x="35" y="7"/>
                        </a:cubicBezTo>
                        <a:cubicBezTo>
                          <a:pt x="35" y="6"/>
                          <a:pt x="35" y="6"/>
                          <a:pt x="35" y="6"/>
                        </a:cubicBezTo>
                        <a:cubicBezTo>
                          <a:pt x="34" y="5"/>
                          <a:pt x="31" y="2"/>
                          <a:pt x="29" y="1"/>
                        </a:cubicBezTo>
                        <a:cubicBezTo>
                          <a:pt x="27" y="0"/>
                          <a:pt x="23" y="2"/>
                          <a:pt x="22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18" y="3"/>
                          <a:pt x="15" y="3"/>
                        </a:cubicBezTo>
                        <a:cubicBezTo>
                          <a:pt x="13" y="3"/>
                          <a:pt x="12" y="2"/>
                          <a:pt x="10" y="2"/>
                        </a:cubicBezTo>
                        <a:cubicBezTo>
                          <a:pt x="10" y="2"/>
                          <a:pt x="10" y="2"/>
                          <a:pt x="9" y="3"/>
                        </a:cubicBezTo>
                        <a:cubicBezTo>
                          <a:pt x="9" y="3"/>
                          <a:pt x="9" y="3"/>
                          <a:pt x="9" y="4"/>
                        </a:cubicBezTo>
                        <a:cubicBezTo>
                          <a:pt x="9" y="4"/>
                          <a:pt x="9" y="4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6"/>
                          <a:pt x="8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6"/>
                          <a:pt x="7" y="7"/>
                          <a:pt x="7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10"/>
                          <a:pt x="5" y="14"/>
                          <a:pt x="3" y="16"/>
                        </a:cubicBezTo>
                        <a:cubicBezTo>
                          <a:pt x="0" y="20"/>
                          <a:pt x="4" y="27"/>
                          <a:pt x="7" y="29"/>
                        </a:cubicBezTo>
                        <a:cubicBezTo>
                          <a:pt x="7" y="30"/>
                          <a:pt x="8" y="30"/>
                          <a:pt x="8" y="31"/>
                        </a:cubicBezTo>
                        <a:cubicBezTo>
                          <a:pt x="8" y="31"/>
                          <a:pt x="9" y="31"/>
                          <a:pt x="9" y="31"/>
                        </a:cubicBezTo>
                        <a:cubicBezTo>
                          <a:pt x="9" y="31"/>
                          <a:pt x="10" y="31"/>
                          <a:pt x="10" y="31"/>
                        </a:cubicBezTo>
                        <a:cubicBezTo>
                          <a:pt x="11" y="31"/>
                          <a:pt x="12" y="31"/>
                          <a:pt x="12" y="31"/>
                        </a:cubicBezTo>
                        <a:cubicBezTo>
                          <a:pt x="13" y="31"/>
                          <a:pt x="13" y="31"/>
                          <a:pt x="13" y="31"/>
                        </a:cubicBezTo>
                        <a:cubicBezTo>
                          <a:pt x="14" y="31"/>
                          <a:pt x="15" y="31"/>
                          <a:pt x="15" y="30"/>
                        </a:cubicBezTo>
                        <a:cubicBezTo>
                          <a:pt x="16" y="30"/>
                          <a:pt x="16" y="30"/>
                          <a:pt x="16" y="30"/>
                        </a:cubicBezTo>
                        <a:cubicBezTo>
                          <a:pt x="17" y="30"/>
                          <a:pt x="18" y="29"/>
                          <a:pt x="19" y="29"/>
                        </a:cubicBezTo>
                        <a:cubicBezTo>
                          <a:pt x="20" y="28"/>
                          <a:pt x="21" y="28"/>
                          <a:pt x="22" y="28"/>
                        </a:cubicBezTo>
                        <a:cubicBezTo>
                          <a:pt x="25" y="28"/>
                          <a:pt x="26" y="30"/>
                          <a:pt x="27" y="31"/>
                        </a:cubicBezTo>
                        <a:cubicBezTo>
                          <a:pt x="28" y="32"/>
                          <a:pt x="29" y="33"/>
                          <a:pt x="31" y="33"/>
                        </a:cubicBezTo>
                        <a:cubicBezTo>
                          <a:pt x="37" y="34"/>
                          <a:pt x="38" y="34"/>
                          <a:pt x="38" y="35"/>
                        </a:cubicBezTo>
                        <a:cubicBezTo>
                          <a:pt x="41" y="36"/>
                          <a:pt x="41" y="36"/>
                          <a:pt x="41" y="36"/>
                        </a:cubicBezTo>
                        <a:cubicBezTo>
                          <a:pt x="38" y="38"/>
                          <a:pt x="38" y="38"/>
                          <a:pt x="38" y="38"/>
                        </a:cubicBezTo>
                        <a:cubicBezTo>
                          <a:pt x="38" y="38"/>
                          <a:pt x="34" y="41"/>
                          <a:pt x="30" y="40"/>
                        </a:cubicBezTo>
                        <a:cubicBezTo>
                          <a:pt x="28" y="40"/>
                          <a:pt x="27" y="39"/>
                          <a:pt x="25" y="38"/>
                        </a:cubicBezTo>
                        <a:cubicBezTo>
                          <a:pt x="24" y="38"/>
                          <a:pt x="23" y="37"/>
                          <a:pt x="22" y="37"/>
                        </a:cubicBezTo>
                        <a:cubicBezTo>
                          <a:pt x="19" y="40"/>
                          <a:pt x="10" y="41"/>
                          <a:pt x="8" y="41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8" y="41"/>
                          <a:pt x="8" y="41"/>
                          <a:pt x="7" y="41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2"/>
                          <a:pt x="7" y="43"/>
                          <a:pt x="7" y="44"/>
                        </a:cubicBezTo>
                        <a:cubicBezTo>
                          <a:pt x="8" y="44"/>
                          <a:pt x="8" y="44"/>
                          <a:pt x="8" y="44"/>
                        </a:cubicBezTo>
                        <a:cubicBezTo>
                          <a:pt x="8" y="44"/>
                          <a:pt x="8" y="44"/>
                          <a:pt x="8" y="44"/>
                        </a:cubicBezTo>
                        <a:cubicBezTo>
                          <a:pt x="9" y="44"/>
                          <a:pt x="9" y="44"/>
                          <a:pt x="10" y="44"/>
                        </a:cubicBezTo>
                        <a:cubicBezTo>
                          <a:pt x="10" y="44"/>
                          <a:pt x="10" y="44"/>
                          <a:pt x="11" y="44"/>
                        </a:cubicBezTo>
                        <a:cubicBezTo>
                          <a:pt x="11" y="44"/>
                          <a:pt x="11" y="44"/>
                          <a:pt x="12" y="44"/>
                        </a:cubicBezTo>
                        <a:cubicBezTo>
                          <a:pt x="12" y="44"/>
                          <a:pt x="12" y="45"/>
                          <a:pt x="12" y="45"/>
                        </a:cubicBezTo>
                        <a:cubicBezTo>
                          <a:pt x="12" y="45"/>
                          <a:pt x="13" y="45"/>
                          <a:pt x="13" y="45"/>
                        </a:cubicBezTo>
                        <a:cubicBezTo>
                          <a:pt x="13" y="45"/>
                          <a:pt x="13" y="45"/>
                          <a:pt x="13" y="45"/>
                        </a:cubicBezTo>
                        <a:cubicBezTo>
                          <a:pt x="13" y="46"/>
                          <a:pt x="13" y="46"/>
                          <a:pt x="13" y="46"/>
                        </a:cubicBezTo>
                        <a:cubicBezTo>
                          <a:pt x="14" y="46"/>
                          <a:pt x="14" y="46"/>
                          <a:pt x="14" y="46"/>
                        </a:cubicBezTo>
                        <a:cubicBezTo>
                          <a:pt x="14" y="46"/>
                          <a:pt x="15" y="46"/>
                          <a:pt x="15" y="46"/>
                        </a:cubicBezTo>
                        <a:cubicBezTo>
                          <a:pt x="15" y="45"/>
                          <a:pt x="15" y="45"/>
                          <a:pt x="16" y="45"/>
                        </a:cubicBezTo>
                        <a:cubicBezTo>
                          <a:pt x="16" y="45"/>
                          <a:pt x="16" y="45"/>
                          <a:pt x="16" y="45"/>
                        </a:cubicBezTo>
                        <a:cubicBezTo>
                          <a:pt x="16" y="45"/>
                          <a:pt x="17" y="45"/>
                          <a:pt x="17" y="44"/>
                        </a:cubicBezTo>
                        <a:cubicBezTo>
                          <a:pt x="17" y="44"/>
                          <a:pt x="18" y="44"/>
                          <a:pt x="18" y="44"/>
                        </a:cubicBezTo>
                        <a:cubicBezTo>
                          <a:pt x="18" y="44"/>
                          <a:pt x="18" y="44"/>
                          <a:pt x="18" y="44"/>
                        </a:cubicBezTo>
                        <a:cubicBezTo>
                          <a:pt x="19" y="43"/>
                          <a:pt x="19" y="43"/>
                          <a:pt x="19" y="43"/>
                        </a:cubicBezTo>
                        <a:cubicBezTo>
                          <a:pt x="19" y="43"/>
                          <a:pt x="33" y="42"/>
                          <a:pt x="35" y="42"/>
                        </a:cubicBezTo>
                        <a:cubicBezTo>
                          <a:pt x="36" y="42"/>
                          <a:pt x="36" y="42"/>
                          <a:pt x="36" y="42"/>
                        </a:cubicBezTo>
                        <a:lnTo>
                          <a:pt x="36" y="4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7" name="Freeform 1331"/>
                  <p:cNvSpPr>
                    <a:spLocks/>
                  </p:cNvSpPr>
                  <p:nvPr/>
                </p:nvSpPr>
                <p:spPr bwMode="auto">
                  <a:xfrm>
                    <a:off x="1491" y="28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8" name="Freeform 1332"/>
                  <p:cNvSpPr>
                    <a:spLocks/>
                  </p:cNvSpPr>
                  <p:nvPr/>
                </p:nvSpPr>
                <p:spPr bwMode="auto">
                  <a:xfrm>
                    <a:off x="1490" y="28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09" name="Freeform 1333"/>
                  <p:cNvSpPr>
                    <a:spLocks/>
                  </p:cNvSpPr>
                  <p:nvPr/>
                </p:nvSpPr>
                <p:spPr bwMode="auto">
                  <a:xfrm>
                    <a:off x="1490" y="2832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0" name="Freeform 1334"/>
                  <p:cNvSpPr>
                    <a:spLocks/>
                  </p:cNvSpPr>
                  <p:nvPr/>
                </p:nvSpPr>
                <p:spPr bwMode="auto">
                  <a:xfrm>
                    <a:off x="1498" y="2821"/>
                    <a:ext cx="3" cy="1"/>
                  </a:xfrm>
                  <a:custGeom>
                    <a:avLst/>
                    <a:gdLst>
                      <a:gd name="T0" fmla="*/ 3 w 3"/>
                      <a:gd name="T1" fmla="*/ 0 h 1"/>
                      <a:gd name="T2" fmla="*/ 0 w 3"/>
                      <a:gd name="T3" fmla="*/ 1 h 1"/>
                      <a:gd name="T4" fmla="*/ 3 w 3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1" name="Freeform 1335"/>
                  <p:cNvSpPr>
                    <a:spLocks/>
                  </p:cNvSpPr>
                  <p:nvPr/>
                </p:nvSpPr>
                <p:spPr bwMode="auto">
                  <a:xfrm>
                    <a:off x="1496" y="2822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1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2" name="Freeform 1336"/>
                  <p:cNvSpPr>
                    <a:spLocks/>
                  </p:cNvSpPr>
                  <p:nvPr/>
                </p:nvSpPr>
                <p:spPr bwMode="auto">
                  <a:xfrm>
                    <a:off x="1493" y="2823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3" name="Freeform 1337"/>
                  <p:cNvSpPr>
                    <a:spLocks/>
                  </p:cNvSpPr>
                  <p:nvPr/>
                </p:nvSpPr>
                <p:spPr bwMode="auto">
                  <a:xfrm>
                    <a:off x="1491" y="282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4" name="Freeform 1338"/>
                  <p:cNvSpPr>
                    <a:spLocks/>
                  </p:cNvSpPr>
                  <p:nvPr/>
                </p:nvSpPr>
                <p:spPr bwMode="auto">
                  <a:xfrm>
                    <a:off x="1496" y="2837"/>
                    <a:ext cx="22" cy="13"/>
                  </a:xfrm>
                  <a:custGeom>
                    <a:avLst/>
                    <a:gdLst>
                      <a:gd name="T0" fmla="*/ 23 w 23"/>
                      <a:gd name="T1" fmla="*/ 0 h 14"/>
                      <a:gd name="T2" fmla="*/ 7 w 23"/>
                      <a:gd name="T3" fmla="*/ 1 h 14"/>
                      <a:gd name="T4" fmla="*/ 0 w 23"/>
                      <a:gd name="T5" fmla="*/ 4 h 14"/>
                      <a:gd name="T6" fmla="*/ 0 w 23"/>
                      <a:gd name="T7" fmla="*/ 4 h 14"/>
                      <a:gd name="T8" fmla="*/ 4 w 23"/>
                      <a:gd name="T9" fmla="*/ 5 h 14"/>
                      <a:gd name="T10" fmla="*/ 8 w 23"/>
                      <a:gd name="T11" fmla="*/ 12 h 14"/>
                      <a:gd name="T12" fmla="*/ 9 w 23"/>
                      <a:gd name="T13" fmla="*/ 14 h 14"/>
                      <a:gd name="T14" fmla="*/ 9 w 23"/>
                      <a:gd name="T15" fmla="*/ 14 h 14"/>
                      <a:gd name="T16" fmla="*/ 9 w 23"/>
                      <a:gd name="T17" fmla="*/ 14 h 14"/>
                      <a:gd name="T18" fmla="*/ 11 w 23"/>
                      <a:gd name="T19" fmla="*/ 13 h 14"/>
                      <a:gd name="T20" fmla="*/ 20 w 23"/>
                      <a:gd name="T21" fmla="*/ 8 h 14"/>
                      <a:gd name="T22" fmla="*/ 21 w 23"/>
                      <a:gd name="T23" fmla="*/ 8 h 14"/>
                      <a:gd name="T24" fmla="*/ 21 w 23"/>
                      <a:gd name="T25" fmla="*/ 8 h 14"/>
                      <a:gd name="T26" fmla="*/ 20 w 23"/>
                      <a:gd name="T27" fmla="*/ 3 h 14"/>
                      <a:gd name="T28" fmla="*/ 22 w 23"/>
                      <a:gd name="T29" fmla="*/ 1 h 14"/>
                      <a:gd name="T30" fmla="*/ 23 w 23"/>
                      <a:gd name="T31" fmla="*/ 1 h 14"/>
                      <a:gd name="T32" fmla="*/ 23 w 23"/>
                      <a:gd name="T33" fmla="*/ 1 h 14"/>
                      <a:gd name="T34" fmla="*/ 23 w 23"/>
                      <a:gd name="T35" fmla="*/ 0 h 14"/>
                      <a:gd name="T36" fmla="*/ 23 w 23"/>
                      <a:gd name="T37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" h="14">
                        <a:moveTo>
                          <a:pt x="23" y="0"/>
                        </a:moveTo>
                        <a:cubicBezTo>
                          <a:pt x="21" y="0"/>
                          <a:pt x="9" y="1"/>
                          <a:pt x="7" y="1"/>
                        </a:cubicBezTo>
                        <a:cubicBezTo>
                          <a:pt x="5" y="2"/>
                          <a:pt x="2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5"/>
                          <a:pt x="2" y="5"/>
                          <a:pt x="4" y="5"/>
                        </a:cubicBezTo>
                        <a:cubicBezTo>
                          <a:pt x="8" y="7"/>
                          <a:pt x="8" y="9"/>
                          <a:pt x="8" y="12"/>
                        </a:cubicBezTo>
                        <a:cubicBezTo>
                          <a:pt x="8" y="13"/>
                          <a:pt x="8" y="13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10" y="14"/>
                          <a:pt x="10" y="13"/>
                          <a:pt x="11" y="13"/>
                        </a:cubicBezTo>
                        <a:cubicBezTo>
                          <a:pt x="15" y="9"/>
                          <a:pt x="18" y="7"/>
                          <a:pt x="20" y="8"/>
                        </a:cubicBezTo>
                        <a:cubicBezTo>
                          <a:pt x="21" y="8"/>
                          <a:pt x="21" y="8"/>
                          <a:pt x="21" y="8"/>
                        </a:cubicBezTo>
                        <a:cubicBezTo>
                          <a:pt x="21" y="8"/>
                          <a:pt x="21" y="8"/>
                          <a:pt x="21" y="8"/>
                        </a:cubicBezTo>
                        <a:cubicBezTo>
                          <a:pt x="20" y="7"/>
                          <a:pt x="19" y="5"/>
                          <a:pt x="20" y="3"/>
                        </a:cubicBezTo>
                        <a:cubicBezTo>
                          <a:pt x="20" y="3"/>
                          <a:pt x="21" y="2"/>
                          <a:pt x="22" y="1"/>
                        </a:cubicBezTo>
                        <a:cubicBezTo>
                          <a:pt x="22" y="1"/>
                          <a:pt x="23" y="1"/>
                          <a:pt x="23" y="1"/>
                        </a:cubicBezTo>
                        <a:cubicBezTo>
                          <a:pt x="23" y="1"/>
                          <a:pt x="23" y="1"/>
                          <a:pt x="23" y="1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5" name="Freeform 1339"/>
                  <p:cNvSpPr>
                    <a:spLocks/>
                  </p:cNvSpPr>
                  <p:nvPr/>
                </p:nvSpPr>
                <p:spPr bwMode="auto">
                  <a:xfrm>
                    <a:off x="1518" y="283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6" name="Freeform 1340"/>
                  <p:cNvSpPr>
                    <a:spLocks/>
                  </p:cNvSpPr>
                  <p:nvPr/>
                </p:nvSpPr>
                <p:spPr bwMode="auto">
                  <a:xfrm>
                    <a:off x="1826" y="2854"/>
                    <a:ext cx="128" cy="87"/>
                  </a:xfrm>
                  <a:custGeom>
                    <a:avLst/>
                    <a:gdLst>
                      <a:gd name="T0" fmla="*/ 120 w 134"/>
                      <a:gd name="T1" fmla="*/ 46 h 91"/>
                      <a:gd name="T2" fmla="*/ 113 w 134"/>
                      <a:gd name="T3" fmla="*/ 39 h 91"/>
                      <a:gd name="T4" fmla="*/ 108 w 134"/>
                      <a:gd name="T5" fmla="*/ 33 h 91"/>
                      <a:gd name="T6" fmla="*/ 100 w 134"/>
                      <a:gd name="T7" fmla="*/ 29 h 91"/>
                      <a:gd name="T8" fmla="*/ 94 w 134"/>
                      <a:gd name="T9" fmla="*/ 25 h 91"/>
                      <a:gd name="T10" fmla="*/ 92 w 134"/>
                      <a:gd name="T11" fmla="*/ 21 h 91"/>
                      <a:gd name="T12" fmla="*/ 96 w 134"/>
                      <a:gd name="T13" fmla="*/ 17 h 91"/>
                      <a:gd name="T14" fmla="*/ 93 w 134"/>
                      <a:gd name="T15" fmla="*/ 10 h 91"/>
                      <a:gd name="T16" fmla="*/ 93 w 134"/>
                      <a:gd name="T17" fmla="*/ 9 h 91"/>
                      <a:gd name="T18" fmla="*/ 92 w 134"/>
                      <a:gd name="T19" fmla="*/ 8 h 91"/>
                      <a:gd name="T20" fmla="*/ 91 w 134"/>
                      <a:gd name="T21" fmla="*/ 7 h 91"/>
                      <a:gd name="T22" fmla="*/ 90 w 134"/>
                      <a:gd name="T23" fmla="*/ 5 h 91"/>
                      <a:gd name="T24" fmla="*/ 89 w 134"/>
                      <a:gd name="T25" fmla="*/ 4 h 91"/>
                      <a:gd name="T26" fmla="*/ 86 w 134"/>
                      <a:gd name="T27" fmla="*/ 1 h 91"/>
                      <a:gd name="T28" fmla="*/ 86 w 134"/>
                      <a:gd name="T29" fmla="*/ 1 h 91"/>
                      <a:gd name="T30" fmla="*/ 84 w 134"/>
                      <a:gd name="T31" fmla="*/ 0 h 91"/>
                      <a:gd name="T32" fmla="*/ 77 w 134"/>
                      <a:gd name="T33" fmla="*/ 5 h 91"/>
                      <a:gd name="T34" fmla="*/ 74 w 134"/>
                      <a:gd name="T35" fmla="*/ 10 h 91"/>
                      <a:gd name="T36" fmla="*/ 54 w 134"/>
                      <a:gd name="T37" fmla="*/ 23 h 91"/>
                      <a:gd name="T38" fmla="*/ 48 w 134"/>
                      <a:gd name="T39" fmla="*/ 24 h 91"/>
                      <a:gd name="T40" fmla="*/ 47 w 134"/>
                      <a:gd name="T41" fmla="*/ 29 h 91"/>
                      <a:gd name="T42" fmla="*/ 37 w 134"/>
                      <a:gd name="T43" fmla="*/ 35 h 91"/>
                      <a:gd name="T44" fmla="*/ 27 w 134"/>
                      <a:gd name="T45" fmla="*/ 37 h 91"/>
                      <a:gd name="T46" fmla="*/ 25 w 134"/>
                      <a:gd name="T47" fmla="*/ 39 h 91"/>
                      <a:gd name="T48" fmla="*/ 22 w 134"/>
                      <a:gd name="T49" fmla="*/ 40 h 91"/>
                      <a:gd name="T50" fmla="*/ 19 w 134"/>
                      <a:gd name="T51" fmla="*/ 39 h 91"/>
                      <a:gd name="T52" fmla="*/ 12 w 134"/>
                      <a:gd name="T53" fmla="*/ 42 h 91"/>
                      <a:gd name="T54" fmla="*/ 10 w 134"/>
                      <a:gd name="T55" fmla="*/ 42 h 91"/>
                      <a:gd name="T56" fmla="*/ 9 w 134"/>
                      <a:gd name="T57" fmla="*/ 41 h 91"/>
                      <a:gd name="T58" fmla="*/ 8 w 134"/>
                      <a:gd name="T59" fmla="*/ 43 h 91"/>
                      <a:gd name="T60" fmla="*/ 6 w 134"/>
                      <a:gd name="T61" fmla="*/ 44 h 91"/>
                      <a:gd name="T62" fmla="*/ 5 w 134"/>
                      <a:gd name="T63" fmla="*/ 46 h 91"/>
                      <a:gd name="T64" fmla="*/ 0 w 134"/>
                      <a:gd name="T65" fmla="*/ 57 h 91"/>
                      <a:gd name="T66" fmla="*/ 1 w 134"/>
                      <a:gd name="T67" fmla="*/ 66 h 91"/>
                      <a:gd name="T68" fmla="*/ 6 w 134"/>
                      <a:gd name="T69" fmla="*/ 81 h 91"/>
                      <a:gd name="T70" fmla="*/ 12 w 134"/>
                      <a:gd name="T71" fmla="*/ 87 h 91"/>
                      <a:gd name="T72" fmla="*/ 14 w 134"/>
                      <a:gd name="T73" fmla="*/ 89 h 91"/>
                      <a:gd name="T74" fmla="*/ 15 w 134"/>
                      <a:gd name="T75" fmla="*/ 90 h 91"/>
                      <a:gd name="T76" fmla="*/ 16 w 134"/>
                      <a:gd name="T77" fmla="*/ 91 h 91"/>
                      <a:gd name="T78" fmla="*/ 16 w 134"/>
                      <a:gd name="T79" fmla="*/ 91 h 91"/>
                      <a:gd name="T80" fmla="*/ 16 w 134"/>
                      <a:gd name="T81" fmla="*/ 90 h 91"/>
                      <a:gd name="T82" fmla="*/ 17 w 134"/>
                      <a:gd name="T83" fmla="*/ 89 h 91"/>
                      <a:gd name="T84" fmla="*/ 17 w 134"/>
                      <a:gd name="T85" fmla="*/ 88 h 91"/>
                      <a:gd name="T86" fmla="*/ 17 w 134"/>
                      <a:gd name="T87" fmla="*/ 87 h 91"/>
                      <a:gd name="T88" fmla="*/ 17 w 134"/>
                      <a:gd name="T89" fmla="*/ 86 h 91"/>
                      <a:gd name="T90" fmla="*/ 17 w 134"/>
                      <a:gd name="T91" fmla="*/ 86 h 91"/>
                      <a:gd name="T92" fmla="*/ 17 w 134"/>
                      <a:gd name="T93" fmla="*/ 84 h 91"/>
                      <a:gd name="T94" fmla="*/ 30 w 134"/>
                      <a:gd name="T95" fmla="*/ 80 h 91"/>
                      <a:gd name="T96" fmla="*/ 38 w 134"/>
                      <a:gd name="T97" fmla="*/ 75 h 91"/>
                      <a:gd name="T98" fmla="*/ 52 w 134"/>
                      <a:gd name="T99" fmla="*/ 65 h 91"/>
                      <a:gd name="T100" fmla="*/ 81 w 134"/>
                      <a:gd name="T101" fmla="*/ 75 h 91"/>
                      <a:gd name="T102" fmla="*/ 90 w 134"/>
                      <a:gd name="T103" fmla="*/ 68 h 91"/>
                      <a:gd name="T104" fmla="*/ 94 w 134"/>
                      <a:gd name="T105" fmla="*/ 68 h 91"/>
                      <a:gd name="T106" fmla="*/ 111 w 134"/>
                      <a:gd name="T107" fmla="*/ 65 h 91"/>
                      <a:gd name="T108" fmla="*/ 114 w 134"/>
                      <a:gd name="T109" fmla="*/ 64 h 91"/>
                      <a:gd name="T110" fmla="*/ 128 w 134"/>
                      <a:gd name="T111" fmla="*/ 64 h 91"/>
                      <a:gd name="T112" fmla="*/ 132 w 134"/>
                      <a:gd name="T113" fmla="*/ 60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34" h="91">
                        <a:moveTo>
                          <a:pt x="124" y="52"/>
                        </a:moveTo>
                        <a:cubicBezTo>
                          <a:pt x="124" y="51"/>
                          <a:pt x="124" y="49"/>
                          <a:pt x="120" y="46"/>
                        </a:cubicBezTo>
                        <a:cubicBezTo>
                          <a:pt x="119" y="45"/>
                          <a:pt x="118" y="44"/>
                          <a:pt x="117" y="44"/>
                        </a:cubicBezTo>
                        <a:cubicBezTo>
                          <a:pt x="115" y="42"/>
                          <a:pt x="113" y="41"/>
                          <a:pt x="113" y="39"/>
                        </a:cubicBezTo>
                        <a:cubicBezTo>
                          <a:pt x="113" y="38"/>
                          <a:pt x="113" y="38"/>
                          <a:pt x="111" y="36"/>
                        </a:cubicBezTo>
                        <a:cubicBezTo>
                          <a:pt x="110" y="35"/>
                          <a:pt x="109" y="34"/>
                          <a:pt x="108" y="33"/>
                        </a:cubicBezTo>
                        <a:cubicBezTo>
                          <a:pt x="106" y="30"/>
                          <a:pt x="101" y="29"/>
                          <a:pt x="101" y="29"/>
                        </a:cubicBezTo>
                        <a:cubicBezTo>
                          <a:pt x="100" y="29"/>
                          <a:pt x="100" y="29"/>
                          <a:pt x="100" y="29"/>
                        </a:cubicBezTo>
                        <a:cubicBezTo>
                          <a:pt x="98" y="26"/>
                          <a:pt x="98" y="26"/>
                          <a:pt x="98" y="26"/>
                        </a:cubicBezTo>
                        <a:cubicBezTo>
                          <a:pt x="94" y="25"/>
                          <a:pt x="94" y="25"/>
                          <a:pt x="94" y="25"/>
                        </a:cubicBezTo>
                        <a:cubicBezTo>
                          <a:pt x="93" y="25"/>
                          <a:pt x="93" y="25"/>
                          <a:pt x="93" y="25"/>
                        </a:cubicBezTo>
                        <a:cubicBezTo>
                          <a:pt x="93" y="24"/>
                          <a:pt x="92" y="23"/>
                          <a:pt x="92" y="21"/>
                        </a:cubicBezTo>
                        <a:cubicBezTo>
                          <a:pt x="92" y="20"/>
                          <a:pt x="93" y="18"/>
                          <a:pt x="95" y="17"/>
                        </a:cubicBezTo>
                        <a:cubicBezTo>
                          <a:pt x="96" y="17"/>
                          <a:pt x="96" y="17"/>
                          <a:pt x="96" y="17"/>
                        </a:cubicBezTo>
                        <a:cubicBezTo>
                          <a:pt x="96" y="16"/>
                          <a:pt x="95" y="13"/>
                          <a:pt x="94" y="12"/>
                        </a:cubicBezTo>
                        <a:cubicBezTo>
                          <a:pt x="94" y="11"/>
                          <a:pt x="94" y="11"/>
                          <a:pt x="93" y="10"/>
                        </a:cubicBezTo>
                        <a:cubicBezTo>
                          <a:pt x="93" y="10"/>
                          <a:pt x="93" y="10"/>
                          <a:pt x="93" y="9"/>
                        </a:cubicBezTo>
                        <a:cubicBezTo>
                          <a:pt x="93" y="9"/>
                          <a:pt x="93" y="9"/>
                          <a:pt x="93" y="9"/>
                        </a:cubicBezTo>
                        <a:cubicBezTo>
                          <a:pt x="93" y="9"/>
                          <a:pt x="93" y="9"/>
                          <a:pt x="93" y="9"/>
                        </a:cubicBezTo>
                        <a:cubicBezTo>
                          <a:pt x="93" y="8"/>
                          <a:pt x="92" y="8"/>
                          <a:pt x="92" y="8"/>
                        </a:cubicBezTo>
                        <a:cubicBezTo>
                          <a:pt x="92" y="8"/>
                          <a:pt x="92" y="8"/>
                          <a:pt x="92" y="8"/>
                        </a:cubicBezTo>
                        <a:cubicBezTo>
                          <a:pt x="92" y="7"/>
                          <a:pt x="92" y="7"/>
                          <a:pt x="91" y="7"/>
                        </a:cubicBezTo>
                        <a:cubicBezTo>
                          <a:pt x="91" y="7"/>
                          <a:pt x="91" y="7"/>
                          <a:pt x="91" y="6"/>
                        </a:cubicBezTo>
                        <a:cubicBezTo>
                          <a:pt x="91" y="6"/>
                          <a:pt x="91" y="6"/>
                          <a:pt x="90" y="5"/>
                        </a:cubicBezTo>
                        <a:cubicBezTo>
                          <a:pt x="90" y="5"/>
                          <a:pt x="90" y="5"/>
                          <a:pt x="90" y="5"/>
                        </a:cubicBezTo>
                        <a:cubicBezTo>
                          <a:pt x="90" y="5"/>
                          <a:pt x="89" y="4"/>
                          <a:pt x="89" y="4"/>
                        </a:cubicBezTo>
                        <a:cubicBezTo>
                          <a:pt x="89" y="4"/>
                          <a:pt x="89" y="4"/>
                          <a:pt x="89" y="4"/>
                        </a:cubicBezTo>
                        <a:cubicBezTo>
                          <a:pt x="88" y="3"/>
                          <a:pt x="87" y="2"/>
                          <a:pt x="86" y="1"/>
                        </a:cubicBezTo>
                        <a:cubicBezTo>
                          <a:pt x="86" y="1"/>
                          <a:pt x="86" y="1"/>
                          <a:pt x="86" y="1"/>
                        </a:cubicBezTo>
                        <a:cubicBezTo>
                          <a:pt x="86" y="1"/>
                          <a:pt x="86" y="1"/>
                          <a:pt x="86" y="1"/>
                        </a:cubicBezTo>
                        <a:cubicBezTo>
                          <a:pt x="85" y="0"/>
                          <a:pt x="85" y="0"/>
                          <a:pt x="84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82" y="0"/>
                          <a:pt x="79" y="2"/>
                          <a:pt x="77" y="3"/>
                        </a:cubicBezTo>
                        <a:cubicBezTo>
                          <a:pt x="77" y="4"/>
                          <a:pt x="77" y="4"/>
                          <a:pt x="77" y="5"/>
                        </a:cubicBezTo>
                        <a:cubicBezTo>
                          <a:pt x="77" y="6"/>
                          <a:pt x="76" y="7"/>
                          <a:pt x="75" y="9"/>
                        </a:cubicBezTo>
                        <a:cubicBezTo>
                          <a:pt x="75" y="9"/>
                          <a:pt x="74" y="10"/>
                          <a:pt x="74" y="10"/>
                        </a:cubicBezTo>
                        <a:cubicBezTo>
                          <a:pt x="71" y="13"/>
                          <a:pt x="67" y="16"/>
                          <a:pt x="64" y="20"/>
                        </a:cubicBezTo>
                        <a:cubicBezTo>
                          <a:pt x="62" y="23"/>
                          <a:pt x="58" y="23"/>
                          <a:pt x="54" y="23"/>
                        </a:cubicBezTo>
                        <a:cubicBezTo>
                          <a:pt x="51" y="23"/>
                          <a:pt x="51" y="23"/>
                          <a:pt x="51" y="23"/>
                        </a:cubicBezTo>
                        <a:cubicBezTo>
                          <a:pt x="49" y="23"/>
                          <a:pt x="48" y="23"/>
                          <a:pt x="48" y="24"/>
                        </a:cubicBezTo>
                        <a:cubicBezTo>
                          <a:pt x="48" y="24"/>
                          <a:pt x="48" y="24"/>
                          <a:pt x="48" y="24"/>
                        </a:cubicBezTo>
                        <a:cubicBezTo>
                          <a:pt x="48" y="25"/>
                          <a:pt x="49" y="28"/>
                          <a:pt x="47" y="29"/>
                        </a:cubicBezTo>
                        <a:cubicBezTo>
                          <a:pt x="46" y="31"/>
                          <a:pt x="42" y="32"/>
                          <a:pt x="39" y="34"/>
                        </a:cubicBezTo>
                        <a:cubicBezTo>
                          <a:pt x="37" y="35"/>
                          <a:pt x="37" y="35"/>
                          <a:pt x="37" y="35"/>
                        </a:cubicBezTo>
                        <a:cubicBezTo>
                          <a:pt x="36" y="36"/>
                          <a:pt x="35" y="36"/>
                          <a:pt x="33" y="36"/>
                        </a:cubicBezTo>
                        <a:cubicBezTo>
                          <a:pt x="31" y="36"/>
                          <a:pt x="28" y="37"/>
                          <a:pt x="27" y="37"/>
                        </a:cubicBezTo>
                        <a:cubicBezTo>
                          <a:pt x="26" y="38"/>
                          <a:pt x="26" y="38"/>
                          <a:pt x="25" y="38"/>
                        </a:cubicBezTo>
                        <a:cubicBezTo>
                          <a:pt x="25" y="38"/>
                          <a:pt x="25" y="39"/>
                          <a:pt x="25" y="39"/>
                        </a:cubicBezTo>
                        <a:cubicBezTo>
                          <a:pt x="24" y="40"/>
                          <a:pt x="23" y="40"/>
                          <a:pt x="22" y="40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1" y="40"/>
                          <a:pt x="20" y="39"/>
                          <a:pt x="19" y="39"/>
                        </a:cubicBezTo>
                        <a:cubicBezTo>
                          <a:pt x="19" y="38"/>
                          <a:pt x="18" y="38"/>
                          <a:pt x="18" y="38"/>
                        </a:cubicBezTo>
                        <a:cubicBezTo>
                          <a:pt x="16" y="42"/>
                          <a:pt x="13" y="42"/>
                          <a:pt x="12" y="42"/>
                        </a:cubicBezTo>
                        <a:cubicBezTo>
                          <a:pt x="11" y="42"/>
                          <a:pt x="11" y="42"/>
                          <a:pt x="10" y="42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9" y="42"/>
                          <a:pt x="9" y="41"/>
                          <a:pt x="9" y="41"/>
                        </a:cubicBez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9" y="42"/>
                          <a:pt x="8" y="42"/>
                          <a:pt x="8" y="42"/>
                        </a:cubicBezTo>
                        <a:cubicBezTo>
                          <a:pt x="8" y="42"/>
                          <a:pt x="8" y="42"/>
                          <a:pt x="8" y="43"/>
                        </a:cubicBezTo>
                        <a:cubicBezTo>
                          <a:pt x="7" y="43"/>
                          <a:pt x="7" y="43"/>
                          <a:pt x="7" y="43"/>
                        </a:cubicBezTo>
                        <a:cubicBezTo>
                          <a:pt x="7" y="44"/>
                          <a:pt x="7" y="44"/>
                          <a:pt x="6" y="44"/>
                        </a:cubicBezTo>
                        <a:cubicBezTo>
                          <a:pt x="6" y="44"/>
                          <a:pt x="6" y="44"/>
                          <a:pt x="6" y="45"/>
                        </a:cubicBezTo>
                        <a:cubicBezTo>
                          <a:pt x="6" y="45"/>
                          <a:pt x="5" y="46"/>
                          <a:pt x="5" y="46"/>
                        </a:cubicBezTo>
                        <a:cubicBezTo>
                          <a:pt x="4" y="49"/>
                          <a:pt x="3" y="51"/>
                          <a:pt x="2" y="53"/>
                        </a:cubicBezTo>
                        <a:cubicBezTo>
                          <a:pt x="1" y="54"/>
                          <a:pt x="0" y="56"/>
                          <a:pt x="0" y="57"/>
                        </a:cubicBezTo>
                        <a:cubicBezTo>
                          <a:pt x="0" y="57"/>
                          <a:pt x="0" y="58"/>
                          <a:pt x="0" y="59"/>
                        </a:cubicBezTo>
                        <a:cubicBezTo>
                          <a:pt x="1" y="61"/>
                          <a:pt x="1" y="63"/>
                          <a:pt x="1" y="66"/>
                        </a:cubicBezTo>
                        <a:cubicBezTo>
                          <a:pt x="1" y="69"/>
                          <a:pt x="2" y="71"/>
                          <a:pt x="4" y="74"/>
                        </a:cubicBezTo>
                        <a:cubicBezTo>
                          <a:pt x="6" y="77"/>
                          <a:pt x="6" y="80"/>
                          <a:pt x="6" y="81"/>
                        </a:cubicBezTo>
                        <a:cubicBezTo>
                          <a:pt x="7" y="82"/>
                          <a:pt x="7" y="83"/>
                          <a:pt x="8" y="84"/>
                        </a:cubicBezTo>
                        <a:cubicBezTo>
                          <a:pt x="9" y="85"/>
                          <a:pt x="10" y="86"/>
                          <a:pt x="12" y="87"/>
                        </a:cubicBezTo>
                        <a:cubicBezTo>
                          <a:pt x="12" y="88"/>
                          <a:pt x="13" y="88"/>
                          <a:pt x="13" y="88"/>
                        </a:cubicBezTo>
                        <a:cubicBezTo>
                          <a:pt x="13" y="89"/>
                          <a:pt x="13" y="89"/>
                          <a:pt x="14" y="89"/>
                        </a:cubicBezTo>
                        <a:cubicBezTo>
                          <a:pt x="14" y="89"/>
                          <a:pt x="14" y="89"/>
                          <a:pt x="14" y="90"/>
                        </a:cubicBezTo>
                        <a:cubicBezTo>
                          <a:pt x="15" y="90"/>
                          <a:pt x="15" y="90"/>
                          <a:pt x="15" y="90"/>
                        </a:cubicBezTo>
                        <a:cubicBezTo>
                          <a:pt x="15" y="90"/>
                          <a:pt x="15" y="91"/>
                          <a:pt x="15" y="91"/>
                        </a:cubicBezTo>
                        <a:cubicBezTo>
                          <a:pt x="15" y="91"/>
                          <a:pt x="16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0"/>
                          <a:pt x="16" y="90"/>
                        </a:cubicBezTo>
                        <a:cubicBezTo>
                          <a:pt x="16" y="90"/>
                          <a:pt x="16" y="90"/>
                          <a:pt x="16" y="90"/>
                        </a:cubicBezTo>
                        <a:cubicBezTo>
                          <a:pt x="17" y="90"/>
                          <a:pt x="17" y="89"/>
                          <a:pt x="17" y="89"/>
                        </a:cubicBezTo>
                        <a:cubicBezTo>
                          <a:pt x="17" y="89"/>
                          <a:pt x="17" y="89"/>
                          <a:pt x="17" y="89"/>
                        </a:cubicBezTo>
                        <a:cubicBezTo>
                          <a:pt x="17" y="88"/>
                          <a:pt x="17" y="88"/>
                          <a:pt x="17" y="88"/>
                        </a:cubicBezTo>
                        <a:cubicBezTo>
                          <a:pt x="17" y="88"/>
                          <a:pt x="17" y="88"/>
                          <a:pt x="17" y="88"/>
                        </a:cubicBezTo>
                        <a:cubicBezTo>
                          <a:pt x="17" y="87"/>
                          <a:pt x="17" y="87"/>
                          <a:pt x="17" y="87"/>
                        </a:cubicBezTo>
                        <a:cubicBezTo>
                          <a:pt x="17" y="87"/>
                          <a:pt x="17" y="87"/>
                          <a:pt x="17" y="87"/>
                        </a:cubicBezTo>
                        <a:cubicBezTo>
                          <a:pt x="17" y="87"/>
                          <a:pt x="17" y="87"/>
                          <a:pt x="17" y="86"/>
                        </a:cubicBezTo>
                        <a:cubicBezTo>
                          <a:pt x="17" y="86"/>
                          <a:pt x="17" y="86"/>
                          <a:pt x="17" y="86"/>
                        </a:cubicBezTo>
                        <a:cubicBezTo>
                          <a:pt x="17" y="86"/>
                          <a:pt x="17" y="86"/>
                          <a:pt x="17" y="86"/>
                        </a:cubicBezTo>
                        <a:cubicBezTo>
                          <a:pt x="17" y="86"/>
                          <a:pt x="17" y="85"/>
                          <a:pt x="17" y="85"/>
                        </a:cubicBezTo>
                        <a:cubicBezTo>
                          <a:pt x="17" y="84"/>
                          <a:pt x="17" y="84"/>
                          <a:pt x="17" y="84"/>
                        </a:cubicBezTo>
                        <a:cubicBezTo>
                          <a:pt x="25" y="82"/>
                          <a:pt x="25" y="82"/>
                          <a:pt x="25" y="82"/>
                        </a:cubicBezTo>
                        <a:cubicBezTo>
                          <a:pt x="30" y="80"/>
                          <a:pt x="30" y="80"/>
                          <a:pt x="30" y="80"/>
                        </a:cubicBezTo>
                        <a:cubicBezTo>
                          <a:pt x="38" y="81"/>
                          <a:pt x="38" y="81"/>
                          <a:pt x="38" y="81"/>
                        </a:cubicBezTo>
                        <a:cubicBezTo>
                          <a:pt x="38" y="75"/>
                          <a:pt x="38" y="75"/>
                          <a:pt x="38" y="75"/>
                        </a:cubicBezTo>
                        <a:cubicBezTo>
                          <a:pt x="38" y="75"/>
                          <a:pt x="38" y="75"/>
                          <a:pt x="38" y="75"/>
                        </a:cubicBezTo>
                        <a:cubicBezTo>
                          <a:pt x="39" y="73"/>
                          <a:pt x="46" y="65"/>
                          <a:pt x="52" y="65"/>
                        </a:cubicBezTo>
                        <a:cubicBezTo>
                          <a:pt x="56" y="65"/>
                          <a:pt x="60" y="70"/>
                          <a:pt x="62" y="72"/>
                        </a:cubicBezTo>
                        <a:cubicBezTo>
                          <a:pt x="81" y="75"/>
                          <a:pt x="81" y="75"/>
                          <a:pt x="81" y="75"/>
                        </a:cubicBezTo>
                        <a:cubicBezTo>
                          <a:pt x="81" y="73"/>
                          <a:pt x="83" y="69"/>
                          <a:pt x="84" y="68"/>
                        </a:cubicBezTo>
                        <a:cubicBezTo>
                          <a:pt x="86" y="67"/>
                          <a:pt x="88" y="67"/>
                          <a:pt x="90" y="68"/>
                        </a:cubicBezTo>
                        <a:cubicBezTo>
                          <a:pt x="91" y="68"/>
                          <a:pt x="92" y="68"/>
                          <a:pt x="93" y="68"/>
                        </a:cubicBezTo>
                        <a:cubicBezTo>
                          <a:pt x="93" y="68"/>
                          <a:pt x="94" y="68"/>
                          <a:pt x="94" y="68"/>
                        </a:cubicBezTo>
                        <a:cubicBezTo>
                          <a:pt x="97" y="67"/>
                          <a:pt x="101" y="64"/>
                          <a:pt x="106" y="64"/>
                        </a:cubicBezTo>
                        <a:cubicBezTo>
                          <a:pt x="108" y="64"/>
                          <a:pt x="110" y="65"/>
                          <a:pt x="111" y="65"/>
                        </a:cubicBezTo>
                        <a:cubicBezTo>
                          <a:pt x="112" y="65"/>
                          <a:pt x="112" y="65"/>
                          <a:pt x="113" y="65"/>
                        </a:cubicBezTo>
                        <a:cubicBezTo>
                          <a:pt x="113" y="65"/>
                          <a:pt x="113" y="65"/>
                          <a:pt x="114" y="64"/>
                        </a:cubicBezTo>
                        <a:cubicBezTo>
                          <a:pt x="114" y="63"/>
                          <a:pt x="116" y="61"/>
                          <a:pt x="119" y="61"/>
                        </a:cubicBezTo>
                        <a:cubicBezTo>
                          <a:pt x="122" y="61"/>
                          <a:pt x="127" y="63"/>
                          <a:pt x="128" y="64"/>
                        </a:cubicBezTo>
                        <a:cubicBezTo>
                          <a:pt x="134" y="63"/>
                          <a:pt x="134" y="63"/>
                          <a:pt x="134" y="63"/>
                        </a:cubicBezTo>
                        <a:cubicBezTo>
                          <a:pt x="132" y="60"/>
                          <a:pt x="132" y="60"/>
                          <a:pt x="132" y="60"/>
                        </a:cubicBezTo>
                        <a:cubicBezTo>
                          <a:pt x="127" y="57"/>
                          <a:pt x="124" y="55"/>
                          <a:pt x="124" y="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7" name="Freeform 1341"/>
                  <p:cNvSpPr>
                    <a:spLocks/>
                  </p:cNvSpPr>
                  <p:nvPr/>
                </p:nvSpPr>
                <p:spPr bwMode="auto">
                  <a:xfrm>
                    <a:off x="1699" y="2825"/>
                    <a:ext cx="125" cy="99"/>
                  </a:xfrm>
                  <a:custGeom>
                    <a:avLst/>
                    <a:gdLst>
                      <a:gd name="T0" fmla="*/ 123 w 130"/>
                      <a:gd name="T1" fmla="*/ 6 h 104"/>
                      <a:gd name="T2" fmla="*/ 122 w 130"/>
                      <a:gd name="T3" fmla="*/ 4 h 104"/>
                      <a:gd name="T4" fmla="*/ 119 w 130"/>
                      <a:gd name="T5" fmla="*/ 1 h 104"/>
                      <a:gd name="T6" fmla="*/ 119 w 130"/>
                      <a:gd name="T7" fmla="*/ 1 h 104"/>
                      <a:gd name="T8" fmla="*/ 119 w 130"/>
                      <a:gd name="T9" fmla="*/ 1 h 104"/>
                      <a:gd name="T10" fmla="*/ 116 w 130"/>
                      <a:gd name="T11" fmla="*/ 3 h 104"/>
                      <a:gd name="T12" fmla="*/ 108 w 130"/>
                      <a:gd name="T13" fmla="*/ 8 h 104"/>
                      <a:gd name="T14" fmla="*/ 96 w 130"/>
                      <a:gd name="T15" fmla="*/ 5 h 104"/>
                      <a:gd name="T16" fmla="*/ 91 w 130"/>
                      <a:gd name="T17" fmla="*/ 6 h 104"/>
                      <a:gd name="T18" fmla="*/ 86 w 130"/>
                      <a:gd name="T19" fmla="*/ 6 h 104"/>
                      <a:gd name="T20" fmla="*/ 82 w 130"/>
                      <a:gd name="T21" fmla="*/ 8 h 104"/>
                      <a:gd name="T22" fmla="*/ 73 w 130"/>
                      <a:gd name="T23" fmla="*/ 12 h 104"/>
                      <a:gd name="T24" fmla="*/ 63 w 130"/>
                      <a:gd name="T25" fmla="*/ 9 h 104"/>
                      <a:gd name="T26" fmla="*/ 50 w 130"/>
                      <a:gd name="T27" fmla="*/ 9 h 104"/>
                      <a:gd name="T28" fmla="*/ 43 w 130"/>
                      <a:gd name="T29" fmla="*/ 5 h 104"/>
                      <a:gd name="T30" fmla="*/ 38 w 130"/>
                      <a:gd name="T31" fmla="*/ 2 h 104"/>
                      <a:gd name="T32" fmla="*/ 31 w 130"/>
                      <a:gd name="T33" fmla="*/ 1 h 104"/>
                      <a:gd name="T34" fmla="*/ 27 w 130"/>
                      <a:gd name="T35" fmla="*/ 3 h 104"/>
                      <a:gd name="T36" fmla="*/ 27 w 130"/>
                      <a:gd name="T37" fmla="*/ 3 h 104"/>
                      <a:gd name="T38" fmla="*/ 20 w 130"/>
                      <a:gd name="T39" fmla="*/ 2 h 104"/>
                      <a:gd name="T40" fmla="*/ 17 w 130"/>
                      <a:gd name="T41" fmla="*/ 7 h 104"/>
                      <a:gd name="T42" fmla="*/ 11 w 130"/>
                      <a:gd name="T43" fmla="*/ 18 h 104"/>
                      <a:gd name="T44" fmla="*/ 11 w 130"/>
                      <a:gd name="T45" fmla="*/ 19 h 104"/>
                      <a:gd name="T46" fmla="*/ 10 w 130"/>
                      <a:gd name="T47" fmla="*/ 21 h 104"/>
                      <a:gd name="T48" fmla="*/ 10 w 130"/>
                      <a:gd name="T49" fmla="*/ 22 h 104"/>
                      <a:gd name="T50" fmla="*/ 11 w 130"/>
                      <a:gd name="T51" fmla="*/ 24 h 104"/>
                      <a:gd name="T52" fmla="*/ 11 w 130"/>
                      <a:gd name="T53" fmla="*/ 26 h 104"/>
                      <a:gd name="T54" fmla="*/ 9 w 130"/>
                      <a:gd name="T55" fmla="*/ 45 h 104"/>
                      <a:gd name="T56" fmla="*/ 5 w 130"/>
                      <a:gd name="T57" fmla="*/ 51 h 104"/>
                      <a:gd name="T58" fmla="*/ 1 w 130"/>
                      <a:gd name="T59" fmla="*/ 58 h 104"/>
                      <a:gd name="T60" fmla="*/ 1 w 130"/>
                      <a:gd name="T61" fmla="*/ 71 h 104"/>
                      <a:gd name="T62" fmla="*/ 4 w 130"/>
                      <a:gd name="T63" fmla="*/ 77 h 104"/>
                      <a:gd name="T64" fmla="*/ 4 w 130"/>
                      <a:gd name="T65" fmla="*/ 79 h 104"/>
                      <a:gd name="T66" fmla="*/ 15 w 130"/>
                      <a:gd name="T67" fmla="*/ 82 h 104"/>
                      <a:gd name="T68" fmla="*/ 32 w 130"/>
                      <a:gd name="T69" fmla="*/ 96 h 104"/>
                      <a:gd name="T70" fmla="*/ 38 w 130"/>
                      <a:gd name="T71" fmla="*/ 104 h 104"/>
                      <a:gd name="T72" fmla="*/ 48 w 130"/>
                      <a:gd name="T73" fmla="*/ 101 h 104"/>
                      <a:gd name="T74" fmla="*/ 61 w 130"/>
                      <a:gd name="T75" fmla="*/ 100 h 104"/>
                      <a:gd name="T76" fmla="*/ 63 w 130"/>
                      <a:gd name="T77" fmla="*/ 99 h 104"/>
                      <a:gd name="T78" fmla="*/ 64 w 130"/>
                      <a:gd name="T79" fmla="*/ 97 h 104"/>
                      <a:gd name="T80" fmla="*/ 65 w 130"/>
                      <a:gd name="T81" fmla="*/ 95 h 104"/>
                      <a:gd name="T82" fmla="*/ 65 w 130"/>
                      <a:gd name="T83" fmla="*/ 93 h 104"/>
                      <a:gd name="T84" fmla="*/ 65 w 130"/>
                      <a:gd name="T85" fmla="*/ 92 h 104"/>
                      <a:gd name="T86" fmla="*/ 66 w 130"/>
                      <a:gd name="T87" fmla="*/ 90 h 104"/>
                      <a:gd name="T88" fmla="*/ 66 w 130"/>
                      <a:gd name="T89" fmla="*/ 90 h 104"/>
                      <a:gd name="T90" fmla="*/ 66 w 130"/>
                      <a:gd name="T91" fmla="*/ 89 h 104"/>
                      <a:gd name="T92" fmla="*/ 66 w 130"/>
                      <a:gd name="T93" fmla="*/ 88 h 104"/>
                      <a:gd name="T94" fmla="*/ 83 w 130"/>
                      <a:gd name="T95" fmla="*/ 75 h 104"/>
                      <a:gd name="T96" fmla="*/ 89 w 130"/>
                      <a:gd name="T97" fmla="*/ 74 h 104"/>
                      <a:gd name="T98" fmla="*/ 97 w 130"/>
                      <a:gd name="T99" fmla="*/ 78 h 104"/>
                      <a:gd name="T100" fmla="*/ 106 w 130"/>
                      <a:gd name="T101" fmla="*/ 60 h 104"/>
                      <a:gd name="T102" fmla="*/ 112 w 130"/>
                      <a:gd name="T103" fmla="*/ 53 h 104"/>
                      <a:gd name="T104" fmla="*/ 114 w 130"/>
                      <a:gd name="T105" fmla="*/ 45 h 104"/>
                      <a:gd name="T106" fmla="*/ 123 w 130"/>
                      <a:gd name="T107" fmla="*/ 26 h 104"/>
                      <a:gd name="T108" fmla="*/ 129 w 130"/>
                      <a:gd name="T109" fmla="*/ 23 h 104"/>
                      <a:gd name="T110" fmla="*/ 130 w 130"/>
                      <a:gd name="T111" fmla="*/ 18 h 104"/>
                      <a:gd name="T112" fmla="*/ 124 w 130"/>
                      <a:gd name="T113" fmla="*/ 11 h 104"/>
                      <a:gd name="T114" fmla="*/ 124 w 130"/>
                      <a:gd name="T115" fmla="*/ 9 h 104"/>
                      <a:gd name="T116" fmla="*/ 124 w 130"/>
                      <a:gd name="T117" fmla="*/ 8 h 104"/>
                      <a:gd name="T118" fmla="*/ 124 w 130"/>
                      <a:gd name="T11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30" h="104">
                        <a:moveTo>
                          <a:pt x="124" y="7"/>
                        </a:moveTo>
                        <a:cubicBezTo>
                          <a:pt x="123" y="7"/>
                          <a:pt x="123" y="6"/>
                          <a:pt x="123" y="6"/>
                        </a:cubicBezTo>
                        <a:cubicBezTo>
                          <a:pt x="123" y="6"/>
                          <a:pt x="123" y="6"/>
                          <a:pt x="123" y="6"/>
                        </a:cubicBezTo>
                        <a:cubicBezTo>
                          <a:pt x="122" y="5"/>
                          <a:pt x="122" y="5"/>
                          <a:pt x="122" y="4"/>
                        </a:cubicBezTo>
                        <a:cubicBezTo>
                          <a:pt x="121" y="4"/>
                          <a:pt x="121" y="3"/>
                          <a:pt x="121" y="3"/>
                        </a:cubicBezTo>
                        <a:cubicBezTo>
                          <a:pt x="120" y="2"/>
                          <a:pt x="120" y="2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8" y="1"/>
                          <a:pt x="117" y="2"/>
                          <a:pt x="117" y="3"/>
                        </a:cubicBezTo>
                        <a:cubicBezTo>
                          <a:pt x="116" y="3"/>
                          <a:pt x="116" y="3"/>
                          <a:pt x="116" y="3"/>
                        </a:cubicBezTo>
                        <a:cubicBezTo>
                          <a:pt x="114" y="5"/>
                          <a:pt x="113" y="7"/>
                          <a:pt x="111" y="8"/>
                        </a:cubicBezTo>
                        <a:cubicBezTo>
                          <a:pt x="110" y="8"/>
                          <a:pt x="109" y="8"/>
                          <a:pt x="108" y="8"/>
                        </a:cubicBezTo>
                        <a:cubicBezTo>
                          <a:pt x="105" y="8"/>
                          <a:pt x="102" y="7"/>
                          <a:pt x="100" y="6"/>
                        </a:cubicBezTo>
                        <a:cubicBezTo>
                          <a:pt x="100" y="6"/>
                          <a:pt x="99" y="5"/>
                          <a:pt x="96" y="5"/>
                        </a:cubicBezTo>
                        <a:cubicBezTo>
                          <a:pt x="95" y="5"/>
                          <a:pt x="94" y="6"/>
                          <a:pt x="92" y="6"/>
                        </a:cubicBezTo>
                        <a:cubicBezTo>
                          <a:pt x="92" y="6"/>
                          <a:pt x="91" y="6"/>
                          <a:pt x="91" y="6"/>
                        </a:cubicBezTo>
                        <a:cubicBezTo>
                          <a:pt x="90" y="6"/>
                          <a:pt x="89" y="6"/>
                          <a:pt x="89" y="6"/>
                        </a:cubicBezTo>
                        <a:cubicBezTo>
                          <a:pt x="88" y="6"/>
                          <a:pt x="87" y="6"/>
                          <a:pt x="86" y="6"/>
                        </a:cubicBezTo>
                        <a:cubicBezTo>
                          <a:pt x="86" y="6"/>
                          <a:pt x="86" y="6"/>
                          <a:pt x="86" y="6"/>
                        </a:cubicBezTo>
                        <a:cubicBezTo>
                          <a:pt x="85" y="6"/>
                          <a:pt x="83" y="7"/>
                          <a:pt x="82" y="8"/>
                        </a:cubicBezTo>
                        <a:cubicBezTo>
                          <a:pt x="81" y="9"/>
                          <a:pt x="80" y="10"/>
                          <a:pt x="79" y="11"/>
                        </a:cubicBezTo>
                        <a:cubicBezTo>
                          <a:pt x="78" y="11"/>
                          <a:pt x="76" y="12"/>
                          <a:pt x="73" y="12"/>
                        </a:cubicBezTo>
                        <a:cubicBezTo>
                          <a:pt x="71" y="12"/>
                          <a:pt x="68" y="11"/>
                          <a:pt x="66" y="11"/>
                        </a:cubicBezTo>
                        <a:cubicBezTo>
                          <a:pt x="65" y="10"/>
                          <a:pt x="64" y="10"/>
                          <a:pt x="63" y="9"/>
                        </a:cubicBezTo>
                        <a:cubicBezTo>
                          <a:pt x="61" y="8"/>
                          <a:pt x="59" y="6"/>
                          <a:pt x="58" y="6"/>
                        </a:cubicBezTo>
                        <a:cubicBezTo>
                          <a:pt x="57" y="6"/>
                          <a:pt x="53" y="7"/>
                          <a:pt x="50" y="9"/>
                        </a:cubicBezTo>
                        <a:cubicBezTo>
                          <a:pt x="49" y="9"/>
                          <a:pt x="49" y="9"/>
                          <a:pt x="48" y="9"/>
                        </a:cubicBezTo>
                        <a:cubicBezTo>
                          <a:pt x="45" y="9"/>
                          <a:pt x="44" y="7"/>
                          <a:pt x="43" y="5"/>
                        </a:cubicBezTo>
                        <a:cubicBezTo>
                          <a:pt x="42" y="4"/>
                          <a:pt x="42" y="3"/>
                          <a:pt x="41" y="2"/>
                        </a:cubicBezTo>
                        <a:cubicBezTo>
                          <a:pt x="41" y="2"/>
                          <a:pt x="40" y="2"/>
                          <a:pt x="38" y="2"/>
                        </a:cubicBezTo>
                        <a:cubicBezTo>
                          <a:pt x="37" y="1"/>
                          <a:pt x="34" y="1"/>
                          <a:pt x="32" y="0"/>
                        </a:cubicBezTo>
                        <a:cubicBezTo>
                          <a:pt x="32" y="0"/>
                          <a:pt x="31" y="0"/>
                          <a:pt x="31" y="1"/>
                        </a:cubicBezTo>
                        <a:cubicBezTo>
                          <a:pt x="31" y="1"/>
                          <a:pt x="31" y="1"/>
                          <a:pt x="30" y="1"/>
                        </a:cubicBezTo>
                        <a:cubicBezTo>
                          <a:pt x="30" y="2"/>
                          <a:pt x="29" y="3"/>
                          <a:pt x="27" y="3"/>
                        </a:cubicBezTo>
                        <a:cubicBezTo>
                          <a:pt x="27" y="3"/>
                          <a:pt x="27" y="3"/>
                          <a:pt x="27" y="3"/>
                        </a:cubicBezTo>
                        <a:cubicBezTo>
                          <a:pt x="27" y="3"/>
                          <a:pt x="27" y="3"/>
                          <a:pt x="27" y="3"/>
                        </a:cubicBezTo>
                        <a:cubicBezTo>
                          <a:pt x="26" y="2"/>
                          <a:pt x="26" y="2"/>
                          <a:pt x="26" y="2"/>
                        </a:cubicBezTo>
                        <a:cubicBezTo>
                          <a:pt x="24" y="2"/>
                          <a:pt x="22" y="2"/>
                          <a:pt x="20" y="2"/>
                        </a:cubicBezTo>
                        <a:cubicBezTo>
                          <a:pt x="18" y="2"/>
                          <a:pt x="18" y="2"/>
                          <a:pt x="18" y="2"/>
                        </a:cubicBezTo>
                        <a:cubicBezTo>
                          <a:pt x="17" y="3"/>
                          <a:pt x="17" y="5"/>
                          <a:pt x="17" y="7"/>
                        </a:cubicBezTo>
                        <a:cubicBezTo>
                          <a:pt x="17" y="9"/>
                          <a:pt x="16" y="10"/>
                          <a:pt x="15" y="11"/>
                        </a:cubicBezTo>
                        <a:cubicBezTo>
                          <a:pt x="14" y="13"/>
                          <a:pt x="11" y="16"/>
                          <a:pt x="11" y="18"/>
                        </a:cubicBezTo>
                        <a:cubicBezTo>
                          <a:pt x="11" y="18"/>
                          <a:pt x="11" y="19"/>
                          <a:pt x="11" y="19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11" y="20"/>
                          <a:pt x="10" y="20"/>
                          <a:pt x="10" y="20"/>
                        </a:cubicBezTo>
                        <a:cubicBezTo>
                          <a:pt x="10" y="20"/>
                          <a:pt x="10" y="21"/>
                          <a:pt x="10" y="21"/>
                        </a:cubicBezTo>
                        <a:cubicBezTo>
                          <a:pt x="10" y="21"/>
                          <a:pt x="10" y="21"/>
                          <a:pt x="10" y="21"/>
                        </a:cubicBezTo>
                        <a:cubicBezTo>
                          <a:pt x="10" y="21"/>
                          <a:pt x="10" y="22"/>
                          <a:pt x="10" y="22"/>
                        </a:cubicBezTo>
                        <a:cubicBezTo>
                          <a:pt x="10" y="22"/>
                          <a:pt x="10" y="23"/>
                          <a:pt x="11" y="23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6"/>
                          <a:pt x="11" y="26"/>
                        </a:cubicBezTo>
                        <a:cubicBezTo>
                          <a:pt x="11" y="26"/>
                          <a:pt x="11" y="27"/>
                          <a:pt x="11" y="27"/>
                        </a:cubicBezTo>
                        <a:cubicBezTo>
                          <a:pt x="12" y="31"/>
                          <a:pt x="12" y="42"/>
                          <a:pt x="9" y="45"/>
                        </a:cubicBezTo>
                        <a:cubicBezTo>
                          <a:pt x="7" y="47"/>
                          <a:pt x="6" y="50"/>
                          <a:pt x="5" y="51"/>
                        </a:cubicBezTo>
                        <a:cubicBezTo>
                          <a:pt x="5" y="51"/>
                          <a:pt x="5" y="51"/>
                          <a:pt x="5" y="51"/>
                        </a:cubicBezTo>
                        <a:cubicBezTo>
                          <a:pt x="5" y="52"/>
                          <a:pt x="5" y="52"/>
                          <a:pt x="5" y="52"/>
                        </a:cubicBezTo>
                        <a:cubicBezTo>
                          <a:pt x="5" y="52"/>
                          <a:pt x="2" y="54"/>
                          <a:pt x="1" y="58"/>
                        </a:cubicBezTo>
                        <a:cubicBezTo>
                          <a:pt x="0" y="62"/>
                          <a:pt x="1" y="64"/>
                          <a:pt x="1" y="67"/>
                        </a:cubicBezTo>
                        <a:cubicBezTo>
                          <a:pt x="1" y="68"/>
                          <a:pt x="1" y="70"/>
                          <a:pt x="1" y="71"/>
                        </a:cubicBezTo>
                        <a:cubicBezTo>
                          <a:pt x="1" y="73"/>
                          <a:pt x="2" y="74"/>
                          <a:pt x="3" y="75"/>
                        </a:cubicBezTo>
                        <a:cubicBezTo>
                          <a:pt x="3" y="76"/>
                          <a:pt x="3" y="77"/>
                          <a:pt x="4" y="77"/>
                        </a:cubicBezTo>
                        <a:cubicBezTo>
                          <a:pt x="4" y="77"/>
                          <a:pt x="4" y="78"/>
                          <a:pt x="4" y="78"/>
                        </a:cubicBezTo>
                        <a:cubicBezTo>
                          <a:pt x="4" y="78"/>
                          <a:pt x="4" y="79"/>
                          <a:pt x="4" y="79"/>
                        </a:cubicBezTo>
                        <a:cubicBezTo>
                          <a:pt x="4" y="79"/>
                          <a:pt x="4" y="79"/>
                          <a:pt x="4" y="79"/>
                        </a:cubicBezTo>
                        <a:cubicBezTo>
                          <a:pt x="5" y="80"/>
                          <a:pt x="11" y="81"/>
                          <a:pt x="15" y="82"/>
                        </a:cubicBezTo>
                        <a:cubicBezTo>
                          <a:pt x="17" y="82"/>
                          <a:pt x="18" y="82"/>
                          <a:pt x="20" y="83"/>
                        </a:cubicBezTo>
                        <a:cubicBezTo>
                          <a:pt x="26" y="84"/>
                          <a:pt x="32" y="93"/>
                          <a:pt x="32" y="96"/>
                        </a:cubicBezTo>
                        <a:cubicBezTo>
                          <a:pt x="32" y="98"/>
                          <a:pt x="35" y="103"/>
                          <a:pt x="37" y="104"/>
                        </a:cubicBezTo>
                        <a:cubicBezTo>
                          <a:pt x="38" y="104"/>
                          <a:pt x="38" y="104"/>
                          <a:pt x="38" y="104"/>
                        </a:cubicBezTo>
                        <a:cubicBezTo>
                          <a:pt x="39" y="104"/>
                          <a:pt x="41" y="103"/>
                          <a:pt x="42" y="103"/>
                        </a:cubicBezTo>
                        <a:cubicBezTo>
                          <a:pt x="44" y="102"/>
                          <a:pt x="46" y="101"/>
                          <a:pt x="48" y="101"/>
                        </a:cubicBezTo>
                        <a:cubicBezTo>
                          <a:pt x="50" y="101"/>
                          <a:pt x="50" y="101"/>
                          <a:pt x="50" y="101"/>
                        </a:cubicBezTo>
                        <a:cubicBezTo>
                          <a:pt x="59" y="101"/>
                          <a:pt x="61" y="100"/>
                          <a:pt x="61" y="100"/>
                        </a:cubicBezTo>
                        <a:cubicBezTo>
                          <a:pt x="62" y="100"/>
                          <a:pt x="63" y="99"/>
                          <a:pt x="63" y="99"/>
                        </a:cubicBezTo>
                        <a:cubicBezTo>
                          <a:pt x="63" y="99"/>
                          <a:pt x="63" y="99"/>
                          <a:pt x="63" y="99"/>
                        </a:cubicBezTo>
                        <a:cubicBezTo>
                          <a:pt x="63" y="99"/>
                          <a:pt x="64" y="98"/>
                          <a:pt x="64" y="98"/>
                        </a:cubicBezTo>
                        <a:cubicBezTo>
                          <a:pt x="64" y="98"/>
                          <a:pt x="64" y="97"/>
                          <a:pt x="64" y="97"/>
                        </a:cubicBezTo>
                        <a:cubicBezTo>
                          <a:pt x="64" y="97"/>
                          <a:pt x="64" y="96"/>
                          <a:pt x="64" y="96"/>
                        </a:cubicBezTo>
                        <a:cubicBezTo>
                          <a:pt x="64" y="96"/>
                          <a:pt x="64" y="95"/>
                          <a:pt x="65" y="95"/>
                        </a:cubicBezTo>
                        <a:cubicBezTo>
                          <a:pt x="65" y="95"/>
                          <a:pt x="65" y="94"/>
                          <a:pt x="65" y="94"/>
                        </a:cubicBezTo>
                        <a:cubicBezTo>
                          <a:pt x="65" y="94"/>
                          <a:pt x="65" y="93"/>
                          <a:pt x="65" y="93"/>
                        </a:cubicBezTo>
                        <a:cubicBezTo>
                          <a:pt x="65" y="93"/>
                          <a:pt x="65" y="93"/>
                          <a:pt x="65" y="93"/>
                        </a:cubicBezTo>
                        <a:cubicBezTo>
                          <a:pt x="65" y="92"/>
                          <a:pt x="65" y="92"/>
                          <a:pt x="65" y="92"/>
                        </a:cubicBezTo>
                        <a:cubicBezTo>
                          <a:pt x="65" y="91"/>
                          <a:pt x="65" y="91"/>
                          <a:pt x="65" y="91"/>
                        </a:cubicBezTo>
                        <a:cubicBezTo>
                          <a:pt x="66" y="91"/>
                          <a:pt x="66" y="91"/>
                          <a:pt x="66" y="90"/>
                        </a:cubicBezTo>
                        <a:cubicBezTo>
                          <a:pt x="66" y="90"/>
                          <a:pt x="66" y="90"/>
                          <a:pt x="66" y="90"/>
                        </a:cubicBezTo>
                        <a:cubicBezTo>
                          <a:pt x="66" y="90"/>
                          <a:pt x="66" y="90"/>
                          <a:pt x="66" y="90"/>
                        </a:cubicBezTo>
                        <a:cubicBezTo>
                          <a:pt x="66" y="90"/>
                          <a:pt x="66" y="90"/>
                          <a:pt x="66" y="90"/>
                        </a:cubicBezTo>
                        <a:cubicBezTo>
                          <a:pt x="66" y="89"/>
                          <a:pt x="66" y="89"/>
                          <a:pt x="66" y="89"/>
                        </a:cubicBezTo>
                        <a:cubicBezTo>
                          <a:pt x="66" y="89"/>
                          <a:pt x="66" y="89"/>
                          <a:pt x="66" y="89"/>
                        </a:cubicBezTo>
                        <a:cubicBezTo>
                          <a:pt x="66" y="88"/>
                          <a:pt x="66" y="88"/>
                          <a:pt x="66" y="88"/>
                        </a:cubicBezTo>
                        <a:cubicBezTo>
                          <a:pt x="78" y="76"/>
                          <a:pt x="80" y="75"/>
                          <a:pt x="80" y="75"/>
                        </a:cubicBezTo>
                        <a:cubicBezTo>
                          <a:pt x="81" y="75"/>
                          <a:pt x="82" y="75"/>
                          <a:pt x="83" y="75"/>
                        </a:cubicBezTo>
                        <a:cubicBezTo>
                          <a:pt x="84" y="75"/>
                          <a:pt x="85" y="75"/>
                          <a:pt x="86" y="75"/>
                        </a:cubicBezTo>
                        <a:cubicBezTo>
                          <a:pt x="87" y="74"/>
                          <a:pt x="88" y="74"/>
                          <a:pt x="89" y="74"/>
                        </a:cubicBezTo>
                        <a:cubicBezTo>
                          <a:pt x="91" y="74"/>
                          <a:pt x="95" y="76"/>
                          <a:pt x="97" y="79"/>
                        </a:cubicBezTo>
                        <a:cubicBezTo>
                          <a:pt x="97" y="79"/>
                          <a:pt x="97" y="78"/>
                          <a:pt x="97" y="78"/>
                        </a:cubicBezTo>
                        <a:cubicBezTo>
                          <a:pt x="99" y="74"/>
                          <a:pt x="99" y="74"/>
                          <a:pt x="99" y="74"/>
                        </a:cubicBezTo>
                        <a:cubicBezTo>
                          <a:pt x="101" y="71"/>
                          <a:pt x="106" y="62"/>
                          <a:pt x="106" y="60"/>
                        </a:cubicBezTo>
                        <a:cubicBezTo>
                          <a:pt x="106" y="57"/>
                          <a:pt x="109" y="55"/>
                          <a:pt x="110" y="54"/>
                        </a:cubicBezTo>
                        <a:cubicBezTo>
                          <a:pt x="111" y="54"/>
                          <a:pt x="111" y="53"/>
                          <a:pt x="112" y="53"/>
                        </a:cubicBezTo>
                        <a:cubicBezTo>
                          <a:pt x="112" y="52"/>
                          <a:pt x="112" y="52"/>
                          <a:pt x="112" y="52"/>
                        </a:cubicBezTo>
                        <a:cubicBezTo>
                          <a:pt x="112" y="50"/>
                          <a:pt x="112" y="46"/>
                          <a:pt x="114" y="45"/>
                        </a:cubicBezTo>
                        <a:cubicBezTo>
                          <a:pt x="115" y="44"/>
                          <a:pt x="116" y="41"/>
                          <a:pt x="116" y="40"/>
                        </a:cubicBezTo>
                        <a:cubicBezTo>
                          <a:pt x="115" y="37"/>
                          <a:pt x="123" y="26"/>
                          <a:pt x="123" y="26"/>
                        </a:cubicBezTo>
                        <a:cubicBezTo>
                          <a:pt x="124" y="25"/>
                          <a:pt x="125" y="25"/>
                          <a:pt x="127" y="24"/>
                        </a:cubicBezTo>
                        <a:cubicBezTo>
                          <a:pt x="127" y="24"/>
                          <a:pt x="129" y="24"/>
                          <a:pt x="129" y="23"/>
                        </a:cubicBezTo>
                        <a:cubicBezTo>
                          <a:pt x="129" y="23"/>
                          <a:pt x="129" y="22"/>
                          <a:pt x="129" y="22"/>
                        </a:cubicBezTo>
                        <a:cubicBezTo>
                          <a:pt x="129" y="20"/>
                          <a:pt x="130" y="19"/>
                          <a:pt x="130" y="18"/>
                        </a:cubicBezTo>
                        <a:cubicBezTo>
                          <a:pt x="127" y="18"/>
                          <a:pt x="124" y="15"/>
                          <a:pt x="124" y="12"/>
                        </a:cubicBezTo>
                        <a:cubicBezTo>
                          <a:pt x="124" y="12"/>
                          <a:pt x="124" y="11"/>
                          <a:pt x="124" y="11"/>
                        </a:cubicBezTo>
                        <a:cubicBezTo>
                          <a:pt x="124" y="11"/>
                          <a:pt x="124" y="11"/>
                          <a:pt x="124" y="10"/>
                        </a:cubicBezTo>
                        <a:cubicBezTo>
                          <a:pt x="124" y="10"/>
                          <a:pt x="124" y="10"/>
                          <a:pt x="124" y="9"/>
                        </a:cubicBezTo>
                        <a:cubicBezTo>
                          <a:pt x="124" y="9"/>
                          <a:pt x="124" y="9"/>
                          <a:pt x="124" y="9"/>
                        </a:cubicBezTo>
                        <a:cubicBezTo>
                          <a:pt x="124" y="8"/>
                          <a:pt x="124" y="8"/>
                          <a:pt x="124" y="8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8" name="Freeform 1342"/>
                  <p:cNvSpPr>
                    <a:spLocks/>
                  </p:cNvSpPr>
                  <p:nvPr/>
                </p:nvSpPr>
                <p:spPr bwMode="auto">
                  <a:xfrm>
                    <a:off x="1678" y="2840"/>
                    <a:ext cx="29" cy="62"/>
                  </a:xfrm>
                  <a:custGeom>
                    <a:avLst/>
                    <a:gdLst>
                      <a:gd name="T0" fmla="*/ 26 w 30"/>
                      <a:gd name="T1" fmla="*/ 5 h 65"/>
                      <a:gd name="T2" fmla="*/ 23 w 30"/>
                      <a:gd name="T3" fmla="*/ 1 h 65"/>
                      <a:gd name="T4" fmla="*/ 22 w 30"/>
                      <a:gd name="T5" fmla="*/ 0 h 65"/>
                      <a:gd name="T6" fmla="*/ 21 w 30"/>
                      <a:gd name="T7" fmla="*/ 0 h 65"/>
                      <a:gd name="T8" fmla="*/ 21 w 30"/>
                      <a:gd name="T9" fmla="*/ 2 h 65"/>
                      <a:gd name="T10" fmla="*/ 21 w 30"/>
                      <a:gd name="T11" fmla="*/ 3 h 65"/>
                      <a:gd name="T12" fmla="*/ 20 w 30"/>
                      <a:gd name="T13" fmla="*/ 7 h 65"/>
                      <a:gd name="T14" fmla="*/ 17 w 30"/>
                      <a:gd name="T15" fmla="*/ 9 h 65"/>
                      <a:gd name="T16" fmla="*/ 6 w 30"/>
                      <a:gd name="T17" fmla="*/ 12 h 65"/>
                      <a:gd name="T18" fmla="*/ 1 w 30"/>
                      <a:gd name="T19" fmla="*/ 16 h 65"/>
                      <a:gd name="T20" fmla="*/ 0 w 30"/>
                      <a:gd name="T21" fmla="*/ 16 h 65"/>
                      <a:gd name="T22" fmla="*/ 1 w 30"/>
                      <a:gd name="T23" fmla="*/ 18 h 65"/>
                      <a:gd name="T24" fmla="*/ 1 w 30"/>
                      <a:gd name="T25" fmla="*/ 19 h 65"/>
                      <a:gd name="T26" fmla="*/ 1 w 30"/>
                      <a:gd name="T27" fmla="*/ 20 h 65"/>
                      <a:gd name="T28" fmla="*/ 2 w 30"/>
                      <a:gd name="T29" fmla="*/ 21 h 65"/>
                      <a:gd name="T30" fmla="*/ 2 w 30"/>
                      <a:gd name="T31" fmla="*/ 21 h 65"/>
                      <a:gd name="T32" fmla="*/ 3 w 30"/>
                      <a:gd name="T33" fmla="*/ 22 h 65"/>
                      <a:gd name="T34" fmla="*/ 4 w 30"/>
                      <a:gd name="T35" fmla="*/ 22 h 65"/>
                      <a:gd name="T36" fmla="*/ 8 w 30"/>
                      <a:gd name="T37" fmla="*/ 31 h 65"/>
                      <a:gd name="T38" fmla="*/ 10 w 30"/>
                      <a:gd name="T39" fmla="*/ 41 h 65"/>
                      <a:gd name="T40" fmla="*/ 10 w 30"/>
                      <a:gd name="T41" fmla="*/ 48 h 65"/>
                      <a:gd name="T42" fmla="*/ 11 w 30"/>
                      <a:gd name="T43" fmla="*/ 49 h 65"/>
                      <a:gd name="T44" fmla="*/ 11 w 30"/>
                      <a:gd name="T45" fmla="*/ 51 h 65"/>
                      <a:gd name="T46" fmla="*/ 11 w 30"/>
                      <a:gd name="T47" fmla="*/ 54 h 65"/>
                      <a:gd name="T48" fmla="*/ 11 w 30"/>
                      <a:gd name="T49" fmla="*/ 56 h 65"/>
                      <a:gd name="T50" fmla="*/ 11 w 30"/>
                      <a:gd name="T51" fmla="*/ 59 h 65"/>
                      <a:gd name="T52" fmla="*/ 11 w 30"/>
                      <a:gd name="T53" fmla="*/ 63 h 65"/>
                      <a:gd name="T54" fmla="*/ 11 w 30"/>
                      <a:gd name="T55" fmla="*/ 65 h 65"/>
                      <a:gd name="T56" fmla="*/ 20 w 30"/>
                      <a:gd name="T57" fmla="*/ 63 h 65"/>
                      <a:gd name="T58" fmla="*/ 21 w 30"/>
                      <a:gd name="T59" fmla="*/ 61 h 65"/>
                      <a:gd name="T60" fmla="*/ 19 w 30"/>
                      <a:gd name="T61" fmla="*/ 51 h 65"/>
                      <a:gd name="T62" fmla="*/ 24 w 30"/>
                      <a:gd name="T63" fmla="*/ 33 h 65"/>
                      <a:gd name="T64" fmla="*/ 29 w 30"/>
                      <a:gd name="T65" fmla="*/ 12 h 65"/>
                      <a:gd name="T66" fmla="*/ 29 w 30"/>
                      <a:gd name="T67" fmla="*/ 10 h 65"/>
                      <a:gd name="T68" fmla="*/ 29 w 30"/>
                      <a:gd name="T69" fmla="*/ 8 h 65"/>
                      <a:gd name="T70" fmla="*/ 27 w 30"/>
                      <a:gd name="T71" fmla="*/ 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0" h="65">
                        <a:moveTo>
                          <a:pt x="27" y="6"/>
                        </a:moveTo>
                        <a:cubicBezTo>
                          <a:pt x="27" y="6"/>
                          <a:pt x="26" y="6"/>
                          <a:pt x="26" y="5"/>
                        </a:cubicBezTo>
                        <a:cubicBezTo>
                          <a:pt x="24" y="5"/>
                          <a:pt x="23" y="3"/>
                          <a:pt x="23" y="2"/>
                        </a:cubicBezTo>
                        <a:cubicBezTo>
                          <a:pt x="23" y="2"/>
                          <a:pt x="23" y="1"/>
                          <a:pt x="23" y="1"/>
                        </a:cubicBezTo>
                        <a:cubicBezTo>
                          <a:pt x="23" y="1"/>
                          <a:pt x="23" y="0"/>
                          <a:pt x="23" y="0"/>
                        </a:cubicBezTo>
                        <a:cubicBezTo>
                          <a:pt x="23" y="0"/>
                          <a:pt x="22" y="0"/>
                          <a:pt x="22" y="0"/>
                        </a:cubicBezTo>
                        <a:cubicBezTo>
                          <a:pt x="22" y="0"/>
                          <a:pt x="22" y="0"/>
                          <a:pt x="21" y="0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1" y="1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3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22" y="9"/>
                          <a:pt x="22" y="9"/>
                          <a:pt x="22" y="9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19" y="8"/>
                          <a:pt x="19" y="8"/>
                          <a:pt x="18" y="8"/>
                        </a:cubicBezTo>
                        <a:cubicBezTo>
                          <a:pt x="18" y="9"/>
                          <a:pt x="18" y="9"/>
                          <a:pt x="17" y="9"/>
                        </a:cubicBezTo>
                        <a:cubicBezTo>
                          <a:pt x="16" y="11"/>
                          <a:pt x="13" y="11"/>
                          <a:pt x="10" y="12"/>
                        </a:cubicBezTo>
                        <a:cubicBezTo>
                          <a:pt x="9" y="12"/>
                          <a:pt x="7" y="12"/>
                          <a:pt x="6" y="12"/>
                        </a:cubicBezTo>
                        <a:cubicBezTo>
                          <a:pt x="6" y="12"/>
                          <a:pt x="5" y="13"/>
                          <a:pt x="4" y="14"/>
                        </a:cubicBezTo>
                        <a:cubicBezTo>
                          <a:pt x="3" y="15"/>
                          <a:pt x="2" y="16"/>
                          <a:pt x="1" y="16"/>
                        </a:cubicBezTo>
                        <a:cubicBezTo>
                          <a:pt x="1" y="16"/>
                          <a:pt x="1" y="16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0" y="17"/>
                          <a:pt x="0" y="17"/>
                        </a:cubicBezTo>
                        <a:cubicBezTo>
                          <a:pt x="1" y="17"/>
                          <a:pt x="1" y="18"/>
                          <a:pt x="1" y="18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1" y="20"/>
                          <a:pt x="1" y="20"/>
                          <a:pt x="1" y="20"/>
                        </a:cubicBezTo>
                        <a:cubicBezTo>
                          <a:pt x="1" y="20"/>
                          <a:pt x="1" y="20"/>
                          <a:pt x="1" y="20"/>
                        </a:cubicBezTo>
                        <a:cubicBezTo>
                          <a:pt x="1" y="20"/>
                          <a:pt x="1" y="21"/>
                          <a:pt x="2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22"/>
                          <a:pt x="3" y="22"/>
                          <a:pt x="3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2"/>
                          <a:pt x="3" y="22"/>
                          <a:pt x="4" y="22"/>
                        </a:cubicBezTo>
                        <a:cubicBezTo>
                          <a:pt x="4" y="23"/>
                          <a:pt x="5" y="23"/>
                          <a:pt x="5" y="23"/>
                        </a:cubicBezTo>
                        <a:cubicBezTo>
                          <a:pt x="10" y="26"/>
                          <a:pt x="9" y="29"/>
                          <a:pt x="8" y="31"/>
                        </a:cubicBezTo>
                        <a:cubicBezTo>
                          <a:pt x="8" y="31"/>
                          <a:pt x="8" y="32"/>
                          <a:pt x="8" y="32"/>
                        </a:cubicBezTo>
                        <a:cubicBezTo>
                          <a:pt x="10" y="34"/>
                          <a:pt x="10" y="37"/>
                          <a:pt x="10" y="41"/>
                        </a:cubicBezTo>
                        <a:cubicBezTo>
                          <a:pt x="10" y="43"/>
                          <a:pt x="10" y="45"/>
                          <a:pt x="10" y="46"/>
                        </a:cubicBezTo>
                        <a:cubicBezTo>
                          <a:pt x="10" y="47"/>
                          <a:pt x="10" y="47"/>
                          <a:pt x="10" y="48"/>
                        </a:cubicBezTo>
                        <a:cubicBezTo>
                          <a:pt x="11" y="48"/>
                          <a:pt x="11" y="48"/>
                          <a:pt x="11" y="48"/>
                        </a:cubicBezTo>
                        <a:cubicBezTo>
                          <a:pt x="11" y="49"/>
                          <a:pt x="11" y="49"/>
                          <a:pt x="11" y="49"/>
                        </a:cubicBezTo>
                        <a:cubicBezTo>
                          <a:pt x="11" y="50"/>
                          <a:pt x="11" y="50"/>
                          <a:pt x="11" y="50"/>
                        </a:cubicBezTo>
                        <a:cubicBezTo>
                          <a:pt x="11" y="51"/>
                          <a:pt x="11" y="51"/>
                          <a:pt x="11" y="51"/>
                        </a:cubicBezTo>
                        <a:cubicBezTo>
                          <a:pt x="11" y="52"/>
                          <a:pt x="11" y="52"/>
                          <a:pt x="11" y="52"/>
                        </a:cubicBezTo>
                        <a:cubicBezTo>
                          <a:pt x="11" y="53"/>
                          <a:pt x="11" y="53"/>
                          <a:pt x="11" y="54"/>
                        </a:cubicBezTo>
                        <a:cubicBezTo>
                          <a:pt x="11" y="54"/>
                          <a:pt x="11" y="54"/>
                          <a:pt x="11" y="55"/>
                        </a:cubicBezTo>
                        <a:cubicBezTo>
                          <a:pt x="11" y="55"/>
                          <a:pt x="11" y="56"/>
                          <a:pt x="11" y="56"/>
                        </a:cubicBezTo>
                        <a:cubicBezTo>
                          <a:pt x="11" y="57"/>
                          <a:pt x="11" y="57"/>
                          <a:pt x="11" y="57"/>
                        </a:cubicBezTo>
                        <a:cubicBezTo>
                          <a:pt x="11" y="58"/>
                          <a:pt x="11" y="59"/>
                          <a:pt x="11" y="59"/>
                        </a:cubicBezTo>
                        <a:cubicBezTo>
                          <a:pt x="11" y="60"/>
                          <a:pt x="11" y="60"/>
                          <a:pt x="11" y="60"/>
                        </a:cubicBezTo>
                        <a:cubicBezTo>
                          <a:pt x="11" y="61"/>
                          <a:pt x="11" y="62"/>
                          <a:pt x="11" y="63"/>
                        </a:cubicBezTo>
                        <a:cubicBezTo>
                          <a:pt x="11" y="63"/>
                          <a:pt x="11" y="64"/>
                          <a:pt x="11" y="64"/>
                        </a:cubicBezTo>
                        <a:cubicBezTo>
                          <a:pt x="11" y="64"/>
                          <a:pt x="11" y="65"/>
                          <a:pt x="11" y="65"/>
                        </a:cubicBezTo>
                        <a:cubicBezTo>
                          <a:pt x="14" y="65"/>
                          <a:pt x="16" y="65"/>
                          <a:pt x="17" y="65"/>
                        </a:cubicBezTo>
                        <a:cubicBezTo>
                          <a:pt x="18" y="65"/>
                          <a:pt x="19" y="64"/>
                          <a:pt x="20" y="63"/>
                        </a:cubicBezTo>
                        <a:cubicBezTo>
                          <a:pt x="20" y="63"/>
                          <a:pt x="21" y="62"/>
                          <a:pt x="22" y="62"/>
                        </a:cubicBezTo>
                        <a:cubicBezTo>
                          <a:pt x="21" y="62"/>
                          <a:pt x="21" y="62"/>
                          <a:pt x="21" y="61"/>
                        </a:cubicBezTo>
                        <a:cubicBezTo>
                          <a:pt x="20" y="60"/>
                          <a:pt x="19" y="58"/>
                          <a:pt x="19" y="55"/>
                        </a:cubicBezTo>
                        <a:cubicBezTo>
                          <a:pt x="19" y="54"/>
                          <a:pt x="19" y="53"/>
                          <a:pt x="19" y="51"/>
                        </a:cubicBezTo>
                        <a:cubicBezTo>
                          <a:pt x="19" y="48"/>
                          <a:pt x="18" y="46"/>
                          <a:pt x="19" y="42"/>
                        </a:cubicBezTo>
                        <a:cubicBezTo>
                          <a:pt x="20" y="37"/>
                          <a:pt x="23" y="34"/>
                          <a:pt x="24" y="33"/>
                        </a:cubicBezTo>
                        <a:cubicBezTo>
                          <a:pt x="25" y="31"/>
                          <a:pt x="26" y="28"/>
                          <a:pt x="28" y="26"/>
                        </a:cubicBezTo>
                        <a:cubicBezTo>
                          <a:pt x="30" y="25"/>
                          <a:pt x="30" y="18"/>
                          <a:pt x="29" y="12"/>
                        </a:cubicBezTo>
                        <a:cubicBezTo>
                          <a:pt x="29" y="11"/>
                          <a:pt x="29" y="11"/>
                          <a:pt x="29" y="10"/>
                        </a:cubicBezTo>
                        <a:cubicBezTo>
                          <a:pt x="29" y="10"/>
                          <a:pt x="29" y="10"/>
                          <a:pt x="29" y="10"/>
                        </a:cubicBezTo>
                        <a:cubicBezTo>
                          <a:pt x="29" y="10"/>
                          <a:pt x="29" y="9"/>
                          <a:pt x="29" y="9"/>
                        </a:cubicBezTo>
                        <a:cubicBezTo>
                          <a:pt x="29" y="8"/>
                          <a:pt x="29" y="8"/>
                          <a:pt x="29" y="8"/>
                        </a:cubicBezTo>
                        <a:cubicBezTo>
                          <a:pt x="29" y="8"/>
                          <a:pt x="28" y="7"/>
                          <a:pt x="28" y="6"/>
                        </a:cubicBezTo>
                        <a:cubicBezTo>
                          <a:pt x="28" y="6"/>
                          <a:pt x="28" y="6"/>
                          <a:pt x="27" y="6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19" name="Freeform 1343"/>
                  <p:cNvSpPr>
                    <a:spLocks/>
                  </p:cNvSpPr>
                  <p:nvPr/>
                </p:nvSpPr>
                <p:spPr bwMode="auto">
                  <a:xfrm>
                    <a:off x="1706" y="2849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0" name="Freeform 1344"/>
                  <p:cNvSpPr>
                    <a:spLocks/>
                  </p:cNvSpPr>
                  <p:nvPr/>
                </p:nvSpPr>
                <p:spPr bwMode="auto">
                  <a:xfrm>
                    <a:off x="1698" y="289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  <a:gd name="T6" fmla="*/ 1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1" name="Freeform 1345"/>
                  <p:cNvSpPr>
                    <a:spLocks/>
                  </p:cNvSpPr>
                  <p:nvPr/>
                </p:nvSpPr>
                <p:spPr bwMode="auto">
                  <a:xfrm>
                    <a:off x="1706" y="2849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2" name="Freeform 1346"/>
                  <p:cNvSpPr>
                    <a:spLocks/>
                  </p:cNvSpPr>
                  <p:nvPr/>
                </p:nvSpPr>
                <p:spPr bwMode="auto">
                  <a:xfrm>
                    <a:off x="1705" y="2846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0 h 2"/>
                      <a:gd name="T4" fmla="*/ 1 w 1"/>
                      <a:gd name="T5" fmla="*/ 2 h 2"/>
                      <a:gd name="T6" fmla="*/ 0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3" name="Freeform 1347"/>
                  <p:cNvSpPr>
                    <a:spLocks/>
                  </p:cNvSpPr>
                  <p:nvPr/>
                </p:nvSpPr>
                <p:spPr bwMode="auto">
                  <a:xfrm>
                    <a:off x="1670" y="2854"/>
                    <a:ext cx="15" cy="51"/>
                  </a:xfrm>
                  <a:custGeom>
                    <a:avLst/>
                    <a:gdLst>
                      <a:gd name="T0" fmla="*/ 2 w 16"/>
                      <a:gd name="T1" fmla="*/ 1 h 53"/>
                      <a:gd name="T2" fmla="*/ 2 w 16"/>
                      <a:gd name="T3" fmla="*/ 0 h 53"/>
                      <a:gd name="T4" fmla="*/ 0 w 16"/>
                      <a:gd name="T5" fmla="*/ 0 h 53"/>
                      <a:gd name="T6" fmla="*/ 0 w 16"/>
                      <a:gd name="T7" fmla="*/ 0 h 53"/>
                      <a:gd name="T8" fmla="*/ 0 w 16"/>
                      <a:gd name="T9" fmla="*/ 0 h 53"/>
                      <a:gd name="T10" fmla="*/ 0 w 16"/>
                      <a:gd name="T11" fmla="*/ 2 h 53"/>
                      <a:gd name="T12" fmla="*/ 0 w 16"/>
                      <a:gd name="T13" fmla="*/ 2 h 53"/>
                      <a:gd name="T14" fmla="*/ 1 w 16"/>
                      <a:gd name="T15" fmla="*/ 3 h 53"/>
                      <a:gd name="T16" fmla="*/ 1 w 16"/>
                      <a:gd name="T17" fmla="*/ 3 h 53"/>
                      <a:gd name="T18" fmla="*/ 1 w 16"/>
                      <a:gd name="T19" fmla="*/ 4 h 53"/>
                      <a:gd name="T20" fmla="*/ 1 w 16"/>
                      <a:gd name="T21" fmla="*/ 4 h 53"/>
                      <a:gd name="T22" fmla="*/ 1 w 16"/>
                      <a:gd name="T23" fmla="*/ 4 h 53"/>
                      <a:gd name="T24" fmla="*/ 4 w 16"/>
                      <a:gd name="T25" fmla="*/ 12 h 53"/>
                      <a:gd name="T26" fmla="*/ 4 w 16"/>
                      <a:gd name="T27" fmla="*/ 14 h 53"/>
                      <a:gd name="T28" fmla="*/ 5 w 16"/>
                      <a:gd name="T29" fmla="*/ 27 h 53"/>
                      <a:gd name="T30" fmla="*/ 8 w 16"/>
                      <a:gd name="T31" fmla="*/ 43 h 53"/>
                      <a:gd name="T32" fmla="*/ 8 w 16"/>
                      <a:gd name="T33" fmla="*/ 46 h 53"/>
                      <a:gd name="T34" fmla="*/ 8 w 16"/>
                      <a:gd name="T35" fmla="*/ 46 h 53"/>
                      <a:gd name="T36" fmla="*/ 9 w 16"/>
                      <a:gd name="T37" fmla="*/ 48 h 53"/>
                      <a:gd name="T38" fmla="*/ 9 w 16"/>
                      <a:gd name="T39" fmla="*/ 49 h 53"/>
                      <a:gd name="T40" fmla="*/ 10 w 16"/>
                      <a:gd name="T41" fmla="*/ 51 h 53"/>
                      <a:gd name="T42" fmla="*/ 10 w 16"/>
                      <a:gd name="T43" fmla="*/ 53 h 53"/>
                      <a:gd name="T44" fmla="*/ 11 w 16"/>
                      <a:gd name="T45" fmla="*/ 53 h 53"/>
                      <a:gd name="T46" fmla="*/ 11 w 16"/>
                      <a:gd name="T47" fmla="*/ 53 h 53"/>
                      <a:gd name="T48" fmla="*/ 16 w 16"/>
                      <a:gd name="T49" fmla="*/ 51 h 53"/>
                      <a:gd name="T50" fmla="*/ 16 w 16"/>
                      <a:gd name="T51" fmla="*/ 50 h 53"/>
                      <a:gd name="T52" fmla="*/ 16 w 16"/>
                      <a:gd name="T53" fmla="*/ 48 h 53"/>
                      <a:gd name="T54" fmla="*/ 16 w 16"/>
                      <a:gd name="T55" fmla="*/ 46 h 53"/>
                      <a:gd name="T56" fmla="*/ 16 w 16"/>
                      <a:gd name="T57" fmla="*/ 45 h 53"/>
                      <a:gd name="T58" fmla="*/ 16 w 16"/>
                      <a:gd name="T59" fmla="*/ 43 h 53"/>
                      <a:gd name="T60" fmla="*/ 16 w 16"/>
                      <a:gd name="T61" fmla="*/ 42 h 53"/>
                      <a:gd name="T62" fmla="*/ 16 w 16"/>
                      <a:gd name="T63" fmla="*/ 40 h 53"/>
                      <a:gd name="T64" fmla="*/ 16 w 16"/>
                      <a:gd name="T65" fmla="*/ 39 h 53"/>
                      <a:gd name="T66" fmla="*/ 16 w 16"/>
                      <a:gd name="T67" fmla="*/ 38 h 53"/>
                      <a:gd name="T68" fmla="*/ 16 w 16"/>
                      <a:gd name="T69" fmla="*/ 37 h 53"/>
                      <a:gd name="T70" fmla="*/ 16 w 16"/>
                      <a:gd name="T71" fmla="*/ 35 h 53"/>
                      <a:gd name="T72" fmla="*/ 16 w 16"/>
                      <a:gd name="T73" fmla="*/ 35 h 53"/>
                      <a:gd name="T74" fmla="*/ 16 w 16"/>
                      <a:gd name="T75" fmla="*/ 33 h 53"/>
                      <a:gd name="T76" fmla="*/ 16 w 16"/>
                      <a:gd name="T77" fmla="*/ 33 h 53"/>
                      <a:gd name="T78" fmla="*/ 15 w 16"/>
                      <a:gd name="T79" fmla="*/ 32 h 53"/>
                      <a:gd name="T80" fmla="*/ 15 w 16"/>
                      <a:gd name="T81" fmla="*/ 26 h 53"/>
                      <a:gd name="T82" fmla="*/ 14 w 16"/>
                      <a:gd name="T83" fmla="*/ 20 h 53"/>
                      <a:gd name="T84" fmla="*/ 13 w 16"/>
                      <a:gd name="T85" fmla="*/ 15 h 53"/>
                      <a:gd name="T86" fmla="*/ 12 w 16"/>
                      <a:gd name="T87" fmla="*/ 12 h 53"/>
                      <a:gd name="T88" fmla="*/ 11 w 16"/>
                      <a:gd name="T89" fmla="*/ 11 h 53"/>
                      <a:gd name="T90" fmla="*/ 10 w 16"/>
                      <a:gd name="T91" fmla="*/ 10 h 53"/>
                      <a:gd name="T92" fmla="*/ 9 w 16"/>
                      <a:gd name="T93" fmla="*/ 10 h 53"/>
                      <a:gd name="T94" fmla="*/ 9 w 16"/>
                      <a:gd name="T95" fmla="*/ 9 h 53"/>
                      <a:gd name="T96" fmla="*/ 8 w 16"/>
                      <a:gd name="T97" fmla="*/ 9 h 53"/>
                      <a:gd name="T98" fmla="*/ 8 w 16"/>
                      <a:gd name="T99" fmla="*/ 9 h 53"/>
                      <a:gd name="T100" fmla="*/ 7 w 16"/>
                      <a:gd name="T101" fmla="*/ 8 h 53"/>
                      <a:gd name="T102" fmla="*/ 7 w 16"/>
                      <a:gd name="T103" fmla="*/ 8 h 53"/>
                      <a:gd name="T104" fmla="*/ 7 w 16"/>
                      <a:gd name="T105" fmla="*/ 7 h 53"/>
                      <a:gd name="T106" fmla="*/ 6 w 16"/>
                      <a:gd name="T107" fmla="*/ 6 h 53"/>
                      <a:gd name="T108" fmla="*/ 6 w 16"/>
                      <a:gd name="T109" fmla="*/ 6 h 53"/>
                      <a:gd name="T110" fmla="*/ 6 w 16"/>
                      <a:gd name="T111" fmla="*/ 5 h 53"/>
                      <a:gd name="T112" fmla="*/ 6 w 16"/>
                      <a:gd name="T113" fmla="*/ 4 h 53"/>
                      <a:gd name="T114" fmla="*/ 6 w 16"/>
                      <a:gd name="T115" fmla="*/ 3 h 53"/>
                      <a:gd name="T116" fmla="*/ 5 w 16"/>
                      <a:gd name="T117" fmla="*/ 2 h 53"/>
                      <a:gd name="T118" fmla="*/ 5 w 16"/>
                      <a:gd name="T119" fmla="*/ 1 h 53"/>
                      <a:gd name="T120" fmla="*/ 2 w 16"/>
                      <a:gd name="T121" fmla="*/ 1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6" h="53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5"/>
                          <a:pt x="5" y="7"/>
                          <a:pt x="4" y="12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8"/>
                          <a:pt x="3" y="24"/>
                          <a:pt x="5" y="27"/>
                        </a:cubicBezTo>
                        <a:cubicBezTo>
                          <a:pt x="6" y="31"/>
                          <a:pt x="8" y="37"/>
                          <a:pt x="8" y="43"/>
                        </a:cubicBezTo>
                        <a:cubicBezTo>
                          <a:pt x="8" y="44"/>
                          <a:pt x="8" y="45"/>
                          <a:pt x="8" y="46"/>
                        </a:cubicBezTo>
                        <a:cubicBezTo>
                          <a:pt x="8" y="46"/>
                          <a:pt x="8" y="46"/>
                          <a:pt x="8" y="46"/>
                        </a:cubicBezTo>
                        <a:cubicBezTo>
                          <a:pt x="8" y="47"/>
                          <a:pt x="8" y="48"/>
                          <a:pt x="9" y="48"/>
                        </a:cubicBezTo>
                        <a:cubicBezTo>
                          <a:pt x="9" y="49"/>
                          <a:pt x="9" y="49"/>
                          <a:pt x="9" y="49"/>
                        </a:cubicBezTo>
                        <a:cubicBezTo>
                          <a:pt x="9" y="50"/>
                          <a:pt x="9" y="51"/>
                          <a:pt x="10" y="51"/>
                        </a:cubicBezTo>
                        <a:cubicBezTo>
                          <a:pt x="10" y="52"/>
                          <a:pt x="10" y="52"/>
                          <a:pt x="10" y="53"/>
                        </a:cubicBezTo>
                        <a:cubicBezTo>
                          <a:pt x="10" y="53"/>
                          <a:pt x="11" y="53"/>
                          <a:pt x="11" y="53"/>
                        </a:cubicBezTo>
                        <a:cubicBezTo>
                          <a:pt x="11" y="53"/>
                          <a:pt x="11" y="53"/>
                          <a:pt x="11" y="53"/>
                        </a:cubicBezTo>
                        <a:cubicBezTo>
                          <a:pt x="12" y="52"/>
                          <a:pt x="14" y="51"/>
                          <a:pt x="16" y="51"/>
                        </a:cubicBezTo>
                        <a:cubicBezTo>
                          <a:pt x="16" y="51"/>
                          <a:pt x="16" y="50"/>
                          <a:pt x="16" y="50"/>
                        </a:cubicBezTo>
                        <a:cubicBezTo>
                          <a:pt x="16" y="49"/>
                          <a:pt x="16" y="49"/>
                          <a:pt x="16" y="48"/>
                        </a:cubicBezTo>
                        <a:cubicBezTo>
                          <a:pt x="16" y="47"/>
                          <a:pt x="16" y="47"/>
                          <a:pt x="16" y="46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6" y="44"/>
                          <a:pt x="16" y="44"/>
                          <a:pt x="16" y="43"/>
                        </a:cubicBezTo>
                        <a:cubicBezTo>
                          <a:pt x="16" y="43"/>
                          <a:pt x="16" y="42"/>
                          <a:pt x="16" y="42"/>
                        </a:cubicBezTo>
                        <a:cubicBezTo>
                          <a:pt x="16" y="41"/>
                          <a:pt x="16" y="40"/>
                          <a:pt x="16" y="40"/>
                        </a:cubicBezTo>
                        <a:cubicBezTo>
                          <a:pt x="16" y="40"/>
                          <a:pt x="16" y="39"/>
                          <a:pt x="16" y="39"/>
                        </a:cubicBezTo>
                        <a:cubicBezTo>
                          <a:pt x="16" y="38"/>
                          <a:pt x="16" y="38"/>
                          <a:pt x="16" y="38"/>
                        </a:cubicBez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6" y="36"/>
                          <a:pt x="16" y="36"/>
                          <a:pt x="16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34"/>
                          <a:pt x="16" y="34"/>
                          <a:pt x="16" y="33"/>
                        </a:cubicBezTo>
                        <a:cubicBezTo>
                          <a:pt x="16" y="33"/>
                          <a:pt x="16" y="33"/>
                          <a:pt x="16" y="33"/>
                        </a:cubicBezTo>
                        <a:cubicBezTo>
                          <a:pt x="15" y="33"/>
                          <a:pt x="15" y="32"/>
                          <a:pt x="15" y="32"/>
                        </a:cubicBezTo>
                        <a:cubicBezTo>
                          <a:pt x="15" y="30"/>
                          <a:pt x="15" y="28"/>
                          <a:pt x="15" y="26"/>
                        </a:cubicBezTo>
                        <a:cubicBezTo>
                          <a:pt x="15" y="23"/>
                          <a:pt x="15" y="21"/>
                          <a:pt x="14" y="20"/>
                        </a:cubicBezTo>
                        <a:cubicBezTo>
                          <a:pt x="13" y="18"/>
                          <a:pt x="13" y="16"/>
                          <a:pt x="13" y="15"/>
                        </a:cubicBezTo>
                        <a:cubicBezTo>
                          <a:pt x="14" y="13"/>
                          <a:pt x="14" y="13"/>
                          <a:pt x="12" y="12"/>
                        </a:cubicBezTo>
                        <a:cubicBezTo>
                          <a:pt x="12" y="11"/>
                          <a:pt x="11" y="11"/>
                          <a:pt x="11" y="11"/>
                        </a:cubicBezTo>
                        <a:cubicBezTo>
                          <a:pt x="10" y="11"/>
                          <a:pt x="10" y="10"/>
                          <a:pt x="10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8"/>
                          <a:pt x="7" y="8"/>
                          <a:pt x="7" y="8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7" y="7"/>
                          <a:pt x="6" y="7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4" name="Freeform 1348"/>
                  <p:cNvSpPr>
                    <a:spLocks/>
                  </p:cNvSpPr>
                  <p:nvPr/>
                </p:nvSpPr>
                <p:spPr bwMode="auto">
                  <a:xfrm>
                    <a:off x="1674" y="2856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5" name="Freeform 1349"/>
                  <p:cNvSpPr>
                    <a:spLocks/>
                  </p:cNvSpPr>
                  <p:nvPr/>
                </p:nvSpPr>
                <p:spPr bwMode="auto">
                  <a:xfrm>
                    <a:off x="1684" y="288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6" name="Freeform 1350"/>
                  <p:cNvSpPr>
                    <a:spLocks/>
                  </p:cNvSpPr>
                  <p:nvPr/>
                </p:nvSpPr>
                <p:spPr bwMode="auto">
                  <a:xfrm>
                    <a:off x="1677" y="286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7" name="Freeform 1351"/>
                  <p:cNvSpPr>
                    <a:spLocks/>
                  </p:cNvSpPr>
                  <p:nvPr/>
                </p:nvSpPr>
                <p:spPr bwMode="auto">
                  <a:xfrm>
                    <a:off x="1685" y="2898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8" name="Freeform 1352"/>
                  <p:cNvSpPr>
                    <a:spLocks/>
                  </p:cNvSpPr>
                  <p:nvPr/>
                </p:nvSpPr>
                <p:spPr bwMode="auto">
                  <a:xfrm>
                    <a:off x="1685" y="2895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29" name="Freeform 1353"/>
                  <p:cNvSpPr>
                    <a:spLocks/>
                  </p:cNvSpPr>
                  <p:nvPr/>
                </p:nvSpPr>
                <p:spPr bwMode="auto">
                  <a:xfrm>
                    <a:off x="1678" y="286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0" name="Freeform 1354"/>
                  <p:cNvSpPr>
                    <a:spLocks/>
                  </p:cNvSpPr>
                  <p:nvPr/>
                </p:nvSpPr>
                <p:spPr bwMode="auto">
                  <a:xfrm>
                    <a:off x="1685" y="2893"/>
                    <a:ext cx="0" cy="1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1" name="Freeform 1355"/>
                  <p:cNvSpPr>
                    <a:spLocks/>
                  </p:cNvSpPr>
                  <p:nvPr/>
                </p:nvSpPr>
                <p:spPr bwMode="auto">
                  <a:xfrm>
                    <a:off x="1676" y="286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2" name="Freeform 1356"/>
                  <p:cNvSpPr>
                    <a:spLocks/>
                  </p:cNvSpPr>
                  <p:nvPr/>
                </p:nvSpPr>
                <p:spPr bwMode="auto">
                  <a:xfrm>
                    <a:off x="1685" y="2888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3" name="Freeform 1357"/>
                  <p:cNvSpPr>
                    <a:spLocks/>
                  </p:cNvSpPr>
                  <p:nvPr/>
                </p:nvSpPr>
                <p:spPr bwMode="auto">
                  <a:xfrm>
                    <a:off x="1685" y="2886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4" name="Freeform 1358"/>
                  <p:cNvSpPr>
                    <a:spLocks/>
                  </p:cNvSpPr>
                  <p:nvPr/>
                </p:nvSpPr>
                <p:spPr bwMode="auto">
                  <a:xfrm>
                    <a:off x="1685" y="289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5" name="Freeform 1359"/>
                  <p:cNvSpPr>
                    <a:spLocks/>
                  </p:cNvSpPr>
                  <p:nvPr/>
                </p:nvSpPr>
                <p:spPr bwMode="auto">
                  <a:xfrm>
                    <a:off x="1676" y="286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6" name="Freeform 1360"/>
                  <p:cNvSpPr>
                    <a:spLocks/>
                  </p:cNvSpPr>
                  <p:nvPr/>
                </p:nvSpPr>
                <p:spPr bwMode="auto">
                  <a:xfrm>
                    <a:off x="1675" y="286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7" name="Freeform 1361"/>
                  <p:cNvSpPr>
                    <a:spLocks/>
                  </p:cNvSpPr>
                  <p:nvPr/>
                </p:nvSpPr>
                <p:spPr bwMode="auto">
                  <a:xfrm>
                    <a:off x="1675" y="285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8" name="Freeform 1362"/>
                  <p:cNvSpPr>
                    <a:spLocks/>
                  </p:cNvSpPr>
                  <p:nvPr/>
                </p:nvSpPr>
                <p:spPr bwMode="auto">
                  <a:xfrm>
                    <a:off x="1685" y="2902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39" name="Freeform 1363"/>
                  <p:cNvSpPr>
                    <a:spLocks/>
                  </p:cNvSpPr>
                  <p:nvPr/>
                </p:nvSpPr>
                <p:spPr bwMode="auto">
                  <a:xfrm>
                    <a:off x="1822" y="2832"/>
                    <a:ext cx="4" cy="7"/>
                  </a:xfrm>
                  <a:custGeom>
                    <a:avLst/>
                    <a:gdLst>
                      <a:gd name="T0" fmla="*/ 4 w 4"/>
                      <a:gd name="T1" fmla="*/ 7 h 7"/>
                      <a:gd name="T2" fmla="*/ 4 w 4"/>
                      <a:gd name="T3" fmla="*/ 7 h 7"/>
                      <a:gd name="T4" fmla="*/ 3 w 4"/>
                      <a:gd name="T5" fmla="*/ 5 h 7"/>
                      <a:gd name="T6" fmla="*/ 3 w 4"/>
                      <a:gd name="T7" fmla="*/ 5 h 7"/>
                      <a:gd name="T8" fmla="*/ 2 w 4"/>
                      <a:gd name="T9" fmla="*/ 4 h 7"/>
                      <a:gd name="T10" fmla="*/ 2 w 4"/>
                      <a:gd name="T11" fmla="*/ 3 h 7"/>
                      <a:gd name="T12" fmla="*/ 1 w 4"/>
                      <a:gd name="T13" fmla="*/ 1 h 7"/>
                      <a:gd name="T14" fmla="*/ 0 w 4"/>
                      <a:gd name="T15" fmla="*/ 0 h 7"/>
                      <a:gd name="T16" fmla="*/ 0 w 4"/>
                      <a:gd name="T17" fmla="*/ 0 h 7"/>
                      <a:gd name="T18" fmla="*/ 0 w 4"/>
                      <a:gd name="T19" fmla="*/ 2 h 7"/>
                      <a:gd name="T20" fmla="*/ 0 w 4"/>
                      <a:gd name="T21" fmla="*/ 2 h 7"/>
                      <a:gd name="T22" fmla="*/ 0 w 4"/>
                      <a:gd name="T23" fmla="*/ 3 h 7"/>
                      <a:gd name="T24" fmla="*/ 0 w 4"/>
                      <a:gd name="T25" fmla="*/ 3 h 7"/>
                      <a:gd name="T26" fmla="*/ 0 w 4"/>
                      <a:gd name="T27" fmla="*/ 4 h 7"/>
                      <a:gd name="T28" fmla="*/ 3 w 4"/>
                      <a:gd name="T29" fmla="*/ 7 h 7"/>
                      <a:gd name="T30" fmla="*/ 4 w 4"/>
                      <a:gd name="T31" fmla="*/ 7 h 7"/>
                      <a:gd name="T32" fmla="*/ 4 w 4"/>
                      <a:gd name="T33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" h="7">
                        <a:moveTo>
                          <a:pt x="4" y="7"/>
                        </a:move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6"/>
                          <a:pt x="4" y="6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1" y="2"/>
                          <a:pt x="1" y="1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5"/>
                          <a:pt x="2" y="6"/>
                          <a:pt x="3" y="7"/>
                        </a:cubicBezTo>
                        <a:cubicBezTo>
                          <a:pt x="3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0" name="Freeform 1364"/>
                  <p:cNvSpPr>
                    <a:spLocks/>
                  </p:cNvSpPr>
                  <p:nvPr/>
                </p:nvSpPr>
                <p:spPr bwMode="auto">
                  <a:xfrm>
                    <a:off x="1763" y="2847"/>
                    <a:ext cx="76" cy="105"/>
                  </a:xfrm>
                  <a:custGeom>
                    <a:avLst/>
                    <a:gdLst>
                      <a:gd name="T0" fmla="*/ 32 w 79"/>
                      <a:gd name="T1" fmla="*/ 104 h 110"/>
                      <a:gd name="T2" fmla="*/ 33 w 79"/>
                      <a:gd name="T3" fmla="*/ 104 h 110"/>
                      <a:gd name="T4" fmla="*/ 49 w 79"/>
                      <a:gd name="T5" fmla="*/ 105 h 110"/>
                      <a:gd name="T6" fmla="*/ 50 w 79"/>
                      <a:gd name="T7" fmla="*/ 105 h 110"/>
                      <a:gd name="T8" fmla="*/ 53 w 79"/>
                      <a:gd name="T9" fmla="*/ 105 h 110"/>
                      <a:gd name="T10" fmla="*/ 55 w 79"/>
                      <a:gd name="T11" fmla="*/ 105 h 110"/>
                      <a:gd name="T12" fmla="*/ 58 w 79"/>
                      <a:gd name="T13" fmla="*/ 105 h 110"/>
                      <a:gd name="T14" fmla="*/ 63 w 79"/>
                      <a:gd name="T15" fmla="*/ 105 h 110"/>
                      <a:gd name="T16" fmla="*/ 77 w 79"/>
                      <a:gd name="T17" fmla="*/ 110 h 110"/>
                      <a:gd name="T18" fmla="*/ 79 w 79"/>
                      <a:gd name="T19" fmla="*/ 103 h 110"/>
                      <a:gd name="T20" fmla="*/ 78 w 79"/>
                      <a:gd name="T21" fmla="*/ 102 h 110"/>
                      <a:gd name="T22" fmla="*/ 77 w 79"/>
                      <a:gd name="T23" fmla="*/ 101 h 110"/>
                      <a:gd name="T24" fmla="*/ 70 w 79"/>
                      <a:gd name="T25" fmla="*/ 95 h 110"/>
                      <a:gd name="T26" fmla="*/ 67 w 79"/>
                      <a:gd name="T27" fmla="*/ 90 h 110"/>
                      <a:gd name="T28" fmla="*/ 66 w 79"/>
                      <a:gd name="T29" fmla="*/ 84 h 110"/>
                      <a:gd name="T30" fmla="*/ 62 w 79"/>
                      <a:gd name="T31" fmla="*/ 68 h 110"/>
                      <a:gd name="T32" fmla="*/ 63 w 79"/>
                      <a:gd name="T33" fmla="*/ 59 h 110"/>
                      <a:gd name="T34" fmla="*/ 67 w 79"/>
                      <a:gd name="T35" fmla="*/ 51 h 110"/>
                      <a:gd name="T36" fmla="*/ 69 w 79"/>
                      <a:gd name="T37" fmla="*/ 49 h 110"/>
                      <a:gd name="T38" fmla="*/ 70 w 79"/>
                      <a:gd name="T39" fmla="*/ 47 h 110"/>
                      <a:gd name="T40" fmla="*/ 72 w 79"/>
                      <a:gd name="T41" fmla="*/ 46 h 110"/>
                      <a:gd name="T42" fmla="*/ 71 w 79"/>
                      <a:gd name="T43" fmla="*/ 45 h 110"/>
                      <a:gd name="T44" fmla="*/ 70 w 79"/>
                      <a:gd name="T45" fmla="*/ 42 h 110"/>
                      <a:gd name="T46" fmla="*/ 64 w 79"/>
                      <a:gd name="T47" fmla="*/ 33 h 110"/>
                      <a:gd name="T48" fmla="*/ 58 w 79"/>
                      <a:gd name="T49" fmla="*/ 27 h 110"/>
                      <a:gd name="T50" fmla="*/ 57 w 79"/>
                      <a:gd name="T51" fmla="*/ 21 h 110"/>
                      <a:gd name="T52" fmla="*/ 64 w 79"/>
                      <a:gd name="T53" fmla="*/ 17 h 110"/>
                      <a:gd name="T54" fmla="*/ 70 w 79"/>
                      <a:gd name="T55" fmla="*/ 17 h 110"/>
                      <a:gd name="T56" fmla="*/ 66 w 79"/>
                      <a:gd name="T57" fmla="*/ 2 h 110"/>
                      <a:gd name="T58" fmla="*/ 66 w 79"/>
                      <a:gd name="T59" fmla="*/ 0 h 110"/>
                      <a:gd name="T60" fmla="*/ 66 w 79"/>
                      <a:gd name="T61" fmla="*/ 1 h 110"/>
                      <a:gd name="T62" fmla="*/ 59 w 79"/>
                      <a:gd name="T63" fmla="*/ 6 h 110"/>
                      <a:gd name="T64" fmla="*/ 49 w 79"/>
                      <a:gd name="T65" fmla="*/ 26 h 110"/>
                      <a:gd name="T66" fmla="*/ 49 w 79"/>
                      <a:gd name="T67" fmla="*/ 30 h 110"/>
                      <a:gd name="T68" fmla="*/ 43 w 79"/>
                      <a:gd name="T69" fmla="*/ 37 h 110"/>
                      <a:gd name="T70" fmla="*/ 34 w 79"/>
                      <a:gd name="T71" fmla="*/ 57 h 110"/>
                      <a:gd name="T72" fmla="*/ 26 w 79"/>
                      <a:gd name="T73" fmla="*/ 59 h 110"/>
                      <a:gd name="T74" fmla="*/ 15 w 79"/>
                      <a:gd name="T75" fmla="*/ 56 h 110"/>
                      <a:gd name="T76" fmla="*/ 3 w 79"/>
                      <a:gd name="T77" fmla="*/ 68 h 110"/>
                      <a:gd name="T78" fmla="*/ 2 w 79"/>
                      <a:gd name="T79" fmla="*/ 69 h 110"/>
                      <a:gd name="T80" fmla="*/ 2 w 79"/>
                      <a:gd name="T81" fmla="*/ 70 h 110"/>
                      <a:gd name="T82" fmla="*/ 2 w 79"/>
                      <a:gd name="T83" fmla="*/ 71 h 110"/>
                      <a:gd name="T84" fmla="*/ 2 w 79"/>
                      <a:gd name="T85" fmla="*/ 72 h 110"/>
                      <a:gd name="T86" fmla="*/ 1 w 79"/>
                      <a:gd name="T87" fmla="*/ 74 h 110"/>
                      <a:gd name="T88" fmla="*/ 1 w 79"/>
                      <a:gd name="T89" fmla="*/ 76 h 110"/>
                      <a:gd name="T90" fmla="*/ 0 w 79"/>
                      <a:gd name="T91" fmla="*/ 78 h 110"/>
                      <a:gd name="T92" fmla="*/ 3 w 79"/>
                      <a:gd name="T93" fmla="*/ 82 h 110"/>
                      <a:gd name="T94" fmla="*/ 6 w 79"/>
                      <a:gd name="T95" fmla="*/ 85 h 110"/>
                      <a:gd name="T96" fmla="*/ 12 w 79"/>
                      <a:gd name="T97" fmla="*/ 85 h 110"/>
                      <a:gd name="T98" fmla="*/ 15 w 79"/>
                      <a:gd name="T99" fmla="*/ 100 h 110"/>
                      <a:gd name="T100" fmla="*/ 27 w 79"/>
                      <a:gd name="T101" fmla="*/ 106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79" h="110">
                        <a:moveTo>
                          <a:pt x="32" y="104"/>
                        </a:moveTo>
                        <a:cubicBezTo>
                          <a:pt x="32" y="104"/>
                          <a:pt x="32" y="104"/>
                          <a:pt x="32" y="104"/>
                        </a:cubicBezTo>
                        <a:cubicBezTo>
                          <a:pt x="32" y="104"/>
                          <a:pt x="32" y="104"/>
                          <a:pt x="32" y="104"/>
                        </a:cubicBezTo>
                        <a:cubicBezTo>
                          <a:pt x="33" y="104"/>
                          <a:pt x="33" y="104"/>
                          <a:pt x="33" y="104"/>
                        </a:cubicBezTo>
                        <a:cubicBezTo>
                          <a:pt x="33" y="104"/>
                          <a:pt x="33" y="104"/>
                          <a:pt x="33" y="104"/>
                        </a:cubicBezTo>
                        <a:cubicBezTo>
                          <a:pt x="35" y="104"/>
                          <a:pt x="42" y="105"/>
                          <a:pt x="49" y="105"/>
                        </a:cubicBezTo>
                        <a:cubicBezTo>
                          <a:pt x="49" y="105"/>
                          <a:pt x="50" y="105"/>
                          <a:pt x="50" y="105"/>
                        </a:cubicBezTo>
                        <a:cubicBezTo>
                          <a:pt x="50" y="105"/>
                          <a:pt x="50" y="105"/>
                          <a:pt x="50" y="105"/>
                        </a:cubicBezTo>
                        <a:cubicBezTo>
                          <a:pt x="51" y="105"/>
                          <a:pt x="52" y="105"/>
                          <a:pt x="52" y="105"/>
                        </a:cubicBezTo>
                        <a:cubicBezTo>
                          <a:pt x="52" y="105"/>
                          <a:pt x="53" y="105"/>
                          <a:pt x="53" y="105"/>
                        </a:cubicBezTo>
                        <a:cubicBezTo>
                          <a:pt x="53" y="105"/>
                          <a:pt x="54" y="105"/>
                          <a:pt x="54" y="105"/>
                        </a:cubicBezTo>
                        <a:cubicBezTo>
                          <a:pt x="55" y="105"/>
                          <a:pt x="55" y="105"/>
                          <a:pt x="55" y="105"/>
                        </a:cubicBezTo>
                        <a:cubicBezTo>
                          <a:pt x="56" y="105"/>
                          <a:pt x="56" y="105"/>
                          <a:pt x="56" y="105"/>
                        </a:cubicBezTo>
                        <a:cubicBezTo>
                          <a:pt x="57" y="105"/>
                          <a:pt x="57" y="105"/>
                          <a:pt x="58" y="105"/>
                        </a:cubicBezTo>
                        <a:cubicBezTo>
                          <a:pt x="61" y="105"/>
                          <a:pt x="62" y="105"/>
                          <a:pt x="62" y="105"/>
                        </a:cubicBezTo>
                        <a:cubicBezTo>
                          <a:pt x="62" y="105"/>
                          <a:pt x="63" y="105"/>
                          <a:pt x="63" y="105"/>
                        </a:cubicBezTo>
                        <a:cubicBezTo>
                          <a:pt x="66" y="105"/>
                          <a:pt x="73" y="108"/>
                          <a:pt x="77" y="110"/>
                        </a:cubicBezTo>
                        <a:cubicBezTo>
                          <a:pt x="77" y="110"/>
                          <a:pt x="77" y="110"/>
                          <a:pt x="77" y="110"/>
                        </a:cubicBezTo>
                        <a:cubicBezTo>
                          <a:pt x="77" y="108"/>
                          <a:pt x="78" y="106"/>
                          <a:pt x="78" y="104"/>
                        </a:cubicBezTo>
                        <a:cubicBezTo>
                          <a:pt x="78" y="104"/>
                          <a:pt x="78" y="103"/>
                          <a:pt x="79" y="103"/>
                        </a:cubicBezTo>
                        <a:cubicBezTo>
                          <a:pt x="78" y="103"/>
                          <a:pt x="78" y="103"/>
                          <a:pt x="78" y="103"/>
                        </a:cubicBezTo>
                        <a:cubicBezTo>
                          <a:pt x="78" y="103"/>
                          <a:pt x="78" y="103"/>
                          <a:pt x="78" y="102"/>
                        </a:cubicBezTo>
                        <a:cubicBezTo>
                          <a:pt x="78" y="102"/>
                          <a:pt x="78" y="102"/>
                          <a:pt x="78" y="102"/>
                        </a:cubicBezTo>
                        <a:cubicBezTo>
                          <a:pt x="77" y="102"/>
                          <a:pt x="77" y="102"/>
                          <a:pt x="77" y="101"/>
                        </a:cubicBezTo>
                        <a:cubicBezTo>
                          <a:pt x="77" y="101"/>
                          <a:pt x="75" y="99"/>
                          <a:pt x="74" y="98"/>
                        </a:cubicBezTo>
                        <a:cubicBezTo>
                          <a:pt x="73" y="97"/>
                          <a:pt x="71" y="96"/>
                          <a:pt x="70" y="95"/>
                        </a:cubicBezTo>
                        <a:cubicBezTo>
                          <a:pt x="68" y="92"/>
                          <a:pt x="68" y="91"/>
                          <a:pt x="68" y="91"/>
                        </a:cubicBezTo>
                        <a:cubicBezTo>
                          <a:pt x="67" y="90"/>
                          <a:pt x="67" y="90"/>
                          <a:pt x="67" y="90"/>
                        </a:cubicBezTo>
                        <a:cubicBezTo>
                          <a:pt x="67" y="89"/>
                          <a:pt x="67" y="89"/>
                          <a:pt x="67" y="89"/>
                        </a:cubicBezTo>
                        <a:cubicBezTo>
                          <a:pt x="67" y="89"/>
                          <a:pt x="68" y="86"/>
                          <a:pt x="66" y="84"/>
                        </a:cubicBezTo>
                        <a:cubicBezTo>
                          <a:pt x="64" y="81"/>
                          <a:pt x="62" y="78"/>
                          <a:pt x="62" y="74"/>
                        </a:cubicBezTo>
                        <a:cubicBezTo>
                          <a:pt x="62" y="72"/>
                          <a:pt x="62" y="70"/>
                          <a:pt x="62" y="68"/>
                        </a:cubicBezTo>
                        <a:cubicBezTo>
                          <a:pt x="61" y="67"/>
                          <a:pt x="61" y="66"/>
                          <a:pt x="61" y="65"/>
                        </a:cubicBezTo>
                        <a:cubicBezTo>
                          <a:pt x="61" y="63"/>
                          <a:pt x="62" y="61"/>
                          <a:pt x="63" y="59"/>
                        </a:cubicBezTo>
                        <a:cubicBezTo>
                          <a:pt x="65" y="57"/>
                          <a:pt x="66" y="55"/>
                          <a:pt x="66" y="53"/>
                        </a:cubicBezTo>
                        <a:cubicBezTo>
                          <a:pt x="67" y="52"/>
                          <a:pt x="67" y="51"/>
                          <a:pt x="67" y="51"/>
                        </a:cubicBezTo>
                        <a:cubicBezTo>
                          <a:pt x="68" y="50"/>
                          <a:pt x="68" y="50"/>
                          <a:pt x="68" y="50"/>
                        </a:cubicBezTo>
                        <a:cubicBezTo>
                          <a:pt x="68" y="50"/>
                          <a:pt x="68" y="49"/>
                          <a:pt x="69" y="49"/>
                        </a:cubicBezTo>
                        <a:cubicBezTo>
                          <a:pt x="69" y="49"/>
                          <a:pt x="69" y="48"/>
                          <a:pt x="69" y="48"/>
                        </a:cubicBezTo>
                        <a:cubicBezTo>
                          <a:pt x="70" y="48"/>
                          <a:pt x="70" y="47"/>
                          <a:pt x="70" y="47"/>
                        </a:cubicBezTo>
                        <a:cubicBezTo>
                          <a:pt x="71" y="47"/>
                          <a:pt x="71" y="47"/>
                          <a:pt x="71" y="46"/>
                        </a:cubicBezTo>
                        <a:cubicBezTo>
                          <a:pt x="71" y="46"/>
                          <a:pt x="71" y="46"/>
                          <a:pt x="72" y="46"/>
                        </a:cubicBezTo>
                        <a:cubicBezTo>
                          <a:pt x="72" y="46"/>
                          <a:pt x="72" y="46"/>
                          <a:pt x="71" y="46"/>
                        </a:cubicBezTo>
                        <a:cubicBezTo>
                          <a:pt x="71" y="46"/>
                          <a:pt x="71" y="45"/>
                          <a:pt x="71" y="45"/>
                        </a:cubicBezTo>
                        <a:cubicBezTo>
                          <a:pt x="71" y="44"/>
                          <a:pt x="71" y="44"/>
                          <a:pt x="70" y="43"/>
                        </a:cubicBezTo>
                        <a:cubicBezTo>
                          <a:pt x="70" y="43"/>
                          <a:pt x="70" y="43"/>
                          <a:pt x="70" y="42"/>
                        </a:cubicBezTo>
                        <a:cubicBezTo>
                          <a:pt x="70" y="41"/>
                          <a:pt x="69" y="40"/>
                          <a:pt x="69" y="39"/>
                        </a:cubicBezTo>
                        <a:cubicBezTo>
                          <a:pt x="68" y="36"/>
                          <a:pt x="66" y="35"/>
                          <a:pt x="64" y="33"/>
                        </a:cubicBezTo>
                        <a:cubicBezTo>
                          <a:pt x="63" y="32"/>
                          <a:pt x="61" y="31"/>
                          <a:pt x="60" y="30"/>
                        </a:cubicBezTo>
                        <a:cubicBezTo>
                          <a:pt x="59" y="29"/>
                          <a:pt x="58" y="28"/>
                          <a:pt x="58" y="27"/>
                        </a:cubicBezTo>
                        <a:cubicBezTo>
                          <a:pt x="57" y="26"/>
                          <a:pt x="56" y="24"/>
                          <a:pt x="56" y="23"/>
                        </a:cubicBezTo>
                        <a:cubicBezTo>
                          <a:pt x="56" y="22"/>
                          <a:pt x="57" y="22"/>
                          <a:pt x="57" y="21"/>
                        </a:cubicBezTo>
                        <a:cubicBezTo>
                          <a:pt x="57" y="21"/>
                          <a:pt x="57" y="21"/>
                          <a:pt x="57" y="21"/>
                        </a:cubicBezTo>
                        <a:cubicBezTo>
                          <a:pt x="57" y="17"/>
                          <a:pt x="62" y="17"/>
                          <a:pt x="64" y="17"/>
                        </a:cubicBezTo>
                        <a:cubicBezTo>
                          <a:pt x="66" y="17"/>
                          <a:pt x="67" y="17"/>
                          <a:pt x="69" y="17"/>
                        </a:cubicBezTo>
                        <a:cubicBezTo>
                          <a:pt x="69" y="17"/>
                          <a:pt x="70" y="17"/>
                          <a:pt x="70" y="17"/>
                        </a:cubicBezTo>
                        <a:cubicBezTo>
                          <a:pt x="68" y="14"/>
                          <a:pt x="66" y="8"/>
                          <a:pt x="66" y="3"/>
                        </a:cubicBezTo>
                        <a:cubicBezTo>
                          <a:pt x="66" y="3"/>
                          <a:pt x="66" y="2"/>
                          <a:pt x="66" y="2"/>
                        </a:cubicBezTo>
                        <a:cubicBezTo>
                          <a:pt x="66" y="1"/>
                          <a:pt x="66" y="1"/>
                          <a:pt x="66" y="1"/>
                        </a:cubicBezTo>
                        <a:cubicBezTo>
                          <a:pt x="66" y="1"/>
                          <a:pt x="66" y="0"/>
                          <a:pt x="66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66" y="0"/>
                          <a:pt x="66" y="0"/>
                          <a:pt x="66" y="1"/>
                        </a:cubicBezTo>
                        <a:cubicBezTo>
                          <a:pt x="66" y="4"/>
                          <a:pt x="62" y="5"/>
                          <a:pt x="60" y="5"/>
                        </a:cubicBezTo>
                        <a:cubicBezTo>
                          <a:pt x="60" y="5"/>
                          <a:pt x="59" y="6"/>
                          <a:pt x="59" y="6"/>
                        </a:cubicBezTo>
                        <a:cubicBezTo>
                          <a:pt x="58" y="7"/>
                          <a:pt x="53" y="15"/>
                          <a:pt x="53" y="16"/>
                        </a:cubicBezTo>
                        <a:cubicBezTo>
                          <a:pt x="53" y="18"/>
                          <a:pt x="52" y="25"/>
                          <a:pt x="49" y="26"/>
                        </a:cubicBezTo>
                        <a:cubicBezTo>
                          <a:pt x="49" y="26"/>
                          <a:pt x="49" y="28"/>
                          <a:pt x="49" y="29"/>
                        </a:cubicBezTo>
                        <a:cubicBezTo>
                          <a:pt x="49" y="30"/>
                          <a:pt x="49" y="30"/>
                          <a:pt x="49" y="30"/>
                        </a:cubicBezTo>
                        <a:cubicBezTo>
                          <a:pt x="49" y="32"/>
                          <a:pt x="47" y="33"/>
                          <a:pt x="46" y="34"/>
                        </a:cubicBezTo>
                        <a:cubicBezTo>
                          <a:pt x="45" y="35"/>
                          <a:pt x="43" y="36"/>
                          <a:pt x="43" y="37"/>
                        </a:cubicBezTo>
                        <a:cubicBezTo>
                          <a:pt x="43" y="39"/>
                          <a:pt x="41" y="44"/>
                          <a:pt x="36" y="53"/>
                        </a:cubicBezTo>
                        <a:cubicBezTo>
                          <a:pt x="34" y="57"/>
                          <a:pt x="34" y="57"/>
                          <a:pt x="34" y="57"/>
                        </a:cubicBezTo>
                        <a:cubicBezTo>
                          <a:pt x="32" y="60"/>
                          <a:pt x="31" y="62"/>
                          <a:pt x="29" y="62"/>
                        </a:cubicBezTo>
                        <a:cubicBezTo>
                          <a:pt x="28" y="62"/>
                          <a:pt x="27" y="62"/>
                          <a:pt x="26" y="59"/>
                        </a:cubicBezTo>
                        <a:cubicBezTo>
                          <a:pt x="26" y="57"/>
                          <a:pt x="23" y="55"/>
                          <a:pt x="22" y="55"/>
                        </a:cubicBezTo>
                        <a:cubicBezTo>
                          <a:pt x="19" y="57"/>
                          <a:pt x="17" y="56"/>
                          <a:pt x="15" y="56"/>
                        </a:cubicBezTo>
                        <a:cubicBezTo>
                          <a:pt x="15" y="56"/>
                          <a:pt x="15" y="56"/>
                          <a:pt x="15" y="56"/>
                        </a:cubicBezTo>
                        <a:cubicBezTo>
                          <a:pt x="13" y="57"/>
                          <a:pt x="8" y="62"/>
                          <a:pt x="3" y="68"/>
                        </a:cubicBezTo>
                        <a:cubicBezTo>
                          <a:pt x="3" y="68"/>
                          <a:pt x="3" y="68"/>
                          <a:pt x="3" y="68"/>
                        </a:cubicBezTo>
                        <a:cubicBezTo>
                          <a:pt x="3" y="68"/>
                          <a:pt x="3" y="69"/>
                          <a:pt x="2" y="69"/>
                        </a:cubicBezTo>
                        <a:cubicBezTo>
                          <a:pt x="2" y="69"/>
                          <a:pt x="2" y="69"/>
                          <a:pt x="2" y="69"/>
                        </a:cubicBezTo>
                        <a:cubicBezTo>
                          <a:pt x="2" y="69"/>
                          <a:pt x="2" y="70"/>
                          <a:pt x="2" y="70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2" y="71"/>
                          <a:pt x="2" y="71"/>
                          <a:pt x="2" y="71"/>
                        </a:cubicBezTo>
                        <a:cubicBezTo>
                          <a:pt x="2" y="71"/>
                          <a:pt x="2" y="72"/>
                          <a:pt x="2" y="72"/>
                        </a:cubicBezTo>
                        <a:cubicBezTo>
                          <a:pt x="2" y="72"/>
                          <a:pt x="2" y="72"/>
                          <a:pt x="2" y="72"/>
                        </a:cubicBezTo>
                        <a:cubicBezTo>
                          <a:pt x="2" y="73"/>
                          <a:pt x="1" y="73"/>
                          <a:pt x="1" y="73"/>
                        </a:cubicBezTo>
                        <a:cubicBezTo>
                          <a:pt x="1" y="74"/>
                          <a:pt x="1" y="74"/>
                          <a:pt x="1" y="74"/>
                        </a:cubicBezTo>
                        <a:cubicBezTo>
                          <a:pt x="1" y="74"/>
                          <a:pt x="1" y="75"/>
                          <a:pt x="1" y="75"/>
                        </a:cubicBezTo>
                        <a:cubicBezTo>
                          <a:pt x="1" y="75"/>
                          <a:pt x="1" y="76"/>
                          <a:pt x="1" y="76"/>
                        </a:cubicBezTo>
                        <a:cubicBezTo>
                          <a:pt x="1" y="76"/>
                          <a:pt x="0" y="77"/>
                          <a:pt x="0" y="77"/>
                        </a:cubicBezTo>
                        <a:cubicBezTo>
                          <a:pt x="0" y="77"/>
                          <a:pt x="0" y="77"/>
                          <a:pt x="0" y="78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1" y="79"/>
                          <a:pt x="2" y="80"/>
                          <a:pt x="3" y="82"/>
                        </a:cubicBezTo>
                        <a:cubicBezTo>
                          <a:pt x="3" y="82"/>
                          <a:pt x="3" y="83"/>
                          <a:pt x="4" y="84"/>
                        </a:cubicBezTo>
                        <a:cubicBezTo>
                          <a:pt x="4" y="84"/>
                          <a:pt x="5" y="85"/>
                          <a:pt x="6" y="85"/>
                        </a:cubicBezTo>
                        <a:cubicBezTo>
                          <a:pt x="7" y="85"/>
                          <a:pt x="7" y="85"/>
                          <a:pt x="8" y="85"/>
                        </a:cubicBezTo>
                        <a:cubicBezTo>
                          <a:pt x="10" y="84"/>
                          <a:pt x="11" y="84"/>
                          <a:pt x="12" y="85"/>
                        </a:cubicBezTo>
                        <a:cubicBezTo>
                          <a:pt x="15" y="87"/>
                          <a:pt x="17" y="96"/>
                          <a:pt x="16" y="98"/>
                        </a:cubicBezTo>
                        <a:cubicBezTo>
                          <a:pt x="16" y="99"/>
                          <a:pt x="16" y="100"/>
                          <a:pt x="15" y="100"/>
                        </a:cubicBezTo>
                        <a:cubicBezTo>
                          <a:pt x="15" y="102"/>
                          <a:pt x="14" y="104"/>
                          <a:pt x="14" y="106"/>
                        </a:cubicBezTo>
                        <a:cubicBezTo>
                          <a:pt x="27" y="106"/>
                          <a:pt x="27" y="106"/>
                          <a:pt x="27" y="106"/>
                        </a:cubicBezTo>
                        <a:cubicBezTo>
                          <a:pt x="32" y="104"/>
                          <a:pt x="32" y="104"/>
                          <a:pt x="32" y="1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1" name="Freeform 1365"/>
                  <p:cNvSpPr>
                    <a:spLocks/>
                  </p:cNvSpPr>
                  <p:nvPr/>
                </p:nvSpPr>
                <p:spPr bwMode="auto">
                  <a:xfrm>
                    <a:off x="1829" y="2893"/>
                    <a:ext cx="0" cy="0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2" name="Freeform 1366"/>
                  <p:cNvSpPr>
                    <a:spLocks/>
                  </p:cNvSpPr>
                  <p:nvPr/>
                </p:nvSpPr>
                <p:spPr bwMode="auto">
                  <a:xfrm>
                    <a:off x="1838" y="294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3" name="Freeform 1367"/>
                  <p:cNvSpPr>
                    <a:spLocks/>
                  </p:cNvSpPr>
                  <p:nvPr/>
                </p:nvSpPr>
                <p:spPr bwMode="auto">
                  <a:xfrm>
                    <a:off x="1830" y="289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4" name="Freeform 1368"/>
                  <p:cNvSpPr>
                    <a:spLocks/>
                  </p:cNvSpPr>
                  <p:nvPr/>
                </p:nvSpPr>
                <p:spPr bwMode="auto">
                  <a:xfrm>
                    <a:off x="1837" y="2943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5" name="Freeform 1369"/>
                  <p:cNvSpPr>
                    <a:spLocks/>
                  </p:cNvSpPr>
                  <p:nvPr/>
                </p:nvSpPr>
                <p:spPr bwMode="auto">
                  <a:xfrm>
                    <a:off x="1827" y="289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6" name="Freeform 1370"/>
                  <p:cNvSpPr>
                    <a:spLocks/>
                  </p:cNvSpPr>
                  <p:nvPr/>
                </p:nvSpPr>
                <p:spPr bwMode="auto">
                  <a:xfrm>
                    <a:off x="1822" y="283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7" name="Freeform 1371"/>
                  <p:cNvSpPr>
                    <a:spLocks/>
                  </p:cNvSpPr>
                  <p:nvPr/>
                </p:nvSpPr>
                <p:spPr bwMode="auto">
                  <a:xfrm>
                    <a:off x="1826" y="284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8" name="Freeform 1372"/>
                  <p:cNvSpPr>
                    <a:spLocks/>
                  </p:cNvSpPr>
                  <p:nvPr/>
                </p:nvSpPr>
                <p:spPr bwMode="auto">
                  <a:xfrm>
                    <a:off x="1822" y="283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49" name="Freeform 1373"/>
                  <p:cNvSpPr>
                    <a:spLocks/>
                  </p:cNvSpPr>
                  <p:nvPr/>
                </p:nvSpPr>
                <p:spPr bwMode="auto">
                  <a:xfrm>
                    <a:off x="1822" y="283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  <a:gd name="T3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0" name="Freeform 1374"/>
                  <p:cNvSpPr>
                    <a:spLocks/>
                  </p:cNvSpPr>
                  <p:nvPr/>
                </p:nvSpPr>
                <p:spPr bwMode="auto">
                  <a:xfrm>
                    <a:off x="1765" y="29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1" name="Freeform 1375"/>
                  <p:cNvSpPr>
                    <a:spLocks/>
                  </p:cNvSpPr>
                  <p:nvPr/>
                </p:nvSpPr>
                <p:spPr bwMode="auto">
                  <a:xfrm>
                    <a:off x="1764" y="291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2" name="Freeform 1376"/>
                  <p:cNvSpPr>
                    <a:spLocks/>
                  </p:cNvSpPr>
                  <p:nvPr/>
                </p:nvSpPr>
                <p:spPr bwMode="auto">
                  <a:xfrm>
                    <a:off x="1763" y="2920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3" name="Freeform 1377"/>
                  <p:cNvSpPr>
                    <a:spLocks/>
                  </p:cNvSpPr>
                  <p:nvPr/>
                </p:nvSpPr>
                <p:spPr bwMode="auto">
                  <a:xfrm>
                    <a:off x="1791" y="2897"/>
                    <a:ext cx="7" cy="9"/>
                  </a:xfrm>
                  <a:custGeom>
                    <a:avLst/>
                    <a:gdLst>
                      <a:gd name="T0" fmla="*/ 5 w 7"/>
                      <a:gd name="T1" fmla="*/ 4 h 9"/>
                      <a:gd name="T2" fmla="*/ 7 w 7"/>
                      <a:gd name="T3" fmla="*/ 0 h 9"/>
                      <a:gd name="T4" fmla="*/ 5 w 7"/>
                      <a:gd name="T5" fmla="*/ 4 h 9"/>
                      <a:gd name="T6" fmla="*/ 0 w 7"/>
                      <a:gd name="T7" fmla="*/ 9 h 9"/>
                      <a:gd name="T8" fmla="*/ 5 w 7"/>
                      <a:gd name="T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9">
                        <a:moveTo>
                          <a:pt x="5" y="4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3" y="7"/>
                          <a:pt x="2" y="9"/>
                          <a:pt x="0" y="9"/>
                        </a:cubicBezTo>
                        <a:cubicBezTo>
                          <a:pt x="2" y="9"/>
                          <a:pt x="3" y="7"/>
                          <a:pt x="5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4" name="Freeform 1378"/>
                  <p:cNvSpPr>
                    <a:spLocks/>
                  </p:cNvSpPr>
                  <p:nvPr/>
                </p:nvSpPr>
                <p:spPr bwMode="auto">
                  <a:xfrm>
                    <a:off x="1764" y="291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5" name="Freeform 1379"/>
                  <p:cNvSpPr>
                    <a:spLocks/>
                  </p:cNvSpPr>
                  <p:nvPr/>
                </p:nvSpPr>
                <p:spPr bwMode="auto">
                  <a:xfrm>
                    <a:off x="1765" y="291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6" name="Freeform 1380"/>
                  <p:cNvSpPr>
                    <a:spLocks/>
                  </p:cNvSpPr>
                  <p:nvPr/>
                </p:nvSpPr>
                <p:spPr bwMode="auto">
                  <a:xfrm>
                    <a:off x="1765" y="291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7" name="Freeform 1381"/>
                  <p:cNvSpPr>
                    <a:spLocks/>
                  </p:cNvSpPr>
                  <p:nvPr/>
                </p:nvSpPr>
                <p:spPr bwMode="auto">
                  <a:xfrm>
                    <a:off x="1765" y="291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8" name="Freeform 1382"/>
                  <p:cNvSpPr>
                    <a:spLocks/>
                  </p:cNvSpPr>
                  <p:nvPr/>
                </p:nvSpPr>
                <p:spPr bwMode="auto">
                  <a:xfrm>
                    <a:off x="1578" y="2859"/>
                    <a:ext cx="61" cy="64"/>
                  </a:xfrm>
                  <a:custGeom>
                    <a:avLst/>
                    <a:gdLst>
                      <a:gd name="T0" fmla="*/ 59 w 64"/>
                      <a:gd name="T1" fmla="*/ 9 h 67"/>
                      <a:gd name="T2" fmla="*/ 56 w 64"/>
                      <a:gd name="T3" fmla="*/ 8 h 67"/>
                      <a:gd name="T4" fmla="*/ 45 w 64"/>
                      <a:gd name="T5" fmla="*/ 12 h 67"/>
                      <a:gd name="T6" fmla="*/ 35 w 64"/>
                      <a:gd name="T7" fmla="*/ 5 h 67"/>
                      <a:gd name="T8" fmla="*/ 34 w 64"/>
                      <a:gd name="T9" fmla="*/ 4 h 67"/>
                      <a:gd name="T10" fmla="*/ 33 w 64"/>
                      <a:gd name="T11" fmla="*/ 3 h 67"/>
                      <a:gd name="T12" fmla="*/ 32 w 64"/>
                      <a:gd name="T13" fmla="*/ 3 h 67"/>
                      <a:gd name="T14" fmla="*/ 31 w 64"/>
                      <a:gd name="T15" fmla="*/ 3 h 67"/>
                      <a:gd name="T16" fmla="*/ 30 w 64"/>
                      <a:gd name="T17" fmla="*/ 3 h 67"/>
                      <a:gd name="T18" fmla="*/ 23 w 64"/>
                      <a:gd name="T19" fmla="*/ 4 h 67"/>
                      <a:gd name="T20" fmla="*/ 21 w 64"/>
                      <a:gd name="T21" fmla="*/ 1 h 67"/>
                      <a:gd name="T22" fmla="*/ 11 w 64"/>
                      <a:gd name="T23" fmla="*/ 5 h 67"/>
                      <a:gd name="T24" fmla="*/ 5 w 64"/>
                      <a:gd name="T25" fmla="*/ 6 h 67"/>
                      <a:gd name="T26" fmla="*/ 5 w 64"/>
                      <a:gd name="T27" fmla="*/ 6 h 67"/>
                      <a:gd name="T28" fmla="*/ 4 w 64"/>
                      <a:gd name="T29" fmla="*/ 6 h 67"/>
                      <a:gd name="T30" fmla="*/ 4 w 64"/>
                      <a:gd name="T31" fmla="*/ 7 h 67"/>
                      <a:gd name="T32" fmla="*/ 4 w 64"/>
                      <a:gd name="T33" fmla="*/ 9 h 67"/>
                      <a:gd name="T34" fmla="*/ 4 w 64"/>
                      <a:gd name="T35" fmla="*/ 10 h 67"/>
                      <a:gd name="T36" fmla="*/ 7 w 64"/>
                      <a:gd name="T37" fmla="*/ 18 h 67"/>
                      <a:gd name="T38" fmla="*/ 8 w 64"/>
                      <a:gd name="T39" fmla="*/ 26 h 67"/>
                      <a:gd name="T40" fmla="*/ 3 w 64"/>
                      <a:gd name="T41" fmla="*/ 26 h 67"/>
                      <a:gd name="T42" fmla="*/ 4 w 64"/>
                      <a:gd name="T43" fmla="*/ 33 h 67"/>
                      <a:gd name="T44" fmla="*/ 2 w 64"/>
                      <a:gd name="T45" fmla="*/ 36 h 67"/>
                      <a:gd name="T46" fmla="*/ 1 w 64"/>
                      <a:gd name="T47" fmla="*/ 38 h 67"/>
                      <a:gd name="T48" fmla="*/ 2 w 64"/>
                      <a:gd name="T49" fmla="*/ 42 h 67"/>
                      <a:gd name="T50" fmla="*/ 3 w 64"/>
                      <a:gd name="T51" fmla="*/ 48 h 67"/>
                      <a:gd name="T52" fmla="*/ 13 w 64"/>
                      <a:gd name="T53" fmla="*/ 58 h 67"/>
                      <a:gd name="T54" fmla="*/ 11 w 64"/>
                      <a:gd name="T55" fmla="*/ 64 h 67"/>
                      <a:gd name="T56" fmla="*/ 10 w 64"/>
                      <a:gd name="T57" fmla="*/ 66 h 67"/>
                      <a:gd name="T58" fmla="*/ 22 w 64"/>
                      <a:gd name="T59" fmla="*/ 64 h 67"/>
                      <a:gd name="T60" fmla="*/ 61 w 64"/>
                      <a:gd name="T61" fmla="*/ 60 h 67"/>
                      <a:gd name="T62" fmla="*/ 61 w 64"/>
                      <a:gd name="T63" fmla="*/ 59 h 67"/>
                      <a:gd name="T64" fmla="*/ 61 w 64"/>
                      <a:gd name="T65" fmla="*/ 58 h 67"/>
                      <a:gd name="T66" fmla="*/ 56 w 64"/>
                      <a:gd name="T67" fmla="*/ 44 h 67"/>
                      <a:gd name="T68" fmla="*/ 60 w 64"/>
                      <a:gd name="T69" fmla="*/ 34 h 67"/>
                      <a:gd name="T70" fmla="*/ 64 w 64"/>
                      <a:gd name="T71" fmla="*/ 26 h 67"/>
                      <a:gd name="T72" fmla="*/ 64 w 64"/>
                      <a:gd name="T73" fmla="*/ 25 h 67"/>
                      <a:gd name="T74" fmla="*/ 64 w 64"/>
                      <a:gd name="T75" fmla="*/ 23 h 67"/>
                      <a:gd name="T76" fmla="*/ 64 w 64"/>
                      <a:gd name="T77" fmla="*/ 21 h 67"/>
                      <a:gd name="T78" fmla="*/ 63 w 64"/>
                      <a:gd name="T79" fmla="*/ 19 h 67"/>
                      <a:gd name="T80" fmla="*/ 63 w 64"/>
                      <a:gd name="T81" fmla="*/ 16 h 67"/>
                      <a:gd name="T82" fmla="*/ 62 w 64"/>
                      <a:gd name="T83" fmla="*/ 14 h 67"/>
                      <a:gd name="T84" fmla="*/ 61 w 64"/>
                      <a:gd name="T85" fmla="*/ 11 h 67"/>
                      <a:gd name="T86" fmla="*/ 61 w 64"/>
                      <a:gd name="T87" fmla="*/ 1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64" h="67">
                        <a:moveTo>
                          <a:pt x="60" y="10"/>
                        </a:moveTo>
                        <a:cubicBezTo>
                          <a:pt x="60" y="10"/>
                          <a:pt x="59" y="9"/>
                          <a:pt x="59" y="9"/>
                        </a:cubicBezTo>
                        <a:cubicBezTo>
                          <a:pt x="59" y="9"/>
                          <a:pt x="58" y="9"/>
                          <a:pt x="57" y="8"/>
                        </a:cubicBezTo>
                        <a:cubicBezTo>
                          <a:pt x="57" y="8"/>
                          <a:pt x="56" y="8"/>
                          <a:pt x="56" y="8"/>
                        </a:cubicBezTo>
                        <a:cubicBezTo>
                          <a:pt x="53" y="8"/>
                          <a:pt x="50" y="9"/>
                          <a:pt x="49" y="11"/>
                        </a:cubicBezTo>
                        <a:cubicBezTo>
                          <a:pt x="48" y="12"/>
                          <a:pt x="46" y="12"/>
                          <a:pt x="45" y="12"/>
                        </a:cubicBezTo>
                        <a:cubicBezTo>
                          <a:pt x="41" y="12"/>
                          <a:pt x="36" y="7"/>
                          <a:pt x="35" y="6"/>
                        </a:cubicBezTo>
                        <a:cubicBezTo>
                          <a:pt x="35" y="5"/>
                          <a:pt x="35" y="5"/>
                          <a:pt x="35" y="5"/>
                        </a:cubicBezTo>
                        <a:cubicBezTo>
                          <a:pt x="35" y="5"/>
                          <a:pt x="35" y="5"/>
                          <a:pt x="35" y="5"/>
                        </a:cubicBezTo>
                        <a:cubicBezTo>
                          <a:pt x="34" y="5"/>
                          <a:pt x="34" y="5"/>
                          <a:pt x="34" y="4"/>
                        </a:cubicBezTo>
                        <a:cubicBezTo>
                          <a:pt x="34" y="4"/>
                          <a:pt x="34" y="4"/>
                          <a:pt x="33" y="4"/>
                        </a:cubicBezTo>
                        <a:cubicBezTo>
                          <a:pt x="33" y="4"/>
                          <a:pt x="33" y="4"/>
                          <a:pt x="33" y="3"/>
                        </a:cubicBezTo>
                        <a:cubicBezTo>
                          <a:pt x="33" y="3"/>
                          <a:pt x="33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0" y="3"/>
                          <a:pt x="30" y="3"/>
                        </a:cubicBezTo>
                        <a:cubicBezTo>
                          <a:pt x="30" y="3"/>
                          <a:pt x="30" y="3"/>
                          <a:pt x="30" y="3"/>
                        </a:cubicBezTo>
                        <a:cubicBezTo>
                          <a:pt x="27" y="5"/>
                          <a:pt x="26" y="5"/>
                          <a:pt x="24" y="5"/>
                        </a:cubicBezTo>
                        <a:cubicBezTo>
                          <a:pt x="24" y="5"/>
                          <a:pt x="24" y="4"/>
                          <a:pt x="23" y="4"/>
                        </a:cubicBezTo>
                        <a:cubicBezTo>
                          <a:pt x="22" y="3"/>
                          <a:pt x="22" y="2"/>
                          <a:pt x="22" y="0"/>
                        </a:cubicBezTo>
                        <a:cubicBezTo>
                          <a:pt x="22" y="1"/>
                          <a:pt x="21" y="1"/>
                          <a:pt x="21" y="1"/>
                        </a:cubicBezTo>
                        <a:cubicBezTo>
                          <a:pt x="20" y="4"/>
                          <a:pt x="17" y="7"/>
                          <a:pt x="14" y="7"/>
                        </a:cubicBezTo>
                        <a:cubicBezTo>
                          <a:pt x="13" y="7"/>
                          <a:pt x="11" y="6"/>
                          <a:pt x="11" y="5"/>
                        </a:cubicBezTo>
                        <a:cubicBezTo>
                          <a:pt x="10" y="4"/>
                          <a:pt x="9" y="3"/>
                          <a:pt x="8" y="3"/>
                        </a:cubicBezTo>
                        <a:cubicBezTo>
                          <a:pt x="7" y="6"/>
                          <a:pt x="6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1"/>
                        </a:cubicBezTo>
                        <a:cubicBezTo>
                          <a:pt x="7" y="12"/>
                          <a:pt x="8" y="15"/>
                          <a:pt x="7" y="18"/>
                        </a:cubicBezTo>
                        <a:cubicBezTo>
                          <a:pt x="7" y="18"/>
                          <a:pt x="7" y="19"/>
                          <a:pt x="8" y="19"/>
                        </a:cubicBezTo>
                        <a:cubicBezTo>
                          <a:pt x="9" y="21"/>
                          <a:pt x="10" y="24"/>
                          <a:pt x="8" y="26"/>
                        </a:cubicBezTo>
                        <a:cubicBezTo>
                          <a:pt x="7" y="27"/>
                          <a:pt x="5" y="27"/>
                          <a:pt x="4" y="26"/>
                        </a:cubicBezTo>
                        <a:cubicBezTo>
                          <a:pt x="4" y="26"/>
                          <a:pt x="3" y="26"/>
                          <a:pt x="3" y="26"/>
                        </a:cubicBezTo>
                        <a:cubicBezTo>
                          <a:pt x="3" y="27"/>
                          <a:pt x="4" y="27"/>
                          <a:pt x="4" y="28"/>
                        </a:cubicBezTo>
                        <a:cubicBezTo>
                          <a:pt x="5" y="29"/>
                          <a:pt x="6" y="31"/>
                          <a:pt x="4" y="33"/>
                        </a:cubicBezTo>
                        <a:cubicBezTo>
                          <a:pt x="4" y="34"/>
                          <a:pt x="3" y="34"/>
                          <a:pt x="3" y="35"/>
                        </a:cubicBezTo>
                        <a:cubicBezTo>
                          <a:pt x="2" y="35"/>
                          <a:pt x="2" y="36"/>
                          <a:pt x="2" y="36"/>
                        </a:cubicBezTo>
                        <a:cubicBezTo>
                          <a:pt x="2" y="36"/>
                          <a:pt x="2" y="36"/>
                          <a:pt x="2" y="36"/>
                        </a:cubicBezTo>
                        <a:cubicBezTo>
                          <a:pt x="1" y="36"/>
                          <a:pt x="1" y="37"/>
                          <a:pt x="1" y="38"/>
                        </a:cubicBezTo>
                        <a:cubicBezTo>
                          <a:pt x="1" y="38"/>
                          <a:pt x="1" y="38"/>
                          <a:pt x="1" y="38"/>
                        </a:cubicBezTo>
                        <a:cubicBezTo>
                          <a:pt x="2" y="39"/>
                          <a:pt x="2" y="41"/>
                          <a:pt x="2" y="42"/>
                        </a:cubicBezTo>
                        <a:cubicBezTo>
                          <a:pt x="2" y="44"/>
                          <a:pt x="1" y="45"/>
                          <a:pt x="0" y="47"/>
                        </a:cubicBezTo>
                        <a:cubicBezTo>
                          <a:pt x="1" y="47"/>
                          <a:pt x="2" y="47"/>
                          <a:pt x="3" y="48"/>
                        </a:cubicBezTo>
                        <a:cubicBezTo>
                          <a:pt x="4" y="48"/>
                          <a:pt x="4" y="49"/>
                          <a:pt x="5" y="49"/>
                        </a:cubicBezTo>
                        <a:cubicBezTo>
                          <a:pt x="9" y="51"/>
                          <a:pt x="13" y="54"/>
                          <a:pt x="13" y="58"/>
                        </a:cubicBezTo>
                        <a:cubicBezTo>
                          <a:pt x="12" y="60"/>
                          <a:pt x="12" y="62"/>
                          <a:pt x="11" y="63"/>
                        </a:cubicBezTo>
                        <a:cubicBezTo>
                          <a:pt x="11" y="63"/>
                          <a:pt x="11" y="64"/>
                          <a:pt x="11" y="64"/>
                        </a:cubicBezTo>
                        <a:cubicBezTo>
                          <a:pt x="11" y="64"/>
                          <a:pt x="11" y="65"/>
                          <a:pt x="11" y="65"/>
                        </a:cubicBezTo>
                        <a:cubicBezTo>
                          <a:pt x="10" y="65"/>
                          <a:pt x="10" y="66"/>
                          <a:pt x="10" y="66"/>
                        </a:cubicBezTo>
                        <a:cubicBezTo>
                          <a:pt x="10" y="66"/>
                          <a:pt x="10" y="66"/>
                          <a:pt x="10" y="67"/>
                        </a:cubicBezTo>
                        <a:cubicBezTo>
                          <a:pt x="13" y="66"/>
                          <a:pt x="17" y="65"/>
                          <a:pt x="22" y="64"/>
                        </a:cubicBezTo>
                        <a:cubicBezTo>
                          <a:pt x="27" y="62"/>
                          <a:pt x="34" y="61"/>
                          <a:pt x="40" y="59"/>
                        </a:cubicBezTo>
                        <a:cubicBezTo>
                          <a:pt x="47" y="58"/>
                          <a:pt x="54" y="59"/>
                          <a:pt x="61" y="60"/>
                        </a:cubicBezTo>
                        <a:cubicBezTo>
                          <a:pt x="61" y="60"/>
                          <a:pt x="61" y="59"/>
                          <a:pt x="61" y="59"/>
                        </a:cubicBezTo>
                        <a:cubicBezTo>
                          <a:pt x="61" y="59"/>
                          <a:pt x="61" y="59"/>
                          <a:pt x="61" y="59"/>
                        </a:cubicBezTo>
                        <a:cubicBezTo>
                          <a:pt x="61" y="59"/>
                          <a:pt x="61" y="59"/>
                          <a:pt x="61" y="59"/>
                        </a:cubicBezTo>
                        <a:cubicBezTo>
                          <a:pt x="61" y="58"/>
                          <a:pt x="61" y="58"/>
                          <a:pt x="61" y="58"/>
                        </a:cubicBezTo>
                        <a:cubicBezTo>
                          <a:pt x="61" y="58"/>
                          <a:pt x="61" y="58"/>
                          <a:pt x="61" y="58"/>
                        </a:cubicBezTo>
                        <a:cubicBezTo>
                          <a:pt x="60" y="56"/>
                          <a:pt x="56" y="47"/>
                          <a:pt x="56" y="44"/>
                        </a:cubicBezTo>
                        <a:cubicBezTo>
                          <a:pt x="56" y="43"/>
                          <a:pt x="57" y="42"/>
                          <a:pt x="58" y="40"/>
                        </a:cubicBezTo>
                        <a:cubicBezTo>
                          <a:pt x="59" y="38"/>
                          <a:pt x="60" y="35"/>
                          <a:pt x="60" y="34"/>
                        </a:cubicBezTo>
                        <a:cubicBezTo>
                          <a:pt x="60" y="31"/>
                          <a:pt x="62" y="30"/>
                          <a:pt x="63" y="28"/>
                        </a:cubicBezTo>
                        <a:cubicBezTo>
                          <a:pt x="63" y="28"/>
                          <a:pt x="64" y="27"/>
                          <a:pt x="64" y="26"/>
                        </a:cubicBezTo>
                        <a:cubicBezTo>
                          <a:pt x="64" y="26"/>
                          <a:pt x="64" y="26"/>
                          <a:pt x="64" y="25"/>
                        </a:cubicBezTo>
                        <a:cubicBezTo>
                          <a:pt x="64" y="25"/>
                          <a:pt x="64" y="25"/>
                          <a:pt x="64" y="25"/>
                        </a:cubicBezTo>
                        <a:cubicBezTo>
                          <a:pt x="64" y="24"/>
                          <a:pt x="64" y="24"/>
                          <a:pt x="64" y="24"/>
                        </a:cubicBezTo>
                        <a:cubicBezTo>
                          <a:pt x="64" y="24"/>
                          <a:pt x="64" y="23"/>
                          <a:pt x="64" y="23"/>
                        </a:cubicBezTo>
                        <a:cubicBezTo>
                          <a:pt x="64" y="23"/>
                          <a:pt x="64" y="22"/>
                          <a:pt x="64" y="22"/>
                        </a:cubicBezTo>
                        <a:cubicBezTo>
                          <a:pt x="64" y="22"/>
                          <a:pt x="64" y="21"/>
                          <a:pt x="64" y="21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3" y="19"/>
                          <a:pt x="63" y="19"/>
                          <a:pt x="63" y="19"/>
                        </a:cubicBezTo>
                        <a:cubicBezTo>
                          <a:pt x="63" y="18"/>
                          <a:pt x="63" y="18"/>
                          <a:pt x="63" y="17"/>
                        </a:cubicBezTo>
                        <a:cubicBezTo>
                          <a:pt x="63" y="17"/>
                          <a:pt x="63" y="16"/>
                          <a:pt x="63" y="16"/>
                        </a:cubicBezTo>
                        <a:cubicBezTo>
                          <a:pt x="63" y="16"/>
                          <a:pt x="63" y="15"/>
                          <a:pt x="62" y="15"/>
                        </a:cubicBezTo>
                        <a:cubicBezTo>
                          <a:pt x="62" y="14"/>
                          <a:pt x="62" y="14"/>
                          <a:pt x="62" y="14"/>
                        </a:cubicBezTo>
                        <a:cubicBezTo>
                          <a:pt x="62" y="13"/>
                          <a:pt x="62" y="13"/>
                          <a:pt x="62" y="12"/>
                        </a:cubicBezTo>
                        <a:cubicBezTo>
                          <a:pt x="62" y="12"/>
                          <a:pt x="61" y="12"/>
                          <a:pt x="61" y="11"/>
                        </a:cubicBezTo>
                        <a:cubicBezTo>
                          <a:pt x="61" y="11"/>
                          <a:pt x="61" y="11"/>
                          <a:pt x="61" y="10"/>
                        </a:cubicBezTo>
                        <a:cubicBezTo>
                          <a:pt x="61" y="10"/>
                          <a:pt x="61" y="10"/>
                          <a:pt x="61" y="10"/>
                        </a:cubicBezTo>
                        <a:cubicBezTo>
                          <a:pt x="61" y="10"/>
                          <a:pt x="61" y="10"/>
                          <a:pt x="6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59" name="Freeform 1383"/>
                  <p:cNvSpPr>
                    <a:spLocks/>
                  </p:cNvSpPr>
                  <p:nvPr/>
                </p:nvSpPr>
                <p:spPr bwMode="auto">
                  <a:xfrm>
                    <a:off x="1635" y="2855"/>
                    <a:ext cx="41" cy="65"/>
                  </a:xfrm>
                  <a:custGeom>
                    <a:avLst/>
                    <a:gdLst>
                      <a:gd name="T0" fmla="*/ 32 w 43"/>
                      <a:gd name="T1" fmla="*/ 2 h 68"/>
                      <a:gd name="T2" fmla="*/ 31 w 43"/>
                      <a:gd name="T3" fmla="*/ 2 h 68"/>
                      <a:gd name="T4" fmla="*/ 31 w 43"/>
                      <a:gd name="T5" fmla="*/ 2 h 68"/>
                      <a:gd name="T6" fmla="*/ 30 w 43"/>
                      <a:gd name="T7" fmla="*/ 2 h 68"/>
                      <a:gd name="T8" fmla="*/ 29 w 43"/>
                      <a:gd name="T9" fmla="*/ 1 h 68"/>
                      <a:gd name="T10" fmla="*/ 4 w 43"/>
                      <a:gd name="T11" fmla="*/ 1 h 68"/>
                      <a:gd name="T12" fmla="*/ 6 w 43"/>
                      <a:gd name="T13" fmla="*/ 11 h 68"/>
                      <a:gd name="T14" fmla="*/ 5 w 43"/>
                      <a:gd name="T15" fmla="*/ 13 h 68"/>
                      <a:gd name="T16" fmla="*/ 5 w 43"/>
                      <a:gd name="T17" fmla="*/ 14 h 68"/>
                      <a:gd name="T18" fmla="*/ 6 w 43"/>
                      <a:gd name="T19" fmla="*/ 17 h 68"/>
                      <a:gd name="T20" fmla="*/ 7 w 43"/>
                      <a:gd name="T21" fmla="*/ 19 h 68"/>
                      <a:gd name="T22" fmla="*/ 7 w 43"/>
                      <a:gd name="T23" fmla="*/ 22 h 68"/>
                      <a:gd name="T24" fmla="*/ 8 w 43"/>
                      <a:gd name="T25" fmla="*/ 24 h 68"/>
                      <a:gd name="T26" fmla="*/ 8 w 43"/>
                      <a:gd name="T27" fmla="*/ 27 h 68"/>
                      <a:gd name="T28" fmla="*/ 8 w 43"/>
                      <a:gd name="T29" fmla="*/ 29 h 68"/>
                      <a:gd name="T30" fmla="*/ 8 w 43"/>
                      <a:gd name="T31" fmla="*/ 30 h 68"/>
                      <a:gd name="T32" fmla="*/ 4 w 43"/>
                      <a:gd name="T33" fmla="*/ 37 h 68"/>
                      <a:gd name="T34" fmla="*/ 0 w 43"/>
                      <a:gd name="T35" fmla="*/ 49 h 68"/>
                      <a:gd name="T36" fmla="*/ 5 w 43"/>
                      <a:gd name="T37" fmla="*/ 61 h 68"/>
                      <a:gd name="T38" fmla="*/ 5 w 43"/>
                      <a:gd name="T39" fmla="*/ 63 h 68"/>
                      <a:gd name="T40" fmla="*/ 5 w 43"/>
                      <a:gd name="T41" fmla="*/ 64 h 68"/>
                      <a:gd name="T42" fmla="*/ 5 w 43"/>
                      <a:gd name="T43" fmla="*/ 65 h 68"/>
                      <a:gd name="T44" fmla="*/ 11 w 43"/>
                      <a:gd name="T45" fmla="*/ 68 h 68"/>
                      <a:gd name="T46" fmla="*/ 39 w 43"/>
                      <a:gd name="T47" fmla="*/ 56 h 68"/>
                      <a:gd name="T48" fmla="*/ 43 w 43"/>
                      <a:gd name="T49" fmla="*/ 54 h 68"/>
                      <a:gd name="T50" fmla="*/ 42 w 43"/>
                      <a:gd name="T51" fmla="*/ 52 h 68"/>
                      <a:gd name="T52" fmla="*/ 41 w 43"/>
                      <a:gd name="T53" fmla="*/ 49 h 68"/>
                      <a:gd name="T54" fmla="*/ 40 w 43"/>
                      <a:gd name="T55" fmla="*/ 45 h 68"/>
                      <a:gd name="T56" fmla="*/ 37 w 43"/>
                      <a:gd name="T57" fmla="*/ 28 h 68"/>
                      <a:gd name="T58" fmla="*/ 36 w 43"/>
                      <a:gd name="T59" fmla="*/ 11 h 68"/>
                      <a:gd name="T60" fmla="*/ 34 w 43"/>
                      <a:gd name="T61" fmla="*/ 6 h 68"/>
                      <a:gd name="T62" fmla="*/ 33 w 43"/>
                      <a:gd name="T63" fmla="*/ 5 h 68"/>
                      <a:gd name="T64" fmla="*/ 33 w 43"/>
                      <a:gd name="T65" fmla="*/ 4 h 68"/>
                      <a:gd name="T66" fmla="*/ 32 w 43"/>
                      <a:gd name="T67" fmla="*/ 2 h 68"/>
                      <a:gd name="T68" fmla="*/ 32 w 43"/>
                      <a:gd name="T69" fmla="*/ 2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3" h="68">
                        <a:moveTo>
                          <a:pt x="32" y="2"/>
                        </a:moveTo>
                        <a:cubicBezTo>
                          <a:pt x="32" y="2"/>
                          <a:pt x="32" y="2"/>
                          <a:pt x="32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0" y="2"/>
                          <a:pt x="30" y="2"/>
                        </a:cubicBez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0" y="2"/>
                          <a:pt x="29" y="2"/>
                          <a:pt x="29" y="1"/>
                        </a:cubicBezTo>
                        <a:cubicBezTo>
                          <a:pt x="27" y="1"/>
                          <a:pt x="20" y="0"/>
                          <a:pt x="12" y="0"/>
                        </a:cubicBezTo>
                        <a:cubicBezTo>
                          <a:pt x="7" y="0"/>
                          <a:pt x="5" y="0"/>
                          <a:pt x="4" y="1"/>
                        </a:cubicBezTo>
                        <a:cubicBezTo>
                          <a:pt x="4" y="2"/>
                          <a:pt x="5" y="4"/>
                          <a:pt x="5" y="6"/>
                        </a:cubicBezTo>
                        <a:cubicBezTo>
                          <a:pt x="6" y="8"/>
                          <a:pt x="6" y="10"/>
                          <a:pt x="6" y="11"/>
                        </a:cubicBezTo>
                        <a:cubicBezTo>
                          <a:pt x="6" y="11"/>
                          <a:pt x="6" y="12"/>
                          <a:pt x="6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5" y="14"/>
                          <a:pt x="5" y="15"/>
                          <a:pt x="6" y="15"/>
                        </a:cubicBezTo>
                        <a:cubicBezTo>
                          <a:pt x="6" y="16"/>
                          <a:pt x="6" y="16"/>
                          <a:pt x="6" y="17"/>
                        </a:cubicBezTo>
                        <a:cubicBezTo>
                          <a:pt x="6" y="17"/>
                          <a:pt x="6" y="17"/>
                          <a:pt x="6" y="18"/>
                        </a:cubicBezTo>
                        <a:cubicBezTo>
                          <a:pt x="6" y="18"/>
                          <a:pt x="7" y="19"/>
                          <a:pt x="7" y="19"/>
                        </a:cubicBezTo>
                        <a:cubicBezTo>
                          <a:pt x="7" y="20"/>
                          <a:pt x="7" y="20"/>
                          <a:pt x="7" y="20"/>
                        </a:cubicBezTo>
                        <a:cubicBezTo>
                          <a:pt x="7" y="21"/>
                          <a:pt x="7" y="21"/>
                          <a:pt x="7" y="22"/>
                        </a:cubicBezTo>
                        <a:cubicBezTo>
                          <a:pt x="7" y="22"/>
                          <a:pt x="7" y="23"/>
                          <a:pt x="8" y="23"/>
                        </a:cubicBezTo>
                        <a:cubicBezTo>
                          <a:pt x="8" y="23"/>
                          <a:pt x="8" y="24"/>
                          <a:pt x="8" y="24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6"/>
                          <a:pt x="8" y="26"/>
                          <a:pt x="8" y="27"/>
                        </a:cubicBez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8" y="28"/>
                          <a:pt x="8" y="28"/>
                          <a:pt x="8" y="29"/>
                        </a:cubicBezTo>
                        <a:cubicBezTo>
                          <a:pt x="8" y="29"/>
                          <a:pt x="8" y="29"/>
                          <a:pt x="8" y="29"/>
                        </a:cubicBezTo>
                        <a:cubicBezTo>
                          <a:pt x="8" y="30"/>
                          <a:pt x="8" y="30"/>
                          <a:pt x="8" y="30"/>
                        </a:cubicBezTo>
                        <a:cubicBezTo>
                          <a:pt x="8" y="32"/>
                          <a:pt x="7" y="34"/>
                          <a:pt x="6" y="35"/>
                        </a:cubicBezTo>
                        <a:cubicBezTo>
                          <a:pt x="5" y="36"/>
                          <a:pt x="4" y="37"/>
                          <a:pt x="4" y="37"/>
                        </a:cubicBezTo>
                        <a:cubicBezTo>
                          <a:pt x="4" y="40"/>
                          <a:pt x="3" y="43"/>
                          <a:pt x="1" y="46"/>
                        </a:cubicBezTo>
                        <a:cubicBezTo>
                          <a:pt x="1" y="47"/>
                          <a:pt x="0" y="48"/>
                          <a:pt x="0" y="49"/>
                        </a:cubicBezTo>
                        <a:cubicBezTo>
                          <a:pt x="0" y="50"/>
                          <a:pt x="3" y="58"/>
                          <a:pt x="4" y="60"/>
                        </a:cubicBezTo>
                        <a:cubicBezTo>
                          <a:pt x="4" y="60"/>
                          <a:pt x="5" y="61"/>
                          <a:pt x="5" y="61"/>
                        </a:cubicBezTo>
                        <a:cubicBezTo>
                          <a:pt x="5" y="61"/>
                          <a:pt x="5" y="61"/>
                          <a:pt x="5" y="62"/>
                        </a:cubicBezTo>
                        <a:cubicBezTo>
                          <a:pt x="5" y="62"/>
                          <a:pt x="5" y="62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4"/>
                          <a:pt x="5" y="64"/>
                        </a:cubicBezTo>
                        <a:cubicBezTo>
                          <a:pt x="5" y="65"/>
                          <a:pt x="5" y="65"/>
                          <a:pt x="5" y="65"/>
                        </a:cubicBezTo>
                        <a:cubicBezTo>
                          <a:pt x="5" y="65"/>
                          <a:pt x="5" y="65"/>
                          <a:pt x="5" y="65"/>
                        </a:cubicBezTo>
                        <a:cubicBezTo>
                          <a:pt x="7" y="66"/>
                          <a:pt x="9" y="67"/>
                          <a:pt x="10" y="67"/>
                        </a:cubicBezTo>
                        <a:cubicBezTo>
                          <a:pt x="11" y="67"/>
                          <a:pt x="11" y="68"/>
                          <a:pt x="11" y="68"/>
                        </a:cubicBezTo>
                        <a:cubicBezTo>
                          <a:pt x="13" y="68"/>
                          <a:pt x="24" y="63"/>
                          <a:pt x="32" y="59"/>
                        </a:cubicBezTo>
                        <a:cubicBezTo>
                          <a:pt x="34" y="58"/>
                          <a:pt x="37" y="57"/>
                          <a:pt x="39" y="56"/>
                        </a:cubicBezTo>
                        <a:cubicBezTo>
                          <a:pt x="40" y="56"/>
                          <a:pt x="42" y="55"/>
                          <a:pt x="43" y="54"/>
                        </a:cubicBezTo>
                        <a:cubicBezTo>
                          <a:pt x="43" y="54"/>
                          <a:pt x="43" y="54"/>
                          <a:pt x="43" y="54"/>
                        </a:cubicBezTo>
                        <a:cubicBezTo>
                          <a:pt x="43" y="54"/>
                          <a:pt x="42" y="53"/>
                          <a:pt x="42" y="52"/>
                        </a:cubicBezTo>
                        <a:cubicBezTo>
                          <a:pt x="42" y="52"/>
                          <a:pt x="42" y="52"/>
                          <a:pt x="42" y="52"/>
                        </a:cubicBezTo>
                        <a:cubicBezTo>
                          <a:pt x="42" y="51"/>
                          <a:pt x="41" y="50"/>
                          <a:pt x="41" y="49"/>
                        </a:cubicBezTo>
                        <a:cubicBezTo>
                          <a:pt x="41" y="49"/>
                          <a:pt x="41" y="49"/>
                          <a:pt x="41" y="49"/>
                        </a:cubicBezTo>
                        <a:cubicBezTo>
                          <a:pt x="41" y="48"/>
                          <a:pt x="40" y="47"/>
                          <a:pt x="40" y="46"/>
                        </a:cubicBezTo>
                        <a:cubicBezTo>
                          <a:pt x="40" y="46"/>
                          <a:pt x="40" y="45"/>
                          <a:pt x="40" y="45"/>
                        </a:cubicBezTo>
                        <a:cubicBezTo>
                          <a:pt x="40" y="44"/>
                          <a:pt x="40" y="43"/>
                          <a:pt x="40" y="42"/>
                        </a:cubicBezTo>
                        <a:cubicBezTo>
                          <a:pt x="40" y="37"/>
                          <a:pt x="38" y="31"/>
                          <a:pt x="37" y="28"/>
                        </a:cubicBezTo>
                        <a:cubicBezTo>
                          <a:pt x="35" y="24"/>
                          <a:pt x="36" y="19"/>
                          <a:pt x="36" y="13"/>
                        </a:cubicBezTo>
                        <a:cubicBezTo>
                          <a:pt x="36" y="11"/>
                          <a:pt x="36" y="11"/>
                          <a:pt x="36" y="11"/>
                        </a:cubicBezTo>
                        <a:cubicBezTo>
                          <a:pt x="37" y="7"/>
                          <a:pt x="35" y="6"/>
                          <a:pt x="35" y="6"/>
                        </a:cubicBezTo>
                        <a:cubicBezTo>
                          <a:pt x="34" y="6"/>
                          <a:pt x="34" y="6"/>
                          <a:pt x="34" y="6"/>
                        </a:cubicBezTo>
                        <a:cubicBezTo>
                          <a:pt x="34" y="6"/>
                          <a:pt x="34" y="6"/>
                          <a:pt x="34" y="6"/>
                        </a:cubicBezTo>
                        <a:cubicBezTo>
                          <a:pt x="34" y="5"/>
                          <a:pt x="34" y="5"/>
                          <a:pt x="33" y="5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4"/>
                          <a:pt x="33" y="4"/>
                          <a:pt x="33" y="4"/>
                        </a:cubicBezTo>
                        <a:cubicBezTo>
                          <a:pt x="33" y="4"/>
                          <a:pt x="33" y="3"/>
                          <a:pt x="33" y="3"/>
                        </a:cubicBezTo>
                        <a:cubicBezTo>
                          <a:pt x="33" y="3"/>
                          <a:pt x="32" y="2"/>
                          <a:pt x="32" y="2"/>
                        </a:cubicBezTo>
                        <a:cubicBezTo>
                          <a:pt x="32" y="2"/>
                          <a:pt x="32" y="2"/>
                          <a:pt x="32" y="2"/>
                        </a:cubicBezTo>
                        <a:cubicBezTo>
                          <a:pt x="32" y="2"/>
                          <a:pt x="32" y="2"/>
                          <a:pt x="3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0" name="Freeform 1384"/>
                  <p:cNvSpPr>
                    <a:spLocks/>
                  </p:cNvSpPr>
                  <p:nvPr/>
                </p:nvSpPr>
                <p:spPr bwMode="auto">
                  <a:xfrm>
                    <a:off x="1666" y="2857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1" name="Freeform 1385"/>
                  <p:cNvSpPr>
                    <a:spLocks/>
                  </p:cNvSpPr>
                  <p:nvPr/>
                </p:nvSpPr>
                <p:spPr bwMode="auto">
                  <a:xfrm>
                    <a:off x="1673" y="2899"/>
                    <a:ext cx="1" cy="3"/>
                  </a:xfrm>
                  <a:custGeom>
                    <a:avLst/>
                    <a:gdLst>
                      <a:gd name="T0" fmla="*/ 0 w 1"/>
                      <a:gd name="T1" fmla="*/ 0 h 3"/>
                      <a:gd name="T2" fmla="*/ 1 w 1"/>
                      <a:gd name="T3" fmla="*/ 3 h 3"/>
                      <a:gd name="T4" fmla="*/ 0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2" name="Freeform 1386"/>
                  <p:cNvSpPr>
                    <a:spLocks/>
                  </p:cNvSpPr>
                  <p:nvPr/>
                </p:nvSpPr>
                <p:spPr bwMode="auto">
                  <a:xfrm>
                    <a:off x="1668" y="286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3" name="Freeform 1387"/>
                  <p:cNvSpPr>
                    <a:spLocks/>
                  </p:cNvSpPr>
                  <p:nvPr/>
                </p:nvSpPr>
                <p:spPr bwMode="auto">
                  <a:xfrm>
                    <a:off x="1667" y="2860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4" name="Freeform 1388"/>
                  <p:cNvSpPr>
                    <a:spLocks/>
                  </p:cNvSpPr>
                  <p:nvPr/>
                </p:nvSpPr>
                <p:spPr bwMode="auto">
                  <a:xfrm>
                    <a:off x="1674" y="2902"/>
                    <a:ext cx="1" cy="3"/>
                  </a:xfrm>
                  <a:custGeom>
                    <a:avLst/>
                    <a:gdLst>
                      <a:gd name="T0" fmla="*/ 0 w 1"/>
                      <a:gd name="T1" fmla="*/ 0 h 3"/>
                      <a:gd name="T2" fmla="*/ 1 w 1"/>
                      <a:gd name="T3" fmla="*/ 3 h 3"/>
                      <a:gd name="T4" fmla="*/ 0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5" name="Freeform 1389"/>
                  <p:cNvSpPr>
                    <a:spLocks/>
                  </p:cNvSpPr>
                  <p:nvPr/>
                </p:nvSpPr>
                <p:spPr bwMode="auto">
                  <a:xfrm>
                    <a:off x="1675" y="2905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6" name="Freeform 1390"/>
                  <p:cNvSpPr>
                    <a:spLocks/>
                  </p:cNvSpPr>
                  <p:nvPr/>
                </p:nvSpPr>
                <p:spPr bwMode="auto">
                  <a:xfrm>
                    <a:off x="1667" y="285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7" name="Freeform 1391"/>
                  <p:cNvSpPr>
                    <a:spLocks/>
                  </p:cNvSpPr>
                  <p:nvPr/>
                </p:nvSpPr>
                <p:spPr bwMode="auto">
                  <a:xfrm>
                    <a:off x="1673" y="2895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8" name="Freeform 1392"/>
                  <p:cNvSpPr>
                    <a:spLocks/>
                  </p:cNvSpPr>
                  <p:nvPr/>
                </p:nvSpPr>
                <p:spPr bwMode="auto">
                  <a:xfrm>
                    <a:off x="1641" y="287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69" name="Freeform 1393"/>
                  <p:cNvSpPr>
                    <a:spLocks/>
                  </p:cNvSpPr>
                  <p:nvPr/>
                </p:nvSpPr>
                <p:spPr bwMode="auto">
                  <a:xfrm>
                    <a:off x="1643" y="287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0" name="Freeform 1394"/>
                  <p:cNvSpPr>
                    <a:spLocks/>
                  </p:cNvSpPr>
                  <p:nvPr/>
                </p:nvSpPr>
                <p:spPr bwMode="auto">
                  <a:xfrm>
                    <a:off x="1643" y="288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1" name="Freeform 1395"/>
                  <p:cNvSpPr>
                    <a:spLocks/>
                  </p:cNvSpPr>
                  <p:nvPr/>
                </p:nvSpPr>
                <p:spPr bwMode="auto">
                  <a:xfrm>
                    <a:off x="1642" y="287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2" name="Freeform 1396"/>
                  <p:cNvSpPr>
                    <a:spLocks/>
                  </p:cNvSpPr>
                  <p:nvPr/>
                </p:nvSpPr>
                <p:spPr bwMode="auto">
                  <a:xfrm>
                    <a:off x="1640" y="29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3" name="Freeform 1397"/>
                  <p:cNvSpPr>
                    <a:spLocks/>
                  </p:cNvSpPr>
                  <p:nvPr/>
                </p:nvSpPr>
                <p:spPr bwMode="auto">
                  <a:xfrm>
                    <a:off x="1640" y="291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4" name="Freeform 1398"/>
                  <p:cNvSpPr>
                    <a:spLocks/>
                  </p:cNvSpPr>
                  <p:nvPr/>
                </p:nvSpPr>
                <p:spPr bwMode="auto">
                  <a:xfrm>
                    <a:off x="1643" y="288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5" name="Freeform 1399"/>
                  <p:cNvSpPr>
                    <a:spLocks/>
                  </p:cNvSpPr>
                  <p:nvPr/>
                </p:nvSpPr>
                <p:spPr bwMode="auto">
                  <a:xfrm>
                    <a:off x="1640" y="286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6" name="Freeform 1400"/>
                  <p:cNvSpPr>
                    <a:spLocks/>
                  </p:cNvSpPr>
                  <p:nvPr/>
                </p:nvSpPr>
                <p:spPr bwMode="auto">
                  <a:xfrm>
                    <a:off x="1640" y="291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7" name="Freeform 1401"/>
                  <p:cNvSpPr>
                    <a:spLocks/>
                  </p:cNvSpPr>
                  <p:nvPr/>
                </p:nvSpPr>
                <p:spPr bwMode="auto">
                  <a:xfrm>
                    <a:off x="1642" y="2876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8" name="Freeform 1402"/>
                  <p:cNvSpPr>
                    <a:spLocks/>
                  </p:cNvSpPr>
                  <p:nvPr/>
                </p:nvSpPr>
                <p:spPr bwMode="auto">
                  <a:xfrm>
                    <a:off x="1507" y="2837"/>
                    <a:ext cx="76" cy="56"/>
                  </a:xfrm>
                  <a:custGeom>
                    <a:avLst/>
                    <a:gdLst>
                      <a:gd name="T0" fmla="*/ 56 w 79"/>
                      <a:gd name="T1" fmla="*/ 45 h 59"/>
                      <a:gd name="T2" fmla="*/ 57 w 79"/>
                      <a:gd name="T3" fmla="*/ 45 h 59"/>
                      <a:gd name="T4" fmla="*/ 64 w 79"/>
                      <a:gd name="T5" fmla="*/ 56 h 59"/>
                      <a:gd name="T6" fmla="*/ 70 w 79"/>
                      <a:gd name="T7" fmla="*/ 54 h 59"/>
                      <a:gd name="T8" fmla="*/ 72 w 79"/>
                      <a:gd name="T9" fmla="*/ 54 h 59"/>
                      <a:gd name="T10" fmla="*/ 73 w 79"/>
                      <a:gd name="T11" fmla="*/ 55 h 59"/>
                      <a:gd name="T12" fmla="*/ 74 w 79"/>
                      <a:gd name="T13" fmla="*/ 55 h 59"/>
                      <a:gd name="T14" fmla="*/ 74 w 79"/>
                      <a:gd name="T15" fmla="*/ 53 h 59"/>
                      <a:gd name="T16" fmla="*/ 79 w 79"/>
                      <a:gd name="T17" fmla="*/ 46 h 59"/>
                      <a:gd name="T18" fmla="*/ 77 w 79"/>
                      <a:gd name="T19" fmla="*/ 40 h 59"/>
                      <a:gd name="T20" fmla="*/ 75 w 79"/>
                      <a:gd name="T21" fmla="*/ 36 h 59"/>
                      <a:gd name="T22" fmla="*/ 74 w 79"/>
                      <a:gd name="T23" fmla="*/ 34 h 59"/>
                      <a:gd name="T24" fmla="*/ 74 w 79"/>
                      <a:gd name="T25" fmla="*/ 32 h 59"/>
                      <a:gd name="T26" fmla="*/ 74 w 79"/>
                      <a:gd name="T27" fmla="*/ 30 h 59"/>
                      <a:gd name="T28" fmla="*/ 75 w 79"/>
                      <a:gd name="T29" fmla="*/ 27 h 59"/>
                      <a:gd name="T30" fmla="*/ 74 w 79"/>
                      <a:gd name="T31" fmla="*/ 26 h 59"/>
                      <a:gd name="T32" fmla="*/ 73 w 79"/>
                      <a:gd name="T33" fmla="*/ 22 h 59"/>
                      <a:gd name="T34" fmla="*/ 70 w 79"/>
                      <a:gd name="T35" fmla="*/ 14 h 59"/>
                      <a:gd name="T36" fmla="*/ 62 w 79"/>
                      <a:gd name="T37" fmla="*/ 5 h 59"/>
                      <a:gd name="T38" fmla="*/ 51 w 79"/>
                      <a:gd name="T39" fmla="*/ 6 h 59"/>
                      <a:gd name="T40" fmla="*/ 44 w 79"/>
                      <a:gd name="T41" fmla="*/ 8 h 59"/>
                      <a:gd name="T42" fmla="*/ 40 w 79"/>
                      <a:gd name="T43" fmla="*/ 9 h 59"/>
                      <a:gd name="T44" fmla="*/ 39 w 79"/>
                      <a:gd name="T45" fmla="*/ 8 h 59"/>
                      <a:gd name="T46" fmla="*/ 38 w 79"/>
                      <a:gd name="T47" fmla="*/ 7 h 59"/>
                      <a:gd name="T48" fmla="*/ 38 w 79"/>
                      <a:gd name="T49" fmla="*/ 6 h 59"/>
                      <a:gd name="T50" fmla="*/ 37 w 79"/>
                      <a:gd name="T51" fmla="*/ 5 h 59"/>
                      <a:gd name="T52" fmla="*/ 36 w 79"/>
                      <a:gd name="T53" fmla="*/ 5 h 59"/>
                      <a:gd name="T54" fmla="*/ 33 w 79"/>
                      <a:gd name="T55" fmla="*/ 5 h 59"/>
                      <a:gd name="T56" fmla="*/ 20 w 79"/>
                      <a:gd name="T57" fmla="*/ 2 h 59"/>
                      <a:gd name="T58" fmla="*/ 18 w 79"/>
                      <a:gd name="T59" fmla="*/ 1 h 59"/>
                      <a:gd name="T60" fmla="*/ 16 w 79"/>
                      <a:gd name="T61" fmla="*/ 1 h 59"/>
                      <a:gd name="T62" fmla="*/ 15 w 79"/>
                      <a:gd name="T63" fmla="*/ 2 h 59"/>
                      <a:gd name="T64" fmla="*/ 14 w 79"/>
                      <a:gd name="T65" fmla="*/ 4 h 59"/>
                      <a:gd name="T66" fmla="*/ 12 w 79"/>
                      <a:gd name="T67" fmla="*/ 5 h 59"/>
                      <a:gd name="T68" fmla="*/ 14 w 79"/>
                      <a:gd name="T69" fmla="*/ 8 h 59"/>
                      <a:gd name="T70" fmla="*/ 2 w 79"/>
                      <a:gd name="T71" fmla="*/ 16 h 59"/>
                      <a:gd name="T72" fmla="*/ 0 w 79"/>
                      <a:gd name="T73" fmla="*/ 17 h 59"/>
                      <a:gd name="T74" fmla="*/ 19 w 79"/>
                      <a:gd name="T75" fmla="*/ 37 h 59"/>
                      <a:gd name="T76" fmla="*/ 20 w 79"/>
                      <a:gd name="T77" fmla="*/ 36 h 59"/>
                      <a:gd name="T78" fmla="*/ 22 w 79"/>
                      <a:gd name="T79" fmla="*/ 34 h 59"/>
                      <a:gd name="T80" fmla="*/ 23 w 79"/>
                      <a:gd name="T81" fmla="*/ 33 h 59"/>
                      <a:gd name="T82" fmla="*/ 23 w 79"/>
                      <a:gd name="T83" fmla="*/ 32 h 59"/>
                      <a:gd name="T84" fmla="*/ 24 w 79"/>
                      <a:gd name="T85" fmla="*/ 32 h 59"/>
                      <a:gd name="T86" fmla="*/ 31 w 79"/>
                      <a:gd name="T87" fmla="*/ 29 h 59"/>
                      <a:gd name="T88" fmla="*/ 50 w 79"/>
                      <a:gd name="T89" fmla="*/ 40 h 59"/>
                      <a:gd name="T90" fmla="*/ 51 w 79"/>
                      <a:gd name="T91" fmla="*/ 43 h 59"/>
                      <a:gd name="T92" fmla="*/ 51 w 79"/>
                      <a:gd name="T93" fmla="*/ 45 h 59"/>
                      <a:gd name="T94" fmla="*/ 54 w 79"/>
                      <a:gd name="T95" fmla="*/ 45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79" h="59">
                        <a:moveTo>
                          <a:pt x="54" y="45"/>
                        </a:moveTo>
                        <a:cubicBezTo>
                          <a:pt x="54" y="45"/>
                          <a:pt x="54" y="45"/>
                          <a:pt x="54" y="45"/>
                        </a:cubicBezTo>
                        <a:cubicBezTo>
                          <a:pt x="54" y="45"/>
                          <a:pt x="55" y="45"/>
                          <a:pt x="56" y="45"/>
                        </a:cubicBezTo>
                        <a:cubicBezTo>
                          <a:pt x="56" y="45"/>
                          <a:pt x="56" y="45"/>
                          <a:pt x="56" y="45"/>
                        </a:cubicBezTo>
                        <a:cubicBezTo>
                          <a:pt x="56" y="45"/>
                          <a:pt x="57" y="45"/>
                          <a:pt x="57" y="45"/>
                        </a:cubicBezTo>
                        <a:cubicBezTo>
                          <a:pt x="57" y="45"/>
                          <a:pt x="57" y="45"/>
                          <a:pt x="57" y="45"/>
                        </a:cubicBezTo>
                        <a:cubicBezTo>
                          <a:pt x="58" y="45"/>
                          <a:pt x="58" y="45"/>
                          <a:pt x="58" y="45"/>
                        </a:cubicBezTo>
                        <a:cubicBezTo>
                          <a:pt x="59" y="45"/>
                          <a:pt x="60" y="45"/>
                          <a:pt x="61" y="46"/>
                        </a:cubicBezTo>
                        <a:cubicBezTo>
                          <a:pt x="62" y="48"/>
                          <a:pt x="64" y="53"/>
                          <a:pt x="64" y="56"/>
                        </a:cubicBezTo>
                        <a:cubicBezTo>
                          <a:pt x="63" y="57"/>
                          <a:pt x="64" y="58"/>
                          <a:pt x="64" y="58"/>
                        </a:cubicBezTo>
                        <a:cubicBezTo>
                          <a:pt x="65" y="59"/>
                          <a:pt x="65" y="59"/>
                          <a:pt x="65" y="59"/>
                        </a:cubicBezTo>
                        <a:cubicBezTo>
                          <a:pt x="67" y="57"/>
                          <a:pt x="68" y="55"/>
                          <a:pt x="70" y="54"/>
                        </a:cubicBezTo>
                        <a:cubicBezTo>
                          <a:pt x="70" y="54"/>
                          <a:pt x="70" y="54"/>
                          <a:pt x="71" y="54"/>
                        </a:cubicBezTo>
                        <a:cubicBezTo>
                          <a:pt x="71" y="54"/>
                          <a:pt x="71" y="54"/>
                          <a:pt x="72" y="54"/>
                        </a:cubicBezTo>
                        <a:cubicBezTo>
                          <a:pt x="72" y="54"/>
                          <a:pt x="72" y="54"/>
                          <a:pt x="72" y="54"/>
                        </a:cubicBezTo>
                        <a:cubicBezTo>
                          <a:pt x="72" y="54"/>
                          <a:pt x="72" y="54"/>
                          <a:pt x="72" y="54"/>
                        </a:cubicBezTo>
                        <a:cubicBezTo>
                          <a:pt x="72" y="54"/>
                          <a:pt x="72" y="54"/>
                          <a:pt x="72" y="54"/>
                        </a:cubicBezTo>
                        <a:cubicBezTo>
                          <a:pt x="73" y="55"/>
                          <a:pt x="73" y="55"/>
                          <a:pt x="73" y="55"/>
                        </a:cubicBezTo>
                        <a:cubicBezTo>
                          <a:pt x="73" y="55"/>
                          <a:pt x="73" y="55"/>
                          <a:pt x="73" y="55"/>
                        </a:cubicBezTo>
                        <a:cubicBezTo>
                          <a:pt x="73" y="55"/>
                          <a:pt x="73" y="55"/>
                          <a:pt x="73" y="56"/>
                        </a:cubicBezTo>
                        <a:cubicBezTo>
                          <a:pt x="73" y="55"/>
                          <a:pt x="74" y="55"/>
                          <a:pt x="74" y="55"/>
                        </a:cubicBezTo>
                        <a:cubicBezTo>
                          <a:pt x="74" y="54"/>
                          <a:pt x="75" y="54"/>
                          <a:pt x="75" y="54"/>
                        </a:cubicBezTo>
                        <a:cubicBezTo>
                          <a:pt x="75" y="54"/>
                          <a:pt x="75" y="54"/>
                          <a:pt x="75" y="54"/>
                        </a:cubicBezTo>
                        <a:cubicBezTo>
                          <a:pt x="75" y="54"/>
                          <a:pt x="75" y="53"/>
                          <a:pt x="74" y="53"/>
                        </a:cubicBezTo>
                        <a:cubicBezTo>
                          <a:pt x="74" y="51"/>
                          <a:pt x="73" y="49"/>
                          <a:pt x="74" y="47"/>
                        </a:cubicBezTo>
                        <a:cubicBezTo>
                          <a:pt x="75" y="45"/>
                          <a:pt x="76" y="45"/>
                          <a:pt x="77" y="45"/>
                        </a:cubicBezTo>
                        <a:cubicBezTo>
                          <a:pt x="78" y="45"/>
                          <a:pt x="78" y="45"/>
                          <a:pt x="79" y="46"/>
                        </a:cubicBezTo>
                        <a:cubicBezTo>
                          <a:pt x="79" y="46"/>
                          <a:pt x="79" y="46"/>
                          <a:pt x="79" y="46"/>
                        </a:cubicBezTo>
                        <a:cubicBezTo>
                          <a:pt x="79" y="45"/>
                          <a:pt x="79" y="45"/>
                          <a:pt x="78" y="44"/>
                        </a:cubicBezTo>
                        <a:cubicBezTo>
                          <a:pt x="77" y="43"/>
                          <a:pt x="77" y="41"/>
                          <a:pt x="77" y="40"/>
                        </a:cubicBezTo>
                        <a:cubicBezTo>
                          <a:pt x="77" y="39"/>
                          <a:pt x="77" y="38"/>
                          <a:pt x="76" y="37"/>
                        </a:cubicBezTo>
                        <a:cubicBezTo>
                          <a:pt x="76" y="37"/>
                          <a:pt x="75" y="36"/>
                          <a:pt x="75" y="36"/>
                        </a:cubicBezTo>
                        <a:cubicBezTo>
                          <a:pt x="75" y="36"/>
                          <a:pt x="75" y="36"/>
                          <a:pt x="75" y="36"/>
                        </a:cubicBezTo>
                        <a:cubicBezTo>
                          <a:pt x="75" y="36"/>
                          <a:pt x="74" y="35"/>
                          <a:pt x="74" y="35"/>
                        </a:cubicBezTo>
                        <a:cubicBezTo>
                          <a:pt x="74" y="35"/>
                          <a:pt x="74" y="35"/>
                          <a:pt x="74" y="35"/>
                        </a:cubicBezTo>
                        <a:cubicBezTo>
                          <a:pt x="74" y="34"/>
                          <a:pt x="74" y="34"/>
                          <a:pt x="74" y="34"/>
                        </a:cubicBezTo>
                        <a:cubicBezTo>
                          <a:pt x="74" y="34"/>
                          <a:pt x="74" y="34"/>
                          <a:pt x="74" y="33"/>
                        </a:cubicBezTo>
                        <a:cubicBezTo>
                          <a:pt x="74" y="33"/>
                          <a:pt x="74" y="33"/>
                          <a:pt x="74" y="33"/>
                        </a:cubicBezTo>
                        <a:cubicBezTo>
                          <a:pt x="74" y="32"/>
                          <a:pt x="74" y="32"/>
                          <a:pt x="74" y="32"/>
                        </a:cubicBezTo>
                        <a:cubicBezTo>
                          <a:pt x="74" y="32"/>
                          <a:pt x="74" y="31"/>
                          <a:pt x="74" y="31"/>
                        </a:cubicBezTo>
                        <a:cubicBezTo>
                          <a:pt x="74" y="31"/>
                          <a:pt x="74" y="31"/>
                          <a:pt x="74" y="31"/>
                        </a:cubicBezTo>
                        <a:cubicBezTo>
                          <a:pt x="74" y="30"/>
                          <a:pt x="74" y="30"/>
                          <a:pt x="74" y="30"/>
                        </a:cubicBezTo>
                        <a:cubicBezTo>
                          <a:pt x="74" y="29"/>
                          <a:pt x="74" y="29"/>
                          <a:pt x="74" y="29"/>
                        </a:cubicBezTo>
                        <a:cubicBezTo>
                          <a:pt x="74" y="29"/>
                          <a:pt x="74" y="28"/>
                          <a:pt x="74" y="28"/>
                        </a:cubicBezTo>
                        <a:cubicBezTo>
                          <a:pt x="75" y="28"/>
                          <a:pt x="75" y="28"/>
                          <a:pt x="75" y="27"/>
                        </a:cubicBezTo>
                        <a:cubicBezTo>
                          <a:pt x="75" y="27"/>
                          <a:pt x="75" y="27"/>
                          <a:pt x="75" y="27"/>
                        </a:cubicBezTo>
                        <a:cubicBezTo>
                          <a:pt x="74" y="27"/>
                          <a:pt x="74" y="26"/>
                          <a:pt x="74" y="26"/>
                        </a:cubicBezTo>
                        <a:cubicBezTo>
                          <a:pt x="74" y="26"/>
                          <a:pt x="74" y="26"/>
                          <a:pt x="74" y="26"/>
                        </a:cubicBezTo>
                        <a:cubicBezTo>
                          <a:pt x="74" y="26"/>
                          <a:pt x="74" y="26"/>
                          <a:pt x="74" y="26"/>
                        </a:cubicBezTo>
                        <a:cubicBezTo>
                          <a:pt x="74" y="26"/>
                          <a:pt x="74" y="26"/>
                          <a:pt x="74" y="26"/>
                        </a:cubicBezTo>
                        <a:cubicBezTo>
                          <a:pt x="73" y="24"/>
                          <a:pt x="73" y="23"/>
                          <a:pt x="73" y="22"/>
                        </a:cubicBezTo>
                        <a:cubicBezTo>
                          <a:pt x="73" y="21"/>
                          <a:pt x="72" y="21"/>
                          <a:pt x="72" y="20"/>
                        </a:cubicBezTo>
                        <a:cubicBezTo>
                          <a:pt x="71" y="20"/>
                          <a:pt x="69" y="19"/>
                          <a:pt x="69" y="17"/>
                        </a:cubicBezTo>
                        <a:cubicBezTo>
                          <a:pt x="69" y="16"/>
                          <a:pt x="69" y="15"/>
                          <a:pt x="70" y="14"/>
                        </a:cubicBezTo>
                        <a:cubicBezTo>
                          <a:pt x="69" y="12"/>
                          <a:pt x="67" y="11"/>
                          <a:pt x="67" y="9"/>
                        </a:cubicBezTo>
                        <a:cubicBezTo>
                          <a:pt x="67" y="8"/>
                          <a:pt x="65" y="4"/>
                          <a:pt x="64" y="3"/>
                        </a:cubicBezTo>
                        <a:cubicBezTo>
                          <a:pt x="64" y="3"/>
                          <a:pt x="63" y="4"/>
                          <a:pt x="62" y="5"/>
                        </a:cubicBezTo>
                        <a:cubicBezTo>
                          <a:pt x="60" y="7"/>
                          <a:pt x="58" y="8"/>
                          <a:pt x="56" y="8"/>
                        </a:cubicBezTo>
                        <a:cubicBezTo>
                          <a:pt x="55" y="8"/>
                          <a:pt x="54" y="8"/>
                          <a:pt x="53" y="7"/>
                        </a:cubicBezTo>
                        <a:cubicBezTo>
                          <a:pt x="52" y="7"/>
                          <a:pt x="51" y="6"/>
                          <a:pt x="51" y="6"/>
                        </a:cubicBezTo>
                        <a:cubicBezTo>
                          <a:pt x="50" y="8"/>
                          <a:pt x="48" y="9"/>
                          <a:pt x="47" y="9"/>
                        </a:cubicBezTo>
                        <a:cubicBezTo>
                          <a:pt x="46" y="9"/>
                          <a:pt x="46" y="8"/>
                          <a:pt x="45" y="8"/>
                        </a:cubicBezTo>
                        <a:cubicBezTo>
                          <a:pt x="45" y="8"/>
                          <a:pt x="44" y="8"/>
                          <a:pt x="44" y="8"/>
                        </a:cubicBezTo>
                        <a:cubicBezTo>
                          <a:pt x="43" y="9"/>
                          <a:pt x="42" y="9"/>
                          <a:pt x="41" y="9"/>
                        </a:cubicBezTo>
                        <a:cubicBezTo>
                          <a:pt x="41" y="9"/>
                          <a:pt x="41" y="9"/>
                          <a:pt x="40" y="9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8"/>
                          <a:pt x="38" y="7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8" y="7"/>
                          <a:pt x="38" y="6"/>
                          <a:pt x="38" y="6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cubicBezTo>
                          <a:pt x="38" y="6"/>
                          <a:pt x="38" y="6"/>
                          <a:pt x="38" y="5"/>
                        </a:cubicBezTo>
                        <a:cubicBezTo>
                          <a:pt x="37" y="5"/>
                          <a:pt x="37" y="5"/>
                          <a:pt x="37" y="5"/>
                        </a:cubicBezTo>
                        <a:cubicBezTo>
                          <a:pt x="37" y="5"/>
                          <a:pt x="37" y="5"/>
                          <a:pt x="37" y="5"/>
                        </a:cubicBezTo>
                        <a:cubicBezTo>
                          <a:pt x="37" y="5"/>
                          <a:pt x="37" y="4"/>
                          <a:pt x="37" y="4"/>
                        </a:cubicBezTo>
                        <a:cubicBezTo>
                          <a:pt x="37" y="4"/>
                          <a:pt x="37" y="5"/>
                          <a:pt x="37" y="5"/>
                        </a:cubicBezTo>
                        <a:cubicBezTo>
                          <a:pt x="37" y="5"/>
                          <a:pt x="36" y="5"/>
                          <a:pt x="36" y="5"/>
                        </a:cubicBezTo>
                        <a:cubicBezTo>
                          <a:pt x="36" y="5"/>
                          <a:pt x="35" y="5"/>
                          <a:pt x="35" y="5"/>
                        </a:cubicBezTo>
                        <a:cubicBezTo>
                          <a:pt x="35" y="5"/>
                          <a:pt x="34" y="5"/>
                          <a:pt x="34" y="5"/>
                        </a:cubicBezTo>
                        <a:cubicBezTo>
                          <a:pt x="34" y="5"/>
                          <a:pt x="33" y="5"/>
                          <a:pt x="33" y="5"/>
                        </a:cubicBezTo>
                        <a:cubicBezTo>
                          <a:pt x="33" y="5"/>
                          <a:pt x="32" y="5"/>
                          <a:pt x="32" y="5"/>
                        </a:cubicBezTo>
                        <a:cubicBezTo>
                          <a:pt x="32" y="5"/>
                          <a:pt x="31" y="5"/>
                          <a:pt x="31" y="5"/>
                        </a:cubicBezTo>
                        <a:cubicBezTo>
                          <a:pt x="28" y="5"/>
                          <a:pt x="21" y="5"/>
                          <a:pt x="20" y="2"/>
                        </a:cubicBezTo>
                        <a:cubicBezTo>
                          <a:pt x="19" y="2"/>
                          <a:pt x="19" y="2"/>
                          <a:pt x="19" y="2"/>
                        </a:cubicBezTo>
                        <a:cubicBezTo>
                          <a:pt x="19" y="2"/>
                          <a:pt x="19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6" y="1"/>
                          <a:pt x="16" y="1"/>
                        </a:cubicBezTo>
                        <a:cubicBezTo>
                          <a:pt x="16" y="1"/>
                          <a:pt x="16" y="0"/>
                          <a:pt x="15" y="0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4" y="2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4"/>
                        </a:cubicBezTo>
                        <a:cubicBezTo>
                          <a:pt x="14" y="4"/>
                          <a:pt x="13" y="4"/>
                          <a:pt x="13" y="4"/>
                        </a:cubicBezTo>
                        <a:cubicBezTo>
                          <a:pt x="13" y="4"/>
                          <a:pt x="13" y="5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6"/>
                          <a:pt x="13" y="6"/>
                          <a:pt x="13" y="6"/>
                        </a:cubicBezTo>
                        <a:cubicBezTo>
                          <a:pt x="13" y="7"/>
                          <a:pt x="14" y="8"/>
                          <a:pt x="14" y="8"/>
                        </a:cubicBezTo>
                        <a:cubicBezTo>
                          <a:pt x="14" y="11"/>
                          <a:pt x="9" y="13"/>
                          <a:pt x="7" y="12"/>
                        </a:cubicBezTo>
                        <a:cubicBezTo>
                          <a:pt x="7" y="12"/>
                          <a:pt x="6" y="12"/>
                          <a:pt x="5" y="13"/>
                        </a:cubicBezTo>
                        <a:cubicBezTo>
                          <a:pt x="4" y="14"/>
                          <a:pt x="3" y="15"/>
                          <a:pt x="2" y="16"/>
                        </a:cubicBezTo>
                        <a:cubicBezTo>
                          <a:pt x="2" y="16"/>
                          <a:pt x="2" y="16"/>
                          <a:pt x="1" y="16"/>
                        </a:cubicBezTo>
                        <a:cubicBezTo>
                          <a:pt x="1" y="16"/>
                          <a:pt x="1" y="16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8"/>
                          <a:pt x="2" y="19"/>
                          <a:pt x="3" y="20"/>
                        </a:cubicBezTo>
                        <a:cubicBezTo>
                          <a:pt x="4" y="22"/>
                          <a:pt x="4" y="24"/>
                          <a:pt x="6" y="25"/>
                        </a:cubicBezTo>
                        <a:cubicBezTo>
                          <a:pt x="11" y="28"/>
                          <a:pt x="15" y="32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7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1" y="36"/>
                        </a:cubicBezTo>
                        <a:cubicBezTo>
                          <a:pt x="21" y="35"/>
                          <a:pt x="21" y="35"/>
                          <a:pt x="21" y="35"/>
                        </a:cubicBezTo>
                        <a:cubicBezTo>
                          <a:pt x="21" y="35"/>
                          <a:pt x="22" y="35"/>
                          <a:pt x="22" y="34"/>
                        </a:cubicBezTo>
                        <a:cubicBezTo>
                          <a:pt x="22" y="34"/>
                          <a:pt x="22" y="34"/>
                          <a:pt x="22" y="34"/>
                        </a:cubicBezTo>
                        <a:cubicBezTo>
                          <a:pt x="22" y="34"/>
                          <a:pt x="22" y="34"/>
                          <a:pt x="22" y="34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2"/>
                        </a:cubicBezTo>
                        <a:cubicBezTo>
                          <a:pt x="23" y="32"/>
                          <a:pt x="23" y="32"/>
                          <a:pt x="24" y="32"/>
                        </a:cubicBezTo>
                        <a:cubicBezTo>
                          <a:pt x="24" y="32"/>
                          <a:pt x="24" y="32"/>
                          <a:pt x="24" y="32"/>
                        </a:cubicBezTo>
                        <a:cubicBezTo>
                          <a:pt x="24" y="32"/>
                          <a:pt x="24" y="32"/>
                          <a:pt x="24" y="32"/>
                        </a:cubicBezTo>
                        <a:cubicBezTo>
                          <a:pt x="24" y="30"/>
                          <a:pt x="25" y="28"/>
                          <a:pt x="27" y="28"/>
                        </a:cubicBezTo>
                        <a:cubicBezTo>
                          <a:pt x="28" y="28"/>
                          <a:pt x="29" y="29"/>
                          <a:pt x="30" y="29"/>
                        </a:cubicBezTo>
                        <a:cubicBezTo>
                          <a:pt x="31" y="29"/>
                          <a:pt x="31" y="29"/>
                          <a:pt x="31" y="29"/>
                        </a:cubicBezTo>
                        <a:cubicBezTo>
                          <a:pt x="32" y="29"/>
                          <a:pt x="34" y="29"/>
                          <a:pt x="35" y="28"/>
                        </a:cubicBezTo>
                        <a:cubicBezTo>
                          <a:pt x="37" y="28"/>
                          <a:pt x="38" y="27"/>
                          <a:pt x="39" y="27"/>
                        </a:cubicBezTo>
                        <a:cubicBezTo>
                          <a:pt x="43" y="27"/>
                          <a:pt x="50" y="37"/>
                          <a:pt x="50" y="40"/>
                        </a:cubicBezTo>
                        <a:cubicBezTo>
                          <a:pt x="50" y="41"/>
                          <a:pt x="50" y="41"/>
                          <a:pt x="50" y="42"/>
                        </a:cubicBezTo>
                        <a:cubicBezTo>
                          <a:pt x="50" y="42"/>
                          <a:pt x="50" y="42"/>
                          <a:pt x="50" y="42"/>
                        </a:cubicBezTo>
                        <a:cubicBezTo>
                          <a:pt x="51" y="43"/>
                          <a:pt x="51" y="43"/>
                          <a:pt x="51" y="43"/>
                        </a:cubicBezTo>
                        <a:cubicBezTo>
                          <a:pt x="51" y="43"/>
                          <a:pt x="51" y="44"/>
                          <a:pt x="51" y="44"/>
                        </a:cubicBezTo>
                        <a:cubicBezTo>
                          <a:pt x="51" y="44"/>
                          <a:pt x="51" y="44"/>
                          <a:pt x="51" y="45"/>
                        </a:cubicBezTo>
                        <a:cubicBezTo>
                          <a:pt x="51" y="45"/>
                          <a:pt x="51" y="45"/>
                          <a:pt x="51" y="45"/>
                        </a:cubicBezTo>
                        <a:cubicBezTo>
                          <a:pt x="51" y="45"/>
                          <a:pt x="51" y="45"/>
                          <a:pt x="51" y="46"/>
                        </a:cubicBezTo>
                        <a:cubicBezTo>
                          <a:pt x="51" y="46"/>
                          <a:pt x="51" y="46"/>
                          <a:pt x="51" y="46"/>
                        </a:cubicBezTo>
                        <a:cubicBezTo>
                          <a:pt x="52" y="45"/>
                          <a:pt x="53" y="45"/>
                          <a:pt x="54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79" name="Freeform 1403"/>
                  <p:cNvSpPr>
                    <a:spLocks/>
                  </p:cNvSpPr>
                  <p:nvPr/>
                </p:nvSpPr>
                <p:spPr bwMode="auto">
                  <a:xfrm>
                    <a:off x="1524" y="283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0" name="Freeform 1404"/>
                  <p:cNvSpPr>
                    <a:spLocks/>
                  </p:cNvSpPr>
                  <p:nvPr/>
                </p:nvSpPr>
                <p:spPr bwMode="auto">
                  <a:xfrm>
                    <a:off x="1521" y="2837"/>
                    <a:ext cx="0" cy="2"/>
                  </a:xfrm>
                  <a:custGeom>
                    <a:avLst/>
                    <a:gdLst>
                      <a:gd name="T0" fmla="*/ 1 h 2"/>
                      <a:gd name="T1" fmla="*/ 1 h 2"/>
                      <a:gd name="T2" fmla="*/ 2 h 2"/>
                      <a:gd name="T3" fmla="*/ 2 h 2"/>
                      <a:gd name="T4" fmla="*/ 0 h 2"/>
                      <a:gd name="T5" fmla="*/ 0 h 2"/>
                      <a:gd name="T6" fmla="*/ 1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  <a:cxn ang="0">
                        <a:pos x="0" y="T6"/>
                      </a:cxn>
                    </a:cxnLst>
                    <a:rect l="0" t="0" r="r" b="b"/>
                    <a:pathLst>
                      <a:path h="2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1" name="Freeform 1405"/>
                  <p:cNvSpPr>
                    <a:spLocks/>
                  </p:cNvSpPr>
                  <p:nvPr/>
                </p:nvSpPr>
                <p:spPr bwMode="auto">
                  <a:xfrm>
                    <a:off x="1538" y="284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2" name="Freeform 1406"/>
                  <p:cNvSpPr>
                    <a:spLocks/>
                  </p:cNvSpPr>
                  <p:nvPr/>
                </p:nvSpPr>
                <p:spPr bwMode="auto">
                  <a:xfrm>
                    <a:off x="1540" y="284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3" name="Freeform 1407"/>
                  <p:cNvSpPr>
                    <a:spLocks/>
                  </p:cNvSpPr>
                  <p:nvPr/>
                </p:nvSpPr>
                <p:spPr bwMode="auto">
                  <a:xfrm>
                    <a:off x="1522" y="283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4" name="Freeform 1408"/>
                  <p:cNvSpPr>
                    <a:spLocks/>
                  </p:cNvSpPr>
                  <p:nvPr/>
                </p:nvSpPr>
                <p:spPr bwMode="auto">
                  <a:xfrm>
                    <a:off x="1541" y="284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5" name="Freeform 1409"/>
                  <p:cNvSpPr>
                    <a:spLocks/>
                  </p:cNvSpPr>
                  <p:nvPr/>
                </p:nvSpPr>
                <p:spPr bwMode="auto">
                  <a:xfrm>
                    <a:off x="1523" y="283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6" name="Freeform 1410"/>
                  <p:cNvSpPr>
                    <a:spLocks/>
                  </p:cNvSpPr>
                  <p:nvPr/>
                </p:nvSpPr>
                <p:spPr bwMode="auto">
                  <a:xfrm>
                    <a:off x="1507" y="285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7" name="Freeform 1411"/>
                  <p:cNvSpPr>
                    <a:spLocks/>
                  </p:cNvSpPr>
                  <p:nvPr/>
                </p:nvSpPr>
                <p:spPr bwMode="auto">
                  <a:xfrm>
                    <a:off x="1520" y="283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8" name="Freeform 1412"/>
                  <p:cNvSpPr>
                    <a:spLocks/>
                  </p:cNvSpPr>
                  <p:nvPr/>
                </p:nvSpPr>
                <p:spPr bwMode="auto">
                  <a:xfrm>
                    <a:off x="1519" y="284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89" name="Oval 1413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2842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0" name="Freeform 1414"/>
                  <p:cNvSpPr>
                    <a:spLocks/>
                  </p:cNvSpPr>
                  <p:nvPr/>
                </p:nvSpPr>
                <p:spPr bwMode="auto">
                  <a:xfrm>
                    <a:off x="1521" y="28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1" name="Freeform 1415"/>
                  <p:cNvSpPr>
                    <a:spLocks/>
                  </p:cNvSpPr>
                  <p:nvPr/>
                </p:nvSpPr>
                <p:spPr bwMode="auto">
                  <a:xfrm>
                    <a:off x="1578" y="28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2" name="Freeform 1416"/>
                  <p:cNvSpPr>
                    <a:spLocks/>
                  </p:cNvSpPr>
                  <p:nvPr/>
                </p:nvSpPr>
                <p:spPr bwMode="auto">
                  <a:xfrm>
                    <a:off x="1578" y="286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3" name="Freeform 1417"/>
                  <p:cNvSpPr>
                    <a:spLocks/>
                  </p:cNvSpPr>
                  <p:nvPr/>
                </p:nvSpPr>
                <p:spPr bwMode="auto">
                  <a:xfrm>
                    <a:off x="1578" y="286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4" name="Freeform 1418"/>
                  <p:cNvSpPr>
                    <a:spLocks/>
                  </p:cNvSpPr>
                  <p:nvPr/>
                </p:nvSpPr>
                <p:spPr bwMode="auto">
                  <a:xfrm>
                    <a:off x="1578" y="286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5" name="Freeform 1419"/>
                  <p:cNvSpPr>
                    <a:spLocks/>
                  </p:cNvSpPr>
                  <p:nvPr/>
                </p:nvSpPr>
                <p:spPr bwMode="auto">
                  <a:xfrm>
                    <a:off x="1578" y="286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6" name="Freeform 1420"/>
                  <p:cNvSpPr>
                    <a:spLocks/>
                  </p:cNvSpPr>
                  <p:nvPr/>
                </p:nvSpPr>
                <p:spPr bwMode="auto">
                  <a:xfrm>
                    <a:off x="1578" y="286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7" name="Freeform 1421"/>
                  <p:cNvSpPr>
                    <a:spLocks/>
                  </p:cNvSpPr>
                  <p:nvPr/>
                </p:nvSpPr>
                <p:spPr bwMode="auto">
                  <a:xfrm>
                    <a:off x="1579" y="28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8" name="Freeform 1422"/>
                  <p:cNvSpPr>
                    <a:spLocks/>
                  </p:cNvSpPr>
                  <p:nvPr/>
                </p:nvSpPr>
                <p:spPr bwMode="auto">
                  <a:xfrm>
                    <a:off x="1577" y="2889"/>
                    <a:ext cx="2" cy="2"/>
                  </a:xfrm>
                  <a:custGeom>
                    <a:avLst/>
                    <a:gdLst>
                      <a:gd name="T0" fmla="*/ 1 w 2"/>
                      <a:gd name="T1" fmla="*/ 1 h 2"/>
                      <a:gd name="T2" fmla="*/ 2 w 2"/>
                      <a:gd name="T3" fmla="*/ 0 h 2"/>
                      <a:gd name="T4" fmla="*/ 1 w 2"/>
                      <a:gd name="T5" fmla="*/ 1 h 2"/>
                      <a:gd name="T6" fmla="*/ 0 w 2"/>
                      <a:gd name="T7" fmla="*/ 2 h 2"/>
                      <a:gd name="T8" fmla="*/ 0 w 2"/>
                      <a:gd name="T9" fmla="*/ 2 h 2"/>
                      <a:gd name="T10" fmla="*/ 1 w 2"/>
                      <a:gd name="T11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2">
                        <a:moveTo>
                          <a:pt x="1" y="1"/>
                        </a:move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99" name="Freeform 1423"/>
                  <p:cNvSpPr>
                    <a:spLocks/>
                  </p:cNvSpPr>
                  <p:nvPr/>
                </p:nvSpPr>
                <p:spPr bwMode="auto">
                  <a:xfrm>
                    <a:off x="1545" y="2884"/>
                    <a:ext cx="41" cy="39"/>
                  </a:xfrm>
                  <a:custGeom>
                    <a:avLst/>
                    <a:gdLst>
                      <a:gd name="T0" fmla="*/ 30 w 43"/>
                      <a:gd name="T1" fmla="*/ 10 h 41"/>
                      <a:gd name="T2" fmla="*/ 29 w 43"/>
                      <a:gd name="T3" fmla="*/ 12 h 41"/>
                      <a:gd name="T4" fmla="*/ 25 w 43"/>
                      <a:gd name="T5" fmla="*/ 14 h 41"/>
                      <a:gd name="T6" fmla="*/ 21 w 43"/>
                      <a:gd name="T7" fmla="*/ 12 h 41"/>
                      <a:gd name="T8" fmla="*/ 20 w 43"/>
                      <a:gd name="T9" fmla="*/ 7 h 41"/>
                      <a:gd name="T10" fmla="*/ 18 w 43"/>
                      <a:gd name="T11" fmla="*/ 0 h 41"/>
                      <a:gd name="T12" fmla="*/ 17 w 43"/>
                      <a:gd name="T13" fmla="*/ 0 h 41"/>
                      <a:gd name="T14" fmla="*/ 16 w 43"/>
                      <a:gd name="T15" fmla="*/ 0 h 41"/>
                      <a:gd name="T16" fmla="*/ 15 w 43"/>
                      <a:gd name="T17" fmla="*/ 0 h 41"/>
                      <a:gd name="T18" fmla="*/ 15 w 43"/>
                      <a:gd name="T19" fmla="*/ 0 h 41"/>
                      <a:gd name="T20" fmla="*/ 14 w 43"/>
                      <a:gd name="T21" fmla="*/ 0 h 41"/>
                      <a:gd name="T22" fmla="*/ 13 w 43"/>
                      <a:gd name="T23" fmla="*/ 0 h 41"/>
                      <a:gd name="T24" fmla="*/ 12 w 43"/>
                      <a:gd name="T25" fmla="*/ 1 h 41"/>
                      <a:gd name="T26" fmla="*/ 12 w 43"/>
                      <a:gd name="T27" fmla="*/ 3 h 41"/>
                      <a:gd name="T28" fmla="*/ 11 w 43"/>
                      <a:gd name="T29" fmla="*/ 4 h 41"/>
                      <a:gd name="T30" fmla="*/ 11 w 43"/>
                      <a:gd name="T31" fmla="*/ 5 h 41"/>
                      <a:gd name="T32" fmla="*/ 7 w 43"/>
                      <a:gd name="T33" fmla="*/ 10 h 41"/>
                      <a:gd name="T34" fmla="*/ 4 w 43"/>
                      <a:gd name="T35" fmla="*/ 12 h 41"/>
                      <a:gd name="T36" fmla="*/ 1 w 43"/>
                      <a:gd name="T37" fmla="*/ 14 h 41"/>
                      <a:gd name="T38" fmla="*/ 1 w 43"/>
                      <a:gd name="T39" fmla="*/ 14 h 41"/>
                      <a:gd name="T40" fmla="*/ 1 w 43"/>
                      <a:gd name="T41" fmla="*/ 14 h 41"/>
                      <a:gd name="T42" fmla="*/ 1 w 43"/>
                      <a:gd name="T43" fmla="*/ 14 h 41"/>
                      <a:gd name="T44" fmla="*/ 1 w 43"/>
                      <a:gd name="T45" fmla="*/ 14 h 41"/>
                      <a:gd name="T46" fmla="*/ 0 w 43"/>
                      <a:gd name="T47" fmla="*/ 15 h 41"/>
                      <a:gd name="T48" fmla="*/ 13 w 43"/>
                      <a:gd name="T49" fmla="*/ 24 h 41"/>
                      <a:gd name="T50" fmla="*/ 39 w 43"/>
                      <a:gd name="T51" fmla="*/ 40 h 41"/>
                      <a:gd name="T52" fmla="*/ 40 w 43"/>
                      <a:gd name="T53" fmla="*/ 41 h 41"/>
                      <a:gd name="T54" fmla="*/ 40 w 43"/>
                      <a:gd name="T55" fmla="*/ 40 h 41"/>
                      <a:gd name="T56" fmla="*/ 40 w 43"/>
                      <a:gd name="T57" fmla="*/ 39 h 41"/>
                      <a:gd name="T58" fmla="*/ 40 w 43"/>
                      <a:gd name="T59" fmla="*/ 38 h 41"/>
                      <a:gd name="T60" fmla="*/ 41 w 43"/>
                      <a:gd name="T61" fmla="*/ 38 h 41"/>
                      <a:gd name="T62" fmla="*/ 41 w 43"/>
                      <a:gd name="T63" fmla="*/ 37 h 41"/>
                      <a:gd name="T64" fmla="*/ 41 w 43"/>
                      <a:gd name="T65" fmla="*/ 36 h 41"/>
                      <a:gd name="T66" fmla="*/ 42 w 43"/>
                      <a:gd name="T67" fmla="*/ 35 h 41"/>
                      <a:gd name="T68" fmla="*/ 43 w 43"/>
                      <a:gd name="T69" fmla="*/ 32 h 41"/>
                      <a:gd name="T70" fmla="*/ 37 w 43"/>
                      <a:gd name="T71" fmla="*/ 27 h 41"/>
                      <a:gd name="T72" fmla="*/ 35 w 43"/>
                      <a:gd name="T73" fmla="*/ 25 h 41"/>
                      <a:gd name="T74" fmla="*/ 32 w 43"/>
                      <a:gd name="T75" fmla="*/ 24 h 41"/>
                      <a:gd name="T76" fmla="*/ 30 w 43"/>
                      <a:gd name="T77" fmla="*/ 22 h 41"/>
                      <a:gd name="T78" fmla="*/ 30 w 43"/>
                      <a:gd name="T79" fmla="*/ 21 h 41"/>
                      <a:gd name="T80" fmla="*/ 31 w 43"/>
                      <a:gd name="T81" fmla="*/ 19 h 41"/>
                      <a:gd name="T82" fmla="*/ 31 w 43"/>
                      <a:gd name="T83" fmla="*/ 12 h 41"/>
                      <a:gd name="T84" fmla="*/ 31 w 43"/>
                      <a:gd name="T85" fmla="*/ 10 h 41"/>
                      <a:gd name="T86" fmla="*/ 30 w 43"/>
                      <a:gd name="T87" fmla="*/ 1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3" h="41">
                        <a:moveTo>
                          <a:pt x="30" y="10"/>
                        </a:moveTo>
                        <a:cubicBezTo>
                          <a:pt x="30" y="10"/>
                          <a:pt x="29" y="11"/>
                          <a:pt x="29" y="12"/>
                        </a:cubicBezTo>
                        <a:cubicBezTo>
                          <a:pt x="28" y="13"/>
                          <a:pt x="27" y="14"/>
                          <a:pt x="25" y="14"/>
                        </a:cubicBezTo>
                        <a:cubicBezTo>
                          <a:pt x="24" y="14"/>
                          <a:pt x="22" y="13"/>
                          <a:pt x="21" y="12"/>
                        </a:cubicBezTo>
                        <a:cubicBezTo>
                          <a:pt x="20" y="11"/>
                          <a:pt x="19" y="9"/>
                          <a:pt x="20" y="7"/>
                        </a:cubicBezTo>
                        <a:cubicBezTo>
                          <a:pt x="20" y="4"/>
                          <a:pt x="19" y="1"/>
                          <a:pt x="18" y="0"/>
                        </a:cubicBezTo>
                        <a:cubicBezTo>
                          <a:pt x="18" y="0"/>
                          <a:pt x="17" y="0"/>
                          <a:pt x="17" y="0"/>
                        </a:cubicBezTo>
                        <a:cubicBezTo>
                          <a:pt x="17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2" y="4"/>
                          <a:pt x="11" y="4"/>
                          <a:pt x="11" y="4"/>
                        </a:cubicBez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1" y="7"/>
                          <a:pt x="9" y="8"/>
                          <a:pt x="7" y="10"/>
                        </a:cubicBezTo>
                        <a:cubicBezTo>
                          <a:pt x="6" y="11"/>
                          <a:pt x="5" y="11"/>
                          <a:pt x="4" y="12"/>
                        </a:cubicBezTo>
                        <a:cubicBezTo>
                          <a:pt x="3" y="13"/>
                          <a:pt x="2" y="13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5"/>
                          <a:pt x="0" y="15"/>
                          <a:pt x="0" y="15"/>
                        </a:cubicBezTo>
                        <a:cubicBezTo>
                          <a:pt x="5" y="18"/>
                          <a:pt x="9" y="21"/>
                          <a:pt x="13" y="24"/>
                        </a:cubicBezTo>
                        <a:cubicBezTo>
                          <a:pt x="22" y="31"/>
                          <a:pt x="34" y="38"/>
                          <a:pt x="39" y="40"/>
                        </a:cubicBezTo>
                        <a:cubicBezTo>
                          <a:pt x="39" y="40"/>
                          <a:pt x="40" y="40"/>
                          <a:pt x="40" y="41"/>
                        </a:cubicBezTo>
                        <a:cubicBezTo>
                          <a:pt x="40" y="40"/>
                          <a:pt x="40" y="40"/>
                          <a:pt x="40" y="40"/>
                        </a:cubicBezTo>
                        <a:cubicBezTo>
                          <a:pt x="40" y="40"/>
                          <a:pt x="40" y="40"/>
                          <a:pt x="40" y="39"/>
                        </a:cubicBezTo>
                        <a:cubicBezTo>
                          <a:pt x="40" y="39"/>
                          <a:pt x="40" y="39"/>
                          <a:pt x="40" y="38"/>
                        </a:cubicBezTo>
                        <a:cubicBezTo>
                          <a:pt x="41" y="38"/>
                          <a:pt x="41" y="38"/>
                          <a:pt x="41" y="38"/>
                        </a:cubicBezTo>
                        <a:cubicBezTo>
                          <a:pt x="41" y="37"/>
                          <a:pt x="41" y="37"/>
                          <a:pt x="41" y="37"/>
                        </a:cubicBezTo>
                        <a:cubicBezTo>
                          <a:pt x="41" y="37"/>
                          <a:pt x="41" y="36"/>
                          <a:pt x="41" y="36"/>
                        </a:cubicBezTo>
                        <a:cubicBezTo>
                          <a:pt x="41" y="36"/>
                          <a:pt x="41" y="36"/>
                          <a:pt x="42" y="35"/>
                        </a:cubicBezTo>
                        <a:cubicBezTo>
                          <a:pt x="42" y="34"/>
                          <a:pt x="42" y="33"/>
                          <a:pt x="43" y="32"/>
                        </a:cubicBezTo>
                        <a:cubicBezTo>
                          <a:pt x="43" y="30"/>
                          <a:pt x="39" y="28"/>
                          <a:pt x="37" y="27"/>
                        </a:cubicBezTo>
                        <a:cubicBezTo>
                          <a:pt x="36" y="26"/>
                          <a:pt x="35" y="26"/>
                          <a:pt x="35" y="25"/>
                        </a:cubicBezTo>
                        <a:cubicBezTo>
                          <a:pt x="34" y="25"/>
                          <a:pt x="33" y="24"/>
                          <a:pt x="32" y="24"/>
                        </a:cubicBezTo>
                        <a:cubicBezTo>
                          <a:pt x="31" y="23"/>
                          <a:pt x="30" y="23"/>
                          <a:pt x="30" y="22"/>
                        </a:cubicBezTo>
                        <a:cubicBezTo>
                          <a:pt x="30" y="22"/>
                          <a:pt x="30" y="22"/>
                          <a:pt x="30" y="21"/>
                        </a:cubicBezTo>
                        <a:cubicBezTo>
                          <a:pt x="29" y="20"/>
                          <a:pt x="31" y="19"/>
                          <a:pt x="31" y="19"/>
                        </a:cubicBezTo>
                        <a:cubicBezTo>
                          <a:pt x="31" y="18"/>
                          <a:pt x="32" y="17"/>
                          <a:pt x="31" y="12"/>
                        </a:cubicBezTo>
                        <a:cubicBezTo>
                          <a:pt x="31" y="12"/>
                          <a:pt x="31" y="11"/>
                          <a:pt x="31" y="10"/>
                        </a:cubicBezTo>
                        <a:cubicBezTo>
                          <a:pt x="31" y="10"/>
                          <a:pt x="31" y="10"/>
                          <a:pt x="3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0" name="Freeform 1424"/>
                  <p:cNvSpPr>
                    <a:spLocks/>
                  </p:cNvSpPr>
                  <p:nvPr/>
                </p:nvSpPr>
                <p:spPr bwMode="auto">
                  <a:xfrm>
                    <a:off x="1584" y="292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1" name="Freeform 1425"/>
                  <p:cNvSpPr>
                    <a:spLocks/>
                  </p:cNvSpPr>
                  <p:nvPr/>
                </p:nvSpPr>
                <p:spPr bwMode="auto">
                  <a:xfrm>
                    <a:off x="1585" y="291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2" name="Freeform 1426"/>
                  <p:cNvSpPr>
                    <a:spLocks/>
                  </p:cNvSpPr>
                  <p:nvPr/>
                </p:nvSpPr>
                <p:spPr bwMode="auto">
                  <a:xfrm>
                    <a:off x="1584" y="292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3" name="Freeform 1427"/>
                  <p:cNvSpPr>
                    <a:spLocks/>
                  </p:cNvSpPr>
                  <p:nvPr/>
                </p:nvSpPr>
                <p:spPr bwMode="auto">
                  <a:xfrm>
                    <a:off x="1562" y="288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4" name="Freeform 1428"/>
                  <p:cNvSpPr>
                    <a:spLocks/>
                  </p:cNvSpPr>
                  <p:nvPr/>
                </p:nvSpPr>
                <p:spPr bwMode="auto">
                  <a:xfrm>
                    <a:off x="1565" y="2895"/>
                    <a:ext cx="8" cy="3"/>
                  </a:xfrm>
                  <a:custGeom>
                    <a:avLst/>
                    <a:gdLst>
                      <a:gd name="T0" fmla="*/ 8 w 8"/>
                      <a:gd name="T1" fmla="*/ 0 h 3"/>
                      <a:gd name="T2" fmla="*/ 0 w 8"/>
                      <a:gd name="T3" fmla="*/ 0 h 3"/>
                      <a:gd name="T4" fmla="*/ 4 w 8"/>
                      <a:gd name="T5" fmla="*/ 2 h 3"/>
                      <a:gd name="T6" fmla="*/ 8 w 8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" h="3">
                        <a:moveTo>
                          <a:pt x="8" y="0"/>
                        </a:moveTo>
                        <a:cubicBezTo>
                          <a:pt x="6" y="3"/>
                          <a:pt x="2" y="2"/>
                          <a:pt x="0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7" y="1"/>
                          <a:pt x="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05" name="Freeform 1429"/>
                  <p:cNvSpPr>
                    <a:spLocks/>
                  </p:cNvSpPr>
                  <p:nvPr/>
                </p:nvSpPr>
                <p:spPr bwMode="auto">
                  <a:xfrm>
                    <a:off x="1559" y="288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83" name="Group 1631"/>
                <p:cNvGrpSpPr>
                  <a:grpSpLocks/>
                </p:cNvGrpSpPr>
                <p:nvPr/>
              </p:nvGrpSpPr>
              <p:grpSpPr bwMode="auto">
                <a:xfrm>
                  <a:off x="1486" y="2617"/>
                  <a:ext cx="558" cy="408"/>
                  <a:chOff x="1486" y="2617"/>
                  <a:chExt cx="558" cy="408"/>
                </a:xfrm>
                <a:grpFill/>
              </p:grpSpPr>
              <p:sp>
                <p:nvSpPr>
                  <p:cNvPr id="2906" name="Freeform 1431"/>
                  <p:cNvSpPr>
                    <a:spLocks/>
                  </p:cNvSpPr>
                  <p:nvPr/>
                </p:nvSpPr>
                <p:spPr bwMode="auto">
                  <a:xfrm>
                    <a:off x="1560" y="288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7" name="Freeform 1432"/>
                  <p:cNvSpPr>
                    <a:spLocks/>
                  </p:cNvSpPr>
                  <p:nvPr/>
                </p:nvSpPr>
                <p:spPr bwMode="auto">
                  <a:xfrm>
                    <a:off x="1557" y="288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8" name="Freeform 1433"/>
                  <p:cNvSpPr>
                    <a:spLocks/>
                  </p:cNvSpPr>
                  <p:nvPr/>
                </p:nvSpPr>
                <p:spPr bwMode="auto">
                  <a:xfrm>
                    <a:off x="1526" y="2867"/>
                    <a:ext cx="27" cy="29"/>
                  </a:xfrm>
                  <a:custGeom>
                    <a:avLst/>
                    <a:gdLst>
                      <a:gd name="T0" fmla="*/ 27 w 28"/>
                      <a:gd name="T1" fmla="*/ 15 h 31"/>
                      <a:gd name="T2" fmla="*/ 26 w 28"/>
                      <a:gd name="T3" fmla="*/ 9 h 31"/>
                      <a:gd name="T4" fmla="*/ 19 w 28"/>
                      <a:gd name="T5" fmla="*/ 0 h 31"/>
                      <a:gd name="T6" fmla="*/ 16 w 28"/>
                      <a:gd name="T7" fmla="*/ 1 h 31"/>
                      <a:gd name="T8" fmla="*/ 11 w 28"/>
                      <a:gd name="T9" fmla="*/ 2 h 31"/>
                      <a:gd name="T10" fmla="*/ 9 w 28"/>
                      <a:gd name="T11" fmla="*/ 2 h 31"/>
                      <a:gd name="T12" fmla="*/ 8 w 28"/>
                      <a:gd name="T13" fmla="*/ 1 h 31"/>
                      <a:gd name="T14" fmla="*/ 7 w 28"/>
                      <a:gd name="T15" fmla="*/ 2 h 31"/>
                      <a:gd name="T16" fmla="*/ 7 w 28"/>
                      <a:gd name="T17" fmla="*/ 2 h 31"/>
                      <a:gd name="T18" fmla="*/ 7 w 28"/>
                      <a:gd name="T19" fmla="*/ 3 h 31"/>
                      <a:gd name="T20" fmla="*/ 7 w 28"/>
                      <a:gd name="T21" fmla="*/ 3 h 31"/>
                      <a:gd name="T22" fmla="*/ 6 w 28"/>
                      <a:gd name="T23" fmla="*/ 4 h 31"/>
                      <a:gd name="T24" fmla="*/ 6 w 28"/>
                      <a:gd name="T25" fmla="*/ 5 h 31"/>
                      <a:gd name="T26" fmla="*/ 6 w 28"/>
                      <a:gd name="T27" fmla="*/ 5 h 31"/>
                      <a:gd name="T28" fmla="*/ 5 w 28"/>
                      <a:gd name="T29" fmla="*/ 6 h 31"/>
                      <a:gd name="T30" fmla="*/ 4 w 28"/>
                      <a:gd name="T31" fmla="*/ 6 h 31"/>
                      <a:gd name="T32" fmla="*/ 4 w 28"/>
                      <a:gd name="T33" fmla="*/ 7 h 31"/>
                      <a:gd name="T34" fmla="*/ 3 w 28"/>
                      <a:gd name="T35" fmla="*/ 8 h 31"/>
                      <a:gd name="T36" fmla="*/ 2 w 28"/>
                      <a:gd name="T37" fmla="*/ 8 h 31"/>
                      <a:gd name="T38" fmla="*/ 2 w 28"/>
                      <a:gd name="T39" fmla="*/ 9 h 31"/>
                      <a:gd name="T40" fmla="*/ 1 w 28"/>
                      <a:gd name="T41" fmla="*/ 10 h 31"/>
                      <a:gd name="T42" fmla="*/ 0 w 28"/>
                      <a:gd name="T43" fmla="*/ 10 h 31"/>
                      <a:gd name="T44" fmla="*/ 1 w 28"/>
                      <a:gd name="T45" fmla="*/ 13 h 31"/>
                      <a:gd name="T46" fmla="*/ 9 w 28"/>
                      <a:gd name="T47" fmla="*/ 26 h 31"/>
                      <a:gd name="T48" fmla="*/ 10 w 28"/>
                      <a:gd name="T49" fmla="*/ 26 h 31"/>
                      <a:gd name="T50" fmla="*/ 17 w 28"/>
                      <a:gd name="T51" fmla="*/ 31 h 31"/>
                      <a:gd name="T52" fmla="*/ 17 w 28"/>
                      <a:gd name="T53" fmla="*/ 31 h 31"/>
                      <a:gd name="T54" fmla="*/ 18 w 28"/>
                      <a:gd name="T55" fmla="*/ 30 h 31"/>
                      <a:gd name="T56" fmla="*/ 18 w 28"/>
                      <a:gd name="T57" fmla="*/ 30 h 31"/>
                      <a:gd name="T58" fmla="*/ 18 w 28"/>
                      <a:gd name="T59" fmla="*/ 29 h 31"/>
                      <a:gd name="T60" fmla="*/ 18 w 28"/>
                      <a:gd name="T61" fmla="*/ 29 h 31"/>
                      <a:gd name="T62" fmla="*/ 19 w 28"/>
                      <a:gd name="T63" fmla="*/ 29 h 31"/>
                      <a:gd name="T64" fmla="*/ 22 w 28"/>
                      <a:gd name="T65" fmla="*/ 26 h 31"/>
                      <a:gd name="T66" fmla="*/ 27 w 28"/>
                      <a:gd name="T67" fmla="*/ 22 h 31"/>
                      <a:gd name="T68" fmla="*/ 28 w 28"/>
                      <a:gd name="T69" fmla="*/ 20 h 31"/>
                      <a:gd name="T70" fmla="*/ 28 w 28"/>
                      <a:gd name="T71" fmla="*/ 19 h 31"/>
                      <a:gd name="T72" fmla="*/ 28 w 28"/>
                      <a:gd name="T73" fmla="*/ 19 h 31"/>
                      <a:gd name="T74" fmla="*/ 28 w 28"/>
                      <a:gd name="T75" fmla="*/ 18 h 31"/>
                      <a:gd name="T76" fmla="*/ 28 w 28"/>
                      <a:gd name="T77" fmla="*/ 17 h 31"/>
                      <a:gd name="T78" fmla="*/ 27 w 28"/>
                      <a:gd name="T79" fmla="*/ 1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8" h="31">
                        <a:moveTo>
                          <a:pt x="27" y="15"/>
                        </a:moveTo>
                        <a:cubicBezTo>
                          <a:pt x="27" y="13"/>
                          <a:pt x="26" y="11"/>
                          <a:pt x="26" y="9"/>
                        </a:cubicBezTo>
                        <a:cubicBezTo>
                          <a:pt x="26" y="7"/>
                          <a:pt x="21" y="1"/>
                          <a:pt x="19" y="0"/>
                        </a:cubicBezTo>
                        <a:cubicBezTo>
                          <a:pt x="19" y="0"/>
                          <a:pt x="18" y="1"/>
                          <a:pt x="16" y="1"/>
                        </a:cubicBezTo>
                        <a:cubicBezTo>
                          <a:pt x="15" y="2"/>
                          <a:pt x="13" y="2"/>
                          <a:pt x="11" y="2"/>
                        </a:cubicBezTo>
                        <a:cubicBezTo>
                          <a:pt x="10" y="2"/>
                          <a:pt x="10" y="2"/>
                          <a:pt x="9" y="2"/>
                        </a:cubicBezTo>
                        <a:cubicBezTo>
                          <a:pt x="9" y="1"/>
                          <a:pt x="8" y="1"/>
                          <a:pt x="8" y="1"/>
                        </a:cubicBezTo>
                        <a:cubicBezTo>
                          <a:pt x="8" y="2"/>
                          <a:pt x="8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5" y="5"/>
                          <a:pt x="5" y="5"/>
                          <a:pt x="5" y="6"/>
                        </a:cubicBezTo>
                        <a:cubicBezTo>
                          <a:pt x="5" y="6"/>
                          <a:pt x="5" y="6"/>
                          <a:pt x="4" y="6"/>
                        </a:cubicBezTo>
                        <a:cubicBezTo>
                          <a:pt x="4" y="6"/>
                          <a:pt x="4" y="7"/>
                          <a:pt x="4" y="7"/>
                        </a:cubicBezTo>
                        <a:cubicBezTo>
                          <a:pt x="4" y="7"/>
                          <a:pt x="3" y="7"/>
                          <a:pt x="3" y="8"/>
                        </a:cubicBezTo>
                        <a:cubicBezTo>
                          <a:pt x="3" y="8"/>
                          <a:pt x="3" y="8"/>
                          <a:pt x="2" y="8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10"/>
                          <a:pt x="1" y="10"/>
                        </a:cubicBezTo>
                        <a:cubicBezTo>
                          <a:pt x="1" y="10"/>
                          <a:pt x="1" y="10"/>
                          <a:pt x="0" y="10"/>
                        </a:cubicBezTo>
                        <a:cubicBezTo>
                          <a:pt x="1" y="11"/>
                          <a:pt x="1" y="12"/>
                          <a:pt x="1" y="13"/>
                        </a:cubicBezTo>
                        <a:cubicBezTo>
                          <a:pt x="4" y="21"/>
                          <a:pt x="6" y="23"/>
                          <a:pt x="9" y="26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1" y="28"/>
                          <a:pt x="14" y="29"/>
                          <a:pt x="17" y="31"/>
                        </a:cubicBezTo>
                        <a:cubicBezTo>
                          <a:pt x="17" y="31"/>
                          <a:pt x="17" y="31"/>
                          <a:pt x="17" y="31"/>
                        </a:cubicBezTo>
                        <a:cubicBezTo>
                          <a:pt x="17" y="31"/>
                          <a:pt x="17" y="30"/>
                          <a:pt x="18" y="30"/>
                        </a:cubicBezTo>
                        <a:cubicBezTo>
                          <a:pt x="18" y="30"/>
                          <a:pt x="18" y="30"/>
                          <a:pt x="18" y="30"/>
                        </a:cubicBezTo>
                        <a:cubicBezTo>
                          <a:pt x="18" y="29"/>
                          <a:pt x="18" y="29"/>
                          <a:pt x="18" y="29"/>
                        </a:cubicBezTo>
                        <a:cubicBezTo>
                          <a:pt x="18" y="29"/>
                          <a:pt x="18" y="29"/>
                          <a:pt x="18" y="29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20" y="28"/>
                          <a:pt x="21" y="27"/>
                          <a:pt x="22" y="26"/>
                        </a:cubicBezTo>
                        <a:cubicBezTo>
                          <a:pt x="23" y="25"/>
                          <a:pt x="27" y="23"/>
                          <a:pt x="27" y="22"/>
                        </a:cubicBezTo>
                        <a:cubicBezTo>
                          <a:pt x="27" y="22"/>
                          <a:pt x="28" y="21"/>
                          <a:pt x="28" y="20"/>
                        </a:cubicBezTo>
                        <a:cubicBezTo>
                          <a:pt x="28" y="20"/>
                          <a:pt x="28" y="19"/>
                          <a:pt x="28" y="19"/>
                        </a:cubicBezTo>
                        <a:cubicBezTo>
                          <a:pt x="28" y="19"/>
                          <a:pt x="28" y="19"/>
                          <a:pt x="28" y="19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7"/>
                          <a:pt x="28" y="17"/>
                          <a:pt x="28" y="17"/>
                        </a:cubicBezTo>
                        <a:cubicBezTo>
                          <a:pt x="28" y="17"/>
                          <a:pt x="28" y="16"/>
                          <a:pt x="27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9" name="Freeform 1434"/>
                  <p:cNvSpPr>
                    <a:spLocks/>
                  </p:cNvSpPr>
                  <p:nvPr/>
                </p:nvSpPr>
                <p:spPr bwMode="auto">
                  <a:xfrm>
                    <a:off x="1532" y="2871"/>
                    <a:ext cx="0" cy="0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0" name="Freeform 1435"/>
                  <p:cNvSpPr>
                    <a:spLocks/>
                  </p:cNvSpPr>
                  <p:nvPr/>
                </p:nvSpPr>
                <p:spPr bwMode="auto">
                  <a:xfrm>
                    <a:off x="1533" y="28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1" name="Freeform 1436"/>
                  <p:cNvSpPr>
                    <a:spLocks/>
                  </p:cNvSpPr>
                  <p:nvPr/>
                </p:nvSpPr>
                <p:spPr bwMode="auto">
                  <a:xfrm>
                    <a:off x="1533" y="287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2" name="Freeform 1437"/>
                  <p:cNvSpPr>
                    <a:spLocks/>
                  </p:cNvSpPr>
                  <p:nvPr/>
                </p:nvSpPr>
                <p:spPr bwMode="auto">
                  <a:xfrm>
                    <a:off x="1531" y="287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3" name="Freeform 1438"/>
                  <p:cNvSpPr>
                    <a:spLocks/>
                  </p:cNvSpPr>
                  <p:nvPr/>
                </p:nvSpPr>
                <p:spPr bwMode="auto">
                  <a:xfrm>
                    <a:off x="1552" y="2881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4" name="Freeform 1439"/>
                  <p:cNvSpPr>
                    <a:spLocks/>
                  </p:cNvSpPr>
                  <p:nvPr/>
                </p:nvSpPr>
                <p:spPr bwMode="auto">
                  <a:xfrm>
                    <a:off x="1527" y="287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5" name="Freeform 1440"/>
                  <p:cNvSpPr>
                    <a:spLocks/>
                  </p:cNvSpPr>
                  <p:nvPr/>
                </p:nvSpPr>
                <p:spPr bwMode="auto">
                  <a:xfrm>
                    <a:off x="1530" y="287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6" name="Freeform 1441"/>
                  <p:cNvSpPr>
                    <a:spLocks/>
                  </p:cNvSpPr>
                  <p:nvPr/>
                </p:nvSpPr>
                <p:spPr bwMode="auto">
                  <a:xfrm>
                    <a:off x="1528" y="287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7" name="Freeform 1442"/>
                  <p:cNvSpPr>
                    <a:spLocks/>
                  </p:cNvSpPr>
                  <p:nvPr/>
                </p:nvSpPr>
                <p:spPr bwMode="auto">
                  <a:xfrm>
                    <a:off x="1552" y="2885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1 h 3"/>
                      <a:gd name="T4" fmla="*/ 1 w 1"/>
                      <a:gd name="T5" fmla="*/ 0 h 3"/>
                      <a:gd name="T6" fmla="*/ 1 w 1"/>
                      <a:gd name="T7" fmla="*/ 1 h 3"/>
                      <a:gd name="T8" fmla="*/ 0 w 1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cubicBezTo>
                          <a:pt x="0" y="3"/>
                          <a:pt x="1" y="2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8" name="Freeform 1443"/>
                  <p:cNvSpPr>
                    <a:spLocks/>
                  </p:cNvSpPr>
                  <p:nvPr/>
                </p:nvSpPr>
                <p:spPr bwMode="auto">
                  <a:xfrm>
                    <a:off x="1542" y="289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9" name="Freeform 1444"/>
                  <p:cNvSpPr>
                    <a:spLocks/>
                  </p:cNvSpPr>
                  <p:nvPr/>
                </p:nvSpPr>
                <p:spPr bwMode="auto">
                  <a:xfrm>
                    <a:off x="1553" y="288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0" name="Freeform 1445"/>
                  <p:cNvSpPr>
                    <a:spLocks/>
                  </p:cNvSpPr>
                  <p:nvPr/>
                </p:nvSpPr>
                <p:spPr bwMode="auto">
                  <a:xfrm>
                    <a:off x="1543" y="28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1" name="Freeform 1446"/>
                  <p:cNvSpPr>
                    <a:spLocks/>
                  </p:cNvSpPr>
                  <p:nvPr/>
                </p:nvSpPr>
                <p:spPr bwMode="auto">
                  <a:xfrm>
                    <a:off x="1543" y="289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2" name="Freeform 1447"/>
                  <p:cNvSpPr>
                    <a:spLocks/>
                  </p:cNvSpPr>
                  <p:nvPr/>
                </p:nvSpPr>
                <p:spPr bwMode="auto">
                  <a:xfrm>
                    <a:off x="1486" y="2667"/>
                    <a:ext cx="86" cy="70"/>
                  </a:xfrm>
                  <a:custGeom>
                    <a:avLst/>
                    <a:gdLst>
                      <a:gd name="T0" fmla="*/ 89 w 90"/>
                      <a:gd name="T1" fmla="*/ 2 h 73"/>
                      <a:gd name="T2" fmla="*/ 84 w 90"/>
                      <a:gd name="T3" fmla="*/ 0 h 73"/>
                      <a:gd name="T4" fmla="*/ 43 w 90"/>
                      <a:gd name="T5" fmla="*/ 0 h 73"/>
                      <a:gd name="T6" fmla="*/ 38 w 90"/>
                      <a:gd name="T7" fmla="*/ 9 h 73"/>
                      <a:gd name="T8" fmla="*/ 31 w 90"/>
                      <a:gd name="T9" fmla="*/ 18 h 73"/>
                      <a:gd name="T10" fmla="*/ 23 w 90"/>
                      <a:gd name="T11" fmla="*/ 29 h 73"/>
                      <a:gd name="T12" fmla="*/ 14 w 90"/>
                      <a:gd name="T13" fmla="*/ 46 h 73"/>
                      <a:gd name="T14" fmla="*/ 3 w 90"/>
                      <a:gd name="T15" fmla="*/ 65 h 73"/>
                      <a:gd name="T16" fmla="*/ 0 w 90"/>
                      <a:gd name="T17" fmla="*/ 73 h 73"/>
                      <a:gd name="T18" fmla="*/ 40 w 90"/>
                      <a:gd name="T19" fmla="*/ 73 h 73"/>
                      <a:gd name="T20" fmla="*/ 40 w 90"/>
                      <a:gd name="T21" fmla="*/ 57 h 73"/>
                      <a:gd name="T22" fmla="*/ 47 w 90"/>
                      <a:gd name="T23" fmla="*/ 51 h 73"/>
                      <a:gd name="T24" fmla="*/ 52 w 90"/>
                      <a:gd name="T25" fmla="*/ 49 h 73"/>
                      <a:gd name="T26" fmla="*/ 52 w 90"/>
                      <a:gd name="T27" fmla="*/ 17 h 73"/>
                      <a:gd name="T28" fmla="*/ 54 w 90"/>
                      <a:gd name="T29" fmla="*/ 17 h 73"/>
                      <a:gd name="T30" fmla="*/ 81 w 90"/>
                      <a:gd name="T31" fmla="*/ 17 h 73"/>
                      <a:gd name="T32" fmla="*/ 90 w 90"/>
                      <a:gd name="T33" fmla="*/ 17 h 73"/>
                      <a:gd name="T34" fmla="*/ 90 w 90"/>
                      <a:gd name="T35" fmla="*/ 8 h 73"/>
                      <a:gd name="T36" fmla="*/ 90 w 90"/>
                      <a:gd name="T37" fmla="*/ 8 h 73"/>
                      <a:gd name="T38" fmla="*/ 90 w 90"/>
                      <a:gd name="T39" fmla="*/ 5 h 73"/>
                      <a:gd name="T40" fmla="*/ 90 w 90"/>
                      <a:gd name="T41" fmla="*/ 5 h 73"/>
                      <a:gd name="T42" fmla="*/ 90 w 90"/>
                      <a:gd name="T43" fmla="*/ 3 h 73"/>
                      <a:gd name="T44" fmla="*/ 90 w 90"/>
                      <a:gd name="T45" fmla="*/ 3 h 73"/>
                      <a:gd name="T46" fmla="*/ 89 w 90"/>
                      <a:gd name="T47" fmla="*/ 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90" h="73">
                        <a:moveTo>
                          <a:pt x="89" y="2"/>
                        </a:moveTo>
                        <a:cubicBezTo>
                          <a:pt x="89" y="1"/>
                          <a:pt x="89" y="0"/>
                          <a:pt x="84" y="0"/>
                        </a:cubicBezTo>
                        <a:cubicBezTo>
                          <a:pt x="43" y="0"/>
                          <a:pt x="43" y="0"/>
                          <a:pt x="43" y="0"/>
                        </a:cubicBezTo>
                        <a:cubicBezTo>
                          <a:pt x="40" y="3"/>
                          <a:pt x="39" y="6"/>
                          <a:pt x="38" y="9"/>
                        </a:cubicBezTo>
                        <a:cubicBezTo>
                          <a:pt x="37" y="12"/>
                          <a:pt x="34" y="14"/>
                          <a:pt x="31" y="18"/>
                        </a:cubicBezTo>
                        <a:cubicBezTo>
                          <a:pt x="27" y="21"/>
                          <a:pt x="23" y="26"/>
                          <a:pt x="23" y="29"/>
                        </a:cubicBezTo>
                        <a:cubicBezTo>
                          <a:pt x="22" y="34"/>
                          <a:pt x="19" y="39"/>
                          <a:pt x="14" y="46"/>
                        </a:cubicBezTo>
                        <a:cubicBezTo>
                          <a:pt x="10" y="52"/>
                          <a:pt x="6" y="58"/>
                          <a:pt x="3" y="65"/>
                        </a:cubicBezTo>
                        <a:cubicBezTo>
                          <a:pt x="1" y="68"/>
                          <a:pt x="0" y="71"/>
                          <a:pt x="0" y="73"/>
                        </a:cubicBezTo>
                        <a:cubicBezTo>
                          <a:pt x="40" y="73"/>
                          <a:pt x="40" y="73"/>
                          <a:pt x="40" y="73"/>
                        </a:cubicBezTo>
                        <a:cubicBezTo>
                          <a:pt x="40" y="57"/>
                          <a:pt x="40" y="57"/>
                          <a:pt x="40" y="57"/>
                        </a:cubicBezTo>
                        <a:cubicBezTo>
                          <a:pt x="40" y="55"/>
                          <a:pt x="43" y="53"/>
                          <a:pt x="47" y="51"/>
                        </a:cubicBezTo>
                        <a:cubicBezTo>
                          <a:pt x="49" y="51"/>
                          <a:pt x="51" y="49"/>
                          <a:pt x="52" y="49"/>
                        </a:cubicBezTo>
                        <a:cubicBezTo>
                          <a:pt x="52" y="17"/>
                          <a:pt x="52" y="17"/>
                          <a:pt x="52" y="17"/>
                        </a:cubicBezTo>
                        <a:cubicBezTo>
                          <a:pt x="54" y="17"/>
                          <a:pt x="54" y="17"/>
                          <a:pt x="54" y="17"/>
                        </a:cubicBezTo>
                        <a:cubicBezTo>
                          <a:pt x="54" y="17"/>
                          <a:pt x="70" y="17"/>
                          <a:pt x="81" y="17"/>
                        </a:cubicBezTo>
                        <a:cubicBezTo>
                          <a:pt x="86" y="17"/>
                          <a:pt x="89" y="17"/>
                          <a:pt x="90" y="17"/>
                        </a:cubicBezTo>
                        <a:cubicBezTo>
                          <a:pt x="90" y="15"/>
                          <a:pt x="90" y="12"/>
                          <a:pt x="90" y="8"/>
                        </a:cubicBezTo>
                        <a:cubicBezTo>
                          <a:pt x="90" y="8"/>
                          <a:pt x="90" y="8"/>
                          <a:pt x="90" y="8"/>
                        </a:cubicBezTo>
                        <a:cubicBezTo>
                          <a:pt x="90" y="7"/>
                          <a:pt x="90" y="6"/>
                          <a:pt x="90" y="5"/>
                        </a:cubicBezTo>
                        <a:cubicBezTo>
                          <a:pt x="90" y="5"/>
                          <a:pt x="90" y="5"/>
                          <a:pt x="90" y="5"/>
                        </a:cubicBezTo>
                        <a:cubicBezTo>
                          <a:pt x="90" y="4"/>
                          <a:pt x="90" y="4"/>
                          <a:pt x="90" y="3"/>
                        </a:cubicBezTo>
                        <a:cubicBezTo>
                          <a:pt x="90" y="3"/>
                          <a:pt x="90" y="3"/>
                          <a:pt x="90" y="3"/>
                        </a:cubicBezTo>
                        <a:cubicBezTo>
                          <a:pt x="90" y="2"/>
                          <a:pt x="89" y="2"/>
                          <a:pt x="89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3" name="Freeform 1448"/>
                  <p:cNvSpPr>
                    <a:spLocks/>
                  </p:cNvSpPr>
                  <p:nvPr/>
                </p:nvSpPr>
                <p:spPr bwMode="auto">
                  <a:xfrm>
                    <a:off x="1571" y="2669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4" name="Freeform 1449"/>
                  <p:cNvSpPr>
                    <a:spLocks/>
                  </p:cNvSpPr>
                  <p:nvPr/>
                </p:nvSpPr>
                <p:spPr bwMode="auto">
                  <a:xfrm>
                    <a:off x="1486" y="2673"/>
                    <a:ext cx="121" cy="137"/>
                  </a:xfrm>
                  <a:custGeom>
                    <a:avLst/>
                    <a:gdLst>
                      <a:gd name="T0" fmla="*/ 52 w 127"/>
                      <a:gd name="T1" fmla="*/ 143 h 143"/>
                      <a:gd name="T2" fmla="*/ 53 w 127"/>
                      <a:gd name="T3" fmla="*/ 143 h 143"/>
                      <a:gd name="T4" fmla="*/ 54 w 127"/>
                      <a:gd name="T5" fmla="*/ 143 h 143"/>
                      <a:gd name="T6" fmla="*/ 54 w 127"/>
                      <a:gd name="T7" fmla="*/ 142 h 143"/>
                      <a:gd name="T8" fmla="*/ 66 w 127"/>
                      <a:gd name="T9" fmla="*/ 139 h 143"/>
                      <a:gd name="T10" fmla="*/ 67 w 127"/>
                      <a:gd name="T11" fmla="*/ 137 h 143"/>
                      <a:gd name="T12" fmla="*/ 73 w 127"/>
                      <a:gd name="T13" fmla="*/ 136 h 143"/>
                      <a:gd name="T14" fmla="*/ 82 w 127"/>
                      <a:gd name="T15" fmla="*/ 135 h 143"/>
                      <a:gd name="T16" fmla="*/ 83 w 127"/>
                      <a:gd name="T17" fmla="*/ 135 h 143"/>
                      <a:gd name="T18" fmla="*/ 101 w 127"/>
                      <a:gd name="T19" fmla="*/ 135 h 143"/>
                      <a:gd name="T20" fmla="*/ 127 w 127"/>
                      <a:gd name="T21" fmla="*/ 135 h 143"/>
                      <a:gd name="T22" fmla="*/ 124 w 127"/>
                      <a:gd name="T23" fmla="*/ 124 h 143"/>
                      <a:gd name="T24" fmla="*/ 127 w 127"/>
                      <a:gd name="T25" fmla="*/ 22 h 143"/>
                      <a:gd name="T26" fmla="*/ 96 w 127"/>
                      <a:gd name="T27" fmla="*/ 1 h 143"/>
                      <a:gd name="T28" fmla="*/ 94 w 127"/>
                      <a:gd name="T29" fmla="*/ 0 h 143"/>
                      <a:gd name="T30" fmla="*/ 94 w 127"/>
                      <a:gd name="T31" fmla="*/ 3 h 143"/>
                      <a:gd name="T32" fmla="*/ 94 w 127"/>
                      <a:gd name="T33" fmla="*/ 5 h 143"/>
                      <a:gd name="T34" fmla="*/ 94 w 127"/>
                      <a:gd name="T35" fmla="*/ 6 h 143"/>
                      <a:gd name="T36" fmla="*/ 94 w 127"/>
                      <a:gd name="T37" fmla="*/ 8 h 143"/>
                      <a:gd name="T38" fmla="*/ 94 w 127"/>
                      <a:gd name="T39" fmla="*/ 10 h 143"/>
                      <a:gd name="T40" fmla="*/ 94 w 127"/>
                      <a:gd name="T41" fmla="*/ 10 h 143"/>
                      <a:gd name="T42" fmla="*/ 94 w 127"/>
                      <a:gd name="T43" fmla="*/ 11 h 143"/>
                      <a:gd name="T44" fmla="*/ 94 w 127"/>
                      <a:gd name="T45" fmla="*/ 12 h 143"/>
                      <a:gd name="T46" fmla="*/ 94 w 127"/>
                      <a:gd name="T47" fmla="*/ 12 h 143"/>
                      <a:gd name="T48" fmla="*/ 94 w 127"/>
                      <a:gd name="T49" fmla="*/ 13 h 143"/>
                      <a:gd name="T50" fmla="*/ 93 w 127"/>
                      <a:gd name="T51" fmla="*/ 13 h 143"/>
                      <a:gd name="T52" fmla="*/ 93 w 127"/>
                      <a:gd name="T53" fmla="*/ 13 h 143"/>
                      <a:gd name="T54" fmla="*/ 93 w 127"/>
                      <a:gd name="T55" fmla="*/ 13 h 143"/>
                      <a:gd name="T56" fmla="*/ 93 w 127"/>
                      <a:gd name="T57" fmla="*/ 13 h 143"/>
                      <a:gd name="T58" fmla="*/ 58 w 127"/>
                      <a:gd name="T59" fmla="*/ 14 h 143"/>
                      <a:gd name="T60" fmla="*/ 56 w 127"/>
                      <a:gd name="T61" fmla="*/ 42 h 143"/>
                      <a:gd name="T62" fmla="*/ 44 w 127"/>
                      <a:gd name="T63" fmla="*/ 51 h 143"/>
                      <a:gd name="T64" fmla="*/ 0 w 127"/>
                      <a:gd name="T65" fmla="*/ 70 h 143"/>
                      <a:gd name="T66" fmla="*/ 5 w 127"/>
                      <a:gd name="T67" fmla="*/ 79 h 143"/>
                      <a:gd name="T68" fmla="*/ 8 w 127"/>
                      <a:gd name="T69" fmla="*/ 98 h 143"/>
                      <a:gd name="T70" fmla="*/ 4 w 127"/>
                      <a:gd name="T71" fmla="*/ 125 h 143"/>
                      <a:gd name="T72" fmla="*/ 5 w 127"/>
                      <a:gd name="T73" fmla="*/ 123 h 143"/>
                      <a:gd name="T74" fmla="*/ 7 w 127"/>
                      <a:gd name="T75" fmla="*/ 123 h 143"/>
                      <a:gd name="T76" fmla="*/ 12 w 127"/>
                      <a:gd name="T77" fmla="*/ 123 h 143"/>
                      <a:gd name="T78" fmla="*/ 18 w 127"/>
                      <a:gd name="T79" fmla="*/ 123 h 143"/>
                      <a:gd name="T80" fmla="*/ 28 w 127"/>
                      <a:gd name="T81" fmla="*/ 123 h 143"/>
                      <a:gd name="T82" fmla="*/ 38 w 127"/>
                      <a:gd name="T83" fmla="*/ 128 h 143"/>
                      <a:gd name="T84" fmla="*/ 46 w 127"/>
                      <a:gd name="T85" fmla="*/ 138 h 143"/>
                      <a:gd name="T86" fmla="*/ 50 w 127"/>
                      <a:gd name="T87" fmla="*/ 142 h 143"/>
                      <a:gd name="T88" fmla="*/ 51 w 127"/>
                      <a:gd name="T89" fmla="*/ 143 h 143"/>
                      <a:gd name="T90" fmla="*/ 51 w 127"/>
                      <a:gd name="T91" fmla="*/ 143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27" h="143">
                        <a:moveTo>
                          <a:pt x="51" y="143"/>
                        </a:moveTo>
                        <a:cubicBezTo>
                          <a:pt x="52" y="143"/>
                          <a:pt x="52" y="143"/>
                          <a:pt x="52" y="143"/>
                        </a:cubicBezTo>
                        <a:cubicBezTo>
                          <a:pt x="52" y="143"/>
                          <a:pt x="53" y="143"/>
                          <a:pt x="53" y="143"/>
                        </a:cubicBezTo>
                        <a:cubicBezTo>
                          <a:pt x="53" y="143"/>
                          <a:pt x="53" y="143"/>
                          <a:pt x="53" y="143"/>
                        </a:cubicBezTo>
                        <a:cubicBezTo>
                          <a:pt x="53" y="143"/>
                          <a:pt x="53" y="143"/>
                          <a:pt x="53" y="143"/>
                        </a:cubicBezTo>
                        <a:cubicBezTo>
                          <a:pt x="54" y="143"/>
                          <a:pt x="54" y="143"/>
                          <a:pt x="54" y="143"/>
                        </a:cubicBezTo>
                        <a:cubicBezTo>
                          <a:pt x="54" y="143"/>
                          <a:pt x="54" y="143"/>
                          <a:pt x="54" y="142"/>
                        </a:cubicBezTo>
                        <a:cubicBezTo>
                          <a:pt x="54" y="142"/>
                          <a:pt x="54" y="142"/>
                          <a:pt x="54" y="142"/>
                        </a:cubicBezTo>
                        <a:cubicBezTo>
                          <a:pt x="54" y="136"/>
                          <a:pt x="59" y="133"/>
                          <a:pt x="64" y="138"/>
                        </a:cubicBezTo>
                        <a:cubicBezTo>
                          <a:pt x="65" y="139"/>
                          <a:pt x="66" y="139"/>
                          <a:pt x="66" y="139"/>
                        </a:cubicBezTo>
                        <a:cubicBezTo>
                          <a:pt x="66" y="139"/>
                          <a:pt x="67" y="139"/>
                          <a:pt x="67" y="139"/>
                        </a:cubicBezTo>
                        <a:cubicBezTo>
                          <a:pt x="67" y="138"/>
                          <a:pt x="67" y="138"/>
                          <a:pt x="67" y="137"/>
                        </a:cubicBezTo>
                        <a:cubicBezTo>
                          <a:pt x="68" y="137"/>
                          <a:pt x="69" y="136"/>
                          <a:pt x="70" y="136"/>
                        </a:cubicBezTo>
                        <a:cubicBezTo>
                          <a:pt x="71" y="136"/>
                          <a:pt x="72" y="136"/>
                          <a:pt x="73" y="136"/>
                        </a:cubicBezTo>
                        <a:cubicBezTo>
                          <a:pt x="74" y="137"/>
                          <a:pt x="76" y="137"/>
                          <a:pt x="77" y="137"/>
                        </a:cubicBezTo>
                        <a:cubicBezTo>
                          <a:pt x="78" y="137"/>
                          <a:pt x="81" y="136"/>
                          <a:pt x="82" y="135"/>
                        </a:cubicBezTo>
                        <a:cubicBezTo>
                          <a:pt x="82" y="135"/>
                          <a:pt x="83" y="135"/>
                          <a:pt x="83" y="135"/>
                        </a:cubicBezTo>
                        <a:cubicBezTo>
                          <a:pt x="83" y="135"/>
                          <a:pt x="83" y="135"/>
                          <a:pt x="83" y="135"/>
                        </a:cubicBezTo>
                        <a:cubicBezTo>
                          <a:pt x="84" y="135"/>
                          <a:pt x="84" y="135"/>
                          <a:pt x="84" y="135"/>
                        </a:cubicBezTo>
                        <a:cubicBezTo>
                          <a:pt x="84" y="135"/>
                          <a:pt x="92" y="135"/>
                          <a:pt x="101" y="135"/>
                        </a:cubicBezTo>
                        <a:cubicBezTo>
                          <a:pt x="102" y="135"/>
                          <a:pt x="104" y="135"/>
                          <a:pt x="105" y="135"/>
                        </a:cubicBezTo>
                        <a:cubicBezTo>
                          <a:pt x="121" y="135"/>
                          <a:pt x="125" y="135"/>
                          <a:pt x="127" y="135"/>
                        </a:cubicBezTo>
                        <a:cubicBezTo>
                          <a:pt x="127" y="134"/>
                          <a:pt x="127" y="131"/>
                          <a:pt x="127" y="128"/>
                        </a:cubicBezTo>
                        <a:cubicBezTo>
                          <a:pt x="124" y="124"/>
                          <a:pt x="124" y="124"/>
                          <a:pt x="124" y="124"/>
                        </a:cubicBezTo>
                        <a:cubicBezTo>
                          <a:pt x="113" y="22"/>
                          <a:pt x="113" y="22"/>
                          <a:pt x="113" y="22"/>
                        </a:cubicBezTo>
                        <a:cubicBezTo>
                          <a:pt x="127" y="22"/>
                          <a:pt x="127" y="22"/>
                          <a:pt x="127" y="22"/>
                        </a:cubicBezTo>
                        <a:cubicBezTo>
                          <a:pt x="113" y="12"/>
                          <a:pt x="101" y="4"/>
                          <a:pt x="96" y="1"/>
                        </a:cubicBezTo>
                        <a:cubicBezTo>
                          <a:pt x="96" y="1"/>
                          <a:pt x="96" y="1"/>
                          <a:pt x="96" y="1"/>
                        </a:cubicBezTo>
                        <a:cubicBezTo>
                          <a:pt x="95" y="1"/>
                          <a:pt x="95" y="0"/>
                          <a:pt x="94" y="0"/>
                        </a:cubicBezTo>
                        <a:cubicBezTo>
                          <a:pt x="94" y="0"/>
                          <a:pt x="94" y="0"/>
                          <a:pt x="94" y="0"/>
                        </a:cubicBezTo>
                        <a:cubicBezTo>
                          <a:pt x="94" y="3"/>
                          <a:pt x="94" y="3"/>
                          <a:pt x="94" y="3"/>
                        </a:cubicBezTo>
                        <a:cubicBezTo>
                          <a:pt x="94" y="3"/>
                          <a:pt x="94" y="3"/>
                          <a:pt x="94" y="3"/>
                        </a:cubicBezTo>
                        <a:cubicBezTo>
                          <a:pt x="94" y="3"/>
                          <a:pt x="94" y="3"/>
                          <a:pt x="94" y="4"/>
                        </a:cubicBezTo>
                        <a:cubicBezTo>
                          <a:pt x="94" y="4"/>
                          <a:pt x="94" y="4"/>
                          <a:pt x="94" y="5"/>
                        </a:cubicBezTo>
                        <a:cubicBezTo>
                          <a:pt x="94" y="5"/>
                          <a:pt x="94" y="5"/>
                          <a:pt x="94" y="6"/>
                        </a:cubicBezTo>
                        <a:cubicBezTo>
                          <a:pt x="94" y="6"/>
                          <a:pt x="94" y="6"/>
                          <a:pt x="94" y="6"/>
                        </a:cubicBezTo>
                        <a:cubicBezTo>
                          <a:pt x="94" y="7"/>
                          <a:pt x="94" y="7"/>
                          <a:pt x="94" y="7"/>
                        </a:cubicBezTo>
                        <a:cubicBezTo>
                          <a:pt x="94" y="7"/>
                          <a:pt x="94" y="8"/>
                          <a:pt x="94" y="8"/>
                        </a:cubicBezTo>
                        <a:cubicBezTo>
                          <a:pt x="94" y="8"/>
                          <a:pt x="94" y="8"/>
                          <a:pt x="94" y="8"/>
                        </a:cubicBezTo>
                        <a:cubicBezTo>
                          <a:pt x="94" y="9"/>
                          <a:pt x="94" y="9"/>
                          <a:pt x="94" y="10"/>
                        </a:cubicBezTo>
                        <a:cubicBezTo>
                          <a:pt x="94" y="10"/>
                          <a:pt x="94" y="10"/>
                          <a:pt x="94" y="10"/>
                        </a:cubicBezTo>
                        <a:cubicBezTo>
                          <a:pt x="94" y="10"/>
                          <a:pt x="94" y="10"/>
                          <a:pt x="94" y="10"/>
                        </a:cubicBezTo>
                        <a:cubicBezTo>
                          <a:pt x="94" y="11"/>
                          <a:pt x="94" y="11"/>
                          <a:pt x="94" y="11"/>
                        </a:cubicBezTo>
                        <a:cubicBezTo>
                          <a:pt x="94" y="11"/>
                          <a:pt x="94" y="11"/>
                          <a:pt x="94" y="11"/>
                        </a:cubicBezTo>
                        <a:cubicBezTo>
                          <a:pt x="94" y="11"/>
                          <a:pt x="94" y="11"/>
                          <a:pt x="94" y="11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3"/>
                          <a:pt x="94" y="13"/>
                        </a:cubicBezTo>
                        <a:cubicBezTo>
                          <a:pt x="94" y="13"/>
                          <a:pt x="94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2" y="14"/>
                          <a:pt x="92" y="14"/>
                          <a:pt x="81" y="14"/>
                        </a:cubicBezTo>
                        <a:cubicBezTo>
                          <a:pt x="74" y="14"/>
                          <a:pt x="64" y="14"/>
                          <a:pt x="58" y="14"/>
                        </a:cubicBezTo>
                        <a:cubicBezTo>
                          <a:pt x="57" y="14"/>
                          <a:pt x="56" y="14"/>
                          <a:pt x="56" y="14"/>
                        </a:cubicBezTo>
                        <a:cubicBezTo>
                          <a:pt x="56" y="42"/>
                          <a:pt x="56" y="42"/>
                          <a:pt x="56" y="42"/>
                        </a:cubicBezTo>
                        <a:cubicBezTo>
                          <a:pt x="56" y="44"/>
                          <a:pt x="53" y="46"/>
                          <a:pt x="49" y="48"/>
                        </a:cubicBezTo>
                        <a:cubicBezTo>
                          <a:pt x="47" y="49"/>
                          <a:pt x="45" y="50"/>
                          <a:pt x="44" y="51"/>
                        </a:cubicBezTo>
                        <a:cubicBezTo>
                          <a:pt x="44" y="70"/>
                          <a:pt x="44" y="70"/>
                          <a:pt x="44" y="70"/>
                        </a:cubicBezTo>
                        <a:cubicBezTo>
                          <a:pt x="0" y="70"/>
                          <a:pt x="0" y="70"/>
                          <a:pt x="0" y="70"/>
                        </a:cubicBezTo>
                        <a:cubicBezTo>
                          <a:pt x="0" y="74"/>
                          <a:pt x="2" y="76"/>
                          <a:pt x="4" y="78"/>
                        </a:cubicBezTo>
                        <a:cubicBezTo>
                          <a:pt x="4" y="78"/>
                          <a:pt x="5" y="79"/>
                          <a:pt x="5" y="79"/>
                        </a:cubicBezTo>
                        <a:cubicBezTo>
                          <a:pt x="8" y="82"/>
                          <a:pt x="7" y="85"/>
                          <a:pt x="7" y="88"/>
                        </a:cubicBezTo>
                        <a:cubicBezTo>
                          <a:pt x="6" y="91"/>
                          <a:pt x="6" y="94"/>
                          <a:pt x="8" y="98"/>
                        </a:cubicBezTo>
                        <a:cubicBezTo>
                          <a:pt x="12" y="103"/>
                          <a:pt x="11" y="112"/>
                          <a:pt x="4" y="122"/>
                        </a:cubicBezTo>
                        <a:cubicBezTo>
                          <a:pt x="4" y="123"/>
                          <a:pt x="4" y="124"/>
                          <a:pt x="4" y="125"/>
                        </a:cubicBezTo>
                        <a:cubicBezTo>
                          <a:pt x="4" y="124"/>
                          <a:pt x="5" y="124"/>
                          <a:pt x="5" y="123"/>
                        </a:cubicBezTo>
                        <a:cubicBezTo>
                          <a:pt x="5" y="123"/>
                          <a:pt x="5" y="123"/>
                          <a:pt x="5" y="123"/>
                        </a:cubicBezTo>
                        <a:cubicBezTo>
                          <a:pt x="6" y="123"/>
                          <a:pt x="6" y="123"/>
                          <a:pt x="6" y="123"/>
                        </a:cubicBezTo>
                        <a:cubicBezTo>
                          <a:pt x="6" y="123"/>
                          <a:pt x="7" y="123"/>
                          <a:pt x="7" y="123"/>
                        </a:cubicBezTo>
                        <a:cubicBezTo>
                          <a:pt x="7" y="123"/>
                          <a:pt x="8" y="123"/>
                          <a:pt x="8" y="123"/>
                        </a:cubicBezTo>
                        <a:cubicBezTo>
                          <a:pt x="9" y="123"/>
                          <a:pt x="10" y="123"/>
                          <a:pt x="12" y="123"/>
                        </a:cubicBezTo>
                        <a:cubicBezTo>
                          <a:pt x="14" y="123"/>
                          <a:pt x="16" y="123"/>
                          <a:pt x="17" y="123"/>
                        </a:cubicBezTo>
                        <a:cubicBezTo>
                          <a:pt x="17" y="123"/>
                          <a:pt x="17" y="123"/>
                          <a:pt x="18" y="123"/>
                        </a:cubicBezTo>
                        <a:cubicBezTo>
                          <a:pt x="19" y="123"/>
                          <a:pt x="22" y="122"/>
                          <a:pt x="25" y="122"/>
                        </a:cubicBezTo>
                        <a:cubicBezTo>
                          <a:pt x="26" y="122"/>
                          <a:pt x="27" y="122"/>
                          <a:pt x="28" y="123"/>
                        </a:cubicBezTo>
                        <a:cubicBezTo>
                          <a:pt x="30" y="124"/>
                          <a:pt x="33" y="127"/>
                          <a:pt x="34" y="128"/>
                        </a:cubicBezTo>
                        <a:cubicBezTo>
                          <a:pt x="38" y="128"/>
                          <a:pt x="38" y="128"/>
                          <a:pt x="38" y="128"/>
                        </a:cubicBezTo>
                        <a:cubicBezTo>
                          <a:pt x="39" y="129"/>
                          <a:pt x="39" y="129"/>
                          <a:pt x="39" y="129"/>
                        </a:cubicBezTo>
                        <a:cubicBezTo>
                          <a:pt x="40" y="132"/>
                          <a:pt x="43" y="137"/>
                          <a:pt x="46" y="138"/>
                        </a:cubicBezTo>
                        <a:cubicBezTo>
                          <a:pt x="46" y="139"/>
                          <a:pt x="47" y="139"/>
                          <a:pt x="47" y="139"/>
                        </a:cubicBezTo>
                        <a:cubicBezTo>
                          <a:pt x="48" y="140"/>
                          <a:pt x="49" y="141"/>
                          <a:pt x="50" y="142"/>
                        </a:cubicBezTo>
                        <a:cubicBezTo>
                          <a:pt x="50" y="142"/>
                          <a:pt x="50" y="142"/>
                          <a:pt x="50" y="142"/>
                        </a:cubicBezTo>
                        <a:cubicBezTo>
                          <a:pt x="51" y="142"/>
                          <a:pt x="51" y="143"/>
                          <a:pt x="51" y="143"/>
                        </a:cubicBezTo>
                        <a:cubicBezTo>
                          <a:pt x="51" y="143"/>
                          <a:pt x="51" y="143"/>
                          <a:pt x="51" y="143"/>
                        </a:cubicBezTo>
                        <a:cubicBezTo>
                          <a:pt x="51" y="143"/>
                          <a:pt x="51" y="143"/>
                          <a:pt x="51" y="1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5" name="Freeform 1450"/>
                  <p:cNvSpPr>
                    <a:spLocks/>
                  </p:cNvSpPr>
                  <p:nvPr/>
                </p:nvSpPr>
                <p:spPr bwMode="auto">
                  <a:xfrm>
                    <a:off x="1576" y="2673"/>
                    <a:ext cx="0" cy="3"/>
                  </a:xfrm>
                  <a:custGeom>
                    <a:avLst/>
                    <a:gdLst>
                      <a:gd name="T0" fmla="*/ 1 h 3"/>
                      <a:gd name="T1" fmla="*/ 2 h 3"/>
                      <a:gd name="T2" fmla="*/ 3 h 3"/>
                      <a:gd name="T3" fmla="*/ 3 h 3"/>
                      <a:gd name="T4" fmla="*/ 3 h 3"/>
                      <a:gd name="T5" fmla="*/ 0 h 3"/>
                      <a:gd name="T6" fmla="*/ 0 h 3"/>
                      <a:gd name="T7" fmla="*/ 1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  <a:cxn ang="0">
                        <a:pos x="0" y="T6"/>
                      </a:cxn>
                      <a:cxn ang="0">
                        <a:pos x="0" y="T7"/>
                      </a:cxn>
                    </a:cxnLst>
                    <a:rect l="0" t="0" r="r" b="b"/>
                    <a:pathLst>
                      <a:path h="3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6" name="Freeform 1451"/>
                  <p:cNvSpPr>
                    <a:spLocks/>
                  </p:cNvSpPr>
                  <p:nvPr/>
                </p:nvSpPr>
                <p:spPr bwMode="auto">
                  <a:xfrm>
                    <a:off x="1578" y="267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7" name="Freeform 1452"/>
                  <p:cNvSpPr>
                    <a:spLocks/>
                  </p:cNvSpPr>
                  <p:nvPr/>
                </p:nvSpPr>
                <p:spPr bwMode="auto">
                  <a:xfrm>
                    <a:off x="1576" y="267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8" name="Oval 1453"/>
                  <p:cNvSpPr>
                    <a:spLocks noChangeArrowheads="1"/>
                  </p:cNvSpPr>
                  <p:nvPr/>
                </p:nvSpPr>
                <p:spPr bwMode="auto">
                  <a:xfrm>
                    <a:off x="1576" y="2673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9" name="Freeform 1454"/>
                  <p:cNvSpPr>
                    <a:spLocks/>
                  </p:cNvSpPr>
                  <p:nvPr/>
                </p:nvSpPr>
                <p:spPr bwMode="auto">
                  <a:xfrm>
                    <a:off x="1490" y="2791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0 w 1"/>
                      <a:gd name="T3" fmla="*/ 2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0" name="Freeform 1455"/>
                  <p:cNvSpPr>
                    <a:spLocks/>
                  </p:cNvSpPr>
                  <p:nvPr/>
                </p:nvSpPr>
                <p:spPr bwMode="auto">
                  <a:xfrm>
                    <a:off x="1534" y="280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1" name="Freeform 1456"/>
                  <p:cNvSpPr>
                    <a:spLocks/>
                  </p:cNvSpPr>
                  <p:nvPr/>
                </p:nvSpPr>
                <p:spPr bwMode="auto">
                  <a:xfrm>
                    <a:off x="1531" y="2806"/>
                    <a:ext cx="3" cy="3"/>
                  </a:xfrm>
                  <a:custGeom>
                    <a:avLst/>
                    <a:gdLst>
                      <a:gd name="T0" fmla="*/ 0 w 3"/>
                      <a:gd name="T1" fmla="*/ 0 h 3"/>
                      <a:gd name="T2" fmla="*/ 3 w 3"/>
                      <a:gd name="T3" fmla="*/ 3 h 3"/>
                      <a:gd name="T4" fmla="*/ 0 w 3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0" y="0"/>
                        </a:moveTo>
                        <a:cubicBezTo>
                          <a:pt x="1" y="1"/>
                          <a:pt x="2" y="2"/>
                          <a:pt x="3" y="3"/>
                        </a:cubicBezTo>
                        <a:cubicBezTo>
                          <a:pt x="2" y="2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2" name="Freeform 1457"/>
                  <p:cNvSpPr>
                    <a:spLocks/>
                  </p:cNvSpPr>
                  <p:nvPr/>
                </p:nvSpPr>
                <p:spPr bwMode="auto">
                  <a:xfrm>
                    <a:off x="1491" y="279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3" name="Freeform 1458"/>
                  <p:cNvSpPr>
                    <a:spLocks/>
                  </p:cNvSpPr>
                  <p:nvPr/>
                </p:nvSpPr>
                <p:spPr bwMode="auto">
                  <a:xfrm>
                    <a:off x="1493" y="2791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4" name="Freeform 1459"/>
                  <p:cNvSpPr>
                    <a:spLocks/>
                  </p:cNvSpPr>
                  <p:nvPr/>
                </p:nvSpPr>
                <p:spPr bwMode="auto">
                  <a:xfrm>
                    <a:off x="1494" y="2791"/>
                    <a:ext cx="3" cy="0"/>
                  </a:xfrm>
                  <a:custGeom>
                    <a:avLst/>
                    <a:gdLst>
                      <a:gd name="T0" fmla="*/ 4 w 4"/>
                      <a:gd name="T1" fmla="*/ 0 w 4"/>
                      <a:gd name="T2" fmla="*/ 4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">
                        <a:moveTo>
                          <a:pt x="4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5" name="Freeform 1460"/>
                  <p:cNvSpPr>
                    <a:spLocks/>
                  </p:cNvSpPr>
                  <p:nvPr/>
                </p:nvSpPr>
                <p:spPr bwMode="auto">
                  <a:xfrm>
                    <a:off x="1502" y="2790"/>
                    <a:ext cx="8" cy="1"/>
                  </a:xfrm>
                  <a:custGeom>
                    <a:avLst/>
                    <a:gdLst>
                      <a:gd name="T0" fmla="*/ 0 w 8"/>
                      <a:gd name="T1" fmla="*/ 1 h 1"/>
                      <a:gd name="T2" fmla="*/ 1 w 8"/>
                      <a:gd name="T3" fmla="*/ 1 h 1"/>
                      <a:gd name="T4" fmla="*/ 8 w 8"/>
                      <a:gd name="T5" fmla="*/ 0 h 1"/>
                      <a:gd name="T6" fmla="*/ 1 w 8"/>
                      <a:gd name="T7" fmla="*/ 1 h 1"/>
                      <a:gd name="T8" fmla="*/ 0 w 8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2" y="1"/>
                          <a:pt x="5" y="0"/>
                          <a:pt x="8" y="0"/>
                        </a:cubicBezTo>
                        <a:cubicBezTo>
                          <a:pt x="5" y="0"/>
                          <a:pt x="2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6" name="Freeform 1461"/>
                  <p:cNvSpPr>
                    <a:spLocks/>
                  </p:cNvSpPr>
                  <p:nvPr/>
                </p:nvSpPr>
                <p:spPr bwMode="auto">
                  <a:xfrm>
                    <a:off x="1575" y="26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7" name="Freeform 1462"/>
                  <p:cNvSpPr>
                    <a:spLocks/>
                  </p:cNvSpPr>
                  <p:nvPr/>
                </p:nvSpPr>
                <p:spPr bwMode="auto">
                  <a:xfrm>
                    <a:off x="1575" y="268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8" name="Freeform 1463"/>
                  <p:cNvSpPr>
                    <a:spLocks/>
                  </p:cNvSpPr>
                  <p:nvPr/>
                </p:nvSpPr>
                <p:spPr bwMode="auto">
                  <a:xfrm>
                    <a:off x="1575" y="26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9" name="Freeform 1464"/>
                  <p:cNvSpPr>
                    <a:spLocks/>
                  </p:cNvSpPr>
                  <p:nvPr/>
                </p:nvSpPr>
                <p:spPr bwMode="auto">
                  <a:xfrm>
                    <a:off x="1576" y="267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0" name="Freeform 1465"/>
                  <p:cNvSpPr>
                    <a:spLocks/>
                  </p:cNvSpPr>
                  <p:nvPr/>
                </p:nvSpPr>
                <p:spPr bwMode="auto">
                  <a:xfrm>
                    <a:off x="1575" y="26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1" name="Freeform 1466"/>
                  <p:cNvSpPr>
                    <a:spLocks/>
                  </p:cNvSpPr>
                  <p:nvPr/>
                </p:nvSpPr>
                <p:spPr bwMode="auto">
                  <a:xfrm>
                    <a:off x="1576" y="268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2" name="Freeform 1467"/>
                  <p:cNvSpPr>
                    <a:spLocks/>
                  </p:cNvSpPr>
                  <p:nvPr/>
                </p:nvSpPr>
                <p:spPr bwMode="auto">
                  <a:xfrm>
                    <a:off x="1576" y="268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3" name="Freeform 1468"/>
                  <p:cNvSpPr>
                    <a:spLocks/>
                  </p:cNvSpPr>
                  <p:nvPr/>
                </p:nvSpPr>
                <p:spPr bwMode="auto">
                  <a:xfrm>
                    <a:off x="1576" y="268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4" name="Freeform 1469"/>
                  <p:cNvSpPr>
                    <a:spLocks/>
                  </p:cNvSpPr>
                  <p:nvPr/>
                </p:nvSpPr>
                <p:spPr bwMode="auto">
                  <a:xfrm>
                    <a:off x="1576" y="268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5" name="Freeform 1470"/>
                  <p:cNvSpPr>
                    <a:spLocks/>
                  </p:cNvSpPr>
                  <p:nvPr/>
                </p:nvSpPr>
                <p:spPr bwMode="auto">
                  <a:xfrm>
                    <a:off x="1576" y="268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6" name="Freeform 1471"/>
                  <p:cNvSpPr>
                    <a:spLocks/>
                  </p:cNvSpPr>
                  <p:nvPr/>
                </p:nvSpPr>
                <p:spPr bwMode="auto">
                  <a:xfrm>
                    <a:off x="1576" y="267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7" name="Freeform 1472"/>
                  <p:cNvSpPr>
                    <a:spLocks/>
                  </p:cNvSpPr>
                  <p:nvPr/>
                </p:nvSpPr>
                <p:spPr bwMode="auto">
                  <a:xfrm>
                    <a:off x="1576" y="267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8" name="Freeform 1473"/>
                  <p:cNvSpPr>
                    <a:spLocks/>
                  </p:cNvSpPr>
                  <p:nvPr/>
                </p:nvSpPr>
                <p:spPr bwMode="auto">
                  <a:xfrm>
                    <a:off x="1576" y="268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9" name="Freeform 1474"/>
                  <p:cNvSpPr>
                    <a:spLocks/>
                  </p:cNvSpPr>
                  <p:nvPr/>
                </p:nvSpPr>
                <p:spPr bwMode="auto">
                  <a:xfrm>
                    <a:off x="1576" y="267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0" name="Freeform 1475"/>
                  <p:cNvSpPr>
                    <a:spLocks/>
                  </p:cNvSpPr>
                  <p:nvPr/>
                </p:nvSpPr>
                <p:spPr bwMode="auto">
                  <a:xfrm>
                    <a:off x="1576" y="267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1" name="Freeform 1476"/>
                  <p:cNvSpPr>
                    <a:spLocks/>
                  </p:cNvSpPr>
                  <p:nvPr/>
                </p:nvSpPr>
                <p:spPr bwMode="auto">
                  <a:xfrm>
                    <a:off x="1537" y="2698"/>
                    <a:ext cx="176" cy="164"/>
                  </a:xfrm>
                  <a:custGeom>
                    <a:avLst/>
                    <a:gdLst>
                      <a:gd name="T0" fmla="*/ 2 w 184"/>
                      <a:gd name="T1" fmla="*/ 125 h 171"/>
                      <a:gd name="T2" fmla="*/ 10 w 184"/>
                      <a:gd name="T3" fmla="*/ 140 h 171"/>
                      <a:gd name="T4" fmla="*/ 10 w 184"/>
                      <a:gd name="T5" fmla="*/ 142 h 171"/>
                      <a:gd name="T6" fmla="*/ 10 w 184"/>
                      <a:gd name="T7" fmla="*/ 147 h 171"/>
                      <a:gd name="T8" fmla="*/ 10 w 184"/>
                      <a:gd name="T9" fmla="*/ 148 h 171"/>
                      <a:gd name="T10" fmla="*/ 16 w 184"/>
                      <a:gd name="T11" fmla="*/ 149 h 171"/>
                      <a:gd name="T12" fmla="*/ 24 w 184"/>
                      <a:gd name="T13" fmla="*/ 149 h 171"/>
                      <a:gd name="T14" fmla="*/ 33 w 184"/>
                      <a:gd name="T15" fmla="*/ 144 h 171"/>
                      <a:gd name="T16" fmla="*/ 42 w 184"/>
                      <a:gd name="T17" fmla="*/ 156 h 171"/>
                      <a:gd name="T18" fmla="*/ 42 w 184"/>
                      <a:gd name="T19" fmla="*/ 161 h 171"/>
                      <a:gd name="T20" fmla="*/ 47 w 184"/>
                      <a:gd name="T21" fmla="*/ 170 h 171"/>
                      <a:gd name="T22" fmla="*/ 47 w 184"/>
                      <a:gd name="T23" fmla="*/ 170 h 171"/>
                      <a:gd name="T24" fmla="*/ 48 w 184"/>
                      <a:gd name="T25" fmla="*/ 169 h 171"/>
                      <a:gd name="T26" fmla="*/ 53 w 184"/>
                      <a:gd name="T27" fmla="*/ 167 h 171"/>
                      <a:gd name="T28" fmla="*/ 54 w 184"/>
                      <a:gd name="T29" fmla="*/ 168 h 171"/>
                      <a:gd name="T30" fmla="*/ 55 w 184"/>
                      <a:gd name="T31" fmla="*/ 169 h 171"/>
                      <a:gd name="T32" fmla="*/ 56 w 184"/>
                      <a:gd name="T33" fmla="*/ 170 h 171"/>
                      <a:gd name="T34" fmla="*/ 57 w 184"/>
                      <a:gd name="T35" fmla="*/ 171 h 171"/>
                      <a:gd name="T36" fmla="*/ 69 w 184"/>
                      <a:gd name="T37" fmla="*/ 166 h 171"/>
                      <a:gd name="T38" fmla="*/ 70 w 184"/>
                      <a:gd name="T39" fmla="*/ 168 h 171"/>
                      <a:gd name="T40" fmla="*/ 73 w 184"/>
                      <a:gd name="T41" fmla="*/ 167 h 171"/>
                      <a:gd name="T42" fmla="*/ 74 w 184"/>
                      <a:gd name="T43" fmla="*/ 163 h 171"/>
                      <a:gd name="T44" fmla="*/ 75 w 184"/>
                      <a:gd name="T45" fmla="*/ 161 h 171"/>
                      <a:gd name="T46" fmla="*/ 76 w 184"/>
                      <a:gd name="T47" fmla="*/ 151 h 171"/>
                      <a:gd name="T48" fmla="*/ 85 w 184"/>
                      <a:gd name="T49" fmla="*/ 146 h 171"/>
                      <a:gd name="T50" fmla="*/ 93 w 184"/>
                      <a:gd name="T51" fmla="*/ 131 h 171"/>
                      <a:gd name="T52" fmla="*/ 98 w 184"/>
                      <a:gd name="T53" fmla="*/ 134 h 171"/>
                      <a:gd name="T54" fmla="*/ 103 w 184"/>
                      <a:gd name="T55" fmla="*/ 128 h 171"/>
                      <a:gd name="T56" fmla="*/ 113 w 184"/>
                      <a:gd name="T57" fmla="*/ 124 h 171"/>
                      <a:gd name="T58" fmla="*/ 126 w 184"/>
                      <a:gd name="T59" fmla="*/ 116 h 171"/>
                      <a:gd name="T60" fmla="*/ 140 w 184"/>
                      <a:gd name="T61" fmla="*/ 115 h 171"/>
                      <a:gd name="T62" fmla="*/ 147 w 184"/>
                      <a:gd name="T63" fmla="*/ 115 h 171"/>
                      <a:gd name="T64" fmla="*/ 157 w 184"/>
                      <a:gd name="T65" fmla="*/ 112 h 171"/>
                      <a:gd name="T66" fmla="*/ 174 w 184"/>
                      <a:gd name="T67" fmla="*/ 110 h 171"/>
                      <a:gd name="T68" fmla="*/ 180 w 184"/>
                      <a:gd name="T69" fmla="*/ 105 h 171"/>
                      <a:gd name="T70" fmla="*/ 183 w 184"/>
                      <a:gd name="T71" fmla="*/ 97 h 171"/>
                      <a:gd name="T72" fmla="*/ 183 w 184"/>
                      <a:gd name="T73" fmla="*/ 95 h 171"/>
                      <a:gd name="T74" fmla="*/ 183 w 184"/>
                      <a:gd name="T75" fmla="*/ 93 h 171"/>
                      <a:gd name="T76" fmla="*/ 184 w 184"/>
                      <a:gd name="T77" fmla="*/ 87 h 171"/>
                      <a:gd name="T78" fmla="*/ 184 w 184"/>
                      <a:gd name="T79" fmla="*/ 81 h 171"/>
                      <a:gd name="T80" fmla="*/ 184 w 184"/>
                      <a:gd name="T81" fmla="*/ 72 h 171"/>
                      <a:gd name="T82" fmla="*/ 176 w 184"/>
                      <a:gd name="T83" fmla="*/ 73 h 171"/>
                      <a:gd name="T84" fmla="*/ 169 w 184"/>
                      <a:gd name="T85" fmla="*/ 61 h 171"/>
                      <a:gd name="T86" fmla="*/ 156 w 184"/>
                      <a:gd name="T87" fmla="*/ 56 h 171"/>
                      <a:gd name="T88" fmla="*/ 64 w 184"/>
                      <a:gd name="T89" fmla="*/ 0 h 171"/>
                      <a:gd name="T90" fmla="*/ 78 w 184"/>
                      <a:gd name="T91" fmla="*/ 101 h 171"/>
                      <a:gd name="T92" fmla="*/ 32 w 184"/>
                      <a:gd name="T93" fmla="*/ 113 h 171"/>
                      <a:gd name="T94" fmla="*/ 19 w 184"/>
                      <a:gd name="T95" fmla="*/ 114 h 171"/>
                      <a:gd name="T96" fmla="*/ 14 w 184"/>
                      <a:gd name="T97" fmla="*/ 118 h 171"/>
                      <a:gd name="T98" fmla="*/ 5 w 184"/>
                      <a:gd name="T99" fmla="*/ 116 h 171"/>
                      <a:gd name="T100" fmla="*/ 4 w 184"/>
                      <a:gd name="T101" fmla="*/ 119 h 171"/>
                      <a:gd name="T102" fmla="*/ 2 w 184"/>
                      <a:gd name="T103" fmla="*/ 121 h 171"/>
                      <a:gd name="T104" fmla="*/ 0 w 184"/>
                      <a:gd name="T105" fmla="*/ 121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84" h="171">
                        <a:moveTo>
                          <a:pt x="0" y="121"/>
                        </a:moveTo>
                        <a:cubicBezTo>
                          <a:pt x="2" y="125"/>
                          <a:pt x="2" y="125"/>
                          <a:pt x="2" y="125"/>
                        </a:cubicBezTo>
                        <a:cubicBezTo>
                          <a:pt x="2" y="125"/>
                          <a:pt x="2" y="125"/>
                          <a:pt x="2" y="125"/>
                        </a:cubicBezTo>
                        <a:cubicBezTo>
                          <a:pt x="2" y="127"/>
                          <a:pt x="3" y="130"/>
                          <a:pt x="3" y="131"/>
                        </a:cubicBezTo>
                        <a:cubicBezTo>
                          <a:pt x="7" y="135"/>
                          <a:pt x="10" y="137"/>
                          <a:pt x="10" y="139"/>
                        </a:cubicBezTo>
                        <a:cubicBezTo>
                          <a:pt x="10" y="139"/>
                          <a:pt x="10" y="140"/>
                          <a:pt x="10" y="140"/>
                        </a:cubicBezTo>
                        <a:cubicBezTo>
                          <a:pt x="10" y="140"/>
                          <a:pt x="10" y="141"/>
                          <a:pt x="10" y="141"/>
                        </a:cubicBezTo>
                        <a:cubicBezTo>
                          <a:pt x="10" y="141"/>
                          <a:pt x="10" y="141"/>
                          <a:pt x="10" y="141"/>
                        </a:cubicBezTo>
                        <a:cubicBezTo>
                          <a:pt x="10" y="142"/>
                          <a:pt x="10" y="142"/>
                          <a:pt x="10" y="142"/>
                        </a:cubicBezTo>
                        <a:cubicBezTo>
                          <a:pt x="10" y="143"/>
                          <a:pt x="10" y="143"/>
                          <a:pt x="10" y="144"/>
                        </a:cubicBezTo>
                        <a:cubicBezTo>
                          <a:pt x="10" y="144"/>
                          <a:pt x="10" y="144"/>
                          <a:pt x="10" y="144"/>
                        </a:cubicBezTo>
                        <a:cubicBezTo>
                          <a:pt x="10" y="147"/>
                          <a:pt x="10" y="147"/>
                          <a:pt x="10" y="147"/>
                        </a:cubicBezTo>
                        <a:cubicBezTo>
                          <a:pt x="10" y="147"/>
                          <a:pt x="10" y="147"/>
                          <a:pt x="10" y="147"/>
                        </a:cubicBezTo>
                        <a:cubicBezTo>
                          <a:pt x="10" y="148"/>
                          <a:pt x="10" y="148"/>
                          <a:pt x="10" y="148"/>
                        </a:cubicBezTo>
                        <a:cubicBezTo>
                          <a:pt x="10" y="148"/>
                          <a:pt x="10" y="148"/>
                          <a:pt x="10" y="148"/>
                        </a:cubicBezTo>
                        <a:cubicBezTo>
                          <a:pt x="10" y="148"/>
                          <a:pt x="10" y="148"/>
                          <a:pt x="10" y="148"/>
                        </a:cubicBezTo>
                        <a:cubicBezTo>
                          <a:pt x="10" y="149"/>
                          <a:pt x="10" y="149"/>
                          <a:pt x="11" y="150"/>
                        </a:cubicBezTo>
                        <a:cubicBezTo>
                          <a:pt x="13" y="148"/>
                          <a:pt x="14" y="149"/>
                          <a:pt x="16" y="149"/>
                        </a:cubicBezTo>
                        <a:cubicBezTo>
                          <a:pt x="16" y="150"/>
                          <a:pt x="16" y="150"/>
                          <a:pt x="16" y="150"/>
                        </a:cubicBezTo>
                        <a:cubicBezTo>
                          <a:pt x="17" y="148"/>
                          <a:pt x="18" y="147"/>
                          <a:pt x="20" y="147"/>
                        </a:cubicBezTo>
                        <a:cubicBezTo>
                          <a:pt x="21" y="147"/>
                          <a:pt x="22" y="148"/>
                          <a:pt x="24" y="149"/>
                        </a:cubicBezTo>
                        <a:cubicBezTo>
                          <a:pt x="24" y="149"/>
                          <a:pt x="25" y="149"/>
                          <a:pt x="25" y="149"/>
                        </a:cubicBezTo>
                        <a:cubicBezTo>
                          <a:pt x="26" y="149"/>
                          <a:pt x="28" y="147"/>
                          <a:pt x="28" y="147"/>
                        </a:cubicBezTo>
                        <a:cubicBezTo>
                          <a:pt x="31" y="145"/>
                          <a:pt x="32" y="144"/>
                          <a:pt x="33" y="144"/>
                        </a:cubicBezTo>
                        <a:cubicBezTo>
                          <a:pt x="34" y="144"/>
                          <a:pt x="34" y="144"/>
                          <a:pt x="34" y="144"/>
                        </a:cubicBezTo>
                        <a:cubicBezTo>
                          <a:pt x="37" y="144"/>
                          <a:pt x="40" y="151"/>
                          <a:pt x="40" y="154"/>
                        </a:cubicBezTo>
                        <a:cubicBezTo>
                          <a:pt x="40" y="154"/>
                          <a:pt x="41" y="155"/>
                          <a:pt x="42" y="156"/>
                        </a:cubicBezTo>
                        <a:cubicBezTo>
                          <a:pt x="43" y="157"/>
                          <a:pt x="44" y="158"/>
                          <a:pt x="44" y="159"/>
                        </a:cubicBezTo>
                        <a:cubicBezTo>
                          <a:pt x="44" y="160"/>
                          <a:pt x="44" y="161"/>
                          <a:pt x="42" y="161"/>
                        </a:cubicBezTo>
                        <a:cubicBezTo>
                          <a:pt x="42" y="161"/>
                          <a:pt x="42" y="161"/>
                          <a:pt x="42" y="161"/>
                        </a:cubicBezTo>
                        <a:cubicBezTo>
                          <a:pt x="45" y="162"/>
                          <a:pt x="45" y="165"/>
                          <a:pt x="46" y="166"/>
                        </a:cubicBezTo>
                        <a:cubicBezTo>
                          <a:pt x="46" y="167"/>
                          <a:pt x="46" y="168"/>
                          <a:pt x="46" y="168"/>
                        </a:cubicBezTo>
                        <a:cubicBezTo>
                          <a:pt x="46" y="169"/>
                          <a:pt x="47" y="169"/>
                          <a:pt x="47" y="170"/>
                        </a:cubicBezTo>
                        <a:cubicBezTo>
                          <a:pt x="47" y="170"/>
                          <a:pt x="47" y="170"/>
                          <a:pt x="47" y="170"/>
                        </a:cubicBezTo>
                        <a:cubicBezTo>
                          <a:pt x="47" y="170"/>
                          <a:pt x="47" y="170"/>
                          <a:pt x="47" y="170"/>
                        </a:cubicBezTo>
                        <a:cubicBezTo>
                          <a:pt x="47" y="170"/>
                          <a:pt x="47" y="170"/>
                          <a:pt x="47" y="170"/>
                        </a:cubicBezTo>
                        <a:cubicBezTo>
                          <a:pt x="47" y="170"/>
                          <a:pt x="48" y="170"/>
                          <a:pt x="48" y="170"/>
                        </a:cubicBezTo>
                        <a:cubicBezTo>
                          <a:pt x="48" y="170"/>
                          <a:pt x="48" y="170"/>
                          <a:pt x="48" y="170"/>
                        </a:cubicBezTo>
                        <a:cubicBezTo>
                          <a:pt x="48" y="170"/>
                          <a:pt x="48" y="170"/>
                          <a:pt x="48" y="169"/>
                        </a:cubicBezTo>
                        <a:cubicBezTo>
                          <a:pt x="49" y="168"/>
                          <a:pt x="50" y="167"/>
                          <a:pt x="51" y="167"/>
                        </a:cubicBezTo>
                        <a:cubicBezTo>
                          <a:pt x="52" y="167"/>
                          <a:pt x="52" y="167"/>
                          <a:pt x="52" y="167"/>
                        </a:cubicBezTo>
                        <a:cubicBezTo>
                          <a:pt x="53" y="167"/>
                          <a:pt x="53" y="167"/>
                          <a:pt x="53" y="167"/>
                        </a:cubicBezTo>
                        <a:cubicBezTo>
                          <a:pt x="53" y="167"/>
                          <a:pt x="53" y="167"/>
                          <a:pt x="53" y="167"/>
                        </a:cubicBezTo>
                        <a:cubicBezTo>
                          <a:pt x="54" y="167"/>
                          <a:pt x="54" y="168"/>
                          <a:pt x="54" y="168"/>
                        </a:cubicBezTo>
                        <a:cubicBezTo>
                          <a:pt x="54" y="168"/>
                          <a:pt x="54" y="168"/>
                          <a:pt x="54" y="168"/>
                        </a:cubicBezTo>
                        <a:cubicBezTo>
                          <a:pt x="54" y="168"/>
                          <a:pt x="55" y="168"/>
                          <a:pt x="55" y="168"/>
                        </a:cubicBezTo>
                        <a:cubicBezTo>
                          <a:pt x="55" y="168"/>
                          <a:pt x="55" y="168"/>
                          <a:pt x="55" y="169"/>
                        </a:cubicBezTo>
                        <a:cubicBezTo>
                          <a:pt x="55" y="169"/>
                          <a:pt x="55" y="169"/>
                          <a:pt x="55" y="169"/>
                        </a:cubicBezTo>
                        <a:cubicBezTo>
                          <a:pt x="56" y="169"/>
                          <a:pt x="56" y="169"/>
                          <a:pt x="56" y="169"/>
                        </a:cubicBezTo>
                        <a:cubicBezTo>
                          <a:pt x="56" y="169"/>
                          <a:pt x="56" y="169"/>
                          <a:pt x="56" y="170"/>
                        </a:cubicBezTo>
                        <a:cubicBezTo>
                          <a:pt x="56" y="170"/>
                          <a:pt x="56" y="170"/>
                          <a:pt x="56" y="170"/>
                        </a:cubicBezTo>
                        <a:cubicBezTo>
                          <a:pt x="56" y="170"/>
                          <a:pt x="56" y="170"/>
                          <a:pt x="57" y="170"/>
                        </a:cubicBezTo>
                        <a:cubicBezTo>
                          <a:pt x="57" y="170"/>
                          <a:pt x="57" y="170"/>
                          <a:pt x="57" y="170"/>
                        </a:cubicBezTo>
                        <a:cubicBezTo>
                          <a:pt x="57" y="170"/>
                          <a:pt x="57" y="171"/>
                          <a:pt x="57" y="171"/>
                        </a:cubicBezTo>
                        <a:cubicBezTo>
                          <a:pt x="57" y="171"/>
                          <a:pt x="57" y="171"/>
                          <a:pt x="57" y="171"/>
                        </a:cubicBezTo>
                        <a:cubicBezTo>
                          <a:pt x="58" y="171"/>
                          <a:pt x="60" y="169"/>
                          <a:pt x="60" y="168"/>
                        </a:cubicBezTo>
                        <a:cubicBezTo>
                          <a:pt x="61" y="165"/>
                          <a:pt x="67" y="163"/>
                          <a:pt x="69" y="166"/>
                        </a:cubicBezTo>
                        <a:cubicBezTo>
                          <a:pt x="69" y="166"/>
                          <a:pt x="70" y="167"/>
                          <a:pt x="69" y="168"/>
                        </a:cubicBezTo>
                        <a:cubicBezTo>
                          <a:pt x="69" y="168"/>
                          <a:pt x="69" y="168"/>
                          <a:pt x="69" y="169"/>
                        </a:cubicBezTo>
                        <a:cubicBezTo>
                          <a:pt x="70" y="168"/>
                          <a:pt x="70" y="168"/>
                          <a:pt x="70" y="168"/>
                        </a:cubicBezTo>
                        <a:cubicBezTo>
                          <a:pt x="71" y="168"/>
                          <a:pt x="71" y="167"/>
                          <a:pt x="72" y="167"/>
                        </a:cubicBezTo>
                        <a:cubicBezTo>
                          <a:pt x="72" y="167"/>
                          <a:pt x="72" y="167"/>
                          <a:pt x="73" y="167"/>
                        </a:cubicBezTo>
                        <a:cubicBezTo>
                          <a:pt x="73" y="167"/>
                          <a:pt x="73" y="167"/>
                          <a:pt x="73" y="167"/>
                        </a:cubicBezTo>
                        <a:cubicBezTo>
                          <a:pt x="73" y="167"/>
                          <a:pt x="73" y="166"/>
                          <a:pt x="73" y="166"/>
                        </a:cubicBezTo>
                        <a:cubicBezTo>
                          <a:pt x="74" y="166"/>
                          <a:pt x="74" y="165"/>
                          <a:pt x="74" y="165"/>
                        </a:cubicBezTo>
                        <a:cubicBezTo>
                          <a:pt x="74" y="164"/>
                          <a:pt x="74" y="164"/>
                          <a:pt x="74" y="163"/>
                        </a:cubicBezTo>
                        <a:cubicBezTo>
                          <a:pt x="74" y="163"/>
                          <a:pt x="75" y="163"/>
                          <a:pt x="75" y="163"/>
                        </a:cubicBezTo>
                        <a:cubicBezTo>
                          <a:pt x="75" y="162"/>
                          <a:pt x="75" y="162"/>
                          <a:pt x="75" y="161"/>
                        </a:cubicBezTo>
                        <a:cubicBezTo>
                          <a:pt x="75" y="161"/>
                          <a:pt x="75" y="161"/>
                          <a:pt x="75" y="161"/>
                        </a:cubicBezTo>
                        <a:cubicBezTo>
                          <a:pt x="76" y="160"/>
                          <a:pt x="76" y="160"/>
                          <a:pt x="76" y="159"/>
                        </a:cubicBezTo>
                        <a:cubicBezTo>
                          <a:pt x="76" y="159"/>
                          <a:pt x="76" y="158"/>
                          <a:pt x="75" y="157"/>
                        </a:cubicBezTo>
                        <a:cubicBezTo>
                          <a:pt x="75" y="155"/>
                          <a:pt x="74" y="152"/>
                          <a:pt x="76" y="151"/>
                        </a:cubicBezTo>
                        <a:cubicBezTo>
                          <a:pt x="77" y="151"/>
                          <a:pt x="78" y="151"/>
                          <a:pt x="79" y="151"/>
                        </a:cubicBezTo>
                        <a:cubicBezTo>
                          <a:pt x="82" y="151"/>
                          <a:pt x="83" y="150"/>
                          <a:pt x="84" y="148"/>
                        </a:cubicBezTo>
                        <a:cubicBezTo>
                          <a:pt x="85" y="147"/>
                          <a:pt x="85" y="146"/>
                          <a:pt x="85" y="146"/>
                        </a:cubicBezTo>
                        <a:cubicBezTo>
                          <a:pt x="86" y="143"/>
                          <a:pt x="87" y="142"/>
                          <a:pt x="88" y="141"/>
                        </a:cubicBezTo>
                        <a:cubicBezTo>
                          <a:pt x="88" y="137"/>
                          <a:pt x="89" y="133"/>
                          <a:pt x="92" y="132"/>
                        </a:cubicBezTo>
                        <a:cubicBezTo>
                          <a:pt x="92" y="131"/>
                          <a:pt x="92" y="131"/>
                          <a:pt x="93" y="131"/>
                        </a:cubicBezTo>
                        <a:cubicBezTo>
                          <a:pt x="93" y="131"/>
                          <a:pt x="94" y="132"/>
                          <a:pt x="94" y="132"/>
                        </a:cubicBezTo>
                        <a:cubicBezTo>
                          <a:pt x="95" y="132"/>
                          <a:pt x="95" y="132"/>
                          <a:pt x="95" y="132"/>
                        </a:cubicBezTo>
                        <a:cubicBezTo>
                          <a:pt x="96" y="133"/>
                          <a:pt x="98" y="134"/>
                          <a:pt x="98" y="134"/>
                        </a:cubicBezTo>
                        <a:cubicBezTo>
                          <a:pt x="98" y="134"/>
                          <a:pt x="98" y="134"/>
                          <a:pt x="98" y="134"/>
                        </a:cubicBezTo>
                        <a:cubicBezTo>
                          <a:pt x="99" y="130"/>
                          <a:pt x="101" y="130"/>
                          <a:pt x="102" y="129"/>
                        </a:cubicBezTo>
                        <a:cubicBezTo>
                          <a:pt x="103" y="129"/>
                          <a:pt x="103" y="129"/>
                          <a:pt x="103" y="128"/>
                        </a:cubicBezTo>
                        <a:cubicBezTo>
                          <a:pt x="104" y="125"/>
                          <a:pt x="106" y="123"/>
                          <a:pt x="108" y="123"/>
                        </a:cubicBezTo>
                        <a:cubicBezTo>
                          <a:pt x="109" y="123"/>
                          <a:pt x="110" y="124"/>
                          <a:pt x="111" y="124"/>
                        </a:cubicBezTo>
                        <a:cubicBezTo>
                          <a:pt x="112" y="124"/>
                          <a:pt x="113" y="124"/>
                          <a:pt x="113" y="124"/>
                        </a:cubicBezTo>
                        <a:cubicBezTo>
                          <a:pt x="113" y="121"/>
                          <a:pt x="116" y="120"/>
                          <a:pt x="118" y="120"/>
                        </a:cubicBezTo>
                        <a:cubicBezTo>
                          <a:pt x="120" y="120"/>
                          <a:pt x="122" y="119"/>
                          <a:pt x="124" y="118"/>
                        </a:cubicBezTo>
                        <a:cubicBezTo>
                          <a:pt x="124" y="117"/>
                          <a:pt x="125" y="117"/>
                          <a:pt x="126" y="116"/>
                        </a:cubicBezTo>
                        <a:cubicBezTo>
                          <a:pt x="128" y="115"/>
                          <a:pt x="130" y="113"/>
                          <a:pt x="132" y="113"/>
                        </a:cubicBezTo>
                        <a:cubicBezTo>
                          <a:pt x="133" y="113"/>
                          <a:pt x="134" y="114"/>
                          <a:pt x="134" y="114"/>
                        </a:cubicBezTo>
                        <a:cubicBezTo>
                          <a:pt x="135" y="115"/>
                          <a:pt x="136" y="115"/>
                          <a:pt x="140" y="115"/>
                        </a:cubicBezTo>
                        <a:cubicBezTo>
                          <a:pt x="141" y="115"/>
                          <a:pt x="141" y="115"/>
                          <a:pt x="141" y="115"/>
                        </a:cubicBezTo>
                        <a:cubicBezTo>
                          <a:pt x="144" y="115"/>
                          <a:pt x="146" y="115"/>
                          <a:pt x="146" y="115"/>
                        </a:cubicBezTo>
                        <a:cubicBezTo>
                          <a:pt x="146" y="115"/>
                          <a:pt x="147" y="115"/>
                          <a:pt x="147" y="115"/>
                        </a:cubicBezTo>
                        <a:cubicBezTo>
                          <a:pt x="147" y="115"/>
                          <a:pt x="147" y="114"/>
                          <a:pt x="148" y="114"/>
                        </a:cubicBezTo>
                        <a:cubicBezTo>
                          <a:pt x="149" y="113"/>
                          <a:pt x="150" y="113"/>
                          <a:pt x="152" y="112"/>
                        </a:cubicBezTo>
                        <a:cubicBezTo>
                          <a:pt x="153" y="112"/>
                          <a:pt x="155" y="111"/>
                          <a:pt x="157" y="112"/>
                        </a:cubicBezTo>
                        <a:cubicBezTo>
                          <a:pt x="157" y="112"/>
                          <a:pt x="158" y="112"/>
                          <a:pt x="159" y="112"/>
                        </a:cubicBezTo>
                        <a:cubicBezTo>
                          <a:pt x="161" y="112"/>
                          <a:pt x="164" y="111"/>
                          <a:pt x="167" y="111"/>
                        </a:cubicBezTo>
                        <a:cubicBezTo>
                          <a:pt x="170" y="110"/>
                          <a:pt x="172" y="110"/>
                          <a:pt x="174" y="110"/>
                        </a:cubicBezTo>
                        <a:cubicBezTo>
                          <a:pt x="176" y="110"/>
                          <a:pt x="177" y="109"/>
                          <a:pt x="179" y="107"/>
                        </a:cubicBezTo>
                        <a:cubicBezTo>
                          <a:pt x="179" y="106"/>
                          <a:pt x="179" y="106"/>
                          <a:pt x="180" y="105"/>
                        </a:cubicBezTo>
                        <a:cubicBezTo>
                          <a:pt x="180" y="105"/>
                          <a:pt x="180" y="105"/>
                          <a:pt x="180" y="105"/>
                        </a:cubicBezTo>
                        <a:cubicBezTo>
                          <a:pt x="180" y="104"/>
                          <a:pt x="181" y="103"/>
                          <a:pt x="181" y="102"/>
                        </a:cubicBezTo>
                        <a:cubicBezTo>
                          <a:pt x="182" y="100"/>
                          <a:pt x="182" y="99"/>
                          <a:pt x="182" y="98"/>
                        </a:cubicBezTo>
                        <a:cubicBezTo>
                          <a:pt x="183" y="98"/>
                          <a:pt x="183" y="98"/>
                          <a:pt x="183" y="97"/>
                        </a:cubicBezTo>
                        <a:cubicBezTo>
                          <a:pt x="183" y="97"/>
                          <a:pt x="183" y="97"/>
                          <a:pt x="183" y="97"/>
                        </a:cubicBezTo>
                        <a:cubicBezTo>
                          <a:pt x="183" y="96"/>
                          <a:pt x="183" y="96"/>
                          <a:pt x="183" y="96"/>
                        </a:cubicBezTo>
                        <a:cubicBezTo>
                          <a:pt x="183" y="96"/>
                          <a:pt x="183" y="96"/>
                          <a:pt x="183" y="95"/>
                        </a:cubicBezTo>
                        <a:cubicBezTo>
                          <a:pt x="183" y="95"/>
                          <a:pt x="183" y="95"/>
                          <a:pt x="183" y="95"/>
                        </a:cubicBezTo>
                        <a:cubicBezTo>
                          <a:pt x="183" y="94"/>
                          <a:pt x="183" y="94"/>
                          <a:pt x="183" y="93"/>
                        </a:cubicBezTo>
                        <a:cubicBezTo>
                          <a:pt x="183" y="93"/>
                          <a:pt x="183" y="93"/>
                          <a:pt x="183" y="93"/>
                        </a:cubicBezTo>
                        <a:cubicBezTo>
                          <a:pt x="183" y="92"/>
                          <a:pt x="183" y="91"/>
                          <a:pt x="183" y="90"/>
                        </a:cubicBezTo>
                        <a:cubicBezTo>
                          <a:pt x="183" y="90"/>
                          <a:pt x="183" y="90"/>
                          <a:pt x="184" y="90"/>
                        </a:cubicBezTo>
                        <a:cubicBezTo>
                          <a:pt x="184" y="89"/>
                          <a:pt x="184" y="88"/>
                          <a:pt x="184" y="87"/>
                        </a:cubicBezTo>
                        <a:cubicBezTo>
                          <a:pt x="184" y="86"/>
                          <a:pt x="184" y="86"/>
                          <a:pt x="184" y="86"/>
                        </a:cubicBezTo>
                        <a:cubicBezTo>
                          <a:pt x="184" y="85"/>
                          <a:pt x="184" y="84"/>
                          <a:pt x="184" y="83"/>
                        </a:cubicBezTo>
                        <a:cubicBezTo>
                          <a:pt x="184" y="82"/>
                          <a:pt x="184" y="82"/>
                          <a:pt x="184" y="81"/>
                        </a:cubicBezTo>
                        <a:cubicBezTo>
                          <a:pt x="184" y="80"/>
                          <a:pt x="184" y="79"/>
                          <a:pt x="184" y="77"/>
                        </a:cubicBezTo>
                        <a:cubicBezTo>
                          <a:pt x="184" y="77"/>
                          <a:pt x="184" y="77"/>
                          <a:pt x="184" y="76"/>
                        </a:cubicBezTo>
                        <a:cubicBezTo>
                          <a:pt x="184" y="75"/>
                          <a:pt x="184" y="73"/>
                          <a:pt x="184" y="72"/>
                        </a:cubicBezTo>
                        <a:cubicBezTo>
                          <a:pt x="184" y="71"/>
                          <a:pt x="184" y="71"/>
                          <a:pt x="184" y="71"/>
                        </a:cubicBezTo>
                        <a:cubicBezTo>
                          <a:pt x="181" y="72"/>
                          <a:pt x="178" y="72"/>
                          <a:pt x="177" y="72"/>
                        </a:cubicBezTo>
                        <a:cubicBezTo>
                          <a:pt x="177" y="73"/>
                          <a:pt x="176" y="73"/>
                          <a:pt x="176" y="73"/>
                        </a:cubicBezTo>
                        <a:cubicBezTo>
                          <a:pt x="174" y="73"/>
                          <a:pt x="174" y="73"/>
                          <a:pt x="174" y="73"/>
                        </a:cubicBezTo>
                        <a:cubicBezTo>
                          <a:pt x="174" y="71"/>
                          <a:pt x="174" y="71"/>
                          <a:pt x="174" y="71"/>
                        </a:cubicBezTo>
                        <a:cubicBezTo>
                          <a:pt x="174" y="71"/>
                          <a:pt x="174" y="63"/>
                          <a:pt x="169" y="61"/>
                        </a:cubicBezTo>
                        <a:cubicBezTo>
                          <a:pt x="164" y="58"/>
                          <a:pt x="157" y="57"/>
                          <a:pt x="157" y="57"/>
                        </a:cubicBezTo>
                        <a:cubicBezTo>
                          <a:pt x="156" y="57"/>
                          <a:pt x="156" y="57"/>
                          <a:pt x="156" y="57"/>
                        </a:cubicBezTo>
                        <a:cubicBezTo>
                          <a:pt x="156" y="56"/>
                          <a:pt x="156" y="56"/>
                          <a:pt x="156" y="56"/>
                        </a:cubicBezTo>
                        <a:cubicBezTo>
                          <a:pt x="156" y="56"/>
                          <a:pt x="152" y="49"/>
                          <a:pt x="149" y="46"/>
                        </a:cubicBezTo>
                        <a:cubicBezTo>
                          <a:pt x="147" y="44"/>
                          <a:pt x="118" y="25"/>
                          <a:pt x="80" y="0"/>
                        </a:cubicBezTo>
                        <a:cubicBezTo>
                          <a:pt x="64" y="0"/>
                          <a:pt x="64" y="0"/>
                          <a:pt x="64" y="0"/>
                        </a:cubicBezTo>
                        <a:cubicBezTo>
                          <a:pt x="75" y="96"/>
                          <a:pt x="75" y="96"/>
                          <a:pt x="75" y="96"/>
                        </a:cubicBezTo>
                        <a:cubicBezTo>
                          <a:pt x="78" y="100"/>
                          <a:pt x="78" y="100"/>
                          <a:pt x="78" y="100"/>
                        </a:cubicBezTo>
                        <a:cubicBezTo>
                          <a:pt x="78" y="101"/>
                          <a:pt x="78" y="101"/>
                          <a:pt x="78" y="101"/>
                        </a:cubicBezTo>
                        <a:cubicBezTo>
                          <a:pt x="79" y="107"/>
                          <a:pt x="78" y="111"/>
                          <a:pt x="76" y="112"/>
                        </a:cubicBezTo>
                        <a:cubicBezTo>
                          <a:pt x="75" y="113"/>
                          <a:pt x="74" y="113"/>
                          <a:pt x="52" y="113"/>
                        </a:cubicBezTo>
                        <a:cubicBezTo>
                          <a:pt x="44" y="113"/>
                          <a:pt x="36" y="113"/>
                          <a:pt x="32" y="113"/>
                        </a:cubicBezTo>
                        <a:cubicBezTo>
                          <a:pt x="32" y="113"/>
                          <a:pt x="31" y="113"/>
                          <a:pt x="31" y="113"/>
                        </a:cubicBezTo>
                        <a:cubicBezTo>
                          <a:pt x="30" y="113"/>
                          <a:pt x="26" y="115"/>
                          <a:pt x="24" y="115"/>
                        </a:cubicBezTo>
                        <a:cubicBezTo>
                          <a:pt x="22" y="115"/>
                          <a:pt x="21" y="115"/>
                          <a:pt x="19" y="114"/>
                        </a:cubicBezTo>
                        <a:cubicBezTo>
                          <a:pt x="19" y="114"/>
                          <a:pt x="18" y="114"/>
                          <a:pt x="17" y="114"/>
                        </a:cubicBezTo>
                        <a:cubicBezTo>
                          <a:pt x="17" y="114"/>
                          <a:pt x="17" y="114"/>
                          <a:pt x="17" y="114"/>
                        </a:cubicBezTo>
                        <a:cubicBezTo>
                          <a:pt x="17" y="115"/>
                          <a:pt x="16" y="118"/>
                          <a:pt x="14" y="118"/>
                        </a:cubicBezTo>
                        <a:cubicBezTo>
                          <a:pt x="12" y="118"/>
                          <a:pt x="11" y="117"/>
                          <a:pt x="9" y="115"/>
                        </a:cubicBezTo>
                        <a:cubicBezTo>
                          <a:pt x="7" y="113"/>
                          <a:pt x="6" y="113"/>
                          <a:pt x="6" y="113"/>
                        </a:cubicBezTo>
                        <a:cubicBezTo>
                          <a:pt x="6" y="113"/>
                          <a:pt x="5" y="114"/>
                          <a:pt x="5" y="116"/>
                        </a:cubicBezTo>
                        <a:cubicBezTo>
                          <a:pt x="5" y="117"/>
                          <a:pt x="5" y="117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4" y="119"/>
                          <a:pt x="4" y="119"/>
                        </a:cubicBezTo>
                        <a:cubicBezTo>
                          <a:pt x="4" y="119"/>
                          <a:pt x="4" y="119"/>
                          <a:pt x="4" y="119"/>
                        </a:cubicBezTo>
                        <a:cubicBezTo>
                          <a:pt x="3" y="120"/>
                          <a:pt x="3" y="120"/>
                          <a:pt x="3" y="120"/>
                        </a:cubicBezTo>
                        <a:cubicBezTo>
                          <a:pt x="2" y="120"/>
                          <a:pt x="2" y="120"/>
                          <a:pt x="2" y="121"/>
                        </a:cubicBezTo>
                        <a:cubicBezTo>
                          <a:pt x="2" y="121"/>
                          <a:pt x="1" y="121"/>
                          <a:pt x="0" y="121"/>
                        </a:cubicBezTo>
                        <a:cubicBezTo>
                          <a:pt x="0" y="121"/>
                          <a:pt x="0" y="121"/>
                          <a:pt x="0" y="121"/>
                        </a:cubicBezTo>
                        <a:cubicBezTo>
                          <a:pt x="0" y="121"/>
                          <a:pt x="0" y="121"/>
                          <a:pt x="0" y="1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2" name="Freeform 1477"/>
                  <p:cNvSpPr>
                    <a:spLocks/>
                  </p:cNvSpPr>
                  <p:nvPr/>
                </p:nvSpPr>
                <p:spPr bwMode="auto">
                  <a:xfrm>
                    <a:off x="1686" y="275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0 w 1"/>
                      <a:gd name="T7" fmla="*/ 1 h 1"/>
                      <a:gd name="T8" fmla="*/ 0 w 1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3" name="Freeform 1478"/>
                  <p:cNvSpPr>
                    <a:spLocks/>
                  </p:cNvSpPr>
                  <p:nvPr/>
                </p:nvSpPr>
                <p:spPr bwMode="auto">
                  <a:xfrm>
                    <a:off x="1706" y="2766"/>
                    <a:ext cx="7" cy="1"/>
                  </a:xfrm>
                  <a:custGeom>
                    <a:avLst/>
                    <a:gdLst>
                      <a:gd name="T0" fmla="*/ 0 w 7"/>
                      <a:gd name="T1" fmla="*/ 1 h 1"/>
                      <a:gd name="T2" fmla="*/ 7 w 7"/>
                      <a:gd name="T3" fmla="*/ 0 h 1"/>
                      <a:gd name="T4" fmla="*/ 7 w 7"/>
                      <a:gd name="T5" fmla="*/ 0 h 1"/>
                      <a:gd name="T6" fmla="*/ 0 w 7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1">
                        <a:moveTo>
                          <a:pt x="0" y="1"/>
                        </a:moveTo>
                        <a:cubicBezTo>
                          <a:pt x="1" y="1"/>
                          <a:pt x="4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4" name="Freeform 1479"/>
                  <p:cNvSpPr>
                    <a:spLocks/>
                  </p:cNvSpPr>
                  <p:nvPr/>
                </p:nvSpPr>
                <p:spPr bwMode="auto">
                  <a:xfrm>
                    <a:off x="1546" y="2832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5" name="Freeform 1480"/>
                  <p:cNvSpPr>
                    <a:spLocks/>
                  </p:cNvSpPr>
                  <p:nvPr/>
                </p:nvSpPr>
                <p:spPr bwMode="auto">
                  <a:xfrm>
                    <a:off x="1546" y="283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6" name="Oval 1481"/>
                  <p:cNvSpPr>
                    <a:spLocks noChangeArrowheads="1"/>
                  </p:cNvSpPr>
                  <p:nvPr/>
                </p:nvSpPr>
                <p:spPr bwMode="auto">
                  <a:xfrm>
                    <a:off x="1537" y="2814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7" name="Freeform 1482"/>
                  <p:cNvSpPr>
                    <a:spLocks/>
                  </p:cNvSpPr>
                  <p:nvPr/>
                </p:nvSpPr>
                <p:spPr bwMode="auto">
                  <a:xfrm>
                    <a:off x="1546" y="283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0 h 1"/>
                      <a:gd name="T3" fmla="*/ 0 h 1"/>
                      <a:gd name="T4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8" name="Freeform 1483"/>
                  <p:cNvSpPr>
                    <a:spLocks/>
                  </p:cNvSpPr>
                  <p:nvPr/>
                </p:nvSpPr>
                <p:spPr bwMode="auto">
                  <a:xfrm>
                    <a:off x="1590" y="286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9" name="Freeform 1484"/>
                  <p:cNvSpPr>
                    <a:spLocks/>
                  </p:cNvSpPr>
                  <p:nvPr/>
                </p:nvSpPr>
                <p:spPr bwMode="auto">
                  <a:xfrm>
                    <a:off x="1590" y="286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0" name="Freeform 1485"/>
                  <p:cNvSpPr>
                    <a:spLocks/>
                  </p:cNvSpPr>
                  <p:nvPr/>
                </p:nvSpPr>
                <p:spPr bwMode="auto">
                  <a:xfrm>
                    <a:off x="1588" y="2859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1" name="Freeform 1486"/>
                  <p:cNvSpPr>
                    <a:spLocks/>
                  </p:cNvSpPr>
                  <p:nvPr/>
                </p:nvSpPr>
                <p:spPr bwMode="auto">
                  <a:xfrm>
                    <a:off x="1583" y="2858"/>
                    <a:ext cx="2" cy="2"/>
                  </a:xfrm>
                  <a:custGeom>
                    <a:avLst/>
                    <a:gdLst>
                      <a:gd name="T0" fmla="*/ 0 w 3"/>
                      <a:gd name="T1" fmla="*/ 2 h 2"/>
                      <a:gd name="T2" fmla="*/ 3 w 3"/>
                      <a:gd name="T3" fmla="*/ 0 h 2"/>
                      <a:gd name="T4" fmla="*/ 0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0" y="2"/>
                        </a:move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2" name="Freeform 1487"/>
                  <p:cNvSpPr>
                    <a:spLocks/>
                  </p:cNvSpPr>
                  <p:nvPr/>
                </p:nvSpPr>
                <p:spPr bwMode="auto">
                  <a:xfrm>
                    <a:off x="1587" y="285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3" name="Freeform 1488"/>
                  <p:cNvSpPr>
                    <a:spLocks/>
                  </p:cNvSpPr>
                  <p:nvPr/>
                </p:nvSpPr>
                <p:spPr bwMode="auto">
                  <a:xfrm>
                    <a:off x="1586" y="285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4" name="Freeform 1489"/>
                  <p:cNvSpPr>
                    <a:spLocks/>
                  </p:cNvSpPr>
                  <p:nvPr/>
                </p:nvSpPr>
                <p:spPr bwMode="auto">
                  <a:xfrm>
                    <a:off x="1589" y="286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5" name="Freeform 1490"/>
                  <p:cNvSpPr>
                    <a:spLocks/>
                  </p:cNvSpPr>
                  <p:nvPr/>
                </p:nvSpPr>
                <p:spPr bwMode="auto">
                  <a:xfrm>
                    <a:off x="1606" y="285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6" name="Freeform 1491"/>
                  <p:cNvSpPr>
                    <a:spLocks/>
                  </p:cNvSpPr>
                  <p:nvPr/>
                </p:nvSpPr>
                <p:spPr bwMode="auto">
                  <a:xfrm>
                    <a:off x="1583" y="2860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0 h 1"/>
                      <a:gd name="T3" fmla="*/ 1 h 1"/>
                      <a:gd name="T4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7" name="Freeform 1492"/>
                  <p:cNvSpPr>
                    <a:spLocks/>
                  </p:cNvSpPr>
                  <p:nvPr/>
                </p:nvSpPr>
                <p:spPr bwMode="auto">
                  <a:xfrm>
                    <a:off x="1591" y="286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8" name="Freeform 1493"/>
                  <p:cNvSpPr>
                    <a:spLocks/>
                  </p:cNvSpPr>
                  <p:nvPr/>
                </p:nvSpPr>
                <p:spPr bwMode="auto">
                  <a:xfrm>
                    <a:off x="1582" y="286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9" name="Freeform 1494"/>
                  <p:cNvSpPr>
                    <a:spLocks/>
                  </p:cNvSpPr>
                  <p:nvPr/>
                </p:nvSpPr>
                <p:spPr bwMode="auto">
                  <a:xfrm>
                    <a:off x="1581" y="2859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1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0" name="Freeform 1495"/>
                  <p:cNvSpPr>
                    <a:spLocks/>
                  </p:cNvSpPr>
                  <p:nvPr/>
                </p:nvSpPr>
                <p:spPr bwMode="auto">
                  <a:xfrm>
                    <a:off x="1546" y="2836"/>
                    <a:ext cx="0" cy="3"/>
                  </a:xfrm>
                  <a:custGeom>
                    <a:avLst/>
                    <a:gdLst>
                      <a:gd name="T0" fmla="*/ 0 h 3"/>
                      <a:gd name="T1" fmla="*/ 0 h 3"/>
                      <a:gd name="T2" fmla="*/ 3 h 3"/>
                      <a:gd name="T3" fmla="*/ 3 h 3"/>
                      <a:gd name="T4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1" name="Freeform 1496"/>
                  <p:cNvSpPr>
                    <a:spLocks/>
                  </p:cNvSpPr>
                  <p:nvPr/>
                </p:nvSpPr>
                <p:spPr bwMode="auto">
                  <a:xfrm>
                    <a:off x="1546" y="283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2" name="Freeform 1497"/>
                  <p:cNvSpPr>
                    <a:spLocks/>
                  </p:cNvSpPr>
                  <p:nvPr/>
                </p:nvSpPr>
                <p:spPr bwMode="auto">
                  <a:xfrm>
                    <a:off x="1582" y="286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3" name="Freeform 1498"/>
                  <p:cNvSpPr>
                    <a:spLocks/>
                  </p:cNvSpPr>
                  <p:nvPr/>
                </p:nvSpPr>
                <p:spPr bwMode="auto">
                  <a:xfrm>
                    <a:off x="1541" y="2811"/>
                    <a:ext cx="0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4" name="Freeform 1499"/>
                  <p:cNvSpPr>
                    <a:spLocks/>
                  </p:cNvSpPr>
                  <p:nvPr/>
                </p:nvSpPr>
                <p:spPr bwMode="auto">
                  <a:xfrm>
                    <a:off x="1545" y="2808"/>
                    <a:ext cx="5" cy="3"/>
                  </a:xfrm>
                  <a:custGeom>
                    <a:avLst/>
                    <a:gdLst>
                      <a:gd name="T0" fmla="*/ 0 w 5"/>
                      <a:gd name="T1" fmla="*/ 0 h 3"/>
                      <a:gd name="T2" fmla="*/ 5 w 5"/>
                      <a:gd name="T3" fmla="*/ 3 h 3"/>
                      <a:gd name="T4" fmla="*/ 0 w 5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3">
                        <a:moveTo>
                          <a:pt x="0" y="0"/>
                        </a:move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3" y="3"/>
                          <a:pt x="2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5" name="Freeform 1500"/>
                  <p:cNvSpPr>
                    <a:spLocks/>
                  </p:cNvSpPr>
                  <p:nvPr/>
                </p:nvSpPr>
                <p:spPr bwMode="auto">
                  <a:xfrm>
                    <a:off x="1541" y="2809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6" name="Freeform 1501"/>
                  <p:cNvSpPr>
                    <a:spLocks/>
                  </p:cNvSpPr>
                  <p:nvPr/>
                </p:nvSpPr>
                <p:spPr bwMode="auto">
                  <a:xfrm>
                    <a:off x="1540" y="281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7" name="Freeform 1502"/>
                  <p:cNvSpPr>
                    <a:spLocks/>
                  </p:cNvSpPr>
                  <p:nvPr/>
                </p:nvSpPr>
                <p:spPr bwMode="auto">
                  <a:xfrm>
                    <a:off x="1537" y="2814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8" name="Freeform 1503"/>
                  <p:cNvSpPr>
                    <a:spLocks/>
                  </p:cNvSpPr>
                  <p:nvPr/>
                </p:nvSpPr>
                <p:spPr bwMode="auto">
                  <a:xfrm>
                    <a:off x="1610" y="2810"/>
                    <a:ext cx="85" cy="57"/>
                  </a:xfrm>
                  <a:custGeom>
                    <a:avLst/>
                    <a:gdLst>
                      <a:gd name="T0" fmla="*/ 87 w 88"/>
                      <a:gd name="T1" fmla="*/ 35 h 59"/>
                      <a:gd name="T2" fmla="*/ 86 w 88"/>
                      <a:gd name="T3" fmla="*/ 35 h 59"/>
                      <a:gd name="T4" fmla="*/ 86 w 88"/>
                      <a:gd name="T5" fmla="*/ 34 h 59"/>
                      <a:gd name="T6" fmla="*/ 84 w 88"/>
                      <a:gd name="T7" fmla="*/ 34 h 59"/>
                      <a:gd name="T8" fmla="*/ 83 w 88"/>
                      <a:gd name="T9" fmla="*/ 29 h 59"/>
                      <a:gd name="T10" fmla="*/ 78 w 88"/>
                      <a:gd name="T11" fmla="*/ 29 h 59"/>
                      <a:gd name="T12" fmla="*/ 74 w 88"/>
                      <a:gd name="T13" fmla="*/ 25 h 59"/>
                      <a:gd name="T14" fmla="*/ 70 w 88"/>
                      <a:gd name="T15" fmla="*/ 19 h 59"/>
                      <a:gd name="T16" fmla="*/ 66 w 88"/>
                      <a:gd name="T17" fmla="*/ 14 h 59"/>
                      <a:gd name="T18" fmla="*/ 62 w 88"/>
                      <a:gd name="T19" fmla="*/ 8 h 59"/>
                      <a:gd name="T20" fmla="*/ 61 w 88"/>
                      <a:gd name="T21" fmla="*/ 7 h 59"/>
                      <a:gd name="T22" fmla="*/ 61 w 88"/>
                      <a:gd name="T23" fmla="*/ 6 h 59"/>
                      <a:gd name="T24" fmla="*/ 61 w 88"/>
                      <a:gd name="T25" fmla="*/ 4 h 59"/>
                      <a:gd name="T26" fmla="*/ 61 w 88"/>
                      <a:gd name="T27" fmla="*/ 2 h 59"/>
                      <a:gd name="T28" fmla="*/ 57 w 88"/>
                      <a:gd name="T29" fmla="*/ 2 h 59"/>
                      <a:gd name="T30" fmla="*/ 56 w 88"/>
                      <a:gd name="T31" fmla="*/ 1 h 59"/>
                      <a:gd name="T32" fmla="*/ 56 w 88"/>
                      <a:gd name="T33" fmla="*/ 1 h 59"/>
                      <a:gd name="T34" fmla="*/ 55 w 88"/>
                      <a:gd name="T35" fmla="*/ 1 h 59"/>
                      <a:gd name="T36" fmla="*/ 55 w 88"/>
                      <a:gd name="T37" fmla="*/ 1 h 59"/>
                      <a:gd name="T38" fmla="*/ 55 w 88"/>
                      <a:gd name="T39" fmla="*/ 0 h 59"/>
                      <a:gd name="T40" fmla="*/ 51 w 88"/>
                      <a:gd name="T41" fmla="*/ 3 h 59"/>
                      <a:gd name="T42" fmla="*/ 42 w 88"/>
                      <a:gd name="T43" fmla="*/ 7 h 59"/>
                      <a:gd name="T44" fmla="*/ 33 w 88"/>
                      <a:gd name="T45" fmla="*/ 11 h 59"/>
                      <a:gd name="T46" fmla="*/ 30 w 88"/>
                      <a:gd name="T47" fmla="*/ 12 h 59"/>
                      <a:gd name="T48" fmla="*/ 25 w 88"/>
                      <a:gd name="T49" fmla="*/ 17 h 59"/>
                      <a:gd name="T50" fmla="*/ 16 w 88"/>
                      <a:gd name="T51" fmla="*/ 19 h 59"/>
                      <a:gd name="T52" fmla="*/ 15 w 88"/>
                      <a:gd name="T53" fmla="*/ 25 h 59"/>
                      <a:gd name="T54" fmla="*/ 14 w 88"/>
                      <a:gd name="T55" fmla="*/ 26 h 59"/>
                      <a:gd name="T56" fmla="*/ 2 w 88"/>
                      <a:gd name="T57" fmla="*/ 38 h 59"/>
                      <a:gd name="T58" fmla="*/ 2 w 88"/>
                      <a:gd name="T59" fmla="*/ 39 h 59"/>
                      <a:gd name="T60" fmla="*/ 2 w 88"/>
                      <a:gd name="T61" fmla="*/ 45 h 59"/>
                      <a:gd name="T62" fmla="*/ 1 w 88"/>
                      <a:gd name="T63" fmla="*/ 47 h 59"/>
                      <a:gd name="T64" fmla="*/ 1 w 88"/>
                      <a:gd name="T65" fmla="*/ 49 h 59"/>
                      <a:gd name="T66" fmla="*/ 0 w 88"/>
                      <a:gd name="T67" fmla="*/ 51 h 59"/>
                      <a:gd name="T68" fmla="*/ 4 w 88"/>
                      <a:gd name="T69" fmla="*/ 54 h 59"/>
                      <a:gd name="T70" fmla="*/ 5 w 88"/>
                      <a:gd name="T71" fmla="*/ 55 h 59"/>
                      <a:gd name="T72" fmla="*/ 11 w 88"/>
                      <a:gd name="T73" fmla="*/ 59 h 59"/>
                      <a:gd name="T74" fmla="*/ 22 w 88"/>
                      <a:gd name="T75" fmla="*/ 55 h 59"/>
                      <a:gd name="T76" fmla="*/ 28 w 88"/>
                      <a:gd name="T77" fmla="*/ 57 h 59"/>
                      <a:gd name="T78" fmla="*/ 27 w 88"/>
                      <a:gd name="T79" fmla="*/ 55 h 59"/>
                      <a:gd name="T80" fmla="*/ 26 w 88"/>
                      <a:gd name="T81" fmla="*/ 45 h 59"/>
                      <a:gd name="T82" fmla="*/ 42 w 88"/>
                      <a:gd name="T83" fmla="*/ 43 h 59"/>
                      <a:gd name="T84" fmla="*/ 50 w 88"/>
                      <a:gd name="T85" fmla="*/ 44 h 59"/>
                      <a:gd name="T86" fmla="*/ 52 w 88"/>
                      <a:gd name="T87" fmla="*/ 44 h 59"/>
                      <a:gd name="T88" fmla="*/ 54 w 88"/>
                      <a:gd name="T89" fmla="*/ 44 h 59"/>
                      <a:gd name="T90" fmla="*/ 55 w 88"/>
                      <a:gd name="T91" fmla="*/ 44 h 59"/>
                      <a:gd name="T92" fmla="*/ 57 w 88"/>
                      <a:gd name="T93" fmla="*/ 43 h 59"/>
                      <a:gd name="T94" fmla="*/ 57 w 88"/>
                      <a:gd name="T95" fmla="*/ 43 h 59"/>
                      <a:gd name="T96" fmla="*/ 59 w 88"/>
                      <a:gd name="T97" fmla="*/ 42 h 59"/>
                      <a:gd name="T98" fmla="*/ 61 w 88"/>
                      <a:gd name="T99" fmla="*/ 41 h 59"/>
                      <a:gd name="T100" fmla="*/ 62 w 88"/>
                      <a:gd name="T101" fmla="*/ 42 h 59"/>
                      <a:gd name="T102" fmla="*/ 69 w 88"/>
                      <a:gd name="T103" fmla="*/ 43 h 59"/>
                      <a:gd name="T104" fmla="*/ 70 w 88"/>
                      <a:gd name="T105" fmla="*/ 43 h 59"/>
                      <a:gd name="T106" fmla="*/ 73 w 88"/>
                      <a:gd name="T107" fmla="*/ 42 h 59"/>
                      <a:gd name="T108" fmla="*/ 85 w 88"/>
                      <a:gd name="T109" fmla="*/ 38 h 59"/>
                      <a:gd name="T110" fmla="*/ 88 w 88"/>
                      <a:gd name="T111" fmla="*/ 36 h 59"/>
                      <a:gd name="T112" fmla="*/ 88 w 88"/>
                      <a:gd name="T113" fmla="*/ 3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88" h="59">
                        <a:moveTo>
                          <a:pt x="88" y="35"/>
                        </a:moveTo>
                        <a:cubicBezTo>
                          <a:pt x="87" y="35"/>
                          <a:pt x="87" y="35"/>
                          <a:pt x="87" y="35"/>
                        </a:cubicBezTo>
                        <a:cubicBezTo>
                          <a:pt x="87" y="35"/>
                          <a:pt x="87" y="35"/>
                          <a:pt x="87" y="35"/>
                        </a:cubicBezTo>
                        <a:cubicBezTo>
                          <a:pt x="87" y="35"/>
                          <a:pt x="86" y="35"/>
                          <a:pt x="86" y="35"/>
                        </a:cubicBezTo>
                        <a:cubicBezTo>
                          <a:pt x="86" y="35"/>
                          <a:pt x="86" y="35"/>
                          <a:pt x="86" y="35"/>
                        </a:cubicBezTo>
                        <a:cubicBezTo>
                          <a:pt x="86" y="35"/>
                          <a:pt x="86" y="35"/>
                          <a:pt x="86" y="34"/>
                        </a:cubicBezTo>
                        <a:cubicBezTo>
                          <a:pt x="85" y="34"/>
                          <a:pt x="85" y="34"/>
                          <a:pt x="85" y="34"/>
                        </a:cubicBezTo>
                        <a:cubicBezTo>
                          <a:pt x="84" y="34"/>
                          <a:pt x="84" y="34"/>
                          <a:pt x="84" y="34"/>
                        </a:cubicBezTo>
                        <a:cubicBezTo>
                          <a:pt x="84" y="34"/>
                          <a:pt x="84" y="34"/>
                          <a:pt x="84" y="34"/>
                        </a:cubicBezTo>
                        <a:cubicBezTo>
                          <a:pt x="83" y="33"/>
                          <a:pt x="83" y="31"/>
                          <a:pt x="83" y="29"/>
                        </a:cubicBezTo>
                        <a:cubicBezTo>
                          <a:pt x="83" y="29"/>
                          <a:pt x="83" y="29"/>
                          <a:pt x="83" y="28"/>
                        </a:cubicBezTo>
                        <a:cubicBezTo>
                          <a:pt x="81" y="29"/>
                          <a:pt x="79" y="29"/>
                          <a:pt x="78" y="29"/>
                        </a:cubicBezTo>
                        <a:cubicBezTo>
                          <a:pt x="76" y="28"/>
                          <a:pt x="76" y="27"/>
                          <a:pt x="75" y="26"/>
                        </a:cubicBezTo>
                        <a:cubicBezTo>
                          <a:pt x="75" y="26"/>
                          <a:pt x="74" y="25"/>
                          <a:pt x="74" y="25"/>
                        </a:cubicBezTo>
                        <a:cubicBezTo>
                          <a:pt x="74" y="25"/>
                          <a:pt x="74" y="25"/>
                          <a:pt x="74" y="25"/>
                        </a:cubicBezTo>
                        <a:cubicBezTo>
                          <a:pt x="70" y="25"/>
                          <a:pt x="70" y="20"/>
                          <a:pt x="70" y="19"/>
                        </a:cubicBezTo>
                        <a:cubicBezTo>
                          <a:pt x="70" y="18"/>
                          <a:pt x="67" y="15"/>
                          <a:pt x="66" y="15"/>
                        </a:cubicBezTo>
                        <a:cubicBezTo>
                          <a:pt x="66" y="14"/>
                          <a:pt x="66" y="14"/>
                          <a:pt x="66" y="14"/>
                        </a:cubicBezTo>
                        <a:cubicBezTo>
                          <a:pt x="64" y="13"/>
                          <a:pt x="63" y="11"/>
                          <a:pt x="63" y="9"/>
                        </a:cubicBezTo>
                        <a:cubicBezTo>
                          <a:pt x="63" y="9"/>
                          <a:pt x="62" y="8"/>
                          <a:pt x="62" y="8"/>
                        </a:cubicBezTo>
                        <a:cubicBezTo>
                          <a:pt x="62" y="8"/>
                          <a:pt x="61" y="7"/>
                          <a:pt x="61" y="7"/>
                        </a:cubicBezTo>
                        <a:cubicBezTo>
                          <a:pt x="61" y="7"/>
                          <a:pt x="61" y="7"/>
                          <a:pt x="61" y="7"/>
                        </a:cubicBezTo>
                        <a:cubicBezTo>
                          <a:pt x="61" y="7"/>
                          <a:pt x="61" y="6"/>
                          <a:pt x="61" y="6"/>
                        </a:cubicBezTo>
                        <a:cubicBezTo>
                          <a:pt x="61" y="6"/>
                          <a:pt x="61" y="6"/>
                          <a:pt x="61" y="6"/>
                        </a:cubicBezTo>
                        <a:cubicBezTo>
                          <a:pt x="61" y="5"/>
                          <a:pt x="61" y="5"/>
                          <a:pt x="61" y="4"/>
                        </a:cubicBezTo>
                        <a:cubicBezTo>
                          <a:pt x="61" y="4"/>
                          <a:pt x="61" y="4"/>
                          <a:pt x="61" y="4"/>
                        </a:cubicBezTo>
                        <a:cubicBezTo>
                          <a:pt x="61" y="4"/>
                          <a:pt x="61" y="3"/>
                          <a:pt x="61" y="2"/>
                        </a:cubicBezTo>
                        <a:cubicBezTo>
                          <a:pt x="61" y="2"/>
                          <a:pt x="61" y="2"/>
                          <a:pt x="61" y="2"/>
                        </a:cubicBezTo>
                        <a:cubicBezTo>
                          <a:pt x="61" y="2"/>
                          <a:pt x="61" y="2"/>
                          <a:pt x="60" y="2"/>
                        </a:cubicBezTo>
                        <a:cubicBezTo>
                          <a:pt x="59" y="2"/>
                          <a:pt x="58" y="2"/>
                          <a:pt x="57" y="2"/>
                        </a:cubicBezTo>
                        <a:cubicBezTo>
                          <a:pt x="57" y="1"/>
                          <a:pt x="57" y="1"/>
                          <a:pt x="57" y="1"/>
                        </a:cubicBezTo>
                        <a:cubicBezTo>
                          <a:pt x="57" y="1"/>
                          <a:pt x="56" y="1"/>
                          <a:pt x="56" y="1"/>
                        </a:cubicBezTo>
                        <a:cubicBezTo>
                          <a:pt x="56" y="1"/>
                          <a:pt x="56" y="1"/>
                          <a:pt x="56" y="1"/>
                        </a:cubicBezTo>
                        <a:cubicBezTo>
                          <a:pt x="56" y="1"/>
                          <a:pt x="56" y="1"/>
                          <a:pt x="56" y="1"/>
                        </a:cubicBezTo>
                        <a:cubicBezTo>
                          <a:pt x="56" y="1"/>
                          <a:pt x="55" y="1"/>
                          <a:pt x="55" y="1"/>
                        </a:cubicBezTo>
                        <a:cubicBezTo>
                          <a:pt x="55" y="1"/>
                          <a:pt x="55" y="1"/>
                          <a:pt x="55" y="1"/>
                        </a:cubicBezTo>
                        <a:cubicBezTo>
                          <a:pt x="55" y="1"/>
                          <a:pt x="55" y="1"/>
                          <a:pt x="55" y="1"/>
                        </a:cubicBezTo>
                        <a:cubicBezTo>
                          <a:pt x="55" y="1"/>
                          <a:pt x="55" y="1"/>
                          <a:pt x="55" y="1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4" y="0"/>
                          <a:pt x="53" y="1"/>
                          <a:pt x="52" y="2"/>
                        </a:cubicBezTo>
                        <a:cubicBezTo>
                          <a:pt x="52" y="2"/>
                          <a:pt x="51" y="2"/>
                          <a:pt x="51" y="3"/>
                        </a:cubicBezTo>
                        <a:cubicBezTo>
                          <a:pt x="50" y="3"/>
                          <a:pt x="50" y="4"/>
                          <a:pt x="49" y="4"/>
                        </a:cubicBezTo>
                        <a:cubicBezTo>
                          <a:pt x="46" y="6"/>
                          <a:pt x="44" y="7"/>
                          <a:pt x="42" y="7"/>
                        </a:cubicBezTo>
                        <a:cubicBezTo>
                          <a:pt x="41" y="7"/>
                          <a:pt x="40" y="7"/>
                          <a:pt x="40" y="7"/>
                        </a:cubicBezTo>
                        <a:cubicBezTo>
                          <a:pt x="40" y="10"/>
                          <a:pt x="37" y="12"/>
                          <a:pt x="33" y="11"/>
                        </a:cubicBezTo>
                        <a:cubicBezTo>
                          <a:pt x="33" y="11"/>
                          <a:pt x="32" y="10"/>
                          <a:pt x="31" y="10"/>
                        </a:cubicBezTo>
                        <a:cubicBezTo>
                          <a:pt x="31" y="10"/>
                          <a:pt x="31" y="10"/>
                          <a:pt x="30" y="12"/>
                        </a:cubicBezTo>
                        <a:cubicBezTo>
                          <a:pt x="30" y="15"/>
                          <a:pt x="28" y="16"/>
                          <a:pt x="26" y="16"/>
                        </a:cubicBezTo>
                        <a:cubicBezTo>
                          <a:pt x="25" y="16"/>
                          <a:pt x="25" y="16"/>
                          <a:pt x="25" y="17"/>
                        </a:cubicBezTo>
                        <a:cubicBezTo>
                          <a:pt x="25" y="21"/>
                          <a:pt x="23" y="21"/>
                          <a:pt x="22" y="21"/>
                        </a:cubicBezTo>
                        <a:cubicBezTo>
                          <a:pt x="20" y="21"/>
                          <a:pt x="18" y="20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5" y="20"/>
                          <a:pt x="15" y="23"/>
                          <a:pt x="15" y="25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4" y="26"/>
                          <a:pt x="12" y="28"/>
                          <a:pt x="11" y="33"/>
                        </a:cubicBezTo>
                        <a:cubicBezTo>
                          <a:pt x="9" y="37"/>
                          <a:pt x="5" y="38"/>
                          <a:pt x="2" y="38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8"/>
                          <a:pt x="2" y="38"/>
                          <a:pt x="2" y="39"/>
                        </a:cubicBezTo>
                        <a:cubicBezTo>
                          <a:pt x="3" y="40"/>
                          <a:pt x="3" y="42"/>
                          <a:pt x="3" y="44"/>
                        </a:cubicBezTo>
                        <a:cubicBezTo>
                          <a:pt x="2" y="44"/>
                          <a:pt x="2" y="45"/>
                          <a:pt x="2" y="45"/>
                        </a:cubicBezTo>
                        <a:cubicBezTo>
                          <a:pt x="2" y="45"/>
                          <a:pt x="2" y="46"/>
                          <a:pt x="2" y="46"/>
                        </a:cubicBezTo>
                        <a:cubicBezTo>
                          <a:pt x="2" y="46"/>
                          <a:pt x="2" y="46"/>
                          <a:pt x="1" y="47"/>
                        </a:cubicBezTo>
                        <a:cubicBezTo>
                          <a:pt x="1" y="47"/>
                          <a:pt x="1" y="47"/>
                          <a:pt x="1" y="48"/>
                        </a:cubicBezTo>
                        <a:cubicBezTo>
                          <a:pt x="1" y="48"/>
                          <a:pt x="1" y="49"/>
                          <a:pt x="1" y="49"/>
                        </a:cubicBezTo>
                        <a:cubicBezTo>
                          <a:pt x="1" y="49"/>
                          <a:pt x="0" y="50"/>
                          <a:pt x="0" y="50"/>
                        </a:cubicBezTo>
                        <a:cubicBezTo>
                          <a:pt x="0" y="50"/>
                          <a:pt x="0" y="50"/>
                          <a:pt x="0" y="51"/>
                        </a:cubicBezTo>
                        <a:cubicBezTo>
                          <a:pt x="2" y="51"/>
                          <a:pt x="3" y="52"/>
                          <a:pt x="4" y="54"/>
                        </a:cubicBezTo>
                        <a:cubicBezTo>
                          <a:pt x="4" y="54"/>
                          <a:pt x="4" y="54"/>
                          <a:pt x="4" y="54"/>
                        </a:cubicBezTo>
                        <a:cubicBezTo>
                          <a:pt x="4" y="54"/>
                          <a:pt x="5" y="54"/>
                          <a:pt x="5" y="55"/>
                        </a:cubicBezTo>
                        <a:cubicBezTo>
                          <a:pt x="5" y="55"/>
                          <a:pt x="5" y="55"/>
                          <a:pt x="5" y="55"/>
                        </a:cubicBezTo>
                        <a:cubicBezTo>
                          <a:pt x="6" y="56"/>
                          <a:pt x="8" y="58"/>
                          <a:pt x="10" y="59"/>
                        </a:cubicBezTo>
                        <a:cubicBezTo>
                          <a:pt x="10" y="59"/>
                          <a:pt x="11" y="59"/>
                          <a:pt x="11" y="59"/>
                        </a:cubicBezTo>
                        <a:cubicBezTo>
                          <a:pt x="11" y="59"/>
                          <a:pt x="11" y="59"/>
                          <a:pt x="12" y="59"/>
                        </a:cubicBezTo>
                        <a:cubicBezTo>
                          <a:pt x="14" y="56"/>
                          <a:pt x="18" y="55"/>
                          <a:pt x="22" y="55"/>
                        </a:cubicBezTo>
                        <a:cubicBezTo>
                          <a:pt x="23" y="55"/>
                          <a:pt x="26" y="56"/>
                          <a:pt x="28" y="57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8" y="57"/>
                          <a:pt x="28" y="56"/>
                          <a:pt x="27" y="55"/>
                        </a:cubicBezTo>
                        <a:cubicBezTo>
                          <a:pt x="27" y="54"/>
                          <a:pt x="27" y="54"/>
                          <a:pt x="27" y="54"/>
                        </a:cubicBezTo>
                        <a:cubicBezTo>
                          <a:pt x="26" y="50"/>
                          <a:pt x="25" y="47"/>
                          <a:pt x="26" y="45"/>
                        </a:cubicBezTo>
                        <a:cubicBezTo>
                          <a:pt x="27" y="44"/>
                          <a:pt x="28" y="43"/>
                          <a:pt x="38" y="43"/>
                        </a:cubicBezTo>
                        <a:cubicBezTo>
                          <a:pt x="39" y="43"/>
                          <a:pt x="40" y="43"/>
                          <a:pt x="42" y="43"/>
                        </a:cubicBezTo>
                        <a:cubicBezTo>
                          <a:pt x="42" y="43"/>
                          <a:pt x="42" y="43"/>
                          <a:pt x="43" y="43"/>
                        </a:cubicBezTo>
                        <a:cubicBezTo>
                          <a:pt x="45" y="43"/>
                          <a:pt x="48" y="43"/>
                          <a:pt x="50" y="44"/>
                        </a:cubicBezTo>
                        <a:cubicBezTo>
                          <a:pt x="50" y="44"/>
                          <a:pt x="50" y="44"/>
                          <a:pt x="50" y="44"/>
                        </a:cubicBezTo>
                        <a:cubicBezTo>
                          <a:pt x="51" y="44"/>
                          <a:pt x="51" y="44"/>
                          <a:pt x="52" y="44"/>
                        </a:cubicBezTo>
                        <a:cubicBezTo>
                          <a:pt x="52" y="44"/>
                          <a:pt x="52" y="44"/>
                          <a:pt x="52" y="44"/>
                        </a:cubicBezTo>
                        <a:cubicBezTo>
                          <a:pt x="53" y="44"/>
                          <a:pt x="53" y="44"/>
                          <a:pt x="54" y="44"/>
                        </a:cubicBezTo>
                        <a:cubicBezTo>
                          <a:pt x="54" y="44"/>
                          <a:pt x="54" y="44"/>
                          <a:pt x="54" y="44"/>
                        </a:cubicBezTo>
                        <a:cubicBezTo>
                          <a:pt x="55" y="44"/>
                          <a:pt x="55" y="44"/>
                          <a:pt x="55" y="44"/>
                        </a:cubicBezTo>
                        <a:cubicBezTo>
                          <a:pt x="55" y="44"/>
                          <a:pt x="56" y="45"/>
                          <a:pt x="56" y="45"/>
                        </a:cubicBezTo>
                        <a:cubicBezTo>
                          <a:pt x="56" y="44"/>
                          <a:pt x="57" y="44"/>
                          <a:pt x="57" y="43"/>
                        </a:cubicBezTo>
                        <a:cubicBezTo>
                          <a:pt x="57" y="43"/>
                          <a:pt x="57" y="43"/>
                          <a:pt x="57" y="43"/>
                        </a:cubicBezTo>
                        <a:cubicBezTo>
                          <a:pt x="57" y="43"/>
                          <a:pt x="57" y="43"/>
                          <a:pt x="57" y="43"/>
                        </a:cubicBezTo>
                        <a:cubicBezTo>
                          <a:pt x="57" y="43"/>
                          <a:pt x="57" y="43"/>
                          <a:pt x="57" y="43"/>
                        </a:cubicBezTo>
                        <a:cubicBezTo>
                          <a:pt x="59" y="42"/>
                          <a:pt x="59" y="42"/>
                          <a:pt x="59" y="42"/>
                        </a:cubicBezTo>
                        <a:cubicBezTo>
                          <a:pt x="59" y="42"/>
                          <a:pt x="59" y="42"/>
                          <a:pt x="59" y="42"/>
                        </a:cubicBezTo>
                        <a:cubicBezTo>
                          <a:pt x="61" y="41"/>
                          <a:pt x="61" y="41"/>
                          <a:pt x="61" y="41"/>
                        </a:cubicBezTo>
                        <a:cubicBezTo>
                          <a:pt x="61" y="42"/>
                          <a:pt x="61" y="42"/>
                          <a:pt x="61" y="42"/>
                        </a:cubicBezTo>
                        <a:cubicBezTo>
                          <a:pt x="61" y="42"/>
                          <a:pt x="62" y="42"/>
                          <a:pt x="62" y="42"/>
                        </a:cubicBezTo>
                        <a:cubicBezTo>
                          <a:pt x="63" y="42"/>
                          <a:pt x="64" y="42"/>
                          <a:pt x="65" y="43"/>
                        </a:cubicBezTo>
                        <a:cubicBezTo>
                          <a:pt x="67" y="43"/>
                          <a:pt x="68" y="43"/>
                          <a:pt x="69" y="43"/>
                        </a:cubicBezTo>
                        <a:cubicBezTo>
                          <a:pt x="70" y="43"/>
                          <a:pt x="70" y="43"/>
                          <a:pt x="70" y="43"/>
                        </a:cubicBezTo>
                        <a:cubicBezTo>
                          <a:pt x="70" y="43"/>
                          <a:pt x="70" y="43"/>
                          <a:pt x="70" y="43"/>
                        </a:cubicBezTo>
                        <a:cubicBezTo>
                          <a:pt x="71" y="43"/>
                          <a:pt x="71" y="43"/>
                          <a:pt x="72" y="42"/>
                        </a:cubicBezTo>
                        <a:cubicBezTo>
                          <a:pt x="72" y="42"/>
                          <a:pt x="72" y="42"/>
                          <a:pt x="73" y="42"/>
                        </a:cubicBezTo>
                        <a:cubicBezTo>
                          <a:pt x="74" y="40"/>
                          <a:pt x="76" y="39"/>
                          <a:pt x="77" y="39"/>
                        </a:cubicBezTo>
                        <a:cubicBezTo>
                          <a:pt x="81" y="39"/>
                          <a:pt x="85" y="38"/>
                          <a:pt x="85" y="38"/>
                        </a:cubicBezTo>
                        <a:cubicBezTo>
                          <a:pt x="86" y="37"/>
                          <a:pt x="87" y="36"/>
                          <a:pt x="87" y="36"/>
                        </a:cubicBezTo>
                        <a:cubicBezTo>
                          <a:pt x="87" y="36"/>
                          <a:pt x="87" y="36"/>
                          <a:pt x="88" y="36"/>
                        </a:cubicBezTo>
                        <a:cubicBezTo>
                          <a:pt x="88" y="36"/>
                          <a:pt x="88" y="36"/>
                          <a:pt x="88" y="36"/>
                        </a:cubicBezTo>
                        <a:cubicBezTo>
                          <a:pt x="88" y="36"/>
                          <a:pt x="88" y="36"/>
                          <a:pt x="88" y="36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9" name="Freeform 1504"/>
                  <p:cNvSpPr>
                    <a:spLocks/>
                  </p:cNvSpPr>
                  <p:nvPr/>
                </p:nvSpPr>
                <p:spPr bwMode="auto">
                  <a:xfrm>
                    <a:off x="1694" y="284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0" name="Freeform 1505"/>
                  <p:cNvSpPr>
                    <a:spLocks/>
                  </p:cNvSpPr>
                  <p:nvPr/>
                </p:nvSpPr>
                <p:spPr bwMode="auto">
                  <a:xfrm>
                    <a:off x="1679" y="285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1" name="Freeform 1506"/>
                  <p:cNvSpPr>
                    <a:spLocks/>
                  </p:cNvSpPr>
                  <p:nvPr/>
                </p:nvSpPr>
                <p:spPr bwMode="auto">
                  <a:xfrm>
                    <a:off x="1695" y="284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2" name="Freeform 1507"/>
                  <p:cNvSpPr>
                    <a:spLocks/>
                  </p:cNvSpPr>
                  <p:nvPr/>
                </p:nvSpPr>
                <p:spPr bwMode="auto">
                  <a:xfrm>
                    <a:off x="1676" y="2851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1 w 1"/>
                      <a:gd name="T4" fmla="*/ 1 w 1"/>
                      <a:gd name="T5" fmla="*/ 1 w 1"/>
                      <a:gd name="T6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3" name="Freeform 1508"/>
                  <p:cNvSpPr>
                    <a:spLocks/>
                  </p:cNvSpPr>
                  <p:nvPr/>
                </p:nvSpPr>
                <p:spPr bwMode="auto">
                  <a:xfrm>
                    <a:off x="1670" y="2850"/>
                    <a:ext cx="6" cy="1"/>
                  </a:xfrm>
                  <a:custGeom>
                    <a:avLst/>
                    <a:gdLst>
                      <a:gd name="T0" fmla="*/ 3 w 7"/>
                      <a:gd name="T1" fmla="*/ 1 h 1"/>
                      <a:gd name="T2" fmla="*/ 0 w 7"/>
                      <a:gd name="T3" fmla="*/ 0 h 1"/>
                      <a:gd name="T4" fmla="*/ 3 w 7"/>
                      <a:gd name="T5" fmla="*/ 1 h 1"/>
                      <a:gd name="T6" fmla="*/ 7 w 7"/>
                      <a:gd name="T7" fmla="*/ 1 h 1"/>
                      <a:gd name="T8" fmla="*/ 7 w 7"/>
                      <a:gd name="T9" fmla="*/ 1 h 1"/>
                      <a:gd name="T10" fmla="*/ 3 w 7"/>
                      <a:gd name="T1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">
                        <a:moveTo>
                          <a:pt x="3" y="1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1"/>
                        </a:cubicBezTo>
                        <a:cubicBezTo>
                          <a:pt x="5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1"/>
                          <a:pt x="5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4" name="Freeform 1509"/>
                  <p:cNvSpPr>
                    <a:spLocks/>
                  </p:cNvSpPr>
                  <p:nvPr/>
                </p:nvSpPr>
                <p:spPr bwMode="auto">
                  <a:xfrm>
                    <a:off x="1665" y="2850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0 w 2"/>
                      <a:gd name="T3" fmla="*/ 1 h 1"/>
                      <a:gd name="T4" fmla="*/ 2 w 2"/>
                      <a:gd name="T5" fmla="*/ 0 h 1"/>
                      <a:gd name="T6" fmla="*/ 0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5" name="Freeform 1510"/>
                  <p:cNvSpPr>
                    <a:spLocks/>
                  </p:cNvSpPr>
                  <p:nvPr/>
                </p:nvSpPr>
                <p:spPr bwMode="auto">
                  <a:xfrm>
                    <a:off x="1676" y="28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6" name="Freeform 1511"/>
                  <p:cNvSpPr>
                    <a:spLocks/>
                  </p:cNvSpPr>
                  <p:nvPr/>
                </p:nvSpPr>
                <p:spPr bwMode="auto">
                  <a:xfrm>
                    <a:off x="1637" y="28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7" name="Freeform 1512"/>
                  <p:cNvSpPr>
                    <a:spLocks/>
                  </p:cNvSpPr>
                  <p:nvPr/>
                </p:nvSpPr>
                <p:spPr bwMode="auto">
                  <a:xfrm>
                    <a:off x="1610" y="2859"/>
                    <a:ext cx="4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0 w 4"/>
                      <a:gd name="T3" fmla="*/ 0 h 3"/>
                      <a:gd name="T4" fmla="*/ 4 w 4"/>
                      <a:gd name="T5" fmla="*/ 3 h 3"/>
                      <a:gd name="T6" fmla="*/ 0 w 4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3" y="1"/>
                          <a:pt x="4" y="3"/>
                        </a:cubicBezTo>
                        <a:cubicBezTo>
                          <a:pt x="3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8" name="Freeform 1513"/>
                  <p:cNvSpPr>
                    <a:spLocks/>
                  </p:cNvSpPr>
                  <p:nvPr/>
                </p:nvSpPr>
                <p:spPr bwMode="auto">
                  <a:xfrm>
                    <a:off x="1614" y="286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9" name="Freeform 1514"/>
                  <p:cNvSpPr>
                    <a:spLocks/>
                  </p:cNvSpPr>
                  <p:nvPr/>
                </p:nvSpPr>
                <p:spPr bwMode="auto">
                  <a:xfrm>
                    <a:off x="1662" y="285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0" name="Oval 1515"/>
                  <p:cNvSpPr>
                    <a:spLocks noChangeArrowheads="1"/>
                  </p:cNvSpPr>
                  <p:nvPr/>
                </p:nvSpPr>
                <p:spPr bwMode="auto">
                  <a:xfrm>
                    <a:off x="1637" y="2865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1" name="Freeform 1516"/>
                  <p:cNvSpPr>
                    <a:spLocks/>
                  </p:cNvSpPr>
                  <p:nvPr/>
                </p:nvSpPr>
                <p:spPr bwMode="auto">
                  <a:xfrm>
                    <a:off x="1665" y="28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2" name="Freeform 1517"/>
                  <p:cNvSpPr>
                    <a:spLocks/>
                  </p:cNvSpPr>
                  <p:nvPr/>
                </p:nvSpPr>
                <p:spPr bwMode="auto">
                  <a:xfrm>
                    <a:off x="1647" y="2851"/>
                    <a:ext cx="4" cy="0"/>
                  </a:xfrm>
                  <a:custGeom>
                    <a:avLst/>
                    <a:gdLst>
                      <a:gd name="T0" fmla="*/ 4 w 4"/>
                      <a:gd name="T1" fmla="*/ 0 w 4"/>
                      <a:gd name="T2" fmla="*/ 4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">
                        <a:moveTo>
                          <a:pt x="4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3" name="Freeform 1518"/>
                  <p:cNvSpPr>
                    <a:spLocks/>
                  </p:cNvSpPr>
                  <p:nvPr/>
                </p:nvSpPr>
                <p:spPr bwMode="auto">
                  <a:xfrm>
                    <a:off x="1660" y="2852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4" name="Freeform 1519"/>
                  <p:cNvSpPr>
                    <a:spLocks/>
                  </p:cNvSpPr>
                  <p:nvPr/>
                </p:nvSpPr>
                <p:spPr bwMode="auto">
                  <a:xfrm>
                    <a:off x="1651" y="2851"/>
                    <a:ext cx="7" cy="1"/>
                  </a:xfrm>
                  <a:custGeom>
                    <a:avLst/>
                    <a:gdLst>
                      <a:gd name="T0" fmla="*/ 7 w 7"/>
                      <a:gd name="T1" fmla="*/ 1 h 1"/>
                      <a:gd name="T2" fmla="*/ 0 w 7"/>
                      <a:gd name="T3" fmla="*/ 0 h 1"/>
                      <a:gd name="T4" fmla="*/ 7 w 7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1">
                        <a:moveTo>
                          <a:pt x="7" y="1"/>
                        </a:moveTo>
                        <a:cubicBezTo>
                          <a:pt x="5" y="0"/>
                          <a:pt x="2" y="0"/>
                          <a:pt x="0" y="0"/>
                        </a:cubicBezTo>
                        <a:cubicBezTo>
                          <a:pt x="2" y="0"/>
                          <a:pt x="5" y="0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5" name="Freeform 1520"/>
                  <p:cNvSpPr>
                    <a:spLocks/>
                  </p:cNvSpPr>
                  <p:nvPr/>
                </p:nvSpPr>
                <p:spPr bwMode="auto">
                  <a:xfrm>
                    <a:off x="1667" y="2849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1 h 1"/>
                      <a:gd name="T8" fmla="*/ 0 w 2"/>
                      <a:gd name="T9" fmla="*/ 1 h 1"/>
                      <a:gd name="T10" fmla="*/ 1 w 2"/>
                      <a:gd name="T11" fmla="*/ 1 h 1"/>
                      <a:gd name="T12" fmla="*/ 1 w 2"/>
                      <a:gd name="T13" fmla="*/ 1 h 1"/>
                      <a:gd name="T14" fmla="*/ 2 w 2"/>
                      <a:gd name="T1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6" name="Freeform 1521"/>
                  <p:cNvSpPr>
                    <a:spLocks/>
                  </p:cNvSpPr>
                  <p:nvPr/>
                </p:nvSpPr>
                <p:spPr bwMode="auto">
                  <a:xfrm>
                    <a:off x="1658" y="2852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7" name="Freeform 1522"/>
                  <p:cNvSpPr>
                    <a:spLocks/>
                  </p:cNvSpPr>
                  <p:nvPr/>
                </p:nvSpPr>
                <p:spPr bwMode="auto">
                  <a:xfrm>
                    <a:off x="1667" y="285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8" name="Oval 1523"/>
                  <p:cNvSpPr>
                    <a:spLocks noChangeArrowheads="1"/>
                  </p:cNvSpPr>
                  <p:nvPr/>
                </p:nvSpPr>
                <p:spPr bwMode="auto">
                  <a:xfrm>
                    <a:off x="1637" y="2865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99" name="Freeform 1524"/>
                  <p:cNvSpPr>
                    <a:spLocks/>
                  </p:cNvSpPr>
                  <p:nvPr/>
                </p:nvSpPr>
                <p:spPr bwMode="auto">
                  <a:xfrm>
                    <a:off x="1665" y="2812"/>
                    <a:ext cx="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0" name="Freeform 1525"/>
                  <p:cNvSpPr>
                    <a:spLocks/>
                  </p:cNvSpPr>
                  <p:nvPr/>
                </p:nvSpPr>
                <p:spPr bwMode="auto">
                  <a:xfrm>
                    <a:off x="1626" y="2828"/>
                    <a:ext cx="5" cy="2"/>
                  </a:xfrm>
                  <a:custGeom>
                    <a:avLst/>
                    <a:gdLst>
                      <a:gd name="T0" fmla="*/ 6 w 6"/>
                      <a:gd name="T1" fmla="*/ 2 h 2"/>
                      <a:gd name="T2" fmla="*/ 0 w 6"/>
                      <a:gd name="T3" fmla="*/ 0 h 2"/>
                      <a:gd name="T4" fmla="*/ 6 w 6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" h="2">
                        <a:moveTo>
                          <a:pt x="6" y="2"/>
                        </a:moveTo>
                        <a:cubicBezTo>
                          <a:pt x="4" y="2"/>
                          <a:pt x="2" y="1"/>
                          <a:pt x="0" y="0"/>
                        </a:cubicBezTo>
                        <a:cubicBezTo>
                          <a:pt x="2" y="1"/>
                          <a:pt x="4" y="2"/>
                          <a:pt x="6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1" name="Freeform 1526"/>
                  <p:cNvSpPr>
                    <a:spLocks/>
                  </p:cNvSpPr>
                  <p:nvPr/>
                </p:nvSpPr>
                <p:spPr bwMode="auto">
                  <a:xfrm>
                    <a:off x="1663" y="281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2" name="Freeform 1527"/>
                  <p:cNvSpPr>
                    <a:spLocks/>
                  </p:cNvSpPr>
                  <p:nvPr/>
                </p:nvSpPr>
                <p:spPr bwMode="auto">
                  <a:xfrm>
                    <a:off x="1663" y="281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3" name="Freeform 1528"/>
                  <p:cNvSpPr>
                    <a:spLocks/>
                  </p:cNvSpPr>
                  <p:nvPr/>
                </p:nvSpPr>
                <p:spPr bwMode="auto">
                  <a:xfrm>
                    <a:off x="1612" y="285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4" name="Freeform 1529"/>
                  <p:cNvSpPr>
                    <a:spLocks/>
                  </p:cNvSpPr>
                  <p:nvPr/>
                </p:nvSpPr>
                <p:spPr bwMode="auto">
                  <a:xfrm>
                    <a:off x="1664" y="281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5" name="Freeform 1530"/>
                  <p:cNvSpPr>
                    <a:spLocks/>
                  </p:cNvSpPr>
                  <p:nvPr/>
                </p:nvSpPr>
                <p:spPr bwMode="auto">
                  <a:xfrm>
                    <a:off x="1611" y="285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6" name="Freeform 1531"/>
                  <p:cNvSpPr>
                    <a:spLocks/>
                  </p:cNvSpPr>
                  <p:nvPr/>
                </p:nvSpPr>
                <p:spPr bwMode="auto">
                  <a:xfrm>
                    <a:off x="1664" y="281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7" name="Freeform 1532"/>
                  <p:cNvSpPr>
                    <a:spLocks/>
                  </p:cNvSpPr>
                  <p:nvPr/>
                </p:nvSpPr>
                <p:spPr bwMode="auto">
                  <a:xfrm>
                    <a:off x="1663" y="28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8" name="Freeform 1533"/>
                  <p:cNvSpPr>
                    <a:spLocks/>
                  </p:cNvSpPr>
                  <p:nvPr/>
                </p:nvSpPr>
                <p:spPr bwMode="auto">
                  <a:xfrm>
                    <a:off x="1611" y="2854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09" name="Freeform 1534"/>
                  <p:cNvSpPr>
                    <a:spLocks/>
                  </p:cNvSpPr>
                  <p:nvPr/>
                </p:nvSpPr>
                <p:spPr bwMode="auto">
                  <a:xfrm>
                    <a:off x="1610" y="285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0" name="Oval 1535"/>
                  <p:cNvSpPr>
                    <a:spLocks noChangeArrowheads="1"/>
                  </p:cNvSpPr>
                  <p:nvPr/>
                </p:nvSpPr>
                <p:spPr bwMode="auto">
                  <a:xfrm>
                    <a:off x="1610" y="2859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1" name="Freeform 1536"/>
                  <p:cNvSpPr>
                    <a:spLocks/>
                  </p:cNvSpPr>
                  <p:nvPr/>
                </p:nvSpPr>
                <p:spPr bwMode="auto">
                  <a:xfrm>
                    <a:off x="1673" y="2716"/>
                    <a:ext cx="162" cy="126"/>
                  </a:xfrm>
                  <a:custGeom>
                    <a:avLst/>
                    <a:gdLst>
                      <a:gd name="T0" fmla="*/ 148 w 170"/>
                      <a:gd name="T1" fmla="*/ 99 h 132"/>
                      <a:gd name="T2" fmla="*/ 169 w 170"/>
                      <a:gd name="T3" fmla="*/ 36 h 132"/>
                      <a:gd name="T4" fmla="*/ 165 w 170"/>
                      <a:gd name="T5" fmla="*/ 23 h 132"/>
                      <a:gd name="T6" fmla="*/ 163 w 170"/>
                      <a:gd name="T7" fmla="*/ 17 h 132"/>
                      <a:gd name="T8" fmla="*/ 163 w 170"/>
                      <a:gd name="T9" fmla="*/ 15 h 132"/>
                      <a:gd name="T10" fmla="*/ 163 w 170"/>
                      <a:gd name="T11" fmla="*/ 13 h 132"/>
                      <a:gd name="T12" fmla="*/ 154 w 170"/>
                      <a:gd name="T13" fmla="*/ 11 h 132"/>
                      <a:gd name="T14" fmla="*/ 146 w 170"/>
                      <a:gd name="T15" fmla="*/ 2 h 132"/>
                      <a:gd name="T16" fmla="*/ 143 w 170"/>
                      <a:gd name="T17" fmla="*/ 1 h 132"/>
                      <a:gd name="T18" fmla="*/ 140 w 170"/>
                      <a:gd name="T19" fmla="*/ 1 h 132"/>
                      <a:gd name="T20" fmla="*/ 136 w 170"/>
                      <a:gd name="T21" fmla="*/ 0 h 132"/>
                      <a:gd name="T22" fmla="*/ 84 w 170"/>
                      <a:gd name="T23" fmla="*/ 30 h 132"/>
                      <a:gd name="T24" fmla="*/ 54 w 170"/>
                      <a:gd name="T25" fmla="*/ 50 h 132"/>
                      <a:gd name="T26" fmla="*/ 52 w 170"/>
                      <a:gd name="T27" fmla="*/ 50 h 132"/>
                      <a:gd name="T28" fmla="*/ 50 w 170"/>
                      <a:gd name="T29" fmla="*/ 51 h 132"/>
                      <a:gd name="T30" fmla="*/ 48 w 170"/>
                      <a:gd name="T31" fmla="*/ 52 h 132"/>
                      <a:gd name="T32" fmla="*/ 46 w 170"/>
                      <a:gd name="T33" fmla="*/ 52 h 132"/>
                      <a:gd name="T34" fmla="*/ 46 w 170"/>
                      <a:gd name="T35" fmla="*/ 54 h 132"/>
                      <a:gd name="T36" fmla="*/ 46 w 170"/>
                      <a:gd name="T37" fmla="*/ 61 h 132"/>
                      <a:gd name="T38" fmla="*/ 46 w 170"/>
                      <a:gd name="T39" fmla="*/ 67 h 132"/>
                      <a:gd name="T40" fmla="*/ 46 w 170"/>
                      <a:gd name="T41" fmla="*/ 71 h 132"/>
                      <a:gd name="T42" fmla="*/ 45 w 170"/>
                      <a:gd name="T43" fmla="*/ 75 h 132"/>
                      <a:gd name="T44" fmla="*/ 45 w 170"/>
                      <a:gd name="T45" fmla="*/ 77 h 132"/>
                      <a:gd name="T46" fmla="*/ 45 w 170"/>
                      <a:gd name="T47" fmla="*/ 79 h 132"/>
                      <a:gd name="T48" fmla="*/ 45 w 170"/>
                      <a:gd name="T49" fmla="*/ 81 h 132"/>
                      <a:gd name="T50" fmla="*/ 45 w 170"/>
                      <a:gd name="T51" fmla="*/ 81 h 132"/>
                      <a:gd name="T52" fmla="*/ 44 w 170"/>
                      <a:gd name="T53" fmla="*/ 82 h 132"/>
                      <a:gd name="T54" fmla="*/ 44 w 170"/>
                      <a:gd name="T55" fmla="*/ 82 h 132"/>
                      <a:gd name="T56" fmla="*/ 40 w 170"/>
                      <a:gd name="T57" fmla="*/ 91 h 132"/>
                      <a:gd name="T58" fmla="*/ 14 w 170"/>
                      <a:gd name="T59" fmla="*/ 98 h 132"/>
                      <a:gd name="T60" fmla="*/ 5 w 170"/>
                      <a:gd name="T61" fmla="*/ 101 h 132"/>
                      <a:gd name="T62" fmla="*/ 0 w 170"/>
                      <a:gd name="T63" fmla="*/ 101 h 132"/>
                      <a:gd name="T64" fmla="*/ 0 w 170"/>
                      <a:gd name="T65" fmla="*/ 103 h 132"/>
                      <a:gd name="T66" fmla="*/ 0 w 170"/>
                      <a:gd name="T67" fmla="*/ 104 h 132"/>
                      <a:gd name="T68" fmla="*/ 3 w 170"/>
                      <a:gd name="T69" fmla="*/ 110 h 132"/>
                      <a:gd name="T70" fmla="*/ 9 w 170"/>
                      <a:gd name="T71" fmla="*/ 120 h 132"/>
                      <a:gd name="T72" fmla="*/ 17 w 170"/>
                      <a:gd name="T73" fmla="*/ 124 h 132"/>
                      <a:gd name="T74" fmla="*/ 21 w 170"/>
                      <a:gd name="T75" fmla="*/ 124 h 132"/>
                      <a:gd name="T76" fmla="*/ 23 w 170"/>
                      <a:gd name="T77" fmla="*/ 130 h 132"/>
                      <a:gd name="T78" fmla="*/ 24 w 170"/>
                      <a:gd name="T79" fmla="*/ 128 h 132"/>
                      <a:gd name="T80" fmla="*/ 25 w 170"/>
                      <a:gd name="T81" fmla="*/ 127 h 132"/>
                      <a:gd name="T82" fmla="*/ 26 w 170"/>
                      <a:gd name="T83" fmla="*/ 126 h 132"/>
                      <a:gd name="T84" fmla="*/ 29 w 170"/>
                      <a:gd name="T85" fmla="*/ 126 h 132"/>
                      <a:gd name="T86" fmla="*/ 33 w 170"/>
                      <a:gd name="T87" fmla="*/ 131 h 132"/>
                      <a:gd name="T88" fmla="*/ 35 w 170"/>
                      <a:gd name="T89" fmla="*/ 132 h 132"/>
                      <a:gd name="T90" fmla="*/ 41 w 170"/>
                      <a:gd name="T91" fmla="*/ 120 h 132"/>
                      <a:gd name="T92" fmla="*/ 50 w 170"/>
                      <a:gd name="T93" fmla="*/ 112 h 132"/>
                      <a:gd name="T94" fmla="*/ 56 w 170"/>
                      <a:gd name="T95" fmla="*/ 112 h 132"/>
                      <a:gd name="T96" fmla="*/ 67 w 170"/>
                      <a:gd name="T97" fmla="*/ 112 h 132"/>
                      <a:gd name="T98" fmla="*/ 76 w 170"/>
                      <a:gd name="T99" fmla="*/ 119 h 132"/>
                      <a:gd name="T100" fmla="*/ 96 w 170"/>
                      <a:gd name="T101" fmla="*/ 121 h 132"/>
                      <a:gd name="T102" fmla="*/ 107 w 170"/>
                      <a:gd name="T103" fmla="*/ 119 h 132"/>
                      <a:gd name="T104" fmla="*/ 120 w 170"/>
                      <a:gd name="T105" fmla="*/ 116 h 132"/>
                      <a:gd name="T106" fmla="*/ 124 w 170"/>
                      <a:gd name="T107" fmla="*/ 115 h 132"/>
                      <a:gd name="T108" fmla="*/ 130 w 170"/>
                      <a:gd name="T109" fmla="*/ 116 h 132"/>
                      <a:gd name="T110" fmla="*/ 141 w 170"/>
                      <a:gd name="T111" fmla="*/ 115 h 132"/>
                      <a:gd name="T112" fmla="*/ 146 w 170"/>
                      <a:gd name="T113" fmla="*/ 109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70" h="132">
                        <a:moveTo>
                          <a:pt x="146" y="109"/>
                        </a:moveTo>
                        <a:cubicBezTo>
                          <a:pt x="146" y="106"/>
                          <a:pt x="146" y="105"/>
                          <a:pt x="147" y="103"/>
                        </a:cubicBezTo>
                        <a:cubicBezTo>
                          <a:pt x="147" y="102"/>
                          <a:pt x="148" y="102"/>
                          <a:pt x="148" y="99"/>
                        </a:cubicBezTo>
                        <a:cubicBezTo>
                          <a:pt x="149" y="93"/>
                          <a:pt x="164" y="78"/>
                          <a:pt x="166" y="76"/>
                        </a:cubicBezTo>
                        <a:cubicBezTo>
                          <a:pt x="167" y="74"/>
                          <a:pt x="167" y="66"/>
                          <a:pt x="167" y="49"/>
                        </a:cubicBezTo>
                        <a:cubicBezTo>
                          <a:pt x="167" y="45"/>
                          <a:pt x="168" y="41"/>
                          <a:pt x="169" y="36"/>
                        </a:cubicBezTo>
                        <a:cubicBezTo>
                          <a:pt x="170" y="35"/>
                          <a:pt x="170" y="34"/>
                          <a:pt x="169" y="33"/>
                        </a:cubicBezTo>
                        <a:cubicBezTo>
                          <a:pt x="168" y="32"/>
                          <a:pt x="167" y="31"/>
                          <a:pt x="167" y="28"/>
                        </a:cubicBezTo>
                        <a:cubicBezTo>
                          <a:pt x="168" y="26"/>
                          <a:pt x="166" y="25"/>
                          <a:pt x="165" y="23"/>
                        </a:cubicBezTo>
                        <a:cubicBezTo>
                          <a:pt x="164" y="21"/>
                          <a:pt x="163" y="20"/>
                          <a:pt x="163" y="18"/>
                        </a:cubicBezTo>
                        <a:cubicBezTo>
                          <a:pt x="163" y="18"/>
                          <a:pt x="163" y="18"/>
                          <a:pt x="163" y="17"/>
                        </a:cubicBezTo>
                        <a:cubicBezTo>
                          <a:pt x="163" y="17"/>
                          <a:pt x="163" y="17"/>
                          <a:pt x="163" y="17"/>
                        </a:cubicBezTo>
                        <a:cubicBezTo>
                          <a:pt x="163" y="17"/>
                          <a:pt x="163" y="17"/>
                          <a:pt x="163" y="16"/>
                        </a:cubicBezTo>
                        <a:cubicBezTo>
                          <a:pt x="163" y="16"/>
                          <a:pt x="163" y="16"/>
                          <a:pt x="163" y="16"/>
                        </a:cubicBezTo>
                        <a:cubicBezTo>
                          <a:pt x="163" y="16"/>
                          <a:pt x="163" y="16"/>
                          <a:pt x="163" y="15"/>
                        </a:cubicBezTo>
                        <a:cubicBezTo>
                          <a:pt x="163" y="15"/>
                          <a:pt x="163" y="15"/>
                          <a:pt x="163" y="14"/>
                        </a:cubicBezTo>
                        <a:cubicBezTo>
                          <a:pt x="163" y="14"/>
                          <a:pt x="163" y="14"/>
                          <a:pt x="163" y="14"/>
                        </a:cubicBezTo>
                        <a:cubicBezTo>
                          <a:pt x="163" y="14"/>
                          <a:pt x="163" y="13"/>
                          <a:pt x="163" y="13"/>
                        </a:cubicBezTo>
                        <a:cubicBezTo>
                          <a:pt x="163" y="13"/>
                          <a:pt x="163" y="13"/>
                          <a:pt x="163" y="13"/>
                        </a:cubicBezTo>
                        <a:cubicBezTo>
                          <a:pt x="162" y="11"/>
                          <a:pt x="162" y="9"/>
                          <a:pt x="162" y="7"/>
                        </a:cubicBezTo>
                        <a:cubicBezTo>
                          <a:pt x="154" y="11"/>
                          <a:pt x="154" y="11"/>
                          <a:pt x="154" y="11"/>
                        </a:cubicBezTo>
                        <a:cubicBezTo>
                          <a:pt x="153" y="9"/>
                          <a:pt x="153" y="9"/>
                          <a:pt x="153" y="9"/>
                        </a:cubicBezTo>
                        <a:cubicBezTo>
                          <a:pt x="153" y="9"/>
                          <a:pt x="151" y="6"/>
                          <a:pt x="147" y="3"/>
                        </a:cubicBezTo>
                        <a:cubicBezTo>
                          <a:pt x="146" y="3"/>
                          <a:pt x="146" y="2"/>
                          <a:pt x="146" y="2"/>
                        </a:cubicBezTo>
                        <a:cubicBezTo>
                          <a:pt x="145" y="2"/>
                          <a:pt x="145" y="2"/>
                          <a:pt x="145" y="2"/>
                        </a:cubicBezTo>
                        <a:cubicBezTo>
                          <a:pt x="145" y="2"/>
                          <a:pt x="144" y="2"/>
                          <a:pt x="144" y="1"/>
                        </a:cubicBezTo>
                        <a:cubicBezTo>
                          <a:pt x="144" y="1"/>
                          <a:pt x="143" y="1"/>
                          <a:pt x="143" y="1"/>
                        </a:cubicBezTo>
                        <a:cubicBezTo>
                          <a:pt x="143" y="1"/>
                          <a:pt x="142" y="1"/>
                          <a:pt x="142" y="1"/>
                        </a:cubicBezTo>
                        <a:cubicBezTo>
                          <a:pt x="142" y="1"/>
                          <a:pt x="141" y="1"/>
                          <a:pt x="141" y="1"/>
                        </a:cubicBezTo>
                        <a:cubicBezTo>
                          <a:pt x="141" y="1"/>
                          <a:pt x="140" y="1"/>
                          <a:pt x="140" y="1"/>
                        </a:cubicBezTo>
                        <a:cubicBezTo>
                          <a:pt x="139" y="1"/>
                          <a:pt x="139" y="1"/>
                          <a:pt x="139" y="1"/>
                        </a:cubicBezTo>
                        <a:cubicBezTo>
                          <a:pt x="138" y="0"/>
                          <a:pt x="138" y="0"/>
                          <a:pt x="138" y="0"/>
                        </a:cubicBezTo>
                        <a:cubicBezTo>
                          <a:pt x="137" y="0"/>
                          <a:pt x="137" y="0"/>
                          <a:pt x="136" y="0"/>
                        </a:cubicBezTo>
                        <a:cubicBezTo>
                          <a:pt x="136" y="0"/>
                          <a:pt x="136" y="0"/>
                          <a:pt x="135" y="0"/>
                        </a:cubicBezTo>
                        <a:cubicBezTo>
                          <a:pt x="134" y="0"/>
                          <a:pt x="133" y="0"/>
                          <a:pt x="132" y="0"/>
                        </a:cubicBezTo>
                        <a:cubicBezTo>
                          <a:pt x="84" y="30"/>
                          <a:pt x="84" y="30"/>
                          <a:pt x="84" y="30"/>
                        </a:cubicBezTo>
                        <a:cubicBezTo>
                          <a:pt x="63" y="47"/>
                          <a:pt x="63" y="47"/>
                          <a:pt x="63" y="47"/>
                        </a:cubicBezTo>
                        <a:cubicBezTo>
                          <a:pt x="63" y="47"/>
                          <a:pt x="59" y="48"/>
                          <a:pt x="54" y="50"/>
                        </a:cubicBezTo>
                        <a:cubicBezTo>
                          <a:pt x="54" y="50"/>
                          <a:pt x="54" y="50"/>
                          <a:pt x="54" y="50"/>
                        </a:cubicBezTo>
                        <a:cubicBezTo>
                          <a:pt x="54" y="50"/>
                          <a:pt x="53" y="50"/>
                          <a:pt x="53" y="50"/>
                        </a:cubicBezTo>
                        <a:cubicBezTo>
                          <a:pt x="53" y="50"/>
                          <a:pt x="53" y="50"/>
                          <a:pt x="53" y="50"/>
                        </a:cubicBezTo>
                        <a:cubicBezTo>
                          <a:pt x="52" y="50"/>
                          <a:pt x="52" y="50"/>
                          <a:pt x="52" y="50"/>
                        </a:cubicBezTo>
                        <a:cubicBezTo>
                          <a:pt x="52" y="50"/>
                          <a:pt x="51" y="51"/>
                          <a:pt x="51" y="51"/>
                        </a:cubicBezTo>
                        <a:cubicBezTo>
                          <a:pt x="51" y="51"/>
                          <a:pt x="51" y="51"/>
                          <a:pt x="51" y="51"/>
                        </a:cubicBezTo>
                        <a:cubicBezTo>
                          <a:pt x="50" y="51"/>
                          <a:pt x="50" y="51"/>
                          <a:pt x="50" y="51"/>
                        </a:cubicBezTo>
                        <a:cubicBezTo>
                          <a:pt x="50" y="51"/>
                          <a:pt x="49" y="51"/>
                          <a:pt x="49" y="51"/>
                        </a:cubicBezTo>
                        <a:cubicBezTo>
                          <a:pt x="49" y="51"/>
                          <a:pt x="49" y="51"/>
                          <a:pt x="49" y="51"/>
                        </a:cubicBezTo>
                        <a:cubicBezTo>
                          <a:pt x="48" y="51"/>
                          <a:pt x="48" y="52"/>
                          <a:pt x="48" y="52"/>
                        </a:cubicBezTo>
                        <a:cubicBezTo>
                          <a:pt x="48" y="52"/>
                          <a:pt x="48" y="52"/>
                          <a:pt x="47" y="52"/>
                        </a:cubicBezTo>
                        <a:cubicBezTo>
                          <a:pt x="47" y="52"/>
                          <a:pt x="47" y="52"/>
                          <a:pt x="47" y="52"/>
                        </a:cubicBezTo>
                        <a:cubicBezTo>
                          <a:pt x="47" y="52"/>
                          <a:pt x="46" y="52"/>
                          <a:pt x="46" y="52"/>
                        </a:cubicBezTo>
                        <a:cubicBezTo>
                          <a:pt x="46" y="52"/>
                          <a:pt x="46" y="52"/>
                          <a:pt x="46" y="52"/>
                        </a:cubicBezTo>
                        <a:cubicBezTo>
                          <a:pt x="46" y="52"/>
                          <a:pt x="46" y="52"/>
                          <a:pt x="45" y="52"/>
                        </a:cubicBezTo>
                        <a:cubicBezTo>
                          <a:pt x="45" y="53"/>
                          <a:pt x="46" y="53"/>
                          <a:pt x="46" y="54"/>
                        </a:cubicBezTo>
                        <a:cubicBezTo>
                          <a:pt x="46" y="55"/>
                          <a:pt x="46" y="56"/>
                          <a:pt x="46" y="57"/>
                        </a:cubicBezTo>
                        <a:cubicBezTo>
                          <a:pt x="46" y="57"/>
                          <a:pt x="46" y="58"/>
                          <a:pt x="46" y="59"/>
                        </a:cubicBezTo>
                        <a:cubicBezTo>
                          <a:pt x="46" y="60"/>
                          <a:pt x="46" y="60"/>
                          <a:pt x="46" y="61"/>
                        </a:cubicBezTo>
                        <a:cubicBezTo>
                          <a:pt x="46" y="62"/>
                          <a:pt x="46" y="62"/>
                          <a:pt x="46" y="63"/>
                        </a:cubicBezTo>
                        <a:cubicBezTo>
                          <a:pt x="46" y="64"/>
                          <a:pt x="46" y="64"/>
                          <a:pt x="46" y="65"/>
                        </a:cubicBezTo>
                        <a:cubicBezTo>
                          <a:pt x="46" y="66"/>
                          <a:pt x="46" y="66"/>
                          <a:pt x="46" y="67"/>
                        </a:cubicBezTo>
                        <a:cubicBezTo>
                          <a:pt x="46" y="67"/>
                          <a:pt x="46" y="68"/>
                          <a:pt x="46" y="68"/>
                        </a:cubicBezTo>
                        <a:cubicBezTo>
                          <a:pt x="46" y="69"/>
                          <a:pt x="46" y="70"/>
                          <a:pt x="46" y="70"/>
                        </a:cubicBezTo>
                        <a:cubicBezTo>
                          <a:pt x="46" y="71"/>
                          <a:pt x="46" y="71"/>
                          <a:pt x="46" y="71"/>
                        </a:cubicBezTo>
                        <a:cubicBezTo>
                          <a:pt x="46" y="72"/>
                          <a:pt x="45" y="72"/>
                          <a:pt x="45" y="73"/>
                        </a:cubicBezTo>
                        <a:cubicBezTo>
                          <a:pt x="45" y="73"/>
                          <a:pt x="45" y="73"/>
                          <a:pt x="45" y="74"/>
                        </a:cubicBezTo>
                        <a:cubicBezTo>
                          <a:pt x="45" y="74"/>
                          <a:pt x="45" y="75"/>
                          <a:pt x="45" y="75"/>
                        </a:cubicBezTo>
                        <a:cubicBezTo>
                          <a:pt x="45" y="75"/>
                          <a:pt x="45" y="76"/>
                          <a:pt x="45" y="76"/>
                        </a:cubicBezTo>
                        <a:cubicBezTo>
                          <a:pt x="45" y="76"/>
                          <a:pt x="45" y="77"/>
                          <a:pt x="45" y="77"/>
                        </a:cubicBezTo>
                        <a:cubicBezTo>
                          <a:pt x="45" y="77"/>
                          <a:pt x="45" y="77"/>
                          <a:pt x="45" y="77"/>
                        </a:cubicBezTo>
                        <a:cubicBezTo>
                          <a:pt x="45" y="78"/>
                          <a:pt x="45" y="78"/>
                          <a:pt x="45" y="78"/>
                        </a:cubicBezTo>
                        <a:cubicBezTo>
                          <a:pt x="45" y="78"/>
                          <a:pt x="45" y="79"/>
                          <a:pt x="45" y="79"/>
                        </a:cubicBezTo>
                        <a:cubicBezTo>
                          <a:pt x="45" y="79"/>
                          <a:pt x="45" y="79"/>
                          <a:pt x="45" y="79"/>
                        </a:cubicBezTo>
                        <a:cubicBezTo>
                          <a:pt x="45" y="80"/>
                          <a:pt x="45" y="80"/>
                          <a:pt x="45" y="80"/>
                        </a:cubicBezTo>
                        <a:cubicBezTo>
                          <a:pt x="45" y="80"/>
                          <a:pt x="45" y="80"/>
                          <a:pt x="45" y="80"/>
                        </a:cubicBezTo>
                        <a:cubicBezTo>
                          <a:pt x="45" y="80"/>
                          <a:pt x="45" y="81"/>
                          <a:pt x="45" y="81"/>
                        </a:cubicBezTo>
                        <a:cubicBezTo>
                          <a:pt x="45" y="81"/>
                          <a:pt x="45" y="81"/>
                          <a:pt x="45" y="81"/>
                        </a:cubicBezTo>
                        <a:cubicBezTo>
                          <a:pt x="45" y="81"/>
                          <a:pt x="45" y="81"/>
                          <a:pt x="45" y="81"/>
                        </a:cubicBezTo>
                        <a:cubicBezTo>
                          <a:pt x="45" y="81"/>
                          <a:pt x="45" y="81"/>
                          <a:pt x="45" y="81"/>
                        </a:cubicBezTo>
                        <a:cubicBezTo>
                          <a:pt x="45" y="81"/>
                          <a:pt x="45" y="82"/>
                          <a:pt x="45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3" y="84"/>
                          <a:pt x="43" y="85"/>
                        </a:cubicBezTo>
                        <a:cubicBezTo>
                          <a:pt x="42" y="88"/>
                          <a:pt x="41" y="89"/>
                          <a:pt x="40" y="90"/>
                        </a:cubicBezTo>
                        <a:cubicBezTo>
                          <a:pt x="40" y="91"/>
                          <a:pt x="40" y="91"/>
                          <a:pt x="40" y="91"/>
                        </a:cubicBezTo>
                        <a:cubicBezTo>
                          <a:pt x="38" y="93"/>
                          <a:pt x="36" y="96"/>
                          <a:pt x="32" y="96"/>
                        </a:cubicBezTo>
                        <a:cubicBezTo>
                          <a:pt x="31" y="96"/>
                          <a:pt x="28" y="96"/>
                          <a:pt x="25" y="97"/>
                        </a:cubicBezTo>
                        <a:cubicBezTo>
                          <a:pt x="21" y="97"/>
                          <a:pt x="17" y="98"/>
                          <a:pt x="14" y="98"/>
                        </a:cubicBezTo>
                        <a:cubicBezTo>
                          <a:pt x="12" y="97"/>
                          <a:pt x="10" y="98"/>
                          <a:pt x="8" y="99"/>
                        </a:cubicBezTo>
                        <a:cubicBezTo>
                          <a:pt x="7" y="100"/>
                          <a:pt x="7" y="100"/>
                          <a:pt x="6" y="100"/>
                        </a:cubicBezTo>
                        <a:cubicBezTo>
                          <a:pt x="6" y="101"/>
                          <a:pt x="5" y="101"/>
                          <a:pt x="5" y="101"/>
                        </a:cubicBezTo>
                        <a:cubicBezTo>
                          <a:pt x="5" y="101"/>
                          <a:pt x="5" y="101"/>
                          <a:pt x="5" y="101"/>
                        </a:cubicBezTo>
                        <a:cubicBezTo>
                          <a:pt x="3" y="101"/>
                          <a:pt x="1" y="101"/>
                          <a:pt x="0" y="101"/>
                        </a:cubicBezTo>
                        <a:cubicBezTo>
                          <a:pt x="0" y="101"/>
                          <a:pt x="0" y="101"/>
                          <a:pt x="0" y="101"/>
                        </a:cubicBezTo>
                        <a:cubicBezTo>
                          <a:pt x="0" y="101"/>
                          <a:pt x="0" y="101"/>
                          <a:pt x="0" y="101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0" y="102"/>
                          <a:pt x="0" y="103"/>
                          <a:pt x="0" y="103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0" y="104"/>
                          <a:pt x="0" y="104"/>
                          <a:pt x="0" y="104"/>
                        </a:cubicBezTo>
                        <a:cubicBezTo>
                          <a:pt x="1" y="105"/>
                          <a:pt x="1" y="106"/>
                          <a:pt x="1" y="107"/>
                        </a:cubicBezTo>
                        <a:cubicBezTo>
                          <a:pt x="2" y="108"/>
                          <a:pt x="2" y="109"/>
                          <a:pt x="3" y="110"/>
                        </a:cubicBezTo>
                        <a:cubicBezTo>
                          <a:pt x="3" y="110"/>
                          <a:pt x="3" y="110"/>
                          <a:pt x="3" y="110"/>
                        </a:cubicBezTo>
                        <a:cubicBezTo>
                          <a:pt x="4" y="110"/>
                          <a:pt x="4" y="110"/>
                          <a:pt x="4" y="110"/>
                        </a:cubicBezTo>
                        <a:cubicBezTo>
                          <a:pt x="6" y="112"/>
                          <a:pt x="9" y="115"/>
                          <a:pt x="9" y="118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1" y="120"/>
                          <a:pt x="12" y="121"/>
                          <a:pt x="13" y="123"/>
                        </a:cubicBezTo>
                        <a:cubicBezTo>
                          <a:pt x="13" y="123"/>
                          <a:pt x="14" y="124"/>
                          <a:pt x="14" y="124"/>
                        </a:cubicBezTo>
                        <a:cubicBezTo>
                          <a:pt x="15" y="124"/>
                          <a:pt x="16" y="124"/>
                          <a:pt x="17" y="124"/>
                        </a:cubicBezTo>
                        <a:cubicBezTo>
                          <a:pt x="18" y="123"/>
                          <a:pt x="19" y="123"/>
                          <a:pt x="19" y="123"/>
                        </a:cubicBezTo>
                        <a:cubicBezTo>
                          <a:pt x="20" y="123"/>
                          <a:pt x="20" y="123"/>
                          <a:pt x="20" y="123"/>
                        </a:cubicBezTo>
                        <a:cubicBezTo>
                          <a:pt x="21" y="124"/>
                          <a:pt x="21" y="124"/>
                          <a:pt x="21" y="124"/>
                        </a:cubicBezTo>
                        <a:cubicBezTo>
                          <a:pt x="22" y="125"/>
                          <a:pt x="22" y="126"/>
                          <a:pt x="22" y="128"/>
                        </a:cubicBezTo>
                        <a:cubicBezTo>
                          <a:pt x="22" y="128"/>
                          <a:pt x="22" y="129"/>
                          <a:pt x="22" y="130"/>
                        </a:cubicBezTo>
                        <a:cubicBezTo>
                          <a:pt x="22" y="130"/>
                          <a:pt x="22" y="130"/>
                          <a:pt x="23" y="130"/>
                        </a:cubicBezTo>
                        <a:cubicBezTo>
                          <a:pt x="23" y="130"/>
                          <a:pt x="23" y="130"/>
                          <a:pt x="23" y="130"/>
                        </a:cubicBezTo>
                        <a:cubicBezTo>
                          <a:pt x="23" y="130"/>
                          <a:pt x="23" y="130"/>
                          <a:pt x="23" y="130"/>
                        </a:cubicBezTo>
                        <a:cubicBezTo>
                          <a:pt x="23" y="129"/>
                          <a:pt x="23" y="128"/>
                          <a:pt x="24" y="128"/>
                        </a:cubicBezTo>
                        <a:cubicBezTo>
                          <a:pt x="24" y="128"/>
                          <a:pt x="24" y="128"/>
                          <a:pt x="24" y="128"/>
                        </a:cubicBezTo>
                        <a:cubicBezTo>
                          <a:pt x="24" y="128"/>
                          <a:pt x="24" y="128"/>
                          <a:pt x="24" y="128"/>
                        </a:cubicBezTo>
                        <a:cubicBezTo>
                          <a:pt x="24" y="128"/>
                          <a:pt x="25" y="127"/>
                          <a:pt x="25" y="127"/>
                        </a:cubicBezTo>
                        <a:cubicBezTo>
                          <a:pt x="25" y="127"/>
                          <a:pt x="25" y="127"/>
                          <a:pt x="25" y="127"/>
                        </a:cubicBezTo>
                        <a:cubicBezTo>
                          <a:pt x="25" y="127"/>
                          <a:pt x="26" y="126"/>
                          <a:pt x="26" y="126"/>
                        </a:cubicBezTo>
                        <a:cubicBezTo>
                          <a:pt x="26" y="126"/>
                          <a:pt x="26" y="126"/>
                          <a:pt x="26" y="126"/>
                        </a:cubicBezTo>
                        <a:cubicBezTo>
                          <a:pt x="27" y="126"/>
                          <a:pt x="27" y="126"/>
                          <a:pt x="28" y="126"/>
                        </a:cubicBezTo>
                        <a:cubicBezTo>
                          <a:pt x="28" y="126"/>
                          <a:pt x="28" y="126"/>
                          <a:pt x="28" y="126"/>
                        </a:cubicBezTo>
                        <a:cubicBezTo>
                          <a:pt x="28" y="126"/>
                          <a:pt x="28" y="126"/>
                          <a:pt x="29" y="126"/>
                        </a:cubicBezTo>
                        <a:cubicBezTo>
                          <a:pt x="29" y="126"/>
                          <a:pt x="29" y="126"/>
                          <a:pt x="29" y="126"/>
                        </a:cubicBezTo>
                        <a:cubicBezTo>
                          <a:pt x="32" y="127"/>
                          <a:pt x="32" y="129"/>
                          <a:pt x="33" y="130"/>
                        </a:cubicBezTo>
                        <a:cubicBezTo>
                          <a:pt x="33" y="130"/>
                          <a:pt x="33" y="131"/>
                          <a:pt x="33" y="131"/>
                        </a:cubicBezTo>
                        <a:cubicBezTo>
                          <a:pt x="33" y="132"/>
                          <a:pt x="33" y="132"/>
                          <a:pt x="33" y="132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2"/>
                          <a:pt x="35" y="132"/>
                          <a:pt x="35" y="132"/>
                        </a:cubicBezTo>
                        <a:cubicBezTo>
                          <a:pt x="35" y="132"/>
                          <a:pt x="35" y="132"/>
                          <a:pt x="35" y="132"/>
                        </a:cubicBezTo>
                        <a:cubicBezTo>
                          <a:pt x="35" y="128"/>
                          <a:pt x="41" y="122"/>
                          <a:pt x="41" y="122"/>
                        </a:cubicBezTo>
                        <a:cubicBezTo>
                          <a:pt x="41" y="122"/>
                          <a:pt x="41" y="121"/>
                          <a:pt x="41" y="120"/>
                        </a:cubicBezTo>
                        <a:cubicBezTo>
                          <a:pt x="41" y="117"/>
                          <a:pt x="42" y="115"/>
                          <a:pt x="43" y="113"/>
                        </a:cubicBezTo>
                        <a:cubicBezTo>
                          <a:pt x="44" y="112"/>
                          <a:pt x="46" y="112"/>
                          <a:pt x="48" y="112"/>
                        </a:cubicBezTo>
                        <a:cubicBezTo>
                          <a:pt x="49" y="112"/>
                          <a:pt x="49" y="112"/>
                          <a:pt x="50" y="112"/>
                        </a:cubicBezTo>
                        <a:cubicBezTo>
                          <a:pt x="51" y="112"/>
                          <a:pt x="53" y="112"/>
                          <a:pt x="54" y="112"/>
                        </a:cubicBezTo>
                        <a:cubicBezTo>
                          <a:pt x="55" y="113"/>
                          <a:pt x="55" y="113"/>
                          <a:pt x="55" y="113"/>
                        </a:cubicBezTo>
                        <a:cubicBezTo>
                          <a:pt x="55" y="113"/>
                          <a:pt x="56" y="112"/>
                          <a:pt x="56" y="112"/>
                        </a:cubicBezTo>
                        <a:cubicBezTo>
                          <a:pt x="57" y="111"/>
                          <a:pt x="59" y="110"/>
                          <a:pt x="60" y="110"/>
                        </a:cubicBezTo>
                        <a:cubicBezTo>
                          <a:pt x="61" y="110"/>
                          <a:pt x="62" y="110"/>
                          <a:pt x="63" y="111"/>
                        </a:cubicBezTo>
                        <a:cubicBezTo>
                          <a:pt x="64" y="111"/>
                          <a:pt x="65" y="112"/>
                          <a:pt x="67" y="112"/>
                        </a:cubicBezTo>
                        <a:cubicBezTo>
                          <a:pt x="68" y="112"/>
                          <a:pt x="71" y="112"/>
                          <a:pt x="72" y="114"/>
                        </a:cubicBezTo>
                        <a:cubicBezTo>
                          <a:pt x="73" y="114"/>
                          <a:pt x="74" y="116"/>
                          <a:pt x="74" y="117"/>
                        </a:cubicBezTo>
                        <a:cubicBezTo>
                          <a:pt x="75" y="118"/>
                          <a:pt x="75" y="119"/>
                          <a:pt x="76" y="119"/>
                        </a:cubicBezTo>
                        <a:cubicBezTo>
                          <a:pt x="80" y="117"/>
                          <a:pt x="84" y="116"/>
                          <a:pt x="86" y="116"/>
                        </a:cubicBezTo>
                        <a:cubicBezTo>
                          <a:pt x="88" y="116"/>
                          <a:pt x="90" y="117"/>
                          <a:pt x="93" y="119"/>
                        </a:cubicBezTo>
                        <a:cubicBezTo>
                          <a:pt x="94" y="120"/>
                          <a:pt x="95" y="121"/>
                          <a:pt x="96" y="121"/>
                        </a:cubicBezTo>
                        <a:cubicBezTo>
                          <a:pt x="97" y="121"/>
                          <a:pt x="99" y="122"/>
                          <a:pt x="101" y="122"/>
                        </a:cubicBezTo>
                        <a:cubicBezTo>
                          <a:pt x="104" y="122"/>
                          <a:pt x="105" y="121"/>
                          <a:pt x="105" y="121"/>
                        </a:cubicBezTo>
                        <a:cubicBezTo>
                          <a:pt x="106" y="121"/>
                          <a:pt x="106" y="120"/>
                          <a:pt x="107" y="119"/>
                        </a:cubicBezTo>
                        <a:cubicBezTo>
                          <a:pt x="109" y="118"/>
                          <a:pt x="111" y="116"/>
                          <a:pt x="114" y="116"/>
                        </a:cubicBezTo>
                        <a:cubicBezTo>
                          <a:pt x="115" y="116"/>
                          <a:pt x="115" y="116"/>
                          <a:pt x="115" y="116"/>
                        </a:cubicBezTo>
                        <a:cubicBezTo>
                          <a:pt x="116" y="116"/>
                          <a:pt x="118" y="116"/>
                          <a:pt x="120" y="116"/>
                        </a:cubicBezTo>
                        <a:cubicBezTo>
                          <a:pt x="121" y="116"/>
                          <a:pt x="123" y="115"/>
                          <a:pt x="124" y="115"/>
                        </a:cubicBezTo>
                        <a:cubicBezTo>
                          <a:pt x="124" y="115"/>
                          <a:pt x="124" y="115"/>
                          <a:pt x="124" y="115"/>
                        </a:cubicBezTo>
                        <a:cubicBezTo>
                          <a:pt x="124" y="115"/>
                          <a:pt x="124" y="115"/>
                          <a:pt x="124" y="115"/>
                        </a:cubicBezTo>
                        <a:cubicBezTo>
                          <a:pt x="127" y="115"/>
                          <a:pt x="128" y="116"/>
                          <a:pt x="129" y="116"/>
                        </a:cubicBezTo>
                        <a:cubicBezTo>
                          <a:pt x="129" y="116"/>
                          <a:pt x="129" y="116"/>
                          <a:pt x="130" y="116"/>
                        </a:cubicBezTo>
                        <a:cubicBezTo>
                          <a:pt x="130" y="116"/>
                          <a:pt x="130" y="116"/>
                          <a:pt x="130" y="116"/>
                        </a:cubicBezTo>
                        <a:cubicBezTo>
                          <a:pt x="131" y="117"/>
                          <a:pt x="134" y="118"/>
                          <a:pt x="136" y="118"/>
                        </a:cubicBezTo>
                        <a:cubicBezTo>
                          <a:pt x="136" y="119"/>
                          <a:pt x="137" y="118"/>
                          <a:pt x="137" y="118"/>
                        </a:cubicBezTo>
                        <a:cubicBezTo>
                          <a:pt x="138" y="118"/>
                          <a:pt x="140" y="116"/>
                          <a:pt x="141" y="115"/>
                        </a:cubicBezTo>
                        <a:cubicBezTo>
                          <a:pt x="142" y="113"/>
                          <a:pt x="144" y="111"/>
                          <a:pt x="146" y="111"/>
                        </a:cubicBezTo>
                        <a:cubicBezTo>
                          <a:pt x="146" y="111"/>
                          <a:pt x="146" y="111"/>
                          <a:pt x="146" y="111"/>
                        </a:cubicBezTo>
                        <a:cubicBezTo>
                          <a:pt x="146" y="110"/>
                          <a:pt x="146" y="110"/>
                          <a:pt x="146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2" name="Freeform 1537"/>
                  <p:cNvSpPr>
                    <a:spLocks/>
                  </p:cNvSpPr>
                  <p:nvPr/>
                </p:nvSpPr>
                <p:spPr bwMode="auto">
                  <a:xfrm>
                    <a:off x="1721" y="27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3" name="Freeform 1538"/>
                  <p:cNvSpPr>
                    <a:spLocks/>
                  </p:cNvSpPr>
                  <p:nvPr/>
                </p:nvSpPr>
                <p:spPr bwMode="auto">
                  <a:xfrm>
                    <a:off x="1722" y="276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4" name="Freeform 1539"/>
                  <p:cNvSpPr>
                    <a:spLocks/>
                  </p:cNvSpPr>
                  <p:nvPr/>
                </p:nvSpPr>
                <p:spPr bwMode="auto">
                  <a:xfrm>
                    <a:off x="1719" y="276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5" name="Freeform 1540"/>
                  <p:cNvSpPr>
                    <a:spLocks/>
                  </p:cNvSpPr>
                  <p:nvPr/>
                </p:nvSpPr>
                <p:spPr bwMode="auto">
                  <a:xfrm>
                    <a:off x="1724" y="2761"/>
                    <a:ext cx="9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0 w 9"/>
                      <a:gd name="T3" fmla="*/ 3 h 3"/>
                      <a:gd name="T4" fmla="*/ 9 w 9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9" y="0"/>
                          <a:pt x="5" y="1"/>
                          <a:pt x="0" y="3"/>
                        </a:cubicBezTo>
                        <a:cubicBezTo>
                          <a:pt x="5" y="1"/>
                          <a:pt x="9" y="0"/>
                          <a:pt x="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6" name="Freeform 1541"/>
                  <p:cNvSpPr>
                    <a:spLocks/>
                  </p:cNvSpPr>
                  <p:nvPr/>
                </p:nvSpPr>
                <p:spPr bwMode="auto">
                  <a:xfrm>
                    <a:off x="1723" y="276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7" name="Freeform 1542"/>
                  <p:cNvSpPr>
                    <a:spLocks/>
                  </p:cNvSpPr>
                  <p:nvPr/>
                </p:nvSpPr>
                <p:spPr bwMode="auto">
                  <a:xfrm>
                    <a:off x="1753" y="2716"/>
                    <a:ext cx="46" cy="28"/>
                  </a:xfrm>
                  <a:custGeom>
                    <a:avLst/>
                    <a:gdLst>
                      <a:gd name="T0" fmla="*/ 0 w 46"/>
                      <a:gd name="T1" fmla="*/ 28 h 28"/>
                      <a:gd name="T2" fmla="*/ 46 w 46"/>
                      <a:gd name="T3" fmla="*/ 0 h 28"/>
                      <a:gd name="T4" fmla="*/ 46 w 46"/>
                      <a:gd name="T5" fmla="*/ 0 h 28"/>
                      <a:gd name="T6" fmla="*/ 0 w 46"/>
                      <a:gd name="T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28">
                        <a:moveTo>
                          <a:pt x="0" y="28"/>
                        </a:moveTo>
                        <a:lnTo>
                          <a:pt x="46" y="0"/>
                        </a:lnTo>
                        <a:lnTo>
                          <a:pt x="46" y="0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8" name="Freeform 1543"/>
                  <p:cNvSpPr>
                    <a:spLocks/>
                  </p:cNvSpPr>
                  <p:nvPr/>
                </p:nvSpPr>
                <p:spPr bwMode="auto">
                  <a:xfrm>
                    <a:off x="1718" y="2764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19" name="Freeform 1544"/>
                  <p:cNvSpPr>
                    <a:spLocks/>
                  </p:cNvSpPr>
                  <p:nvPr/>
                </p:nvSpPr>
                <p:spPr bwMode="auto">
                  <a:xfrm>
                    <a:off x="1717" y="27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0" name="Freeform 1545"/>
                  <p:cNvSpPr>
                    <a:spLocks/>
                  </p:cNvSpPr>
                  <p:nvPr/>
                </p:nvSpPr>
                <p:spPr bwMode="auto">
                  <a:xfrm>
                    <a:off x="1717" y="27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1" name="Freeform 1546"/>
                  <p:cNvSpPr>
                    <a:spLocks/>
                  </p:cNvSpPr>
                  <p:nvPr/>
                </p:nvSpPr>
                <p:spPr bwMode="auto">
                  <a:xfrm>
                    <a:off x="1811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2" name="Freeform 1547"/>
                  <p:cNvSpPr>
                    <a:spLocks/>
                  </p:cNvSpPr>
                  <p:nvPr/>
                </p:nvSpPr>
                <p:spPr bwMode="auto">
                  <a:xfrm>
                    <a:off x="1799" y="2716"/>
                    <a:ext cx="3" cy="0"/>
                  </a:xfrm>
                  <a:custGeom>
                    <a:avLst/>
                    <a:gdLst>
                      <a:gd name="T0" fmla="*/ 0 w 3"/>
                      <a:gd name="T1" fmla="*/ 3 w 3"/>
                      <a:gd name="T2" fmla="*/ 0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3" name="Freeform 1548"/>
                  <p:cNvSpPr>
                    <a:spLocks/>
                  </p:cNvSpPr>
                  <p:nvPr/>
                </p:nvSpPr>
                <p:spPr bwMode="auto">
                  <a:xfrm>
                    <a:off x="1807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4" name="Freeform 1549"/>
                  <p:cNvSpPr>
                    <a:spLocks/>
                  </p:cNvSpPr>
                  <p:nvPr/>
                </p:nvSpPr>
                <p:spPr bwMode="auto">
                  <a:xfrm>
                    <a:off x="1809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5" name="Freeform 1550"/>
                  <p:cNvSpPr>
                    <a:spLocks/>
                  </p:cNvSpPr>
                  <p:nvPr/>
                </p:nvSpPr>
                <p:spPr bwMode="auto">
                  <a:xfrm>
                    <a:off x="1803" y="2716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6" name="Freeform 1551"/>
                  <p:cNvSpPr>
                    <a:spLocks/>
                  </p:cNvSpPr>
                  <p:nvPr/>
                </p:nvSpPr>
                <p:spPr bwMode="auto">
                  <a:xfrm>
                    <a:off x="1805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7" name="Rectangle 1552"/>
                  <p:cNvSpPr>
                    <a:spLocks noChangeArrowheads="1"/>
                  </p:cNvSpPr>
                  <p:nvPr/>
                </p:nvSpPr>
                <p:spPr bwMode="auto">
                  <a:xfrm>
                    <a:off x="1799" y="2716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8" name="Freeform 1553"/>
                  <p:cNvSpPr>
                    <a:spLocks/>
                  </p:cNvSpPr>
                  <p:nvPr/>
                </p:nvSpPr>
                <p:spPr bwMode="auto">
                  <a:xfrm>
                    <a:off x="1791" y="2826"/>
                    <a:ext cx="5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5 w 5"/>
                      <a:gd name="T3" fmla="*/ 1 h 1"/>
                      <a:gd name="T4" fmla="*/ 0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3" y="0"/>
                          <a:pt x="4" y="1"/>
                          <a:pt x="5" y="1"/>
                        </a:cubicBezTo>
                        <a:cubicBezTo>
                          <a:pt x="4" y="1"/>
                          <a:pt x="3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29" name="Freeform 1554"/>
                  <p:cNvSpPr>
                    <a:spLocks/>
                  </p:cNvSpPr>
                  <p:nvPr/>
                </p:nvSpPr>
                <p:spPr bwMode="auto">
                  <a:xfrm>
                    <a:off x="1720" y="2823"/>
                    <a:ext cx="5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4 w 5"/>
                      <a:gd name="T3" fmla="*/ 0 h 1"/>
                      <a:gd name="T4" fmla="*/ 5 w 5"/>
                      <a:gd name="T5" fmla="*/ 1 h 1"/>
                      <a:gd name="T6" fmla="*/ 4 w 5"/>
                      <a:gd name="T7" fmla="*/ 0 h 1"/>
                      <a:gd name="T8" fmla="*/ 0 w 5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1" y="0"/>
                          <a:pt x="3" y="0"/>
                          <a:pt x="4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0" name="Freeform 1555"/>
                  <p:cNvSpPr>
                    <a:spLocks/>
                  </p:cNvSpPr>
                  <p:nvPr/>
                </p:nvSpPr>
                <p:spPr bwMode="auto">
                  <a:xfrm>
                    <a:off x="1706" y="284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1" name="Freeform 1556"/>
                  <p:cNvSpPr>
                    <a:spLocks/>
                  </p:cNvSpPr>
                  <p:nvPr/>
                </p:nvSpPr>
                <p:spPr bwMode="auto">
                  <a:xfrm>
                    <a:off x="1783" y="2827"/>
                    <a:ext cx="4" cy="0"/>
                  </a:xfrm>
                  <a:custGeom>
                    <a:avLst/>
                    <a:gdLst>
                      <a:gd name="T0" fmla="*/ 0 w 5"/>
                      <a:gd name="T1" fmla="*/ 5 w 5"/>
                      <a:gd name="T2" fmla="*/ 0 w 5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">
                        <a:moveTo>
                          <a:pt x="0" y="0"/>
                        </a:moveTo>
                        <a:cubicBezTo>
                          <a:pt x="1" y="0"/>
                          <a:pt x="3" y="0"/>
                          <a:pt x="5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2" name="Freeform 1557"/>
                  <p:cNvSpPr>
                    <a:spLocks/>
                  </p:cNvSpPr>
                  <p:nvPr/>
                </p:nvSpPr>
                <p:spPr bwMode="auto">
                  <a:xfrm>
                    <a:off x="1797" y="2827"/>
                    <a:ext cx="6" cy="1"/>
                  </a:xfrm>
                  <a:custGeom>
                    <a:avLst/>
                    <a:gdLst>
                      <a:gd name="T0" fmla="*/ 6 w 6"/>
                      <a:gd name="T1" fmla="*/ 2 h 2"/>
                      <a:gd name="T2" fmla="*/ 0 w 6"/>
                      <a:gd name="T3" fmla="*/ 0 h 2"/>
                      <a:gd name="T4" fmla="*/ 6 w 6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" h="2">
                        <a:moveTo>
                          <a:pt x="6" y="2"/>
                        </a:moveTo>
                        <a:cubicBezTo>
                          <a:pt x="4" y="2"/>
                          <a:pt x="1" y="1"/>
                          <a:pt x="0" y="0"/>
                        </a:cubicBezTo>
                        <a:cubicBezTo>
                          <a:pt x="1" y="1"/>
                          <a:pt x="4" y="2"/>
                          <a:pt x="6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3" name="Freeform 1558"/>
                  <p:cNvSpPr>
                    <a:spLocks/>
                  </p:cNvSpPr>
                  <p:nvPr/>
                </p:nvSpPr>
                <p:spPr bwMode="auto">
                  <a:xfrm>
                    <a:off x="1697" y="283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4" name="Freeform 1559"/>
                  <p:cNvSpPr>
                    <a:spLocks/>
                  </p:cNvSpPr>
                  <p:nvPr/>
                </p:nvSpPr>
                <p:spPr bwMode="auto">
                  <a:xfrm>
                    <a:off x="1695" y="2838"/>
                    <a:ext cx="0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5" name="Freeform 1560"/>
                  <p:cNvSpPr>
                    <a:spLocks/>
                  </p:cNvSpPr>
                  <p:nvPr/>
                </p:nvSpPr>
                <p:spPr bwMode="auto">
                  <a:xfrm>
                    <a:off x="1704" y="2842"/>
                    <a:ext cx="2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2 w 2"/>
                      <a:gd name="T4" fmla="*/ 2 w 2"/>
                      <a:gd name="T5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6" name="Freeform 1561"/>
                  <p:cNvSpPr>
                    <a:spLocks/>
                  </p:cNvSpPr>
                  <p:nvPr/>
                </p:nvSpPr>
                <p:spPr bwMode="auto">
                  <a:xfrm>
                    <a:off x="1699" y="283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7" name="Freeform 1562"/>
                  <p:cNvSpPr>
                    <a:spLocks/>
                  </p:cNvSpPr>
                  <p:nvPr/>
                </p:nvSpPr>
                <p:spPr bwMode="auto">
                  <a:xfrm>
                    <a:off x="1696" y="283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8" name="Freeform 1563"/>
                  <p:cNvSpPr>
                    <a:spLocks/>
                  </p:cNvSpPr>
                  <p:nvPr/>
                </p:nvSpPr>
                <p:spPr bwMode="auto">
                  <a:xfrm>
                    <a:off x="1706" y="284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39" name="Freeform 1564"/>
                  <p:cNvSpPr>
                    <a:spLocks/>
                  </p:cNvSpPr>
                  <p:nvPr/>
                </p:nvSpPr>
                <p:spPr bwMode="auto">
                  <a:xfrm>
                    <a:off x="1716" y="279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0" name="Freeform 1565"/>
                  <p:cNvSpPr>
                    <a:spLocks/>
                  </p:cNvSpPr>
                  <p:nvPr/>
                </p:nvSpPr>
                <p:spPr bwMode="auto">
                  <a:xfrm>
                    <a:off x="1716" y="278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1" name="Freeform 1566"/>
                  <p:cNvSpPr>
                    <a:spLocks/>
                  </p:cNvSpPr>
                  <p:nvPr/>
                </p:nvSpPr>
                <p:spPr bwMode="auto">
                  <a:xfrm>
                    <a:off x="1716" y="279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2" name="Freeform 1567"/>
                  <p:cNvSpPr>
                    <a:spLocks/>
                  </p:cNvSpPr>
                  <p:nvPr/>
                </p:nvSpPr>
                <p:spPr bwMode="auto">
                  <a:xfrm>
                    <a:off x="1717" y="277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3" name="Freeform 1568"/>
                  <p:cNvSpPr>
                    <a:spLocks/>
                  </p:cNvSpPr>
                  <p:nvPr/>
                </p:nvSpPr>
                <p:spPr bwMode="auto">
                  <a:xfrm>
                    <a:off x="1716" y="278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4" name="Freeform 1569"/>
                  <p:cNvSpPr>
                    <a:spLocks/>
                  </p:cNvSpPr>
                  <p:nvPr/>
                </p:nvSpPr>
                <p:spPr bwMode="auto">
                  <a:xfrm>
                    <a:off x="1717" y="2767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5" name="Freeform 1570"/>
                  <p:cNvSpPr>
                    <a:spLocks/>
                  </p:cNvSpPr>
                  <p:nvPr/>
                </p:nvSpPr>
                <p:spPr bwMode="auto">
                  <a:xfrm>
                    <a:off x="1716" y="279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6" name="Freeform 1571"/>
                  <p:cNvSpPr>
                    <a:spLocks/>
                  </p:cNvSpPr>
                  <p:nvPr/>
                </p:nvSpPr>
                <p:spPr bwMode="auto">
                  <a:xfrm>
                    <a:off x="1717" y="2776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7" name="Freeform 1572"/>
                  <p:cNvSpPr>
                    <a:spLocks/>
                  </p:cNvSpPr>
                  <p:nvPr/>
                </p:nvSpPr>
                <p:spPr bwMode="auto">
                  <a:xfrm>
                    <a:off x="1716" y="278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8" name="Freeform 1573"/>
                  <p:cNvSpPr>
                    <a:spLocks/>
                  </p:cNvSpPr>
                  <p:nvPr/>
                </p:nvSpPr>
                <p:spPr bwMode="auto">
                  <a:xfrm>
                    <a:off x="1717" y="278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49" name="Freeform 1574"/>
                  <p:cNvSpPr>
                    <a:spLocks/>
                  </p:cNvSpPr>
                  <p:nvPr/>
                </p:nvSpPr>
                <p:spPr bwMode="auto">
                  <a:xfrm>
                    <a:off x="1717" y="2783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0" name="Freeform 1575"/>
                  <p:cNvSpPr>
                    <a:spLocks/>
                  </p:cNvSpPr>
                  <p:nvPr/>
                </p:nvSpPr>
                <p:spPr bwMode="auto">
                  <a:xfrm>
                    <a:off x="1716" y="2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1" name="Freeform 1576"/>
                  <p:cNvSpPr>
                    <a:spLocks/>
                  </p:cNvSpPr>
                  <p:nvPr/>
                </p:nvSpPr>
                <p:spPr bwMode="auto">
                  <a:xfrm>
                    <a:off x="1677" y="2811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2" name="Freeform 1577"/>
                  <p:cNvSpPr>
                    <a:spLocks/>
                  </p:cNvSpPr>
                  <p:nvPr/>
                </p:nvSpPr>
                <p:spPr bwMode="auto">
                  <a:xfrm>
                    <a:off x="1673" y="2812"/>
                    <a:ext cx="4" cy="0"/>
                  </a:xfrm>
                  <a:custGeom>
                    <a:avLst/>
                    <a:gdLst>
                      <a:gd name="T0" fmla="*/ 0 w 5"/>
                      <a:gd name="T1" fmla="*/ 5 w 5"/>
                      <a:gd name="T2" fmla="*/ 0 w 5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">
                        <a:moveTo>
                          <a:pt x="0" y="0"/>
                        </a:moveTo>
                        <a:cubicBezTo>
                          <a:pt x="1" y="0"/>
                          <a:pt x="3" y="0"/>
                          <a:pt x="5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3" name="Freeform 1578"/>
                  <p:cNvSpPr>
                    <a:spLocks/>
                  </p:cNvSpPr>
                  <p:nvPr/>
                </p:nvSpPr>
                <p:spPr bwMode="auto">
                  <a:xfrm>
                    <a:off x="1715" y="27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4" name="Freeform 1579"/>
                  <p:cNvSpPr>
                    <a:spLocks/>
                  </p:cNvSpPr>
                  <p:nvPr/>
                </p:nvSpPr>
                <p:spPr bwMode="auto">
                  <a:xfrm>
                    <a:off x="1715" y="27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5" name="Freeform 1580"/>
                  <p:cNvSpPr>
                    <a:spLocks/>
                  </p:cNvSpPr>
                  <p:nvPr/>
                </p:nvSpPr>
                <p:spPr bwMode="auto">
                  <a:xfrm>
                    <a:off x="1716" y="279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6" name="Freeform 1581"/>
                  <p:cNvSpPr>
                    <a:spLocks/>
                  </p:cNvSpPr>
                  <p:nvPr/>
                </p:nvSpPr>
                <p:spPr bwMode="auto">
                  <a:xfrm>
                    <a:off x="1673" y="281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7" name="Freeform 1582"/>
                  <p:cNvSpPr>
                    <a:spLocks/>
                  </p:cNvSpPr>
                  <p:nvPr/>
                </p:nvSpPr>
                <p:spPr bwMode="auto">
                  <a:xfrm>
                    <a:off x="1673" y="281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8" name="Freeform 1583"/>
                  <p:cNvSpPr>
                    <a:spLocks/>
                  </p:cNvSpPr>
                  <p:nvPr/>
                </p:nvSpPr>
                <p:spPr bwMode="auto">
                  <a:xfrm>
                    <a:off x="1694" y="2840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59" name="Freeform 1584"/>
                  <p:cNvSpPr>
                    <a:spLocks/>
                  </p:cNvSpPr>
                  <p:nvPr/>
                </p:nvSpPr>
                <p:spPr bwMode="auto">
                  <a:xfrm>
                    <a:off x="1691" y="283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0" name="Freeform 1585"/>
                  <p:cNvSpPr>
                    <a:spLocks/>
                  </p:cNvSpPr>
                  <p:nvPr/>
                </p:nvSpPr>
                <p:spPr bwMode="auto">
                  <a:xfrm>
                    <a:off x="1673" y="281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1" name="Freeform 1586"/>
                  <p:cNvSpPr>
                    <a:spLocks/>
                  </p:cNvSpPr>
                  <p:nvPr/>
                </p:nvSpPr>
                <p:spPr bwMode="auto">
                  <a:xfrm>
                    <a:off x="1673" y="281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2" name="Rectangle 1587"/>
                  <p:cNvSpPr>
                    <a:spLocks noChangeArrowheads="1"/>
                  </p:cNvSpPr>
                  <p:nvPr/>
                </p:nvSpPr>
                <p:spPr bwMode="auto">
                  <a:xfrm>
                    <a:off x="1673" y="2812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3" name="Freeform 1588"/>
                  <p:cNvSpPr>
                    <a:spLocks/>
                  </p:cNvSpPr>
                  <p:nvPr/>
                </p:nvSpPr>
                <p:spPr bwMode="auto">
                  <a:xfrm>
                    <a:off x="1816" y="2716"/>
                    <a:ext cx="103" cy="175"/>
                  </a:xfrm>
                  <a:custGeom>
                    <a:avLst/>
                    <a:gdLst>
                      <a:gd name="T0" fmla="*/ 21 w 108"/>
                      <a:gd name="T1" fmla="*/ 183 h 183"/>
                      <a:gd name="T2" fmla="*/ 22 w 108"/>
                      <a:gd name="T3" fmla="*/ 183 h 183"/>
                      <a:gd name="T4" fmla="*/ 28 w 108"/>
                      <a:gd name="T5" fmla="*/ 179 h 183"/>
                      <a:gd name="T6" fmla="*/ 32 w 108"/>
                      <a:gd name="T7" fmla="*/ 181 h 183"/>
                      <a:gd name="T8" fmla="*/ 45 w 108"/>
                      <a:gd name="T9" fmla="*/ 176 h 183"/>
                      <a:gd name="T10" fmla="*/ 55 w 108"/>
                      <a:gd name="T11" fmla="*/ 172 h 183"/>
                      <a:gd name="T12" fmla="*/ 56 w 108"/>
                      <a:gd name="T13" fmla="*/ 165 h 183"/>
                      <a:gd name="T14" fmla="*/ 64 w 108"/>
                      <a:gd name="T15" fmla="*/ 164 h 183"/>
                      <a:gd name="T16" fmla="*/ 81 w 108"/>
                      <a:gd name="T17" fmla="*/ 152 h 183"/>
                      <a:gd name="T18" fmla="*/ 83 w 108"/>
                      <a:gd name="T19" fmla="*/ 150 h 183"/>
                      <a:gd name="T20" fmla="*/ 94 w 108"/>
                      <a:gd name="T21" fmla="*/ 141 h 183"/>
                      <a:gd name="T22" fmla="*/ 94 w 108"/>
                      <a:gd name="T23" fmla="*/ 141 h 183"/>
                      <a:gd name="T24" fmla="*/ 96 w 108"/>
                      <a:gd name="T25" fmla="*/ 141 h 183"/>
                      <a:gd name="T26" fmla="*/ 91 w 108"/>
                      <a:gd name="T27" fmla="*/ 131 h 183"/>
                      <a:gd name="T28" fmla="*/ 91 w 108"/>
                      <a:gd name="T29" fmla="*/ 125 h 183"/>
                      <a:gd name="T30" fmla="*/ 88 w 108"/>
                      <a:gd name="T31" fmla="*/ 115 h 183"/>
                      <a:gd name="T32" fmla="*/ 87 w 108"/>
                      <a:gd name="T33" fmla="*/ 108 h 183"/>
                      <a:gd name="T34" fmla="*/ 91 w 108"/>
                      <a:gd name="T35" fmla="*/ 104 h 183"/>
                      <a:gd name="T36" fmla="*/ 97 w 108"/>
                      <a:gd name="T37" fmla="*/ 93 h 183"/>
                      <a:gd name="T38" fmla="*/ 108 w 108"/>
                      <a:gd name="T39" fmla="*/ 85 h 183"/>
                      <a:gd name="T40" fmla="*/ 108 w 108"/>
                      <a:gd name="T41" fmla="*/ 75 h 183"/>
                      <a:gd name="T42" fmla="*/ 24 w 108"/>
                      <a:gd name="T43" fmla="*/ 0 h 183"/>
                      <a:gd name="T44" fmla="*/ 17 w 108"/>
                      <a:gd name="T45" fmla="*/ 16 h 183"/>
                      <a:gd name="T46" fmla="*/ 17 w 108"/>
                      <a:gd name="T47" fmla="*/ 17 h 183"/>
                      <a:gd name="T48" fmla="*/ 17 w 108"/>
                      <a:gd name="T49" fmla="*/ 18 h 183"/>
                      <a:gd name="T50" fmla="*/ 21 w 108"/>
                      <a:gd name="T51" fmla="*/ 28 h 183"/>
                      <a:gd name="T52" fmla="*/ 23 w 108"/>
                      <a:gd name="T53" fmla="*/ 37 h 183"/>
                      <a:gd name="T54" fmla="*/ 19 w 108"/>
                      <a:gd name="T55" fmla="*/ 79 h 183"/>
                      <a:gd name="T56" fmla="*/ 0 w 108"/>
                      <a:gd name="T57" fmla="*/ 105 h 183"/>
                      <a:gd name="T58" fmla="*/ 0 w 108"/>
                      <a:gd name="T59" fmla="*/ 110 h 183"/>
                      <a:gd name="T60" fmla="*/ 0 w 108"/>
                      <a:gd name="T61" fmla="*/ 112 h 183"/>
                      <a:gd name="T62" fmla="*/ 1 w 108"/>
                      <a:gd name="T63" fmla="*/ 114 h 183"/>
                      <a:gd name="T64" fmla="*/ 2 w 108"/>
                      <a:gd name="T65" fmla="*/ 114 h 183"/>
                      <a:gd name="T66" fmla="*/ 5 w 108"/>
                      <a:gd name="T67" fmla="*/ 118 h 183"/>
                      <a:gd name="T68" fmla="*/ 5 w 108"/>
                      <a:gd name="T69" fmla="*/ 118 h 183"/>
                      <a:gd name="T70" fmla="*/ 5 w 108"/>
                      <a:gd name="T71" fmla="*/ 118 h 183"/>
                      <a:gd name="T72" fmla="*/ 7 w 108"/>
                      <a:gd name="T73" fmla="*/ 118 h 183"/>
                      <a:gd name="T74" fmla="*/ 9 w 108"/>
                      <a:gd name="T75" fmla="*/ 119 h 183"/>
                      <a:gd name="T76" fmla="*/ 14 w 108"/>
                      <a:gd name="T77" fmla="*/ 131 h 183"/>
                      <a:gd name="T78" fmla="*/ 15 w 108"/>
                      <a:gd name="T79" fmla="*/ 141 h 183"/>
                      <a:gd name="T80" fmla="*/ 21 w 108"/>
                      <a:gd name="T81" fmla="*/ 156 h 183"/>
                      <a:gd name="T82" fmla="*/ 9 w 108"/>
                      <a:gd name="T83" fmla="*/ 158 h 183"/>
                      <a:gd name="T84" fmla="*/ 6 w 108"/>
                      <a:gd name="T85" fmla="*/ 159 h 183"/>
                      <a:gd name="T86" fmla="*/ 11 w 108"/>
                      <a:gd name="T87" fmla="*/ 167 h 183"/>
                      <a:gd name="T88" fmla="*/ 18 w 108"/>
                      <a:gd name="T89" fmla="*/ 177 h 183"/>
                      <a:gd name="T90" fmla="*/ 19 w 108"/>
                      <a:gd name="T91" fmla="*/ 179 h 183"/>
                      <a:gd name="T92" fmla="*/ 21 w 108"/>
                      <a:gd name="T93" fmla="*/ 182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08" h="183">
                        <a:moveTo>
                          <a:pt x="21" y="182"/>
                        </a:moveTo>
                        <a:cubicBezTo>
                          <a:pt x="21" y="183"/>
                          <a:pt x="21" y="183"/>
                          <a:pt x="21" y="183"/>
                        </a:cubicBezTo>
                        <a:cubicBezTo>
                          <a:pt x="21" y="183"/>
                          <a:pt x="21" y="183"/>
                          <a:pt x="21" y="183"/>
                        </a:cubicBezTo>
                        <a:cubicBezTo>
                          <a:pt x="22" y="183"/>
                          <a:pt x="22" y="183"/>
                          <a:pt x="22" y="183"/>
                        </a:cubicBezTo>
                        <a:cubicBezTo>
                          <a:pt x="22" y="183"/>
                          <a:pt x="24" y="182"/>
                          <a:pt x="25" y="181"/>
                        </a:cubicBezTo>
                        <a:cubicBezTo>
                          <a:pt x="26" y="179"/>
                          <a:pt x="27" y="179"/>
                          <a:pt x="28" y="179"/>
                        </a:cubicBezTo>
                        <a:cubicBezTo>
                          <a:pt x="29" y="179"/>
                          <a:pt x="30" y="180"/>
                          <a:pt x="31" y="180"/>
                        </a:cubicBezTo>
                        <a:cubicBezTo>
                          <a:pt x="32" y="180"/>
                          <a:pt x="32" y="181"/>
                          <a:pt x="32" y="181"/>
                        </a:cubicBezTo>
                        <a:cubicBezTo>
                          <a:pt x="34" y="178"/>
                          <a:pt x="39" y="177"/>
                          <a:pt x="42" y="177"/>
                        </a:cubicBezTo>
                        <a:cubicBezTo>
                          <a:pt x="43" y="177"/>
                          <a:pt x="45" y="177"/>
                          <a:pt x="45" y="176"/>
                        </a:cubicBezTo>
                        <a:cubicBezTo>
                          <a:pt x="47" y="176"/>
                          <a:pt x="47" y="176"/>
                          <a:pt x="47" y="176"/>
                        </a:cubicBezTo>
                        <a:cubicBezTo>
                          <a:pt x="49" y="175"/>
                          <a:pt x="53" y="173"/>
                          <a:pt x="55" y="172"/>
                        </a:cubicBezTo>
                        <a:cubicBezTo>
                          <a:pt x="54" y="171"/>
                          <a:pt x="54" y="171"/>
                          <a:pt x="54" y="171"/>
                        </a:cubicBezTo>
                        <a:cubicBezTo>
                          <a:pt x="54" y="170"/>
                          <a:pt x="53" y="167"/>
                          <a:pt x="56" y="165"/>
                        </a:cubicBezTo>
                        <a:cubicBezTo>
                          <a:pt x="57" y="164"/>
                          <a:pt x="59" y="164"/>
                          <a:pt x="61" y="164"/>
                        </a:cubicBezTo>
                        <a:cubicBezTo>
                          <a:pt x="64" y="164"/>
                          <a:pt x="64" y="164"/>
                          <a:pt x="64" y="164"/>
                        </a:cubicBezTo>
                        <a:cubicBezTo>
                          <a:pt x="67" y="164"/>
                          <a:pt x="70" y="164"/>
                          <a:pt x="71" y="162"/>
                        </a:cubicBezTo>
                        <a:cubicBezTo>
                          <a:pt x="74" y="159"/>
                          <a:pt x="78" y="155"/>
                          <a:pt x="81" y="152"/>
                        </a:cubicBezTo>
                        <a:cubicBezTo>
                          <a:pt x="81" y="152"/>
                          <a:pt x="82" y="151"/>
                          <a:pt x="82" y="151"/>
                        </a:cubicBezTo>
                        <a:cubicBezTo>
                          <a:pt x="83" y="151"/>
                          <a:pt x="83" y="151"/>
                          <a:pt x="83" y="150"/>
                        </a:cubicBezTo>
                        <a:cubicBezTo>
                          <a:pt x="83" y="149"/>
                          <a:pt x="83" y="147"/>
                          <a:pt x="85" y="145"/>
                        </a:cubicBezTo>
                        <a:cubicBezTo>
                          <a:pt x="87" y="144"/>
                          <a:pt x="91" y="141"/>
                          <a:pt x="94" y="141"/>
                        </a:cubicBezTo>
                        <a:cubicBezTo>
                          <a:pt x="94" y="141"/>
                          <a:pt x="94" y="141"/>
                          <a:pt x="94" y="141"/>
                        </a:cubicBezTo>
                        <a:cubicBezTo>
                          <a:pt x="94" y="141"/>
                          <a:pt x="94" y="141"/>
                          <a:pt x="94" y="141"/>
                        </a:cubicBezTo>
                        <a:cubicBezTo>
                          <a:pt x="95" y="141"/>
                          <a:pt x="95" y="141"/>
                          <a:pt x="95" y="141"/>
                        </a:cubicBezTo>
                        <a:cubicBezTo>
                          <a:pt x="95" y="141"/>
                          <a:pt x="95" y="141"/>
                          <a:pt x="96" y="141"/>
                        </a:cubicBezTo>
                        <a:cubicBezTo>
                          <a:pt x="96" y="139"/>
                          <a:pt x="96" y="139"/>
                          <a:pt x="96" y="139"/>
                        </a:cubicBezTo>
                        <a:cubicBezTo>
                          <a:pt x="94" y="138"/>
                          <a:pt x="91" y="135"/>
                          <a:pt x="91" y="131"/>
                        </a:cubicBezTo>
                        <a:cubicBezTo>
                          <a:pt x="91" y="130"/>
                          <a:pt x="91" y="129"/>
                          <a:pt x="91" y="128"/>
                        </a:cubicBezTo>
                        <a:cubicBezTo>
                          <a:pt x="91" y="127"/>
                          <a:pt x="91" y="125"/>
                          <a:pt x="91" y="125"/>
                        </a:cubicBezTo>
                        <a:cubicBezTo>
                          <a:pt x="89" y="125"/>
                          <a:pt x="87" y="124"/>
                          <a:pt x="86" y="122"/>
                        </a:cubicBezTo>
                        <a:cubicBezTo>
                          <a:pt x="85" y="120"/>
                          <a:pt x="86" y="117"/>
                          <a:pt x="88" y="115"/>
                        </a:cubicBezTo>
                        <a:cubicBezTo>
                          <a:pt x="88" y="115"/>
                          <a:pt x="88" y="114"/>
                          <a:pt x="87" y="113"/>
                        </a:cubicBezTo>
                        <a:cubicBezTo>
                          <a:pt x="87" y="111"/>
                          <a:pt x="86" y="109"/>
                          <a:pt x="87" y="108"/>
                        </a:cubicBezTo>
                        <a:cubicBezTo>
                          <a:pt x="87" y="107"/>
                          <a:pt x="88" y="106"/>
                          <a:pt x="90" y="106"/>
                        </a:cubicBezTo>
                        <a:cubicBezTo>
                          <a:pt x="91" y="106"/>
                          <a:pt x="91" y="106"/>
                          <a:pt x="91" y="104"/>
                        </a:cubicBezTo>
                        <a:cubicBezTo>
                          <a:pt x="91" y="102"/>
                          <a:pt x="91" y="99"/>
                          <a:pt x="95" y="98"/>
                        </a:cubicBezTo>
                        <a:cubicBezTo>
                          <a:pt x="96" y="98"/>
                          <a:pt x="97" y="97"/>
                          <a:pt x="97" y="93"/>
                        </a:cubicBezTo>
                        <a:cubicBezTo>
                          <a:pt x="97" y="89"/>
                          <a:pt x="104" y="86"/>
                          <a:pt x="108" y="85"/>
                        </a:cubicBezTo>
                        <a:cubicBezTo>
                          <a:pt x="108" y="85"/>
                          <a:pt x="108" y="85"/>
                          <a:pt x="108" y="85"/>
                        </a:cubicBezTo>
                        <a:cubicBezTo>
                          <a:pt x="108" y="84"/>
                          <a:pt x="108" y="81"/>
                          <a:pt x="108" y="78"/>
                        </a:cubicBezTo>
                        <a:cubicBezTo>
                          <a:pt x="108" y="77"/>
                          <a:pt x="108" y="76"/>
                          <a:pt x="108" y="75"/>
                        </a:cubicBezTo>
                        <a:cubicBezTo>
                          <a:pt x="108" y="45"/>
                          <a:pt x="108" y="45"/>
                          <a:pt x="108" y="45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10"/>
                          <a:pt x="17" y="14"/>
                          <a:pt x="17" y="16"/>
                        </a:cubicBezTo>
                        <a:cubicBezTo>
                          <a:pt x="17" y="16"/>
                          <a:pt x="17" y="16"/>
                          <a:pt x="17" y="16"/>
                        </a:cubicBezTo>
                        <a:cubicBezTo>
                          <a:pt x="17" y="17"/>
                          <a:pt x="17" y="17"/>
                          <a:pt x="17" y="17"/>
                        </a:cubicBezTo>
                        <a:cubicBezTo>
                          <a:pt x="17" y="17"/>
                          <a:pt x="17" y="17"/>
                          <a:pt x="17" y="17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7" y="18"/>
                          <a:pt x="18" y="20"/>
                          <a:pt x="18" y="21"/>
                        </a:cubicBezTo>
                        <a:cubicBezTo>
                          <a:pt x="20" y="23"/>
                          <a:pt x="22" y="25"/>
                          <a:pt x="21" y="28"/>
                        </a:cubicBezTo>
                        <a:cubicBezTo>
                          <a:pt x="21" y="30"/>
                          <a:pt x="22" y="30"/>
                          <a:pt x="22" y="31"/>
                        </a:cubicBezTo>
                        <a:cubicBezTo>
                          <a:pt x="23" y="32"/>
                          <a:pt x="24" y="34"/>
                          <a:pt x="23" y="37"/>
                        </a:cubicBezTo>
                        <a:cubicBezTo>
                          <a:pt x="22" y="42"/>
                          <a:pt x="21" y="46"/>
                          <a:pt x="21" y="49"/>
                        </a:cubicBezTo>
                        <a:cubicBezTo>
                          <a:pt x="21" y="77"/>
                          <a:pt x="20" y="78"/>
                          <a:pt x="19" y="79"/>
                        </a:cubicBezTo>
                        <a:cubicBezTo>
                          <a:pt x="18" y="80"/>
                          <a:pt x="3" y="95"/>
                          <a:pt x="2" y="100"/>
                        </a:cubicBezTo>
                        <a:cubicBezTo>
                          <a:pt x="2" y="103"/>
                          <a:pt x="1" y="104"/>
                          <a:pt x="0" y="105"/>
                        </a:cubicBezTo>
                        <a:cubicBezTo>
                          <a:pt x="0" y="106"/>
                          <a:pt x="0" y="106"/>
                          <a:pt x="0" y="109"/>
                        </a:cubicBezTo>
                        <a:cubicBezTo>
                          <a:pt x="0" y="110"/>
                          <a:pt x="0" y="110"/>
                          <a:pt x="0" y="110"/>
                        </a:cubicBezTo>
                        <a:cubicBezTo>
                          <a:pt x="0" y="111"/>
                          <a:pt x="0" y="111"/>
                          <a:pt x="0" y="111"/>
                        </a:cubicBezTo>
                        <a:cubicBezTo>
                          <a:pt x="0" y="112"/>
                          <a:pt x="0" y="112"/>
                          <a:pt x="0" y="112"/>
                        </a:cubicBezTo>
                        <a:cubicBezTo>
                          <a:pt x="0" y="112"/>
                          <a:pt x="0" y="112"/>
                          <a:pt x="1" y="113"/>
                        </a:cubicBezTo>
                        <a:cubicBezTo>
                          <a:pt x="1" y="113"/>
                          <a:pt x="1" y="113"/>
                          <a:pt x="1" y="114"/>
                        </a:cubicBezTo>
                        <a:cubicBezTo>
                          <a:pt x="1" y="114"/>
                          <a:pt x="1" y="114"/>
                          <a:pt x="1" y="114"/>
                        </a:cubicBezTo>
                        <a:cubicBezTo>
                          <a:pt x="2" y="114"/>
                          <a:pt x="2" y="114"/>
                          <a:pt x="2" y="114"/>
                        </a:cubicBezTo>
                        <a:cubicBezTo>
                          <a:pt x="2" y="115"/>
                          <a:pt x="3" y="115"/>
                          <a:pt x="3" y="116"/>
                        </a:cubicBezTo>
                        <a:cubicBezTo>
                          <a:pt x="4" y="117"/>
                          <a:pt x="4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6" y="118"/>
                          <a:pt x="6" y="118"/>
                        </a:cubicBezTo>
                        <a:cubicBezTo>
                          <a:pt x="7" y="118"/>
                          <a:pt x="7" y="118"/>
                          <a:pt x="7" y="118"/>
                        </a:cubicBezTo>
                        <a:cubicBezTo>
                          <a:pt x="7" y="118"/>
                          <a:pt x="7" y="118"/>
                          <a:pt x="7" y="118"/>
                        </a:cubicBezTo>
                        <a:cubicBezTo>
                          <a:pt x="7" y="119"/>
                          <a:pt x="8" y="119"/>
                          <a:pt x="9" y="119"/>
                        </a:cubicBezTo>
                        <a:cubicBezTo>
                          <a:pt x="9" y="120"/>
                          <a:pt x="9" y="120"/>
                          <a:pt x="10" y="120"/>
                        </a:cubicBezTo>
                        <a:cubicBezTo>
                          <a:pt x="12" y="123"/>
                          <a:pt x="14" y="128"/>
                          <a:pt x="14" y="131"/>
                        </a:cubicBezTo>
                        <a:cubicBezTo>
                          <a:pt x="14" y="132"/>
                          <a:pt x="14" y="133"/>
                          <a:pt x="15" y="134"/>
                        </a:cubicBezTo>
                        <a:cubicBezTo>
                          <a:pt x="15" y="135"/>
                          <a:pt x="16" y="137"/>
                          <a:pt x="15" y="141"/>
                        </a:cubicBezTo>
                        <a:cubicBezTo>
                          <a:pt x="15" y="145"/>
                          <a:pt x="18" y="152"/>
                          <a:pt x="19" y="153"/>
                        </a:cubicBezTo>
                        <a:cubicBezTo>
                          <a:pt x="21" y="154"/>
                          <a:pt x="21" y="155"/>
                          <a:pt x="21" y="156"/>
                        </a:cubicBezTo>
                        <a:cubicBezTo>
                          <a:pt x="20" y="158"/>
                          <a:pt x="18" y="159"/>
                          <a:pt x="13" y="158"/>
                        </a:cubicBezTo>
                        <a:cubicBezTo>
                          <a:pt x="12" y="158"/>
                          <a:pt x="11" y="158"/>
                          <a:pt x="9" y="158"/>
                        </a:cubicBezTo>
                        <a:cubicBezTo>
                          <a:pt x="7" y="158"/>
                          <a:pt x="6" y="158"/>
                          <a:pt x="6" y="158"/>
                        </a:cubicBezTo>
                        <a:cubicBezTo>
                          <a:pt x="6" y="159"/>
                          <a:pt x="6" y="159"/>
                          <a:pt x="6" y="159"/>
                        </a:cubicBezTo>
                        <a:cubicBezTo>
                          <a:pt x="5" y="160"/>
                          <a:pt x="5" y="162"/>
                          <a:pt x="8" y="164"/>
                        </a:cubicBezTo>
                        <a:cubicBezTo>
                          <a:pt x="9" y="165"/>
                          <a:pt x="10" y="166"/>
                          <a:pt x="11" y="167"/>
                        </a:cubicBezTo>
                        <a:cubicBezTo>
                          <a:pt x="14" y="169"/>
                          <a:pt x="17" y="171"/>
                          <a:pt x="18" y="175"/>
                        </a:cubicBezTo>
                        <a:cubicBezTo>
                          <a:pt x="18" y="175"/>
                          <a:pt x="18" y="176"/>
                          <a:pt x="18" y="177"/>
                        </a:cubicBezTo>
                        <a:cubicBezTo>
                          <a:pt x="18" y="177"/>
                          <a:pt x="18" y="177"/>
                          <a:pt x="18" y="177"/>
                        </a:cubicBezTo>
                        <a:cubicBezTo>
                          <a:pt x="19" y="178"/>
                          <a:pt x="19" y="179"/>
                          <a:pt x="19" y="179"/>
                        </a:cubicBezTo>
                        <a:cubicBezTo>
                          <a:pt x="19" y="179"/>
                          <a:pt x="19" y="179"/>
                          <a:pt x="19" y="179"/>
                        </a:cubicBezTo>
                        <a:cubicBezTo>
                          <a:pt x="20" y="181"/>
                          <a:pt x="20" y="182"/>
                          <a:pt x="21" y="18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4" name="Freeform 1589"/>
                  <p:cNvSpPr>
                    <a:spLocks/>
                  </p:cNvSpPr>
                  <p:nvPr/>
                </p:nvSpPr>
                <p:spPr bwMode="auto">
                  <a:xfrm>
                    <a:off x="1839" y="2716"/>
                    <a:ext cx="80" cy="43"/>
                  </a:xfrm>
                  <a:custGeom>
                    <a:avLst/>
                    <a:gdLst>
                      <a:gd name="T0" fmla="*/ 0 w 80"/>
                      <a:gd name="T1" fmla="*/ 0 h 43"/>
                      <a:gd name="T2" fmla="*/ 80 w 80"/>
                      <a:gd name="T3" fmla="*/ 43 h 43"/>
                      <a:gd name="T4" fmla="*/ 80 w 80"/>
                      <a:gd name="T5" fmla="*/ 43 h 43"/>
                      <a:gd name="T6" fmla="*/ 0 w 80"/>
                      <a:gd name="T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0" h="43">
                        <a:moveTo>
                          <a:pt x="0" y="0"/>
                        </a:moveTo>
                        <a:lnTo>
                          <a:pt x="80" y="43"/>
                        </a:lnTo>
                        <a:lnTo>
                          <a:pt x="80" y="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5" name="Freeform 1590"/>
                  <p:cNvSpPr>
                    <a:spLocks/>
                  </p:cNvSpPr>
                  <p:nvPr/>
                </p:nvSpPr>
                <p:spPr bwMode="auto">
                  <a:xfrm>
                    <a:off x="1831" y="2716"/>
                    <a:ext cx="8" cy="4"/>
                  </a:xfrm>
                  <a:custGeom>
                    <a:avLst/>
                    <a:gdLst>
                      <a:gd name="T0" fmla="*/ 0 w 8"/>
                      <a:gd name="T1" fmla="*/ 4 h 4"/>
                      <a:gd name="T2" fmla="*/ 8 w 8"/>
                      <a:gd name="T3" fmla="*/ 0 h 4"/>
                      <a:gd name="T4" fmla="*/ 0 w 8"/>
                      <a:gd name="T5" fmla="*/ 4 h 4"/>
                      <a:gd name="T6" fmla="*/ 0 w 8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" h="4">
                        <a:moveTo>
                          <a:pt x="0" y="4"/>
                        </a:moveTo>
                        <a:lnTo>
                          <a:pt x="8" y="0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6" name="Freeform 1591"/>
                  <p:cNvSpPr>
                    <a:spLocks/>
                  </p:cNvSpPr>
                  <p:nvPr/>
                </p:nvSpPr>
                <p:spPr bwMode="auto">
                  <a:xfrm>
                    <a:off x="1906" y="2850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7" name="Freeform 1592"/>
                  <p:cNvSpPr>
                    <a:spLocks/>
                  </p:cNvSpPr>
                  <p:nvPr/>
                </p:nvSpPr>
                <p:spPr bwMode="auto">
                  <a:xfrm>
                    <a:off x="1836" y="2890"/>
                    <a:ext cx="0" cy="1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0 h 1"/>
                      <a:gd name="T3" fmla="*/ 0 h 1"/>
                      <a:gd name="T4" fmla="*/ 1 h 1"/>
                      <a:gd name="T5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8" name="Freeform 1593"/>
                  <p:cNvSpPr>
                    <a:spLocks/>
                  </p:cNvSpPr>
                  <p:nvPr/>
                </p:nvSpPr>
                <p:spPr bwMode="auto">
                  <a:xfrm>
                    <a:off x="1897" y="2850"/>
                    <a:ext cx="9" cy="4"/>
                  </a:xfrm>
                  <a:custGeom>
                    <a:avLst/>
                    <a:gdLst>
                      <a:gd name="T0" fmla="*/ 9 w 9"/>
                      <a:gd name="T1" fmla="*/ 0 h 4"/>
                      <a:gd name="T2" fmla="*/ 0 w 9"/>
                      <a:gd name="T3" fmla="*/ 4 h 4"/>
                      <a:gd name="T4" fmla="*/ 9 w 9"/>
                      <a:gd name="T5" fmla="*/ 0 h 4"/>
                      <a:gd name="T6" fmla="*/ 9 w 9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" h="4">
                        <a:moveTo>
                          <a:pt x="9" y="0"/>
                        </a:moveTo>
                        <a:cubicBezTo>
                          <a:pt x="6" y="0"/>
                          <a:pt x="2" y="3"/>
                          <a:pt x="0" y="4"/>
                        </a:cubicBezTo>
                        <a:cubicBezTo>
                          <a:pt x="2" y="3"/>
                          <a:pt x="6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69" name="Freeform 1594"/>
                  <p:cNvSpPr>
                    <a:spLocks/>
                  </p:cNvSpPr>
                  <p:nvPr/>
                </p:nvSpPr>
                <p:spPr bwMode="auto">
                  <a:xfrm>
                    <a:off x="1836" y="289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0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0" name="Freeform 1595"/>
                  <p:cNvSpPr>
                    <a:spLocks/>
                  </p:cNvSpPr>
                  <p:nvPr/>
                </p:nvSpPr>
                <p:spPr bwMode="auto">
                  <a:xfrm>
                    <a:off x="1818" y="2825"/>
                    <a:ext cx="3" cy="3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1 w 3"/>
                      <a:gd name="T3" fmla="*/ 2 h 4"/>
                      <a:gd name="T4" fmla="*/ 0 w 3"/>
                      <a:gd name="T5" fmla="*/ 0 h 4"/>
                      <a:gd name="T6" fmla="*/ 1 w 3"/>
                      <a:gd name="T7" fmla="*/ 2 h 4"/>
                      <a:gd name="T8" fmla="*/ 2 w 3"/>
                      <a:gd name="T9" fmla="*/ 4 h 4"/>
                      <a:gd name="T10" fmla="*/ 3 w 3"/>
                      <a:gd name="T11" fmla="*/ 4 h 4"/>
                      <a:gd name="T12" fmla="*/ 3 w 3"/>
                      <a:gd name="T13" fmla="*/ 4 h 4"/>
                      <a:gd name="T14" fmla="*/ 3 w 3"/>
                      <a:gd name="T1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2" y="4"/>
                          <a:pt x="2" y="3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1" name="Freeform 1596"/>
                  <p:cNvSpPr>
                    <a:spLocks/>
                  </p:cNvSpPr>
                  <p:nvPr/>
                </p:nvSpPr>
                <p:spPr bwMode="auto">
                  <a:xfrm>
                    <a:off x="1822" y="282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2" name="Freeform 1597"/>
                  <p:cNvSpPr>
                    <a:spLocks/>
                  </p:cNvSpPr>
                  <p:nvPr/>
                </p:nvSpPr>
                <p:spPr bwMode="auto">
                  <a:xfrm>
                    <a:off x="1816" y="2823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0 h 2"/>
                      <a:gd name="T4" fmla="*/ 1 w 1"/>
                      <a:gd name="T5" fmla="*/ 1 h 2"/>
                      <a:gd name="T6" fmla="*/ 1 w 1"/>
                      <a:gd name="T7" fmla="*/ 2 h 2"/>
                      <a:gd name="T8" fmla="*/ 1 w 1"/>
                      <a:gd name="T9" fmla="*/ 1 h 2"/>
                      <a:gd name="T10" fmla="*/ 0 w 1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3" name="Freeform 1598"/>
                  <p:cNvSpPr>
                    <a:spLocks/>
                  </p:cNvSpPr>
                  <p:nvPr/>
                </p:nvSpPr>
                <p:spPr bwMode="auto">
                  <a:xfrm>
                    <a:off x="1821" y="2828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1 w 1"/>
                      <a:gd name="T4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4" name="Freeform 1599"/>
                  <p:cNvSpPr>
                    <a:spLocks/>
                  </p:cNvSpPr>
                  <p:nvPr/>
                </p:nvSpPr>
                <p:spPr bwMode="auto">
                  <a:xfrm>
                    <a:off x="1833" y="2883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5" name="Freeform 1600"/>
                  <p:cNvSpPr>
                    <a:spLocks/>
                  </p:cNvSpPr>
                  <p:nvPr/>
                </p:nvSpPr>
                <p:spPr bwMode="auto">
                  <a:xfrm>
                    <a:off x="1834" y="2887"/>
                    <a:ext cx="2" cy="3"/>
                  </a:xfrm>
                  <a:custGeom>
                    <a:avLst/>
                    <a:gdLst>
                      <a:gd name="T0" fmla="*/ 0 w 2"/>
                      <a:gd name="T1" fmla="*/ 0 h 3"/>
                      <a:gd name="T2" fmla="*/ 2 w 2"/>
                      <a:gd name="T3" fmla="*/ 3 h 3"/>
                      <a:gd name="T4" fmla="*/ 2 w 2"/>
                      <a:gd name="T5" fmla="*/ 3 h 3"/>
                      <a:gd name="T6" fmla="*/ 0 w 2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0" y="0"/>
                        </a:moveTo>
                        <a:cubicBezTo>
                          <a:pt x="1" y="2"/>
                          <a:pt x="1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6" name="Freeform 1601"/>
                  <p:cNvSpPr>
                    <a:spLocks/>
                  </p:cNvSpPr>
                  <p:nvPr/>
                </p:nvSpPr>
                <p:spPr bwMode="auto">
                  <a:xfrm>
                    <a:off x="1833" y="2885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7" name="Freeform 1602"/>
                  <p:cNvSpPr>
                    <a:spLocks/>
                  </p:cNvSpPr>
                  <p:nvPr/>
                </p:nvSpPr>
                <p:spPr bwMode="auto">
                  <a:xfrm>
                    <a:off x="1823" y="2828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0" y="1"/>
                          <a:pt x="1" y="1"/>
                          <a:pt x="2" y="1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8" name="Freeform 1603"/>
                  <p:cNvSpPr>
                    <a:spLocks/>
                  </p:cNvSpPr>
                  <p:nvPr/>
                </p:nvSpPr>
                <p:spPr bwMode="auto">
                  <a:xfrm>
                    <a:off x="1836" y="289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9" name="Freeform 1604"/>
                  <p:cNvSpPr>
                    <a:spLocks/>
                  </p:cNvSpPr>
                  <p:nvPr/>
                </p:nvSpPr>
                <p:spPr bwMode="auto">
                  <a:xfrm>
                    <a:off x="1822" y="2828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1 w 1"/>
                      <a:gd name="T4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0" name="Freeform 1605"/>
                  <p:cNvSpPr>
                    <a:spLocks/>
                  </p:cNvSpPr>
                  <p:nvPr/>
                </p:nvSpPr>
                <p:spPr bwMode="auto">
                  <a:xfrm>
                    <a:off x="1820" y="282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1" name="Freeform 1606"/>
                  <p:cNvSpPr>
                    <a:spLocks/>
                  </p:cNvSpPr>
                  <p:nvPr/>
                </p:nvSpPr>
                <p:spPr bwMode="auto">
                  <a:xfrm>
                    <a:off x="1832" y="27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2" name="Freeform 1607"/>
                  <p:cNvSpPr>
                    <a:spLocks/>
                  </p:cNvSpPr>
                  <p:nvPr/>
                </p:nvSpPr>
                <p:spPr bwMode="auto">
                  <a:xfrm>
                    <a:off x="1832" y="273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3" name="Freeform 1608"/>
                  <p:cNvSpPr>
                    <a:spLocks/>
                  </p:cNvSpPr>
                  <p:nvPr/>
                </p:nvSpPr>
                <p:spPr bwMode="auto">
                  <a:xfrm>
                    <a:off x="1816" y="282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4" name="Freeform 1609"/>
                  <p:cNvSpPr>
                    <a:spLocks/>
                  </p:cNvSpPr>
                  <p:nvPr/>
                </p:nvSpPr>
                <p:spPr bwMode="auto">
                  <a:xfrm>
                    <a:off x="1932" y="2617"/>
                    <a:ext cx="112" cy="113"/>
                  </a:xfrm>
                  <a:custGeom>
                    <a:avLst/>
                    <a:gdLst>
                      <a:gd name="T0" fmla="*/ 108 w 117"/>
                      <a:gd name="T1" fmla="*/ 26 h 118"/>
                      <a:gd name="T2" fmla="*/ 109 w 117"/>
                      <a:gd name="T3" fmla="*/ 24 h 118"/>
                      <a:gd name="T4" fmla="*/ 109 w 117"/>
                      <a:gd name="T5" fmla="*/ 24 h 118"/>
                      <a:gd name="T6" fmla="*/ 103 w 117"/>
                      <a:gd name="T7" fmla="*/ 8 h 118"/>
                      <a:gd name="T8" fmla="*/ 98 w 117"/>
                      <a:gd name="T9" fmla="*/ 8 h 118"/>
                      <a:gd name="T10" fmla="*/ 91 w 117"/>
                      <a:gd name="T11" fmla="*/ 7 h 118"/>
                      <a:gd name="T12" fmla="*/ 75 w 117"/>
                      <a:gd name="T13" fmla="*/ 4 h 118"/>
                      <a:gd name="T14" fmla="*/ 70 w 117"/>
                      <a:gd name="T15" fmla="*/ 3 h 118"/>
                      <a:gd name="T16" fmla="*/ 54 w 117"/>
                      <a:gd name="T17" fmla="*/ 7 h 118"/>
                      <a:gd name="T18" fmla="*/ 39 w 117"/>
                      <a:gd name="T19" fmla="*/ 9 h 118"/>
                      <a:gd name="T20" fmla="*/ 37 w 117"/>
                      <a:gd name="T21" fmla="*/ 8 h 118"/>
                      <a:gd name="T22" fmla="*/ 19 w 117"/>
                      <a:gd name="T23" fmla="*/ 3 h 118"/>
                      <a:gd name="T24" fmla="*/ 3 w 117"/>
                      <a:gd name="T25" fmla="*/ 0 h 118"/>
                      <a:gd name="T26" fmla="*/ 3 w 117"/>
                      <a:gd name="T27" fmla="*/ 0 h 118"/>
                      <a:gd name="T28" fmla="*/ 3 w 117"/>
                      <a:gd name="T29" fmla="*/ 8 h 118"/>
                      <a:gd name="T30" fmla="*/ 1 w 117"/>
                      <a:gd name="T31" fmla="*/ 15 h 118"/>
                      <a:gd name="T32" fmla="*/ 1 w 117"/>
                      <a:gd name="T33" fmla="*/ 23 h 118"/>
                      <a:gd name="T34" fmla="*/ 2 w 117"/>
                      <a:gd name="T35" fmla="*/ 31 h 118"/>
                      <a:gd name="T36" fmla="*/ 2 w 117"/>
                      <a:gd name="T37" fmla="*/ 116 h 118"/>
                      <a:gd name="T38" fmla="*/ 68 w 117"/>
                      <a:gd name="T39" fmla="*/ 116 h 118"/>
                      <a:gd name="T40" fmla="*/ 71 w 117"/>
                      <a:gd name="T41" fmla="*/ 113 h 118"/>
                      <a:gd name="T42" fmla="*/ 73 w 117"/>
                      <a:gd name="T43" fmla="*/ 113 h 118"/>
                      <a:gd name="T44" fmla="*/ 79 w 117"/>
                      <a:gd name="T45" fmla="*/ 115 h 118"/>
                      <a:gd name="T46" fmla="*/ 93 w 117"/>
                      <a:gd name="T47" fmla="*/ 115 h 118"/>
                      <a:gd name="T48" fmla="*/ 94 w 117"/>
                      <a:gd name="T49" fmla="*/ 116 h 118"/>
                      <a:gd name="T50" fmla="*/ 98 w 117"/>
                      <a:gd name="T51" fmla="*/ 118 h 118"/>
                      <a:gd name="T52" fmla="*/ 99 w 117"/>
                      <a:gd name="T53" fmla="*/ 117 h 118"/>
                      <a:gd name="T54" fmla="*/ 105 w 117"/>
                      <a:gd name="T55" fmla="*/ 113 h 118"/>
                      <a:gd name="T56" fmla="*/ 108 w 117"/>
                      <a:gd name="T57" fmla="*/ 110 h 118"/>
                      <a:gd name="T58" fmla="*/ 112 w 117"/>
                      <a:gd name="T59" fmla="*/ 105 h 118"/>
                      <a:gd name="T60" fmla="*/ 114 w 117"/>
                      <a:gd name="T61" fmla="*/ 105 h 118"/>
                      <a:gd name="T62" fmla="*/ 116 w 117"/>
                      <a:gd name="T63" fmla="*/ 102 h 118"/>
                      <a:gd name="T64" fmla="*/ 117 w 117"/>
                      <a:gd name="T65" fmla="*/ 102 h 118"/>
                      <a:gd name="T66" fmla="*/ 117 w 117"/>
                      <a:gd name="T67" fmla="*/ 98 h 118"/>
                      <a:gd name="T68" fmla="*/ 115 w 117"/>
                      <a:gd name="T69" fmla="*/ 93 h 118"/>
                      <a:gd name="T70" fmla="*/ 112 w 117"/>
                      <a:gd name="T71" fmla="*/ 86 h 118"/>
                      <a:gd name="T72" fmla="*/ 105 w 117"/>
                      <a:gd name="T73" fmla="*/ 74 h 118"/>
                      <a:gd name="T74" fmla="*/ 100 w 117"/>
                      <a:gd name="T75" fmla="*/ 63 h 118"/>
                      <a:gd name="T76" fmla="*/ 97 w 117"/>
                      <a:gd name="T77" fmla="*/ 58 h 118"/>
                      <a:gd name="T78" fmla="*/ 94 w 117"/>
                      <a:gd name="T79" fmla="*/ 51 h 118"/>
                      <a:gd name="T80" fmla="*/ 92 w 117"/>
                      <a:gd name="T81" fmla="*/ 45 h 118"/>
                      <a:gd name="T82" fmla="*/ 87 w 117"/>
                      <a:gd name="T83" fmla="*/ 40 h 118"/>
                      <a:gd name="T84" fmla="*/ 81 w 117"/>
                      <a:gd name="T85" fmla="*/ 18 h 118"/>
                      <a:gd name="T86" fmla="*/ 83 w 117"/>
                      <a:gd name="T87" fmla="*/ 16 h 118"/>
                      <a:gd name="T88" fmla="*/ 84 w 117"/>
                      <a:gd name="T89" fmla="*/ 16 h 118"/>
                      <a:gd name="T90" fmla="*/ 91 w 117"/>
                      <a:gd name="T91" fmla="*/ 28 h 118"/>
                      <a:gd name="T92" fmla="*/ 93 w 117"/>
                      <a:gd name="T93" fmla="*/ 31 h 118"/>
                      <a:gd name="T94" fmla="*/ 102 w 117"/>
                      <a:gd name="T95" fmla="*/ 45 h 118"/>
                      <a:gd name="T96" fmla="*/ 105 w 117"/>
                      <a:gd name="T97" fmla="*/ 35 h 118"/>
                      <a:gd name="T98" fmla="*/ 108 w 117"/>
                      <a:gd name="T99" fmla="*/ 29 h 118"/>
                      <a:gd name="T100" fmla="*/ 108 w 117"/>
                      <a:gd name="T101" fmla="*/ 28 h 118"/>
                      <a:gd name="T102" fmla="*/ 108 w 117"/>
                      <a:gd name="T103" fmla="*/ 26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17" h="118">
                        <a:moveTo>
                          <a:pt x="108" y="26"/>
                        </a:moveTo>
                        <a:cubicBezTo>
                          <a:pt x="109" y="24"/>
                          <a:pt x="109" y="24"/>
                          <a:pt x="109" y="24"/>
                        </a:cubicBezTo>
                        <a:cubicBezTo>
                          <a:pt x="109" y="24"/>
                          <a:pt x="109" y="24"/>
                          <a:pt x="109" y="24"/>
                        </a:cubicBezTo>
                        <a:cubicBezTo>
                          <a:pt x="103" y="8"/>
                          <a:pt x="103" y="8"/>
                          <a:pt x="103" y="8"/>
                        </a:cubicBezTo>
                        <a:cubicBezTo>
                          <a:pt x="102" y="8"/>
                          <a:pt x="100" y="8"/>
                          <a:pt x="98" y="8"/>
                        </a:cubicBezTo>
                        <a:cubicBezTo>
                          <a:pt x="96" y="7"/>
                          <a:pt x="93" y="7"/>
                          <a:pt x="91" y="7"/>
                        </a:cubicBezTo>
                        <a:cubicBezTo>
                          <a:pt x="85" y="9"/>
                          <a:pt x="81" y="7"/>
                          <a:pt x="75" y="4"/>
                        </a:cubicBezTo>
                        <a:cubicBezTo>
                          <a:pt x="74" y="4"/>
                          <a:pt x="73" y="3"/>
                          <a:pt x="70" y="3"/>
                        </a:cubicBezTo>
                        <a:cubicBezTo>
                          <a:pt x="63" y="3"/>
                          <a:pt x="55" y="6"/>
                          <a:pt x="54" y="7"/>
                        </a:cubicBezTo>
                        <a:cubicBezTo>
                          <a:pt x="52" y="11"/>
                          <a:pt x="45" y="12"/>
                          <a:pt x="39" y="9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3" y="7"/>
                          <a:pt x="27" y="4"/>
                          <a:pt x="19" y="3"/>
                        </a:cubicBezTo>
                        <a:cubicBezTo>
                          <a:pt x="10" y="3"/>
                          <a:pt x="5" y="2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4"/>
                          <a:pt x="2" y="6"/>
                          <a:pt x="3" y="8"/>
                        </a:cubicBezTo>
                        <a:cubicBezTo>
                          <a:pt x="3" y="10"/>
                          <a:pt x="4" y="13"/>
                          <a:pt x="1" y="15"/>
                        </a:cubicBezTo>
                        <a:cubicBezTo>
                          <a:pt x="0" y="17"/>
                          <a:pt x="0" y="19"/>
                          <a:pt x="1" y="23"/>
                        </a:cubicBezTo>
                        <a:cubicBezTo>
                          <a:pt x="1" y="25"/>
                          <a:pt x="2" y="28"/>
                          <a:pt x="2" y="31"/>
                        </a:cubicBezTo>
                        <a:cubicBezTo>
                          <a:pt x="2" y="116"/>
                          <a:pt x="2" y="116"/>
                          <a:pt x="2" y="116"/>
                        </a:cubicBezTo>
                        <a:cubicBezTo>
                          <a:pt x="68" y="116"/>
                          <a:pt x="68" y="116"/>
                          <a:pt x="68" y="116"/>
                        </a:cubicBezTo>
                        <a:cubicBezTo>
                          <a:pt x="71" y="113"/>
                          <a:pt x="71" y="113"/>
                          <a:pt x="71" y="113"/>
                        </a:cubicBezTo>
                        <a:cubicBezTo>
                          <a:pt x="72" y="113"/>
                          <a:pt x="73" y="113"/>
                          <a:pt x="73" y="113"/>
                        </a:cubicBezTo>
                        <a:cubicBezTo>
                          <a:pt x="76" y="113"/>
                          <a:pt x="77" y="114"/>
                          <a:pt x="79" y="115"/>
                        </a:cubicBezTo>
                        <a:cubicBezTo>
                          <a:pt x="93" y="115"/>
                          <a:pt x="93" y="115"/>
                          <a:pt x="93" y="115"/>
                        </a:cubicBezTo>
                        <a:cubicBezTo>
                          <a:pt x="94" y="116"/>
                          <a:pt x="94" y="116"/>
                          <a:pt x="94" y="116"/>
                        </a:cubicBezTo>
                        <a:cubicBezTo>
                          <a:pt x="95" y="116"/>
                          <a:pt x="96" y="118"/>
                          <a:pt x="98" y="118"/>
                        </a:cubicBezTo>
                        <a:cubicBezTo>
                          <a:pt x="99" y="118"/>
                          <a:pt x="99" y="118"/>
                          <a:pt x="99" y="117"/>
                        </a:cubicBezTo>
                        <a:cubicBezTo>
                          <a:pt x="100" y="116"/>
                          <a:pt x="101" y="113"/>
                          <a:pt x="105" y="113"/>
                        </a:cubicBezTo>
                        <a:cubicBezTo>
                          <a:pt x="106" y="113"/>
                          <a:pt x="107" y="112"/>
                          <a:pt x="108" y="110"/>
                        </a:cubicBezTo>
                        <a:cubicBezTo>
                          <a:pt x="109" y="108"/>
                          <a:pt x="110" y="105"/>
                          <a:pt x="112" y="105"/>
                        </a:cubicBezTo>
                        <a:cubicBezTo>
                          <a:pt x="114" y="105"/>
                          <a:pt x="114" y="105"/>
                          <a:pt x="114" y="105"/>
                        </a:cubicBezTo>
                        <a:cubicBezTo>
                          <a:pt x="115" y="105"/>
                          <a:pt x="115" y="104"/>
                          <a:pt x="116" y="102"/>
                        </a:cubicBezTo>
                        <a:cubicBezTo>
                          <a:pt x="117" y="102"/>
                          <a:pt x="117" y="102"/>
                          <a:pt x="117" y="102"/>
                        </a:cubicBezTo>
                        <a:cubicBezTo>
                          <a:pt x="117" y="100"/>
                          <a:pt x="117" y="99"/>
                          <a:pt x="117" y="98"/>
                        </a:cubicBezTo>
                        <a:cubicBezTo>
                          <a:pt x="117" y="95"/>
                          <a:pt x="117" y="95"/>
                          <a:pt x="115" y="93"/>
                        </a:cubicBezTo>
                        <a:cubicBezTo>
                          <a:pt x="114" y="92"/>
                          <a:pt x="113" y="90"/>
                          <a:pt x="112" y="86"/>
                        </a:cubicBezTo>
                        <a:cubicBezTo>
                          <a:pt x="111" y="83"/>
                          <a:pt x="108" y="78"/>
                          <a:pt x="105" y="74"/>
                        </a:cubicBezTo>
                        <a:cubicBezTo>
                          <a:pt x="102" y="68"/>
                          <a:pt x="100" y="65"/>
                          <a:pt x="100" y="63"/>
                        </a:cubicBezTo>
                        <a:cubicBezTo>
                          <a:pt x="99" y="61"/>
                          <a:pt x="98" y="60"/>
                          <a:pt x="97" y="58"/>
                        </a:cubicBezTo>
                        <a:cubicBezTo>
                          <a:pt x="96" y="56"/>
                          <a:pt x="94" y="54"/>
                          <a:pt x="94" y="51"/>
                        </a:cubicBezTo>
                        <a:cubicBezTo>
                          <a:pt x="94" y="49"/>
                          <a:pt x="94" y="48"/>
                          <a:pt x="92" y="45"/>
                        </a:cubicBezTo>
                        <a:cubicBezTo>
                          <a:pt x="90" y="44"/>
                          <a:pt x="89" y="42"/>
                          <a:pt x="87" y="40"/>
                        </a:cubicBezTo>
                        <a:cubicBezTo>
                          <a:pt x="82" y="32"/>
                          <a:pt x="80" y="21"/>
                          <a:pt x="81" y="18"/>
                        </a:cubicBezTo>
                        <a:cubicBezTo>
                          <a:pt x="82" y="16"/>
                          <a:pt x="82" y="16"/>
                          <a:pt x="83" y="16"/>
                        </a:cubicBezTo>
                        <a:cubicBezTo>
                          <a:pt x="84" y="16"/>
                          <a:pt x="84" y="16"/>
                          <a:pt x="84" y="16"/>
                        </a:cubicBezTo>
                        <a:cubicBezTo>
                          <a:pt x="86" y="16"/>
                          <a:pt x="87" y="18"/>
                          <a:pt x="91" y="28"/>
                        </a:cubicBezTo>
                        <a:cubicBezTo>
                          <a:pt x="92" y="30"/>
                          <a:pt x="92" y="31"/>
                          <a:pt x="93" y="31"/>
                        </a:cubicBezTo>
                        <a:cubicBezTo>
                          <a:pt x="96" y="39"/>
                          <a:pt x="101" y="45"/>
                          <a:pt x="102" y="45"/>
                        </a:cubicBezTo>
                        <a:cubicBezTo>
                          <a:pt x="103" y="44"/>
                          <a:pt x="105" y="38"/>
                          <a:pt x="105" y="35"/>
                        </a:cubicBezTo>
                        <a:cubicBezTo>
                          <a:pt x="106" y="32"/>
                          <a:pt x="107" y="30"/>
                          <a:pt x="108" y="29"/>
                        </a:cubicBezTo>
                        <a:cubicBezTo>
                          <a:pt x="108" y="28"/>
                          <a:pt x="108" y="28"/>
                          <a:pt x="108" y="28"/>
                        </a:cubicBezTo>
                        <a:cubicBezTo>
                          <a:pt x="108" y="26"/>
                          <a:pt x="108" y="26"/>
                          <a:pt x="108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5" name="Rectangle 1610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617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6" name="Freeform 1611"/>
                  <p:cNvSpPr>
                    <a:spLocks/>
                  </p:cNvSpPr>
                  <p:nvPr/>
                </p:nvSpPr>
                <p:spPr bwMode="auto">
                  <a:xfrm>
                    <a:off x="1766" y="2950"/>
                    <a:ext cx="56" cy="63"/>
                  </a:xfrm>
                  <a:custGeom>
                    <a:avLst/>
                    <a:gdLst>
                      <a:gd name="T0" fmla="*/ 29 w 58"/>
                      <a:gd name="T1" fmla="*/ 0 h 66"/>
                      <a:gd name="T2" fmla="*/ 29 w 58"/>
                      <a:gd name="T3" fmla="*/ 3 h 66"/>
                      <a:gd name="T4" fmla="*/ 29 w 58"/>
                      <a:gd name="T5" fmla="*/ 5 h 66"/>
                      <a:gd name="T6" fmla="*/ 29 w 58"/>
                      <a:gd name="T7" fmla="*/ 8 h 66"/>
                      <a:gd name="T8" fmla="*/ 29 w 58"/>
                      <a:gd name="T9" fmla="*/ 10 h 66"/>
                      <a:gd name="T10" fmla="*/ 29 w 58"/>
                      <a:gd name="T11" fmla="*/ 11 h 66"/>
                      <a:gd name="T12" fmla="*/ 29 w 58"/>
                      <a:gd name="T13" fmla="*/ 13 h 66"/>
                      <a:gd name="T14" fmla="*/ 29 w 58"/>
                      <a:gd name="T15" fmla="*/ 13 h 66"/>
                      <a:gd name="T16" fmla="*/ 29 w 58"/>
                      <a:gd name="T17" fmla="*/ 15 h 66"/>
                      <a:gd name="T18" fmla="*/ 12 w 58"/>
                      <a:gd name="T19" fmla="*/ 16 h 66"/>
                      <a:gd name="T20" fmla="*/ 11 w 58"/>
                      <a:gd name="T21" fmla="*/ 16 h 66"/>
                      <a:gd name="T22" fmla="*/ 10 w 58"/>
                      <a:gd name="T23" fmla="*/ 16 h 66"/>
                      <a:gd name="T24" fmla="*/ 9 w 58"/>
                      <a:gd name="T25" fmla="*/ 16 h 66"/>
                      <a:gd name="T26" fmla="*/ 7 w 58"/>
                      <a:gd name="T27" fmla="*/ 17 h 66"/>
                      <a:gd name="T28" fmla="*/ 7 w 58"/>
                      <a:gd name="T29" fmla="*/ 19 h 66"/>
                      <a:gd name="T30" fmla="*/ 11 w 58"/>
                      <a:gd name="T31" fmla="*/ 24 h 66"/>
                      <a:gd name="T32" fmla="*/ 5 w 58"/>
                      <a:gd name="T33" fmla="*/ 28 h 66"/>
                      <a:gd name="T34" fmla="*/ 2 w 58"/>
                      <a:gd name="T35" fmla="*/ 39 h 66"/>
                      <a:gd name="T36" fmla="*/ 13 w 58"/>
                      <a:gd name="T37" fmla="*/ 54 h 66"/>
                      <a:gd name="T38" fmla="*/ 23 w 58"/>
                      <a:gd name="T39" fmla="*/ 66 h 66"/>
                      <a:gd name="T40" fmla="*/ 23 w 58"/>
                      <a:gd name="T41" fmla="*/ 66 h 66"/>
                      <a:gd name="T42" fmla="*/ 25 w 58"/>
                      <a:gd name="T43" fmla="*/ 65 h 66"/>
                      <a:gd name="T44" fmla="*/ 26 w 58"/>
                      <a:gd name="T45" fmla="*/ 64 h 66"/>
                      <a:gd name="T46" fmla="*/ 30 w 58"/>
                      <a:gd name="T47" fmla="*/ 64 h 66"/>
                      <a:gd name="T48" fmla="*/ 28 w 58"/>
                      <a:gd name="T49" fmla="*/ 57 h 66"/>
                      <a:gd name="T50" fmla="*/ 34 w 58"/>
                      <a:gd name="T51" fmla="*/ 50 h 66"/>
                      <a:gd name="T52" fmla="*/ 37 w 58"/>
                      <a:gd name="T53" fmla="*/ 48 h 66"/>
                      <a:gd name="T54" fmla="*/ 46 w 58"/>
                      <a:gd name="T55" fmla="*/ 48 h 66"/>
                      <a:gd name="T56" fmla="*/ 52 w 58"/>
                      <a:gd name="T57" fmla="*/ 51 h 66"/>
                      <a:gd name="T58" fmla="*/ 58 w 58"/>
                      <a:gd name="T59" fmla="*/ 41 h 66"/>
                      <a:gd name="T60" fmla="*/ 56 w 58"/>
                      <a:gd name="T61" fmla="*/ 31 h 66"/>
                      <a:gd name="T62" fmla="*/ 54 w 58"/>
                      <a:gd name="T63" fmla="*/ 18 h 66"/>
                      <a:gd name="T64" fmla="*/ 55 w 58"/>
                      <a:gd name="T65" fmla="*/ 12 h 66"/>
                      <a:gd name="T66" fmla="*/ 46 w 58"/>
                      <a:gd name="T67" fmla="*/ 13 h 66"/>
                      <a:gd name="T68" fmla="*/ 45 w 58"/>
                      <a:gd name="T69" fmla="*/ 13 h 66"/>
                      <a:gd name="T70" fmla="*/ 44 w 58"/>
                      <a:gd name="T71" fmla="*/ 13 h 66"/>
                      <a:gd name="T72" fmla="*/ 43 w 58"/>
                      <a:gd name="T73" fmla="*/ 12 h 66"/>
                      <a:gd name="T74" fmla="*/ 43 w 58"/>
                      <a:gd name="T75" fmla="*/ 11 h 66"/>
                      <a:gd name="T76" fmla="*/ 43 w 58"/>
                      <a:gd name="T77" fmla="*/ 9 h 66"/>
                      <a:gd name="T78" fmla="*/ 43 w 58"/>
                      <a:gd name="T79" fmla="*/ 7 h 66"/>
                      <a:gd name="T80" fmla="*/ 44 w 58"/>
                      <a:gd name="T81" fmla="*/ 4 h 66"/>
                      <a:gd name="T82" fmla="*/ 44 w 58"/>
                      <a:gd name="T83" fmla="*/ 1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58" h="66">
                        <a:moveTo>
                          <a:pt x="30" y="0"/>
                        </a:move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1"/>
                          <a:pt x="29" y="1"/>
                          <a:pt x="29" y="1"/>
                        </a:cubicBezTo>
                        <a:cubicBezTo>
                          <a:pt x="29" y="2"/>
                          <a:pt x="29" y="2"/>
                          <a:pt x="29" y="3"/>
                        </a:cubicBezTo>
                        <a:cubicBezTo>
                          <a:pt x="29" y="3"/>
                          <a:pt x="29" y="4"/>
                          <a:pt x="29" y="4"/>
                        </a:cubicBezTo>
                        <a:cubicBezTo>
                          <a:pt x="29" y="4"/>
                          <a:pt x="29" y="5"/>
                          <a:pt x="29" y="5"/>
                        </a:cubicBezTo>
                        <a:cubicBezTo>
                          <a:pt x="29" y="6"/>
                          <a:pt x="29" y="6"/>
                          <a:pt x="29" y="7"/>
                        </a:cubicBezTo>
                        <a:cubicBezTo>
                          <a:pt x="29" y="7"/>
                          <a:pt x="29" y="7"/>
                          <a:pt x="29" y="8"/>
                        </a:cubicBezTo>
                        <a:cubicBezTo>
                          <a:pt x="29" y="8"/>
                          <a:pt x="29" y="8"/>
                          <a:pt x="29" y="9"/>
                        </a:cubicBezTo>
                        <a:cubicBezTo>
                          <a:pt x="29" y="9"/>
                          <a:pt x="29" y="9"/>
                          <a:pt x="29" y="10"/>
                        </a:cubicBezTo>
                        <a:cubicBezTo>
                          <a:pt x="29" y="10"/>
                          <a:pt x="29" y="10"/>
                          <a:pt x="29" y="11"/>
                        </a:cubicBezTo>
                        <a:cubicBezTo>
                          <a:pt x="29" y="11"/>
                          <a:pt x="29" y="11"/>
                          <a:pt x="29" y="11"/>
                        </a:cubicBezTo>
                        <a:cubicBezTo>
                          <a:pt x="29" y="12"/>
                          <a:pt x="29" y="12"/>
                          <a:pt x="29" y="12"/>
                        </a:cubicBezTo>
                        <a:cubicBezTo>
                          <a:pt x="29" y="12"/>
                          <a:pt x="29" y="12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4"/>
                          <a:pt x="29" y="14"/>
                          <a:pt x="29" y="14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7" y="15"/>
                          <a:pt x="27" y="15"/>
                          <a:pt x="27" y="15"/>
                        </a:cubicBezTo>
                        <a:cubicBezTo>
                          <a:pt x="26" y="16"/>
                          <a:pt x="14" y="16"/>
                          <a:pt x="12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0" y="16"/>
                        </a:cubicBezTo>
                        <a:cubicBezTo>
                          <a:pt x="10" y="16"/>
                          <a:pt x="10" y="16"/>
                          <a:pt x="10" y="16"/>
                        </a:cubicBezTo>
                        <a:cubicBezTo>
                          <a:pt x="10" y="16"/>
                          <a:pt x="9" y="16"/>
                          <a:pt x="9" y="16"/>
                        </a:cubicBezTo>
                        <a:cubicBezTo>
                          <a:pt x="9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7" y="17"/>
                        </a:cubicBezTo>
                        <a:cubicBezTo>
                          <a:pt x="7" y="17"/>
                          <a:pt x="7" y="18"/>
                          <a:pt x="7" y="18"/>
                        </a:cubicBezTo>
                        <a:cubicBezTo>
                          <a:pt x="7" y="18"/>
                          <a:pt x="7" y="18"/>
                          <a:pt x="7" y="19"/>
                        </a:cubicBezTo>
                        <a:cubicBezTo>
                          <a:pt x="9" y="20"/>
                          <a:pt x="10" y="21"/>
                          <a:pt x="11" y="22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0" y="26"/>
                          <a:pt x="8" y="26"/>
                          <a:pt x="7" y="27"/>
                        </a:cubicBezTo>
                        <a:cubicBezTo>
                          <a:pt x="6" y="27"/>
                          <a:pt x="5" y="27"/>
                          <a:pt x="5" y="28"/>
                        </a:cubicBezTo>
                        <a:cubicBezTo>
                          <a:pt x="5" y="30"/>
                          <a:pt x="3" y="33"/>
                          <a:pt x="0" y="36"/>
                        </a:cubicBezTo>
                        <a:cubicBezTo>
                          <a:pt x="0" y="37"/>
                          <a:pt x="2" y="38"/>
                          <a:pt x="2" y="39"/>
                        </a:cubicBezTo>
                        <a:cubicBezTo>
                          <a:pt x="4" y="42"/>
                          <a:pt x="5" y="43"/>
                          <a:pt x="6" y="45"/>
                        </a:cubicBezTo>
                        <a:cubicBezTo>
                          <a:pt x="6" y="46"/>
                          <a:pt x="7" y="48"/>
                          <a:pt x="13" y="54"/>
                        </a:cubicBezTo>
                        <a:cubicBezTo>
                          <a:pt x="16" y="56"/>
                          <a:pt x="17" y="58"/>
                          <a:pt x="18" y="60"/>
                        </a:cubicBezTo>
                        <a:cubicBezTo>
                          <a:pt x="19" y="62"/>
                          <a:pt x="20" y="64"/>
                          <a:pt x="23" y="66"/>
                        </a:cubicBezTo>
                        <a:cubicBezTo>
                          <a:pt x="23" y="66"/>
                          <a:pt x="23" y="66"/>
                          <a:pt x="23" y="66"/>
                        </a:cubicBezTo>
                        <a:cubicBezTo>
                          <a:pt x="23" y="66"/>
                          <a:pt x="23" y="66"/>
                          <a:pt x="23" y="66"/>
                        </a:cubicBezTo>
                        <a:cubicBezTo>
                          <a:pt x="23" y="66"/>
                          <a:pt x="24" y="65"/>
                          <a:pt x="24" y="65"/>
                        </a:cubicBezTo>
                        <a:cubicBezTo>
                          <a:pt x="24" y="65"/>
                          <a:pt x="24" y="65"/>
                          <a:pt x="25" y="65"/>
                        </a:cubicBezTo>
                        <a:cubicBezTo>
                          <a:pt x="25" y="64"/>
                          <a:pt x="25" y="64"/>
                          <a:pt x="26" y="64"/>
                        </a:cubicBezTo>
                        <a:cubicBezTo>
                          <a:pt x="26" y="64"/>
                          <a:pt x="26" y="64"/>
                          <a:pt x="26" y="64"/>
                        </a:cubicBezTo>
                        <a:cubicBezTo>
                          <a:pt x="27" y="64"/>
                          <a:pt x="28" y="64"/>
                          <a:pt x="28" y="64"/>
                        </a:cubicBezTo>
                        <a:cubicBezTo>
                          <a:pt x="30" y="64"/>
                          <a:pt x="30" y="64"/>
                          <a:pt x="30" y="64"/>
                        </a:cubicBezTo>
                        <a:cubicBezTo>
                          <a:pt x="30" y="63"/>
                          <a:pt x="29" y="61"/>
                          <a:pt x="29" y="59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7" y="55"/>
                          <a:pt x="27" y="53"/>
                          <a:pt x="28" y="52"/>
                        </a:cubicBezTo>
                        <a:cubicBezTo>
                          <a:pt x="30" y="50"/>
                          <a:pt x="33" y="50"/>
                          <a:pt x="34" y="50"/>
                        </a:cubicBezTo>
                        <a:cubicBezTo>
                          <a:pt x="37" y="50"/>
                          <a:pt x="37" y="50"/>
                          <a:pt x="37" y="50"/>
                        </a:cubicBezTo>
                        <a:cubicBezTo>
                          <a:pt x="37" y="50"/>
                          <a:pt x="37" y="48"/>
                          <a:pt x="37" y="48"/>
                        </a:cubicBezTo>
                        <a:cubicBezTo>
                          <a:pt x="38" y="46"/>
                          <a:pt x="39" y="44"/>
                          <a:pt x="42" y="44"/>
                        </a:cubicBezTo>
                        <a:cubicBezTo>
                          <a:pt x="44" y="44"/>
                          <a:pt x="45" y="46"/>
                          <a:pt x="46" y="48"/>
                        </a:cubicBezTo>
                        <a:cubicBezTo>
                          <a:pt x="47" y="49"/>
                          <a:pt x="47" y="50"/>
                          <a:pt x="48" y="51"/>
                        </a:cubicBezTo>
                        <a:cubicBezTo>
                          <a:pt x="49" y="50"/>
                          <a:pt x="51" y="51"/>
                          <a:pt x="52" y="51"/>
                        </a:cubicBezTo>
                        <a:cubicBezTo>
                          <a:pt x="54" y="52"/>
                          <a:pt x="54" y="52"/>
                          <a:pt x="56" y="52"/>
                        </a:cubicBezTo>
                        <a:cubicBezTo>
                          <a:pt x="58" y="52"/>
                          <a:pt x="58" y="44"/>
                          <a:pt x="58" y="41"/>
                        </a:cubicBezTo>
                        <a:cubicBezTo>
                          <a:pt x="58" y="40"/>
                          <a:pt x="58" y="39"/>
                          <a:pt x="58" y="38"/>
                        </a:cubicBezTo>
                        <a:cubicBezTo>
                          <a:pt x="58" y="34"/>
                          <a:pt x="58" y="32"/>
                          <a:pt x="56" y="31"/>
                        </a:cubicBezTo>
                        <a:cubicBezTo>
                          <a:pt x="53" y="29"/>
                          <a:pt x="51" y="26"/>
                          <a:pt x="51" y="23"/>
                        </a:cubicBezTo>
                        <a:cubicBezTo>
                          <a:pt x="51" y="21"/>
                          <a:pt x="52" y="19"/>
                          <a:pt x="54" y="18"/>
                        </a:cubicBezTo>
                        <a:cubicBezTo>
                          <a:pt x="55" y="17"/>
                          <a:pt x="56" y="16"/>
                          <a:pt x="56" y="15"/>
                        </a:cubicBezTo>
                        <a:cubicBezTo>
                          <a:pt x="56" y="14"/>
                          <a:pt x="56" y="13"/>
                          <a:pt x="55" y="12"/>
                        </a:cubicBezTo>
                        <a:cubicBezTo>
                          <a:pt x="54" y="12"/>
                          <a:pt x="51" y="12"/>
                          <a:pt x="49" y="13"/>
                        </a:cubicBezTo>
                        <a:cubicBezTo>
                          <a:pt x="48" y="13"/>
                          <a:pt x="47" y="13"/>
                          <a:pt x="46" y="13"/>
                        </a:cubicBezTo>
                        <a:cubicBezTo>
                          <a:pt x="46" y="13"/>
                          <a:pt x="45" y="13"/>
                          <a:pt x="45" y="13"/>
                        </a:cubicBezTo>
                        <a:cubicBezTo>
                          <a:pt x="45" y="13"/>
                          <a:pt x="45" y="13"/>
                          <a:pt x="45" y="13"/>
                        </a:cubicBezTo>
                        <a:cubicBezTo>
                          <a:pt x="45" y="13"/>
                          <a:pt x="45" y="13"/>
                          <a:pt x="44" y="13"/>
                        </a:cubicBezTo>
                        <a:cubicBezTo>
                          <a:pt x="44" y="13"/>
                          <a:pt x="44" y="13"/>
                          <a:pt x="44" y="13"/>
                        </a:cubicBezTo>
                        <a:cubicBezTo>
                          <a:pt x="44" y="13"/>
                          <a:pt x="44" y="13"/>
                          <a:pt x="44" y="13"/>
                        </a:cubicBezTo>
                        <a:cubicBezTo>
                          <a:pt x="44" y="13"/>
                          <a:pt x="44" y="12"/>
                          <a:pt x="43" y="12"/>
                        </a:cubicBezTo>
                        <a:cubicBezTo>
                          <a:pt x="43" y="12"/>
                          <a:pt x="43" y="12"/>
                          <a:pt x="43" y="12"/>
                        </a:cubicBezTo>
                        <a:cubicBezTo>
                          <a:pt x="43" y="12"/>
                          <a:pt x="43" y="11"/>
                          <a:pt x="43" y="11"/>
                        </a:cubicBezTo>
                        <a:cubicBezTo>
                          <a:pt x="43" y="10"/>
                          <a:pt x="43" y="10"/>
                          <a:pt x="43" y="10"/>
                        </a:cubicBezTo>
                        <a:cubicBezTo>
                          <a:pt x="43" y="9"/>
                          <a:pt x="43" y="9"/>
                          <a:pt x="43" y="9"/>
                        </a:cubicBezTo>
                        <a:cubicBezTo>
                          <a:pt x="43" y="9"/>
                          <a:pt x="43" y="8"/>
                          <a:pt x="43" y="8"/>
                        </a:cubicBezTo>
                        <a:cubicBezTo>
                          <a:pt x="43" y="7"/>
                          <a:pt x="43" y="7"/>
                          <a:pt x="43" y="7"/>
                        </a:cubicBezTo>
                        <a:cubicBezTo>
                          <a:pt x="43" y="6"/>
                          <a:pt x="43" y="6"/>
                          <a:pt x="44" y="5"/>
                        </a:cubicBezTo>
                        <a:cubicBezTo>
                          <a:pt x="44" y="5"/>
                          <a:pt x="44" y="4"/>
                          <a:pt x="44" y="4"/>
                        </a:cubicBezTo>
                        <a:cubicBezTo>
                          <a:pt x="44" y="3"/>
                          <a:pt x="44" y="2"/>
                          <a:pt x="44" y="1"/>
                        </a:cubicBez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37" y="1"/>
                          <a:pt x="31" y="0"/>
                          <a:pt x="3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7" name="Freeform 1612"/>
                  <p:cNvSpPr>
                    <a:spLocks/>
                  </p:cNvSpPr>
                  <p:nvPr/>
                </p:nvSpPr>
                <p:spPr bwMode="auto">
                  <a:xfrm>
                    <a:off x="1795" y="2950"/>
                    <a:ext cx="13" cy="1"/>
                  </a:xfrm>
                  <a:custGeom>
                    <a:avLst/>
                    <a:gdLst>
                      <a:gd name="T0" fmla="*/ 14 w 14"/>
                      <a:gd name="T1" fmla="*/ 1 h 1"/>
                      <a:gd name="T2" fmla="*/ 0 w 14"/>
                      <a:gd name="T3" fmla="*/ 0 h 1"/>
                      <a:gd name="T4" fmla="*/ 0 w 14"/>
                      <a:gd name="T5" fmla="*/ 0 h 1"/>
                      <a:gd name="T6" fmla="*/ 14 w 1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4" h="1">
                        <a:moveTo>
                          <a:pt x="14" y="1"/>
                        </a:moveTo>
                        <a:cubicBezTo>
                          <a:pt x="7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7" y="1"/>
                          <a:pt x="14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8" name="Freeform 1613"/>
                  <p:cNvSpPr>
                    <a:spLocks/>
                  </p:cNvSpPr>
                  <p:nvPr/>
                </p:nvSpPr>
                <p:spPr bwMode="auto">
                  <a:xfrm>
                    <a:off x="1772" y="2952"/>
                    <a:ext cx="18" cy="9"/>
                  </a:xfrm>
                  <a:custGeom>
                    <a:avLst/>
                    <a:gdLst>
                      <a:gd name="T0" fmla="*/ 6 w 19"/>
                      <a:gd name="T1" fmla="*/ 0 h 10"/>
                      <a:gd name="T2" fmla="*/ 6 w 19"/>
                      <a:gd name="T3" fmla="*/ 3 h 10"/>
                      <a:gd name="T4" fmla="*/ 1 w 19"/>
                      <a:gd name="T5" fmla="*/ 7 h 10"/>
                      <a:gd name="T6" fmla="*/ 0 w 19"/>
                      <a:gd name="T7" fmla="*/ 8 h 10"/>
                      <a:gd name="T8" fmla="*/ 0 w 19"/>
                      <a:gd name="T9" fmla="*/ 8 h 10"/>
                      <a:gd name="T10" fmla="*/ 3 w 19"/>
                      <a:gd name="T11" fmla="*/ 10 h 10"/>
                      <a:gd name="T12" fmla="*/ 3 w 19"/>
                      <a:gd name="T13" fmla="*/ 10 h 10"/>
                      <a:gd name="T14" fmla="*/ 5 w 19"/>
                      <a:gd name="T15" fmla="*/ 10 h 10"/>
                      <a:gd name="T16" fmla="*/ 5 w 19"/>
                      <a:gd name="T17" fmla="*/ 10 h 10"/>
                      <a:gd name="T18" fmla="*/ 5 w 19"/>
                      <a:gd name="T19" fmla="*/ 10 h 10"/>
                      <a:gd name="T20" fmla="*/ 5 w 19"/>
                      <a:gd name="T21" fmla="*/ 10 h 10"/>
                      <a:gd name="T22" fmla="*/ 6 w 19"/>
                      <a:gd name="T23" fmla="*/ 10 h 10"/>
                      <a:gd name="T24" fmla="*/ 19 w 19"/>
                      <a:gd name="T25" fmla="*/ 10 h 10"/>
                      <a:gd name="T26" fmla="*/ 19 w 19"/>
                      <a:gd name="T27" fmla="*/ 8 h 10"/>
                      <a:gd name="T28" fmla="*/ 19 w 19"/>
                      <a:gd name="T29" fmla="*/ 7 h 10"/>
                      <a:gd name="T30" fmla="*/ 19 w 19"/>
                      <a:gd name="T31" fmla="*/ 5 h 10"/>
                      <a:gd name="T32" fmla="*/ 19 w 19"/>
                      <a:gd name="T33" fmla="*/ 4 h 10"/>
                      <a:gd name="T34" fmla="*/ 19 w 19"/>
                      <a:gd name="T35" fmla="*/ 2 h 10"/>
                      <a:gd name="T36" fmla="*/ 19 w 19"/>
                      <a:gd name="T37" fmla="*/ 0 h 10"/>
                      <a:gd name="T38" fmla="*/ 19 w 19"/>
                      <a:gd name="T39" fmla="*/ 0 h 10"/>
                      <a:gd name="T40" fmla="*/ 19 w 19"/>
                      <a:gd name="T41" fmla="*/ 0 h 10"/>
                      <a:gd name="T42" fmla="*/ 6 w 19"/>
                      <a:gd name="T4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" h="10">
                        <a:moveTo>
                          <a:pt x="6" y="0"/>
                        </a:moveTo>
                        <a:cubicBezTo>
                          <a:pt x="6" y="1"/>
                          <a:pt x="6" y="2"/>
                          <a:pt x="6" y="3"/>
                        </a:cubicBezTo>
                        <a:cubicBezTo>
                          <a:pt x="5" y="5"/>
                          <a:pt x="3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8"/>
                          <a:pt x="3" y="9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6" y="10"/>
                        </a:cubicBezTo>
                        <a:cubicBezTo>
                          <a:pt x="8" y="10"/>
                          <a:pt x="16" y="10"/>
                          <a:pt x="19" y="10"/>
                        </a:cubicBezTo>
                        <a:cubicBezTo>
                          <a:pt x="19" y="9"/>
                          <a:pt x="19" y="8"/>
                          <a:pt x="19" y="8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6"/>
                          <a:pt x="19" y="6"/>
                          <a:pt x="19" y="5"/>
                        </a:cubicBezTo>
                        <a:cubicBezTo>
                          <a:pt x="19" y="5"/>
                          <a:pt x="19" y="4"/>
                          <a:pt x="19" y="4"/>
                        </a:cubicBezTo>
                        <a:cubicBezTo>
                          <a:pt x="19" y="3"/>
                          <a:pt x="19" y="3"/>
                          <a:pt x="19" y="2"/>
                        </a:cubicBezTo>
                        <a:cubicBezTo>
                          <a:pt x="19" y="1"/>
                          <a:pt x="19" y="1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89" name="Freeform 1614"/>
                  <p:cNvSpPr>
                    <a:spLocks/>
                  </p:cNvSpPr>
                  <p:nvPr/>
                </p:nvSpPr>
                <p:spPr bwMode="auto">
                  <a:xfrm>
                    <a:off x="1790" y="295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0" name="Freeform 1615"/>
                  <p:cNvSpPr>
                    <a:spLocks/>
                  </p:cNvSpPr>
                  <p:nvPr/>
                </p:nvSpPr>
                <p:spPr bwMode="auto">
                  <a:xfrm>
                    <a:off x="1790" y="295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1" name="Freeform 1616"/>
                  <p:cNvSpPr>
                    <a:spLocks/>
                  </p:cNvSpPr>
                  <p:nvPr/>
                </p:nvSpPr>
                <p:spPr bwMode="auto">
                  <a:xfrm>
                    <a:off x="1775" y="2961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2" name="Freeform 1617"/>
                  <p:cNvSpPr>
                    <a:spLocks/>
                  </p:cNvSpPr>
                  <p:nvPr/>
                </p:nvSpPr>
                <p:spPr bwMode="auto">
                  <a:xfrm>
                    <a:off x="1777" y="296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3" name="Freeform 1618"/>
                  <p:cNvSpPr>
                    <a:spLocks/>
                  </p:cNvSpPr>
                  <p:nvPr/>
                </p:nvSpPr>
                <p:spPr bwMode="auto">
                  <a:xfrm>
                    <a:off x="1777" y="296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4" name="Freeform 1619"/>
                  <p:cNvSpPr>
                    <a:spLocks/>
                  </p:cNvSpPr>
                  <p:nvPr/>
                </p:nvSpPr>
                <p:spPr bwMode="auto">
                  <a:xfrm>
                    <a:off x="1790" y="2959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5" name="Freeform 1620"/>
                  <p:cNvSpPr>
                    <a:spLocks/>
                  </p:cNvSpPr>
                  <p:nvPr/>
                </p:nvSpPr>
                <p:spPr bwMode="auto">
                  <a:xfrm>
                    <a:off x="1790" y="2957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6" name="Freeform 1621"/>
                  <p:cNvSpPr>
                    <a:spLocks/>
                  </p:cNvSpPr>
                  <p:nvPr/>
                </p:nvSpPr>
                <p:spPr bwMode="auto">
                  <a:xfrm>
                    <a:off x="1791" y="2935"/>
                    <a:ext cx="71" cy="90"/>
                  </a:xfrm>
                  <a:custGeom>
                    <a:avLst/>
                    <a:gdLst>
                      <a:gd name="T0" fmla="*/ 62 w 74"/>
                      <a:gd name="T1" fmla="*/ 2 h 95"/>
                      <a:gd name="T2" fmla="*/ 54 w 74"/>
                      <a:gd name="T3" fmla="*/ 11 h 95"/>
                      <a:gd name="T4" fmla="*/ 54 w 74"/>
                      <a:gd name="T5" fmla="*/ 11 h 95"/>
                      <a:gd name="T6" fmla="*/ 51 w 74"/>
                      <a:gd name="T7" fmla="*/ 21 h 95"/>
                      <a:gd name="T8" fmla="*/ 51 w 74"/>
                      <a:gd name="T9" fmla="*/ 24 h 95"/>
                      <a:gd name="T10" fmla="*/ 34 w 74"/>
                      <a:gd name="T11" fmla="*/ 17 h 95"/>
                      <a:gd name="T12" fmla="*/ 29 w 74"/>
                      <a:gd name="T13" fmla="*/ 17 h 95"/>
                      <a:gd name="T14" fmla="*/ 26 w 74"/>
                      <a:gd name="T15" fmla="*/ 17 h 95"/>
                      <a:gd name="T16" fmla="*/ 23 w 74"/>
                      <a:gd name="T17" fmla="*/ 17 h 95"/>
                      <a:gd name="T18" fmla="*/ 22 w 74"/>
                      <a:gd name="T19" fmla="*/ 20 h 95"/>
                      <a:gd name="T20" fmla="*/ 21 w 74"/>
                      <a:gd name="T21" fmla="*/ 22 h 95"/>
                      <a:gd name="T22" fmla="*/ 21 w 74"/>
                      <a:gd name="T23" fmla="*/ 24 h 95"/>
                      <a:gd name="T24" fmla="*/ 21 w 74"/>
                      <a:gd name="T25" fmla="*/ 25 h 95"/>
                      <a:gd name="T26" fmla="*/ 31 w 74"/>
                      <a:gd name="T27" fmla="*/ 25 h 95"/>
                      <a:gd name="T28" fmla="*/ 30 w 74"/>
                      <a:gd name="T29" fmla="*/ 38 h 95"/>
                      <a:gd name="T30" fmla="*/ 32 w 74"/>
                      <a:gd name="T31" fmla="*/ 43 h 95"/>
                      <a:gd name="T32" fmla="*/ 36 w 74"/>
                      <a:gd name="T33" fmla="*/ 57 h 95"/>
                      <a:gd name="T34" fmla="*/ 25 w 74"/>
                      <a:gd name="T35" fmla="*/ 71 h 95"/>
                      <a:gd name="T36" fmla="*/ 21 w 74"/>
                      <a:gd name="T37" fmla="*/ 71 h 95"/>
                      <a:gd name="T38" fmla="*/ 16 w 74"/>
                      <a:gd name="T39" fmla="*/ 64 h 95"/>
                      <a:gd name="T40" fmla="*/ 11 w 74"/>
                      <a:gd name="T41" fmla="*/ 70 h 95"/>
                      <a:gd name="T42" fmla="*/ 5 w 74"/>
                      <a:gd name="T43" fmla="*/ 70 h 95"/>
                      <a:gd name="T44" fmla="*/ 6 w 74"/>
                      <a:gd name="T45" fmla="*/ 74 h 95"/>
                      <a:gd name="T46" fmla="*/ 2 w 74"/>
                      <a:gd name="T47" fmla="*/ 84 h 95"/>
                      <a:gd name="T48" fmla="*/ 1 w 74"/>
                      <a:gd name="T49" fmla="*/ 84 h 95"/>
                      <a:gd name="T50" fmla="*/ 0 w 74"/>
                      <a:gd name="T51" fmla="*/ 85 h 95"/>
                      <a:gd name="T52" fmla="*/ 9 w 74"/>
                      <a:gd name="T53" fmla="*/ 94 h 95"/>
                      <a:gd name="T54" fmla="*/ 12 w 74"/>
                      <a:gd name="T55" fmla="*/ 93 h 95"/>
                      <a:gd name="T56" fmla="*/ 13 w 74"/>
                      <a:gd name="T57" fmla="*/ 92 h 95"/>
                      <a:gd name="T58" fmla="*/ 15 w 74"/>
                      <a:gd name="T59" fmla="*/ 91 h 95"/>
                      <a:gd name="T60" fmla="*/ 16 w 74"/>
                      <a:gd name="T61" fmla="*/ 91 h 95"/>
                      <a:gd name="T62" fmla="*/ 17 w 74"/>
                      <a:gd name="T63" fmla="*/ 90 h 95"/>
                      <a:gd name="T64" fmla="*/ 18 w 74"/>
                      <a:gd name="T65" fmla="*/ 90 h 95"/>
                      <a:gd name="T66" fmla="*/ 18 w 74"/>
                      <a:gd name="T67" fmla="*/ 90 h 95"/>
                      <a:gd name="T68" fmla="*/ 21 w 74"/>
                      <a:gd name="T69" fmla="*/ 92 h 95"/>
                      <a:gd name="T70" fmla="*/ 32 w 74"/>
                      <a:gd name="T71" fmla="*/ 89 h 95"/>
                      <a:gd name="T72" fmla="*/ 38 w 74"/>
                      <a:gd name="T73" fmla="*/ 91 h 95"/>
                      <a:gd name="T74" fmla="*/ 45 w 74"/>
                      <a:gd name="T75" fmla="*/ 89 h 95"/>
                      <a:gd name="T76" fmla="*/ 45 w 74"/>
                      <a:gd name="T77" fmla="*/ 87 h 95"/>
                      <a:gd name="T78" fmla="*/ 49 w 74"/>
                      <a:gd name="T79" fmla="*/ 81 h 95"/>
                      <a:gd name="T80" fmla="*/ 50 w 74"/>
                      <a:gd name="T81" fmla="*/ 65 h 95"/>
                      <a:gd name="T82" fmla="*/ 55 w 74"/>
                      <a:gd name="T83" fmla="*/ 53 h 95"/>
                      <a:gd name="T84" fmla="*/ 64 w 74"/>
                      <a:gd name="T85" fmla="*/ 35 h 95"/>
                      <a:gd name="T86" fmla="*/ 71 w 74"/>
                      <a:gd name="T87" fmla="*/ 12 h 95"/>
                      <a:gd name="T88" fmla="*/ 73 w 74"/>
                      <a:gd name="T89" fmla="*/ 9 h 95"/>
                      <a:gd name="T90" fmla="*/ 74 w 74"/>
                      <a:gd name="T91" fmla="*/ 6 h 95"/>
                      <a:gd name="T92" fmla="*/ 74 w 74"/>
                      <a:gd name="T93" fmla="*/ 4 h 95"/>
                      <a:gd name="T94" fmla="*/ 74 w 74"/>
                      <a:gd name="T95" fmla="*/ 2 h 95"/>
                      <a:gd name="T96" fmla="*/ 66 w 74"/>
                      <a:gd name="T97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74" h="95">
                        <a:moveTo>
                          <a:pt x="66" y="0"/>
                        </a:moveTo>
                        <a:cubicBezTo>
                          <a:pt x="62" y="2"/>
                          <a:pt x="62" y="2"/>
                          <a:pt x="62" y="2"/>
                        </a:cubicBezTo>
                        <a:cubicBezTo>
                          <a:pt x="57" y="3"/>
                          <a:pt x="57" y="3"/>
                          <a:pt x="57" y="3"/>
                        </a:cubicBezTo>
                        <a:cubicBezTo>
                          <a:pt x="57" y="5"/>
                          <a:pt x="56" y="8"/>
                          <a:pt x="54" y="11"/>
                        </a:cubicBezTo>
                        <a:cubicBezTo>
                          <a:pt x="54" y="11"/>
                          <a:pt x="54" y="11"/>
                          <a:pt x="54" y="11"/>
                        </a:cubicBezTo>
                        <a:cubicBezTo>
                          <a:pt x="54" y="11"/>
                          <a:pt x="54" y="11"/>
                          <a:pt x="54" y="11"/>
                        </a:cubicBezTo>
                        <a:cubicBezTo>
                          <a:pt x="54" y="12"/>
                          <a:pt x="54" y="12"/>
                          <a:pt x="54" y="12"/>
                        </a:cubicBezTo>
                        <a:cubicBezTo>
                          <a:pt x="52" y="14"/>
                          <a:pt x="51" y="19"/>
                          <a:pt x="51" y="21"/>
                        </a:cubicBezTo>
                        <a:cubicBezTo>
                          <a:pt x="51" y="21"/>
                          <a:pt x="51" y="21"/>
                          <a:pt x="51" y="21"/>
                        </a:cubicBezTo>
                        <a:cubicBezTo>
                          <a:pt x="51" y="24"/>
                          <a:pt x="51" y="24"/>
                          <a:pt x="51" y="24"/>
                        </a:cubicBezTo>
                        <a:cubicBezTo>
                          <a:pt x="48" y="22"/>
                          <a:pt x="48" y="22"/>
                          <a:pt x="48" y="22"/>
                        </a:cubicBezTo>
                        <a:cubicBezTo>
                          <a:pt x="44" y="20"/>
                          <a:pt x="37" y="17"/>
                          <a:pt x="34" y="17"/>
                        </a:cubicBezTo>
                        <a:cubicBezTo>
                          <a:pt x="33" y="17"/>
                          <a:pt x="32" y="17"/>
                          <a:pt x="29" y="17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cubicBezTo>
                          <a:pt x="28" y="17"/>
                          <a:pt x="27" y="17"/>
                          <a:pt x="26" y="17"/>
                        </a:cubicBezTo>
                        <a:cubicBezTo>
                          <a:pt x="26" y="17"/>
                          <a:pt x="26" y="17"/>
                          <a:pt x="25" y="17"/>
                        </a:cubicBezTo>
                        <a:cubicBezTo>
                          <a:pt x="25" y="17"/>
                          <a:pt x="24" y="17"/>
                          <a:pt x="23" y="17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8"/>
                          <a:pt x="22" y="19"/>
                          <a:pt x="22" y="20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21"/>
                          <a:pt x="21" y="21"/>
                          <a:pt x="21" y="22"/>
                        </a:cubicBezTo>
                        <a:cubicBezTo>
                          <a:pt x="21" y="22"/>
                          <a:pt x="21" y="22"/>
                          <a:pt x="21" y="23"/>
                        </a:cubicBezTo>
                        <a:cubicBezTo>
                          <a:pt x="21" y="23"/>
                          <a:pt x="21" y="24"/>
                          <a:pt x="21" y="24"/>
                        </a:cubicBezTo>
                        <a:cubicBezTo>
                          <a:pt x="21" y="24"/>
                          <a:pt x="21" y="24"/>
                          <a:pt x="21" y="24"/>
                        </a:cubicBezTo>
                        <a:cubicBezTo>
                          <a:pt x="21" y="25"/>
                          <a:pt x="21" y="25"/>
                          <a:pt x="21" y="25"/>
                        </a:cubicBezTo>
                        <a:cubicBezTo>
                          <a:pt x="21" y="25"/>
                          <a:pt x="22" y="25"/>
                          <a:pt x="22" y="25"/>
                        </a:cubicBezTo>
                        <a:cubicBezTo>
                          <a:pt x="25" y="24"/>
                          <a:pt x="29" y="23"/>
                          <a:pt x="31" y="25"/>
                        </a:cubicBezTo>
                        <a:cubicBezTo>
                          <a:pt x="34" y="27"/>
                          <a:pt x="35" y="29"/>
                          <a:pt x="34" y="31"/>
                        </a:cubicBezTo>
                        <a:cubicBezTo>
                          <a:pt x="34" y="34"/>
                          <a:pt x="32" y="36"/>
                          <a:pt x="30" y="38"/>
                        </a:cubicBezTo>
                        <a:cubicBezTo>
                          <a:pt x="29" y="38"/>
                          <a:pt x="29" y="39"/>
                          <a:pt x="29" y="39"/>
                        </a:cubicBezTo>
                        <a:cubicBezTo>
                          <a:pt x="29" y="40"/>
                          <a:pt x="30" y="42"/>
                          <a:pt x="32" y="43"/>
                        </a:cubicBezTo>
                        <a:cubicBezTo>
                          <a:pt x="36" y="45"/>
                          <a:pt x="36" y="50"/>
                          <a:pt x="36" y="54"/>
                        </a:cubicBezTo>
                        <a:cubicBezTo>
                          <a:pt x="36" y="55"/>
                          <a:pt x="36" y="56"/>
                          <a:pt x="36" y="57"/>
                        </a:cubicBezTo>
                        <a:cubicBezTo>
                          <a:pt x="36" y="63"/>
                          <a:pt x="36" y="71"/>
                          <a:pt x="31" y="72"/>
                        </a:cubicBezTo>
                        <a:cubicBezTo>
                          <a:pt x="28" y="72"/>
                          <a:pt x="26" y="72"/>
                          <a:pt x="25" y="71"/>
                        </a:cubicBezTo>
                        <a:cubicBezTo>
                          <a:pt x="24" y="71"/>
                          <a:pt x="23" y="70"/>
                          <a:pt x="22" y="70"/>
                        </a:cubicBezTo>
                        <a:cubicBezTo>
                          <a:pt x="21" y="71"/>
                          <a:pt x="21" y="71"/>
                          <a:pt x="21" y="71"/>
                        </a:cubicBezTo>
                        <a:cubicBezTo>
                          <a:pt x="19" y="71"/>
                          <a:pt x="18" y="68"/>
                          <a:pt x="17" y="66"/>
                        </a:cubicBezTo>
                        <a:cubicBezTo>
                          <a:pt x="16" y="65"/>
                          <a:pt x="16" y="64"/>
                          <a:pt x="16" y="64"/>
                        </a:cubicBezTo>
                        <a:cubicBezTo>
                          <a:pt x="16" y="64"/>
                          <a:pt x="15" y="65"/>
                          <a:pt x="15" y="65"/>
                        </a:cubicBezTo>
                        <a:cubicBezTo>
                          <a:pt x="15" y="67"/>
                          <a:pt x="14" y="70"/>
                          <a:pt x="11" y="70"/>
                        </a:cubicBezTo>
                        <a:cubicBezTo>
                          <a:pt x="8" y="70"/>
                          <a:pt x="8" y="70"/>
                          <a:pt x="8" y="70"/>
                        </a:cubicBezTo>
                        <a:cubicBezTo>
                          <a:pt x="6" y="70"/>
                          <a:pt x="5" y="70"/>
                          <a:pt x="5" y="70"/>
                        </a:cubicBezTo>
                        <a:cubicBezTo>
                          <a:pt x="5" y="70"/>
                          <a:pt x="5" y="71"/>
                          <a:pt x="6" y="72"/>
                        </a:cubicBezTo>
                        <a:cubicBezTo>
                          <a:pt x="6" y="74"/>
                          <a:pt x="6" y="74"/>
                          <a:pt x="6" y="74"/>
                        </a:cubicBezTo>
                        <a:cubicBezTo>
                          <a:pt x="8" y="77"/>
                          <a:pt x="9" y="80"/>
                          <a:pt x="7" y="82"/>
                        </a:cubicBezTo>
                        <a:cubicBezTo>
                          <a:pt x="6" y="84"/>
                          <a:pt x="4" y="84"/>
                          <a:pt x="2" y="84"/>
                        </a:cubicBezTo>
                        <a:cubicBezTo>
                          <a:pt x="2" y="84"/>
                          <a:pt x="1" y="84"/>
                          <a:pt x="1" y="84"/>
                        </a:cubicBezTo>
                        <a:cubicBezTo>
                          <a:pt x="1" y="84"/>
                          <a:pt x="1" y="84"/>
                          <a:pt x="1" y="84"/>
                        </a:cubicBezTo>
                        <a:cubicBezTo>
                          <a:pt x="0" y="84"/>
                          <a:pt x="0" y="84"/>
                          <a:pt x="0" y="85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3" y="88"/>
                          <a:pt x="6" y="91"/>
                          <a:pt x="8" y="95"/>
                        </a:cubicBezTo>
                        <a:cubicBezTo>
                          <a:pt x="9" y="95"/>
                          <a:pt x="9" y="95"/>
                          <a:pt x="9" y="94"/>
                        </a:cubicBezTo>
                        <a:cubicBezTo>
                          <a:pt x="9" y="94"/>
                          <a:pt x="10" y="94"/>
                          <a:pt x="10" y="94"/>
                        </a:cubicBezTo>
                        <a:cubicBezTo>
                          <a:pt x="11" y="94"/>
                          <a:pt x="11" y="93"/>
                          <a:pt x="12" y="93"/>
                        </a:cubicBezTo>
                        <a:cubicBezTo>
                          <a:pt x="12" y="93"/>
                          <a:pt x="12" y="93"/>
                          <a:pt x="12" y="92"/>
                        </a:cubicBezTo>
                        <a:cubicBezTo>
                          <a:pt x="13" y="92"/>
                          <a:pt x="13" y="92"/>
                          <a:pt x="13" y="92"/>
                        </a:cubicBezTo>
                        <a:cubicBezTo>
                          <a:pt x="14" y="92"/>
                          <a:pt x="14" y="92"/>
                          <a:pt x="14" y="91"/>
                        </a:cubicBezTo>
                        <a:cubicBezTo>
                          <a:pt x="14" y="91"/>
                          <a:pt x="15" y="91"/>
                          <a:pt x="15" y="91"/>
                        </a:cubicBezTo>
                        <a:cubicBezTo>
                          <a:pt x="15" y="91"/>
                          <a:pt x="15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0"/>
                          <a:pt x="17" y="90"/>
                        </a:cubicBezTo>
                        <a:cubicBezTo>
                          <a:pt x="17" y="90"/>
                          <a:pt x="17" y="90"/>
                          <a:pt x="17" y="90"/>
                        </a:cubicBezTo>
                        <a:cubicBezTo>
                          <a:pt x="17" y="90"/>
                          <a:pt x="17" y="90"/>
                          <a:pt x="17" y="90"/>
                        </a:cubicBezTo>
                        <a:cubicBezTo>
                          <a:pt x="17" y="90"/>
                          <a:pt x="17" y="90"/>
                          <a:pt x="18" y="90"/>
                        </a:cubicBezTo>
                        <a:cubicBezTo>
                          <a:pt x="18" y="90"/>
                          <a:pt x="18" y="90"/>
                          <a:pt x="18" y="90"/>
                        </a:cubicBezTo>
                        <a:cubicBezTo>
                          <a:pt x="18" y="90"/>
                          <a:pt x="18" y="90"/>
                          <a:pt x="18" y="90"/>
                        </a:cubicBezTo>
                        <a:cubicBezTo>
                          <a:pt x="19" y="90"/>
                          <a:pt x="19" y="90"/>
                          <a:pt x="19" y="90"/>
                        </a:cubicBezTo>
                        <a:cubicBezTo>
                          <a:pt x="20" y="91"/>
                          <a:pt x="20" y="91"/>
                          <a:pt x="21" y="92"/>
                        </a:cubicBezTo>
                        <a:cubicBezTo>
                          <a:pt x="23" y="93"/>
                          <a:pt x="23" y="93"/>
                          <a:pt x="25" y="91"/>
                        </a:cubicBezTo>
                        <a:cubicBezTo>
                          <a:pt x="27" y="90"/>
                          <a:pt x="29" y="89"/>
                          <a:pt x="32" y="89"/>
                        </a:cubicBezTo>
                        <a:cubicBezTo>
                          <a:pt x="35" y="89"/>
                          <a:pt x="37" y="90"/>
                          <a:pt x="37" y="93"/>
                        </a:cubicBezTo>
                        <a:cubicBezTo>
                          <a:pt x="37" y="93"/>
                          <a:pt x="38" y="92"/>
                          <a:pt x="38" y="91"/>
                        </a:cubicBezTo>
                        <a:cubicBezTo>
                          <a:pt x="40" y="90"/>
                          <a:pt x="42" y="89"/>
                          <a:pt x="44" y="89"/>
                        </a:cubicBezTo>
                        <a:cubicBezTo>
                          <a:pt x="44" y="89"/>
                          <a:pt x="44" y="89"/>
                          <a:pt x="45" y="89"/>
                        </a:cubicBezTo>
                        <a:cubicBezTo>
                          <a:pt x="45" y="89"/>
                          <a:pt x="45" y="89"/>
                          <a:pt x="45" y="89"/>
                        </a:cubicBezTo>
                        <a:cubicBezTo>
                          <a:pt x="45" y="89"/>
                          <a:pt x="45" y="89"/>
                          <a:pt x="45" y="87"/>
                        </a:cubicBezTo>
                        <a:cubicBezTo>
                          <a:pt x="45" y="83"/>
                          <a:pt x="46" y="81"/>
                          <a:pt x="48" y="81"/>
                        </a:cubicBezTo>
                        <a:cubicBezTo>
                          <a:pt x="49" y="81"/>
                          <a:pt x="49" y="81"/>
                          <a:pt x="49" y="81"/>
                        </a:cubicBezTo>
                        <a:cubicBezTo>
                          <a:pt x="49" y="81"/>
                          <a:pt x="49" y="80"/>
                          <a:pt x="49" y="78"/>
                        </a:cubicBezTo>
                        <a:cubicBezTo>
                          <a:pt x="49" y="74"/>
                          <a:pt x="49" y="69"/>
                          <a:pt x="50" y="65"/>
                        </a:cubicBezTo>
                        <a:cubicBezTo>
                          <a:pt x="50" y="63"/>
                          <a:pt x="50" y="61"/>
                          <a:pt x="50" y="59"/>
                        </a:cubicBezTo>
                        <a:cubicBezTo>
                          <a:pt x="50" y="57"/>
                          <a:pt x="52" y="55"/>
                          <a:pt x="55" y="53"/>
                        </a:cubicBezTo>
                        <a:cubicBezTo>
                          <a:pt x="57" y="51"/>
                          <a:pt x="60" y="49"/>
                          <a:pt x="60" y="47"/>
                        </a:cubicBezTo>
                        <a:cubicBezTo>
                          <a:pt x="60" y="44"/>
                          <a:pt x="61" y="40"/>
                          <a:pt x="64" y="35"/>
                        </a:cubicBezTo>
                        <a:cubicBezTo>
                          <a:pt x="66" y="31"/>
                          <a:pt x="68" y="26"/>
                          <a:pt x="68" y="23"/>
                        </a:cubicBezTo>
                        <a:cubicBezTo>
                          <a:pt x="68" y="17"/>
                          <a:pt x="69" y="15"/>
                          <a:pt x="71" y="12"/>
                        </a:cubicBezTo>
                        <a:cubicBezTo>
                          <a:pt x="72" y="12"/>
                          <a:pt x="72" y="11"/>
                          <a:pt x="72" y="10"/>
                        </a:cubicBezTo>
                        <a:cubicBezTo>
                          <a:pt x="73" y="10"/>
                          <a:pt x="73" y="9"/>
                          <a:pt x="73" y="9"/>
                        </a:cubicBezTo>
                        <a:cubicBezTo>
                          <a:pt x="73" y="8"/>
                          <a:pt x="73" y="8"/>
                          <a:pt x="73" y="8"/>
                        </a:cubicBezTo>
                        <a:cubicBezTo>
                          <a:pt x="73" y="7"/>
                          <a:pt x="74" y="7"/>
                          <a:pt x="74" y="6"/>
                        </a:cubicBezTo>
                        <a:cubicBezTo>
                          <a:pt x="74" y="6"/>
                          <a:pt x="74" y="6"/>
                          <a:pt x="74" y="5"/>
                        </a:cubicBezTo>
                        <a:cubicBezTo>
                          <a:pt x="74" y="5"/>
                          <a:pt x="74" y="4"/>
                          <a:pt x="74" y="4"/>
                        </a:cubicBezTo>
                        <a:cubicBezTo>
                          <a:pt x="74" y="3"/>
                          <a:pt x="74" y="3"/>
                          <a:pt x="74" y="2"/>
                        </a:cubicBezTo>
                        <a:cubicBezTo>
                          <a:pt x="74" y="2"/>
                          <a:pt x="74" y="2"/>
                          <a:pt x="74" y="2"/>
                        </a:cubicBezTo>
                        <a:cubicBezTo>
                          <a:pt x="70" y="1"/>
                          <a:pt x="70" y="1"/>
                          <a:pt x="70" y="1"/>
                        </a:cubicBezTo>
                        <a:lnTo>
                          <a:pt x="6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7" name="Freeform 1622"/>
                  <p:cNvSpPr>
                    <a:spLocks/>
                  </p:cNvSpPr>
                  <p:nvPr/>
                </p:nvSpPr>
                <p:spPr bwMode="auto">
                  <a:xfrm>
                    <a:off x="1843" y="294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8" name="Freeform 1623"/>
                  <p:cNvSpPr>
                    <a:spLocks/>
                  </p:cNvSpPr>
                  <p:nvPr/>
                </p:nvSpPr>
                <p:spPr bwMode="auto">
                  <a:xfrm>
                    <a:off x="1854" y="2935"/>
                    <a:ext cx="4" cy="1"/>
                  </a:xfrm>
                  <a:custGeom>
                    <a:avLst/>
                    <a:gdLst>
                      <a:gd name="T0" fmla="*/ 0 w 4"/>
                      <a:gd name="T1" fmla="*/ 0 h 1"/>
                      <a:gd name="T2" fmla="*/ 0 w 4"/>
                      <a:gd name="T3" fmla="*/ 0 h 1"/>
                      <a:gd name="T4" fmla="*/ 4 w 4"/>
                      <a:gd name="T5" fmla="*/ 1 h 1"/>
                      <a:gd name="T6" fmla="*/ 0 w 4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99" name="Freeform 1624"/>
                  <p:cNvSpPr>
                    <a:spLocks/>
                  </p:cNvSpPr>
                  <p:nvPr/>
                </p:nvSpPr>
                <p:spPr bwMode="auto">
                  <a:xfrm>
                    <a:off x="1813" y="2951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0" name="Freeform 1625"/>
                  <p:cNvSpPr>
                    <a:spLocks/>
                  </p:cNvSpPr>
                  <p:nvPr/>
                </p:nvSpPr>
                <p:spPr bwMode="auto">
                  <a:xfrm>
                    <a:off x="1816" y="2951"/>
                    <a:ext cx="3" cy="0"/>
                  </a:xfrm>
                  <a:custGeom>
                    <a:avLst/>
                    <a:gdLst>
                      <a:gd name="T0" fmla="*/ 3 w 3"/>
                      <a:gd name="T1" fmla="*/ 3 w 3"/>
                      <a:gd name="T2" fmla="*/ 0 w 3"/>
                      <a:gd name="T3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1" name="Freeform 1626"/>
                  <p:cNvSpPr>
                    <a:spLocks/>
                  </p:cNvSpPr>
                  <p:nvPr/>
                </p:nvSpPr>
                <p:spPr bwMode="auto">
                  <a:xfrm>
                    <a:off x="1840" y="2945"/>
                    <a:ext cx="3" cy="10"/>
                  </a:xfrm>
                  <a:custGeom>
                    <a:avLst/>
                    <a:gdLst>
                      <a:gd name="T0" fmla="*/ 0 w 3"/>
                      <a:gd name="T1" fmla="*/ 10 h 10"/>
                      <a:gd name="T2" fmla="*/ 0 w 3"/>
                      <a:gd name="T3" fmla="*/ 10 h 10"/>
                      <a:gd name="T4" fmla="*/ 0 w 3"/>
                      <a:gd name="T5" fmla="*/ 10 h 10"/>
                      <a:gd name="T6" fmla="*/ 3 w 3"/>
                      <a:gd name="T7" fmla="*/ 1 h 10"/>
                      <a:gd name="T8" fmla="*/ 3 w 3"/>
                      <a:gd name="T9" fmla="*/ 0 h 10"/>
                      <a:gd name="T10" fmla="*/ 3 w 3"/>
                      <a:gd name="T11" fmla="*/ 1 h 10"/>
                      <a:gd name="T12" fmla="*/ 0 w 3"/>
                      <a:gd name="T13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10">
                        <a:moveTo>
                          <a:pt x="0" y="10"/>
                        </a:move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8"/>
                          <a:pt x="1" y="3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1" y="4"/>
                          <a:pt x="0" y="8"/>
                          <a:pt x="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2" name="Freeform 1627"/>
                  <p:cNvSpPr>
                    <a:spLocks/>
                  </p:cNvSpPr>
                  <p:nvPr/>
                </p:nvSpPr>
                <p:spPr bwMode="auto">
                  <a:xfrm>
                    <a:off x="1843" y="2945"/>
                    <a:ext cx="0" cy="1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3" name="Freeform 1628"/>
                  <p:cNvSpPr>
                    <a:spLocks/>
                  </p:cNvSpPr>
                  <p:nvPr/>
                </p:nvSpPr>
                <p:spPr bwMode="auto">
                  <a:xfrm>
                    <a:off x="1812" y="295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4" name="Freeform 1629"/>
                  <p:cNvSpPr>
                    <a:spLocks/>
                  </p:cNvSpPr>
                  <p:nvPr/>
                </p:nvSpPr>
                <p:spPr bwMode="auto">
                  <a:xfrm>
                    <a:off x="1811" y="295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05" name="Freeform 1630"/>
                  <p:cNvSpPr>
                    <a:spLocks/>
                  </p:cNvSpPr>
                  <p:nvPr/>
                </p:nvSpPr>
                <p:spPr bwMode="auto">
                  <a:xfrm>
                    <a:off x="1792" y="30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84" name="Group 1832"/>
                <p:cNvGrpSpPr>
                  <a:grpSpLocks/>
                </p:cNvGrpSpPr>
                <p:nvPr/>
              </p:nvGrpSpPr>
              <p:grpSpPr bwMode="auto">
                <a:xfrm>
                  <a:off x="1791" y="2634"/>
                  <a:ext cx="411" cy="636"/>
                  <a:chOff x="1791" y="2634"/>
                  <a:chExt cx="411" cy="636"/>
                </a:xfrm>
                <a:grpFill/>
              </p:grpSpPr>
              <p:sp>
                <p:nvSpPr>
                  <p:cNvPr id="2706" name="Freeform 1632"/>
                  <p:cNvSpPr>
                    <a:spLocks/>
                  </p:cNvSpPr>
                  <p:nvPr/>
                </p:nvSpPr>
                <p:spPr bwMode="auto">
                  <a:xfrm>
                    <a:off x="1811" y="295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7" name="Freeform 1633"/>
                  <p:cNvSpPr>
                    <a:spLocks/>
                  </p:cNvSpPr>
                  <p:nvPr/>
                </p:nvSpPr>
                <p:spPr bwMode="auto">
                  <a:xfrm>
                    <a:off x="1791" y="301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8" name="Freeform 1634"/>
                  <p:cNvSpPr>
                    <a:spLocks/>
                  </p:cNvSpPr>
                  <p:nvPr/>
                </p:nvSpPr>
                <p:spPr bwMode="auto">
                  <a:xfrm>
                    <a:off x="1902" y="2719"/>
                    <a:ext cx="172" cy="214"/>
                  </a:xfrm>
                  <a:custGeom>
                    <a:avLst/>
                    <a:gdLst>
                      <a:gd name="T0" fmla="*/ 22 w 180"/>
                      <a:gd name="T1" fmla="*/ 44 h 223"/>
                      <a:gd name="T2" fmla="*/ 19 w 180"/>
                      <a:gd name="T3" fmla="*/ 85 h 223"/>
                      <a:gd name="T4" fmla="*/ 5 w 180"/>
                      <a:gd name="T5" fmla="*/ 100 h 223"/>
                      <a:gd name="T6" fmla="*/ 1 w 180"/>
                      <a:gd name="T7" fmla="*/ 114 h 223"/>
                      <a:gd name="T8" fmla="*/ 4 w 180"/>
                      <a:gd name="T9" fmla="*/ 118 h 223"/>
                      <a:gd name="T10" fmla="*/ 9 w 180"/>
                      <a:gd name="T11" fmla="*/ 132 h 223"/>
                      <a:gd name="T12" fmla="*/ 9 w 180"/>
                      <a:gd name="T13" fmla="*/ 139 h 223"/>
                      <a:gd name="T14" fmla="*/ 12 w 180"/>
                      <a:gd name="T15" fmla="*/ 142 h 223"/>
                      <a:gd name="T16" fmla="*/ 13 w 180"/>
                      <a:gd name="T17" fmla="*/ 143 h 223"/>
                      <a:gd name="T18" fmla="*/ 17 w 180"/>
                      <a:gd name="T19" fmla="*/ 149 h 223"/>
                      <a:gd name="T20" fmla="*/ 17 w 180"/>
                      <a:gd name="T21" fmla="*/ 150 h 223"/>
                      <a:gd name="T22" fmla="*/ 17 w 180"/>
                      <a:gd name="T23" fmla="*/ 162 h 223"/>
                      <a:gd name="T24" fmla="*/ 22 w 180"/>
                      <a:gd name="T25" fmla="*/ 167 h 223"/>
                      <a:gd name="T26" fmla="*/ 37 w 180"/>
                      <a:gd name="T27" fmla="*/ 180 h 223"/>
                      <a:gd name="T28" fmla="*/ 48 w 180"/>
                      <a:gd name="T29" fmla="*/ 193 h 223"/>
                      <a:gd name="T30" fmla="*/ 58 w 180"/>
                      <a:gd name="T31" fmla="*/ 204 h 223"/>
                      <a:gd name="T32" fmla="*/ 59 w 180"/>
                      <a:gd name="T33" fmla="*/ 205 h 223"/>
                      <a:gd name="T34" fmla="*/ 60 w 180"/>
                      <a:gd name="T35" fmla="*/ 206 h 223"/>
                      <a:gd name="T36" fmla="*/ 61 w 180"/>
                      <a:gd name="T37" fmla="*/ 209 h 223"/>
                      <a:gd name="T38" fmla="*/ 65 w 180"/>
                      <a:gd name="T39" fmla="*/ 212 h 223"/>
                      <a:gd name="T40" fmla="*/ 70 w 180"/>
                      <a:gd name="T41" fmla="*/ 213 h 223"/>
                      <a:gd name="T42" fmla="*/ 85 w 180"/>
                      <a:gd name="T43" fmla="*/ 212 h 223"/>
                      <a:gd name="T44" fmla="*/ 86 w 180"/>
                      <a:gd name="T45" fmla="*/ 214 h 223"/>
                      <a:gd name="T46" fmla="*/ 89 w 180"/>
                      <a:gd name="T47" fmla="*/ 216 h 223"/>
                      <a:gd name="T48" fmla="*/ 92 w 180"/>
                      <a:gd name="T49" fmla="*/ 218 h 223"/>
                      <a:gd name="T50" fmla="*/ 95 w 180"/>
                      <a:gd name="T51" fmla="*/ 221 h 223"/>
                      <a:gd name="T52" fmla="*/ 102 w 180"/>
                      <a:gd name="T53" fmla="*/ 220 h 223"/>
                      <a:gd name="T54" fmla="*/ 104 w 180"/>
                      <a:gd name="T55" fmla="*/ 220 h 223"/>
                      <a:gd name="T56" fmla="*/ 110 w 180"/>
                      <a:gd name="T57" fmla="*/ 223 h 223"/>
                      <a:gd name="T58" fmla="*/ 123 w 180"/>
                      <a:gd name="T59" fmla="*/ 220 h 223"/>
                      <a:gd name="T60" fmla="*/ 129 w 180"/>
                      <a:gd name="T61" fmla="*/ 216 h 223"/>
                      <a:gd name="T62" fmla="*/ 143 w 180"/>
                      <a:gd name="T63" fmla="*/ 207 h 223"/>
                      <a:gd name="T64" fmla="*/ 146 w 180"/>
                      <a:gd name="T65" fmla="*/ 208 h 223"/>
                      <a:gd name="T66" fmla="*/ 149 w 180"/>
                      <a:gd name="T67" fmla="*/ 209 h 223"/>
                      <a:gd name="T68" fmla="*/ 138 w 180"/>
                      <a:gd name="T69" fmla="*/ 195 h 223"/>
                      <a:gd name="T70" fmla="*/ 128 w 180"/>
                      <a:gd name="T71" fmla="*/ 182 h 223"/>
                      <a:gd name="T72" fmla="*/ 119 w 180"/>
                      <a:gd name="T73" fmla="*/ 171 h 223"/>
                      <a:gd name="T74" fmla="*/ 129 w 180"/>
                      <a:gd name="T75" fmla="*/ 165 h 223"/>
                      <a:gd name="T76" fmla="*/ 133 w 180"/>
                      <a:gd name="T77" fmla="*/ 148 h 223"/>
                      <a:gd name="T78" fmla="*/ 137 w 180"/>
                      <a:gd name="T79" fmla="*/ 139 h 223"/>
                      <a:gd name="T80" fmla="*/ 143 w 180"/>
                      <a:gd name="T81" fmla="*/ 127 h 223"/>
                      <a:gd name="T82" fmla="*/ 154 w 180"/>
                      <a:gd name="T83" fmla="*/ 114 h 223"/>
                      <a:gd name="T84" fmla="*/ 158 w 180"/>
                      <a:gd name="T85" fmla="*/ 101 h 223"/>
                      <a:gd name="T86" fmla="*/ 163 w 180"/>
                      <a:gd name="T87" fmla="*/ 75 h 223"/>
                      <a:gd name="T88" fmla="*/ 172 w 180"/>
                      <a:gd name="T89" fmla="*/ 65 h 223"/>
                      <a:gd name="T90" fmla="*/ 176 w 180"/>
                      <a:gd name="T91" fmla="*/ 63 h 223"/>
                      <a:gd name="T92" fmla="*/ 179 w 180"/>
                      <a:gd name="T93" fmla="*/ 59 h 223"/>
                      <a:gd name="T94" fmla="*/ 166 w 180"/>
                      <a:gd name="T95" fmla="*/ 34 h 223"/>
                      <a:gd name="T96" fmla="*/ 155 w 180"/>
                      <a:gd name="T97" fmla="*/ 6 h 223"/>
                      <a:gd name="T98" fmla="*/ 149 w 180"/>
                      <a:gd name="T99" fmla="*/ 0 h 223"/>
                      <a:gd name="T100" fmla="*/ 147 w 180"/>
                      <a:gd name="T101" fmla="*/ 2 h 223"/>
                      <a:gd name="T102" fmla="*/ 143 w 180"/>
                      <a:gd name="T103" fmla="*/ 2 h 223"/>
                      <a:gd name="T104" fmla="*/ 134 w 180"/>
                      <a:gd name="T105" fmla="*/ 12 h 223"/>
                      <a:gd name="T106" fmla="*/ 108 w 180"/>
                      <a:gd name="T107" fmla="*/ 12 h 223"/>
                      <a:gd name="T108" fmla="*/ 100 w 180"/>
                      <a:gd name="T109" fmla="*/ 13 h 223"/>
                      <a:gd name="T110" fmla="*/ 22 w 180"/>
                      <a:gd name="T111" fmla="*/ 36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80" h="223">
                        <a:moveTo>
                          <a:pt x="22" y="36"/>
                        </a:move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4"/>
                          <a:pt x="22" y="44"/>
                          <a:pt x="22" y="44"/>
                        </a:cubicBezTo>
                        <a:cubicBezTo>
                          <a:pt x="22" y="71"/>
                          <a:pt x="22" y="71"/>
                          <a:pt x="22" y="71"/>
                        </a:cubicBezTo>
                        <a:cubicBezTo>
                          <a:pt x="23" y="84"/>
                          <a:pt x="20" y="85"/>
                          <a:pt x="19" y="85"/>
                        </a:cubicBezTo>
                        <a:cubicBezTo>
                          <a:pt x="19" y="85"/>
                          <a:pt x="19" y="85"/>
                          <a:pt x="19" y="85"/>
                        </a:cubicBezTo>
                        <a:cubicBezTo>
                          <a:pt x="12" y="87"/>
                          <a:pt x="11" y="89"/>
                          <a:pt x="11" y="89"/>
                        </a:cubicBezTo>
                        <a:cubicBezTo>
                          <a:pt x="11" y="91"/>
                          <a:pt x="11" y="97"/>
                          <a:pt x="5" y="98"/>
                        </a:cubicBezTo>
                        <a:cubicBezTo>
                          <a:pt x="5" y="98"/>
                          <a:pt x="5" y="100"/>
                          <a:pt x="5" y="100"/>
                        </a:cubicBezTo>
                        <a:cubicBezTo>
                          <a:pt x="5" y="102"/>
                          <a:pt x="5" y="106"/>
                          <a:pt x="1" y="106"/>
                        </a:cubicBezTo>
                        <a:cubicBezTo>
                          <a:pt x="1" y="107"/>
                          <a:pt x="1" y="107"/>
                          <a:pt x="1" y="107"/>
                        </a:cubicBezTo>
                        <a:cubicBezTo>
                          <a:pt x="2" y="109"/>
                          <a:pt x="3" y="112"/>
                          <a:pt x="1" y="114"/>
                        </a:cubicBezTo>
                        <a:cubicBezTo>
                          <a:pt x="0" y="115"/>
                          <a:pt x="0" y="116"/>
                          <a:pt x="0" y="117"/>
                        </a:cubicBezTo>
                        <a:cubicBezTo>
                          <a:pt x="0" y="117"/>
                          <a:pt x="0" y="117"/>
                          <a:pt x="1" y="117"/>
                        </a:cubicBezTo>
                        <a:cubicBezTo>
                          <a:pt x="2" y="117"/>
                          <a:pt x="3" y="118"/>
                          <a:pt x="4" y="118"/>
                        </a:cubicBezTo>
                        <a:cubicBezTo>
                          <a:pt x="5" y="120"/>
                          <a:pt x="5" y="122"/>
                          <a:pt x="5" y="125"/>
                        </a:cubicBezTo>
                        <a:cubicBezTo>
                          <a:pt x="5" y="126"/>
                          <a:pt x="5" y="127"/>
                          <a:pt x="5" y="127"/>
                        </a:cubicBezTo>
                        <a:cubicBezTo>
                          <a:pt x="5" y="130"/>
                          <a:pt x="8" y="132"/>
                          <a:pt x="9" y="132"/>
                        </a:cubicBezTo>
                        <a:cubicBezTo>
                          <a:pt x="9" y="132"/>
                          <a:pt x="9" y="133"/>
                          <a:pt x="9" y="133"/>
                        </a:cubicBezTo>
                        <a:cubicBezTo>
                          <a:pt x="11" y="133"/>
                          <a:pt x="11" y="133"/>
                          <a:pt x="11" y="133"/>
                        </a:cubicBezTo>
                        <a:cubicBezTo>
                          <a:pt x="9" y="139"/>
                          <a:pt x="9" y="139"/>
                          <a:pt x="9" y="139"/>
                        </a:cubicBezTo>
                        <a:cubicBezTo>
                          <a:pt x="10" y="140"/>
                          <a:pt x="11" y="140"/>
                          <a:pt x="11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3"/>
                          <a:pt x="12" y="143"/>
                          <a:pt x="13" y="143"/>
                        </a:cubicBezTo>
                        <a:cubicBezTo>
                          <a:pt x="14" y="145"/>
                          <a:pt x="15" y="146"/>
                          <a:pt x="16" y="148"/>
                        </a:cubicBezTo>
                        <a:cubicBezTo>
                          <a:pt x="16" y="148"/>
                          <a:pt x="16" y="148"/>
                          <a:pt x="16" y="148"/>
                        </a:cubicBezTo>
                        <a:cubicBezTo>
                          <a:pt x="16" y="148"/>
                          <a:pt x="17" y="148"/>
                          <a:pt x="17" y="149"/>
                        </a:cubicBezTo>
                        <a:cubicBezTo>
                          <a:pt x="17" y="149"/>
                          <a:pt x="17" y="149"/>
                          <a:pt x="17" y="149"/>
                        </a:cubicBezTo>
                        <a:cubicBezTo>
                          <a:pt x="17" y="149"/>
                          <a:pt x="17" y="149"/>
                          <a:pt x="17" y="150"/>
                        </a:cubicBezTo>
                        <a:cubicBezTo>
                          <a:pt x="17" y="150"/>
                          <a:pt x="17" y="150"/>
                          <a:pt x="17" y="150"/>
                        </a:cubicBezTo>
                        <a:cubicBezTo>
                          <a:pt x="17" y="150"/>
                          <a:pt x="18" y="151"/>
                          <a:pt x="18" y="151"/>
                        </a:cubicBezTo>
                        <a:cubicBezTo>
                          <a:pt x="19" y="153"/>
                          <a:pt x="20" y="156"/>
                          <a:pt x="20" y="159"/>
                        </a:cubicBezTo>
                        <a:cubicBezTo>
                          <a:pt x="19" y="160"/>
                          <a:pt x="18" y="161"/>
                          <a:pt x="17" y="162"/>
                        </a:cubicBezTo>
                        <a:cubicBezTo>
                          <a:pt x="16" y="162"/>
                          <a:pt x="16" y="162"/>
                          <a:pt x="16" y="162"/>
                        </a:cubicBezTo>
                        <a:cubicBezTo>
                          <a:pt x="21" y="163"/>
                          <a:pt x="21" y="163"/>
                          <a:pt x="21" y="163"/>
                        </a:cubicBezTo>
                        <a:cubicBezTo>
                          <a:pt x="22" y="167"/>
                          <a:pt x="22" y="167"/>
                          <a:pt x="22" y="167"/>
                        </a:cubicBezTo>
                        <a:cubicBezTo>
                          <a:pt x="24" y="167"/>
                          <a:pt x="29" y="168"/>
                          <a:pt x="31" y="171"/>
                        </a:cubicBezTo>
                        <a:cubicBezTo>
                          <a:pt x="32" y="173"/>
                          <a:pt x="33" y="173"/>
                          <a:pt x="34" y="174"/>
                        </a:cubicBezTo>
                        <a:cubicBezTo>
                          <a:pt x="36" y="176"/>
                          <a:pt x="37" y="177"/>
                          <a:pt x="37" y="180"/>
                        </a:cubicBezTo>
                        <a:cubicBezTo>
                          <a:pt x="37" y="180"/>
                          <a:pt x="38" y="181"/>
                          <a:pt x="39" y="181"/>
                        </a:cubicBezTo>
                        <a:cubicBezTo>
                          <a:pt x="40" y="182"/>
                          <a:pt x="41" y="183"/>
                          <a:pt x="43" y="184"/>
                        </a:cubicBezTo>
                        <a:cubicBezTo>
                          <a:pt x="48" y="188"/>
                          <a:pt x="48" y="191"/>
                          <a:pt x="48" y="193"/>
                        </a:cubicBezTo>
                        <a:cubicBezTo>
                          <a:pt x="48" y="194"/>
                          <a:pt x="51" y="196"/>
                          <a:pt x="54" y="197"/>
                        </a:cubicBezTo>
                        <a:cubicBezTo>
                          <a:pt x="55" y="198"/>
                          <a:pt x="55" y="198"/>
                          <a:pt x="55" y="198"/>
                        </a:cubicBezTo>
                        <a:cubicBezTo>
                          <a:pt x="58" y="204"/>
                          <a:pt x="58" y="204"/>
                          <a:pt x="58" y="204"/>
                        </a:cubicBezTo>
                        <a:cubicBezTo>
                          <a:pt x="58" y="204"/>
                          <a:pt x="58" y="204"/>
                          <a:pt x="58" y="204"/>
                        </a:cubicBezTo>
                        <a:cubicBezTo>
                          <a:pt x="58" y="204"/>
                          <a:pt x="58" y="204"/>
                          <a:pt x="58" y="204"/>
                        </a:cubicBezTo>
                        <a:cubicBezTo>
                          <a:pt x="59" y="205"/>
                          <a:pt x="59" y="205"/>
                          <a:pt x="59" y="205"/>
                        </a:cubicBezTo>
                        <a:cubicBezTo>
                          <a:pt x="59" y="205"/>
                          <a:pt x="59" y="205"/>
                          <a:pt x="59" y="205"/>
                        </a:cubicBezTo>
                        <a:cubicBezTo>
                          <a:pt x="60" y="206"/>
                          <a:pt x="60" y="206"/>
                          <a:pt x="60" y="206"/>
                        </a:cubicBezTo>
                        <a:cubicBezTo>
                          <a:pt x="60" y="206"/>
                          <a:pt x="60" y="206"/>
                          <a:pt x="60" y="206"/>
                        </a:cubicBezTo>
                        <a:cubicBezTo>
                          <a:pt x="60" y="207"/>
                          <a:pt x="61" y="207"/>
                          <a:pt x="61" y="208"/>
                        </a:cubicBezTo>
                        <a:cubicBezTo>
                          <a:pt x="61" y="208"/>
                          <a:pt x="61" y="208"/>
                          <a:pt x="61" y="209"/>
                        </a:cubicBezTo>
                        <a:cubicBezTo>
                          <a:pt x="61" y="209"/>
                          <a:pt x="61" y="209"/>
                          <a:pt x="61" y="209"/>
                        </a:cubicBezTo>
                        <a:cubicBezTo>
                          <a:pt x="62" y="209"/>
                          <a:pt x="62" y="209"/>
                          <a:pt x="62" y="210"/>
                        </a:cubicBezTo>
                        <a:cubicBezTo>
                          <a:pt x="62" y="210"/>
                          <a:pt x="62" y="210"/>
                          <a:pt x="62" y="210"/>
                        </a:cubicBezTo>
                        <a:cubicBezTo>
                          <a:pt x="63" y="211"/>
                          <a:pt x="65" y="212"/>
                          <a:pt x="65" y="212"/>
                        </a:cubicBezTo>
                        <a:cubicBezTo>
                          <a:pt x="65" y="212"/>
                          <a:pt x="65" y="212"/>
                          <a:pt x="65" y="212"/>
                        </a:cubicBezTo>
                        <a:cubicBezTo>
                          <a:pt x="66" y="213"/>
                          <a:pt x="67" y="213"/>
                          <a:pt x="68" y="213"/>
                        </a:cubicBezTo>
                        <a:cubicBezTo>
                          <a:pt x="69" y="213"/>
                          <a:pt x="69" y="213"/>
                          <a:pt x="70" y="213"/>
                        </a:cubicBezTo>
                        <a:cubicBezTo>
                          <a:pt x="72" y="210"/>
                          <a:pt x="75" y="211"/>
                          <a:pt x="77" y="212"/>
                        </a:cubicBezTo>
                        <a:cubicBezTo>
                          <a:pt x="79" y="211"/>
                          <a:pt x="82" y="210"/>
                          <a:pt x="84" y="212"/>
                        </a:cubicBezTo>
                        <a:cubicBezTo>
                          <a:pt x="84" y="212"/>
                          <a:pt x="84" y="212"/>
                          <a:pt x="85" y="212"/>
                        </a:cubicBezTo>
                        <a:cubicBezTo>
                          <a:pt x="85" y="212"/>
                          <a:pt x="85" y="212"/>
                          <a:pt x="85" y="212"/>
                        </a:cubicBezTo>
                        <a:cubicBezTo>
                          <a:pt x="85" y="213"/>
                          <a:pt x="85" y="213"/>
                          <a:pt x="86" y="213"/>
                        </a:cubicBezTo>
                        <a:cubicBezTo>
                          <a:pt x="86" y="213"/>
                          <a:pt x="86" y="213"/>
                          <a:pt x="86" y="214"/>
                        </a:cubicBezTo>
                        <a:cubicBezTo>
                          <a:pt x="87" y="214"/>
                          <a:pt x="87" y="214"/>
                          <a:pt x="87" y="214"/>
                        </a:cubicBezTo>
                        <a:cubicBezTo>
                          <a:pt x="87" y="214"/>
                          <a:pt x="88" y="215"/>
                          <a:pt x="88" y="215"/>
                        </a:cubicBezTo>
                        <a:cubicBezTo>
                          <a:pt x="88" y="215"/>
                          <a:pt x="89" y="215"/>
                          <a:pt x="89" y="216"/>
                        </a:cubicBezTo>
                        <a:cubicBezTo>
                          <a:pt x="89" y="216"/>
                          <a:pt x="90" y="216"/>
                          <a:pt x="90" y="216"/>
                        </a:cubicBezTo>
                        <a:cubicBezTo>
                          <a:pt x="90" y="217"/>
                          <a:pt x="90" y="217"/>
                          <a:pt x="91" y="217"/>
                        </a:cubicBezTo>
                        <a:cubicBezTo>
                          <a:pt x="91" y="217"/>
                          <a:pt x="91" y="218"/>
                          <a:pt x="92" y="218"/>
                        </a:cubicBezTo>
                        <a:cubicBezTo>
                          <a:pt x="92" y="218"/>
                          <a:pt x="92" y="219"/>
                          <a:pt x="93" y="219"/>
                        </a:cubicBezTo>
                        <a:cubicBezTo>
                          <a:pt x="93" y="219"/>
                          <a:pt x="93" y="219"/>
                          <a:pt x="94" y="220"/>
                        </a:cubicBezTo>
                        <a:cubicBezTo>
                          <a:pt x="94" y="220"/>
                          <a:pt x="94" y="220"/>
                          <a:pt x="95" y="221"/>
                        </a:cubicBezTo>
                        <a:cubicBezTo>
                          <a:pt x="95" y="221"/>
                          <a:pt x="95" y="221"/>
                          <a:pt x="96" y="222"/>
                        </a:cubicBezTo>
                        <a:cubicBezTo>
                          <a:pt x="96" y="222"/>
                          <a:pt x="96" y="222"/>
                          <a:pt x="96" y="222"/>
                        </a:cubicBezTo>
                        <a:cubicBezTo>
                          <a:pt x="98" y="222"/>
                          <a:pt x="100" y="221"/>
                          <a:pt x="102" y="220"/>
                        </a:cubicBezTo>
                        <a:cubicBezTo>
                          <a:pt x="102" y="220"/>
                          <a:pt x="102" y="220"/>
                          <a:pt x="102" y="220"/>
                        </a:cubicBezTo>
                        <a:cubicBezTo>
                          <a:pt x="103" y="220"/>
                          <a:pt x="103" y="220"/>
                          <a:pt x="104" y="220"/>
                        </a:cubicBezTo>
                        <a:cubicBezTo>
                          <a:pt x="104" y="220"/>
                          <a:pt x="104" y="220"/>
                          <a:pt x="104" y="220"/>
                        </a:cubicBezTo>
                        <a:cubicBezTo>
                          <a:pt x="104" y="220"/>
                          <a:pt x="104" y="220"/>
                          <a:pt x="104" y="220"/>
                        </a:cubicBezTo>
                        <a:cubicBezTo>
                          <a:pt x="106" y="220"/>
                          <a:pt x="108" y="221"/>
                          <a:pt x="109" y="222"/>
                        </a:cubicBezTo>
                        <a:cubicBezTo>
                          <a:pt x="109" y="222"/>
                          <a:pt x="110" y="222"/>
                          <a:pt x="110" y="223"/>
                        </a:cubicBezTo>
                        <a:cubicBezTo>
                          <a:pt x="112" y="221"/>
                          <a:pt x="116" y="219"/>
                          <a:pt x="118" y="219"/>
                        </a:cubicBezTo>
                        <a:cubicBezTo>
                          <a:pt x="119" y="219"/>
                          <a:pt x="120" y="220"/>
                          <a:pt x="120" y="220"/>
                        </a:cubicBezTo>
                        <a:cubicBezTo>
                          <a:pt x="121" y="220"/>
                          <a:pt x="122" y="220"/>
                          <a:pt x="123" y="220"/>
                        </a:cubicBezTo>
                        <a:cubicBezTo>
                          <a:pt x="124" y="220"/>
                          <a:pt x="124" y="220"/>
                          <a:pt x="125" y="220"/>
                        </a:cubicBezTo>
                        <a:cubicBezTo>
                          <a:pt x="125" y="219"/>
                          <a:pt x="126" y="218"/>
                          <a:pt x="128" y="217"/>
                        </a:cubicBezTo>
                        <a:cubicBezTo>
                          <a:pt x="128" y="217"/>
                          <a:pt x="129" y="216"/>
                          <a:pt x="129" y="216"/>
                        </a:cubicBezTo>
                        <a:cubicBezTo>
                          <a:pt x="130" y="215"/>
                          <a:pt x="130" y="215"/>
                          <a:pt x="130" y="215"/>
                        </a:cubicBezTo>
                        <a:cubicBezTo>
                          <a:pt x="131" y="212"/>
                          <a:pt x="138" y="208"/>
                          <a:pt x="140" y="208"/>
                        </a:cubicBezTo>
                        <a:cubicBezTo>
                          <a:pt x="141" y="207"/>
                          <a:pt x="142" y="207"/>
                          <a:pt x="143" y="207"/>
                        </a:cubicBezTo>
                        <a:cubicBezTo>
                          <a:pt x="143" y="207"/>
                          <a:pt x="144" y="207"/>
                          <a:pt x="144" y="207"/>
                        </a:cubicBezTo>
                        <a:cubicBezTo>
                          <a:pt x="145" y="207"/>
                          <a:pt x="145" y="207"/>
                          <a:pt x="146" y="207"/>
                        </a:cubicBezTo>
                        <a:cubicBezTo>
                          <a:pt x="146" y="207"/>
                          <a:pt x="146" y="208"/>
                          <a:pt x="146" y="208"/>
                        </a:cubicBezTo>
                        <a:cubicBezTo>
                          <a:pt x="147" y="208"/>
                          <a:pt x="147" y="208"/>
                          <a:pt x="147" y="208"/>
                        </a:cubicBezTo>
                        <a:cubicBezTo>
                          <a:pt x="148" y="208"/>
                          <a:pt x="148" y="208"/>
                          <a:pt x="148" y="208"/>
                        </a:cubicBezTo>
                        <a:cubicBezTo>
                          <a:pt x="148" y="209"/>
                          <a:pt x="149" y="209"/>
                          <a:pt x="149" y="209"/>
                        </a:cubicBezTo>
                        <a:cubicBezTo>
                          <a:pt x="149" y="208"/>
                          <a:pt x="149" y="208"/>
                          <a:pt x="149" y="207"/>
                        </a:cubicBezTo>
                        <a:cubicBezTo>
                          <a:pt x="149" y="206"/>
                          <a:pt x="149" y="205"/>
                          <a:pt x="149" y="204"/>
                        </a:cubicBezTo>
                        <a:cubicBezTo>
                          <a:pt x="146" y="204"/>
                          <a:pt x="140" y="200"/>
                          <a:pt x="138" y="195"/>
                        </a:cubicBezTo>
                        <a:cubicBezTo>
                          <a:pt x="138" y="194"/>
                          <a:pt x="137" y="193"/>
                          <a:pt x="137" y="193"/>
                        </a:cubicBezTo>
                        <a:cubicBezTo>
                          <a:pt x="136" y="191"/>
                          <a:pt x="134" y="189"/>
                          <a:pt x="133" y="187"/>
                        </a:cubicBezTo>
                        <a:cubicBezTo>
                          <a:pt x="131" y="186"/>
                          <a:pt x="129" y="184"/>
                          <a:pt x="128" y="182"/>
                        </a:cubicBezTo>
                        <a:cubicBezTo>
                          <a:pt x="128" y="181"/>
                          <a:pt x="126" y="181"/>
                          <a:pt x="124" y="180"/>
                        </a:cubicBezTo>
                        <a:cubicBezTo>
                          <a:pt x="122" y="179"/>
                          <a:pt x="119" y="179"/>
                          <a:pt x="118" y="177"/>
                        </a:cubicBezTo>
                        <a:cubicBezTo>
                          <a:pt x="117" y="174"/>
                          <a:pt x="118" y="172"/>
                          <a:pt x="119" y="171"/>
                        </a:cubicBezTo>
                        <a:cubicBezTo>
                          <a:pt x="120" y="171"/>
                          <a:pt x="120" y="170"/>
                          <a:pt x="120" y="169"/>
                        </a:cubicBezTo>
                        <a:cubicBezTo>
                          <a:pt x="120" y="168"/>
                          <a:pt x="121" y="165"/>
                          <a:pt x="126" y="165"/>
                        </a:cubicBezTo>
                        <a:cubicBezTo>
                          <a:pt x="127" y="165"/>
                          <a:pt x="128" y="165"/>
                          <a:pt x="129" y="165"/>
                        </a:cubicBezTo>
                        <a:cubicBezTo>
                          <a:pt x="129" y="165"/>
                          <a:pt x="129" y="165"/>
                          <a:pt x="129" y="166"/>
                        </a:cubicBezTo>
                        <a:cubicBezTo>
                          <a:pt x="130" y="163"/>
                          <a:pt x="130" y="158"/>
                          <a:pt x="130" y="155"/>
                        </a:cubicBezTo>
                        <a:cubicBezTo>
                          <a:pt x="130" y="152"/>
                          <a:pt x="132" y="150"/>
                          <a:pt x="133" y="148"/>
                        </a:cubicBezTo>
                        <a:cubicBezTo>
                          <a:pt x="133" y="147"/>
                          <a:pt x="134" y="146"/>
                          <a:pt x="134" y="146"/>
                        </a:cubicBezTo>
                        <a:cubicBezTo>
                          <a:pt x="133" y="145"/>
                          <a:pt x="133" y="144"/>
                          <a:pt x="133" y="143"/>
                        </a:cubicBezTo>
                        <a:cubicBezTo>
                          <a:pt x="134" y="141"/>
                          <a:pt x="135" y="140"/>
                          <a:pt x="137" y="139"/>
                        </a:cubicBezTo>
                        <a:cubicBezTo>
                          <a:pt x="138" y="139"/>
                          <a:pt x="139" y="138"/>
                          <a:pt x="139" y="138"/>
                        </a:cubicBezTo>
                        <a:cubicBezTo>
                          <a:pt x="140" y="137"/>
                          <a:pt x="140" y="136"/>
                          <a:pt x="140" y="134"/>
                        </a:cubicBezTo>
                        <a:cubicBezTo>
                          <a:pt x="141" y="132"/>
                          <a:pt x="141" y="129"/>
                          <a:pt x="143" y="127"/>
                        </a:cubicBezTo>
                        <a:cubicBezTo>
                          <a:pt x="144" y="126"/>
                          <a:pt x="145" y="124"/>
                          <a:pt x="146" y="123"/>
                        </a:cubicBezTo>
                        <a:cubicBezTo>
                          <a:pt x="147" y="120"/>
                          <a:pt x="149" y="118"/>
                          <a:pt x="151" y="118"/>
                        </a:cubicBezTo>
                        <a:cubicBezTo>
                          <a:pt x="152" y="118"/>
                          <a:pt x="154" y="116"/>
                          <a:pt x="154" y="114"/>
                        </a:cubicBezTo>
                        <a:cubicBezTo>
                          <a:pt x="154" y="113"/>
                          <a:pt x="155" y="111"/>
                          <a:pt x="156" y="109"/>
                        </a:cubicBezTo>
                        <a:cubicBezTo>
                          <a:pt x="157" y="107"/>
                          <a:pt x="158" y="104"/>
                          <a:pt x="158" y="101"/>
                        </a:cubicBezTo>
                        <a:cubicBezTo>
                          <a:pt x="158" y="101"/>
                          <a:pt x="158" y="101"/>
                          <a:pt x="158" y="101"/>
                        </a:cubicBezTo>
                        <a:cubicBezTo>
                          <a:pt x="158" y="101"/>
                          <a:pt x="158" y="100"/>
                          <a:pt x="158" y="99"/>
                        </a:cubicBezTo>
                        <a:cubicBezTo>
                          <a:pt x="157" y="94"/>
                          <a:pt x="156" y="89"/>
                          <a:pt x="159" y="85"/>
                        </a:cubicBezTo>
                        <a:cubicBezTo>
                          <a:pt x="162" y="81"/>
                          <a:pt x="164" y="78"/>
                          <a:pt x="163" y="75"/>
                        </a:cubicBezTo>
                        <a:cubicBezTo>
                          <a:pt x="162" y="71"/>
                          <a:pt x="166" y="70"/>
                          <a:pt x="168" y="68"/>
                        </a:cubicBezTo>
                        <a:cubicBezTo>
                          <a:pt x="169" y="68"/>
                          <a:pt x="169" y="67"/>
                          <a:pt x="170" y="67"/>
                        </a:cubicBezTo>
                        <a:cubicBezTo>
                          <a:pt x="170" y="66"/>
                          <a:pt x="171" y="66"/>
                          <a:pt x="172" y="65"/>
                        </a:cubicBezTo>
                        <a:cubicBezTo>
                          <a:pt x="173" y="65"/>
                          <a:pt x="173" y="65"/>
                          <a:pt x="174" y="64"/>
                        </a:cubicBezTo>
                        <a:cubicBezTo>
                          <a:pt x="174" y="64"/>
                          <a:pt x="174" y="64"/>
                          <a:pt x="174" y="64"/>
                        </a:cubicBezTo>
                        <a:cubicBezTo>
                          <a:pt x="175" y="63"/>
                          <a:pt x="175" y="63"/>
                          <a:pt x="176" y="63"/>
                        </a:cubicBezTo>
                        <a:cubicBezTo>
                          <a:pt x="176" y="62"/>
                          <a:pt x="176" y="62"/>
                          <a:pt x="177" y="62"/>
                        </a:cubicBezTo>
                        <a:cubicBezTo>
                          <a:pt x="177" y="61"/>
                          <a:pt x="178" y="61"/>
                          <a:pt x="178" y="61"/>
                        </a:cubicBezTo>
                        <a:cubicBezTo>
                          <a:pt x="178" y="60"/>
                          <a:pt x="178" y="60"/>
                          <a:pt x="179" y="59"/>
                        </a:cubicBezTo>
                        <a:cubicBezTo>
                          <a:pt x="179" y="59"/>
                          <a:pt x="179" y="59"/>
                          <a:pt x="180" y="58"/>
                        </a:cubicBezTo>
                        <a:cubicBezTo>
                          <a:pt x="177" y="56"/>
                          <a:pt x="175" y="54"/>
                          <a:pt x="174" y="54"/>
                        </a:cubicBezTo>
                        <a:cubicBezTo>
                          <a:pt x="169" y="52"/>
                          <a:pt x="166" y="44"/>
                          <a:pt x="166" y="34"/>
                        </a:cubicBezTo>
                        <a:cubicBezTo>
                          <a:pt x="166" y="28"/>
                          <a:pt x="165" y="23"/>
                          <a:pt x="165" y="19"/>
                        </a:cubicBezTo>
                        <a:cubicBezTo>
                          <a:pt x="164" y="18"/>
                          <a:pt x="164" y="17"/>
                          <a:pt x="164" y="16"/>
                        </a:cubicBezTo>
                        <a:cubicBezTo>
                          <a:pt x="164" y="14"/>
                          <a:pt x="160" y="8"/>
                          <a:pt x="155" y="6"/>
                        </a:cubicBezTo>
                        <a:cubicBezTo>
                          <a:pt x="152" y="4"/>
                          <a:pt x="150" y="2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8" y="1"/>
                          <a:pt x="148" y="1"/>
                        </a:cubicBezTo>
                        <a:cubicBezTo>
                          <a:pt x="148" y="1"/>
                          <a:pt x="148" y="1"/>
                          <a:pt x="148" y="1"/>
                        </a:cubicBezTo>
                        <a:cubicBezTo>
                          <a:pt x="147" y="1"/>
                          <a:pt x="147" y="1"/>
                          <a:pt x="147" y="2"/>
                        </a:cubicBezTo>
                        <a:cubicBezTo>
                          <a:pt x="147" y="2"/>
                          <a:pt x="147" y="2"/>
                          <a:pt x="147" y="2"/>
                        </a:cubicBezTo>
                        <a:cubicBezTo>
                          <a:pt x="146" y="2"/>
                          <a:pt x="146" y="2"/>
                          <a:pt x="145" y="2"/>
                        </a:cubicBezTo>
                        <a:cubicBezTo>
                          <a:pt x="143" y="2"/>
                          <a:pt x="143" y="2"/>
                          <a:pt x="143" y="2"/>
                        </a:cubicBezTo>
                        <a:cubicBezTo>
                          <a:pt x="143" y="2"/>
                          <a:pt x="143" y="3"/>
                          <a:pt x="143" y="4"/>
                        </a:cubicBezTo>
                        <a:cubicBezTo>
                          <a:pt x="142" y="6"/>
                          <a:pt x="140" y="10"/>
                          <a:pt x="136" y="10"/>
                        </a:cubicBezTo>
                        <a:cubicBezTo>
                          <a:pt x="134" y="10"/>
                          <a:pt x="134" y="10"/>
                          <a:pt x="134" y="12"/>
                        </a:cubicBezTo>
                        <a:cubicBezTo>
                          <a:pt x="133" y="13"/>
                          <a:pt x="132" y="15"/>
                          <a:pt x="129" y="15"/>
                        </a:cubicBezTo>
                        <a:cubicBezTo>
                          <a:pt x="126" y="15"/>
                          <a:pt x="124" y="13"/>
                          <a:pt x="123" y="12"/>
                        </a:cubicBezTo>
                        <a:cubicBezTo>
                          <a:pt x="108" y="12"/>
                          <a:pt x="108" y="12"/>
                          <a:pt x="108" y="12"/>
                        </a:cubicBezTo>
                        <a:cubicBezTo>
                          <a:pt x="107" y="11"/>
                          <a:pt x="107" y="11"/>
                          <a:pt x="107" y="11"/>
                        </a:cubicBezTo>
                        <a:cubicBezTo>
                          <a:pt x="107" y="11"/>
                          <a:pt x="105" y="10"/>
                          <a:pt x="104" y="10"/>
                        </a:cubicBezTo>
                        <a:cubicBezTo>
                          <a:pt x="100" y="13"/>
                          <a:pt x="100" y="13"/>
                          <a:pt x="100" y="13"/>
                        </a:cubicBezTo>
                        <a:cubicBezTo>
                          <a:pt x="33" y="13"/>
                          <a:pt x="33" y="13"/>
                          <a:pt x="33" y="13"/>
                        </a:cubicBezTo>
                        <a:cubicBezTo>
                          <a:pt x="33" y="36"/>
                          <a:pt x="33" y="36"/>
                          <a:pt x="33" y="36"/>
                        </a:cubicBezTo>
                        <a:lnTo>
                          <a:pt x="22" y="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9" name="Freeform 1635"/>
                  <p:cNvSpPr>
                    <a:spLocks/>
                  </p:cNvSpPr>
                  <p:nvPr/>
                </p:nvSpPr>
                <p:spPr bwMode="auto">
                  <a:xfrm>
                    <a:off x="1913" y="285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0" name="Freeform 1636"/>
                  <p:cNvSpPr>
                    <a:spLocks/>
                  </p:cNvSpPr>
                  <p:nvPr/>
                </p:nvSpPr>
                <p:spPr bwMode="auto">
                  <a:xfrm>
                    <a:off x="1955" y="2909"/>
                    <a:ext cx="3" cy="6"/>
                  </a:xfrm>
                  <a:custGeom>
                    <a:avLst/>
                    <a:gdLst>
                      <a:gd name="T0" fmla="*/ 3 w 3"/>
                      <a:gd name="T1" fmla="*/ 6 h 6"/>
                      <a:gd name="T2" fmla="*/ 0 w 3"/>
                      <a:gd name="T3" fmla="*/ 0 h 6"/>
                      <a:gd name="T4" fmla="*/ 3 w 3"/>
                      <a:gd name="T5" fmla="*/ 6 h 6"/>
                      <a:gd name="T6" fmla="*/ 3 w 3"/>
                      <a:gd name="T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6">
                        <a:moveTo>
                          <a:pt x="3" y="6"/>
                        </a:moveTo>
                        <a:lnTo>
                          <a:pt x="0" y="0"/>
                        </a:lnTo>
                        <a:lnTo>
                          <a:pt x="3" y="6"/>
                        </a:lnTo>
                        <a:lnTo>
                          <a:pt x="3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1" name="Freeform 1637"/>
                  <p:cNvSpPr>
                    <a:spLocks/>
                  </p:cNvSpPr>
                  <p:nvPr/>
                </p:nvSpPr>
                <p:spPr bwMode="auto">
                  <a:xfrm>
                    <a:off x="1918" y="286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2" name="Freeform 1638"/>
                  <p:cNvSpPr>
                    <a:spLocks/>
                  </p:cNvSpPr>
                  <p:nvPr/>
                </p:nvSpPr>
                <p:spPr bwMode="auto">
                  <a:xfrm>
                    <a:off x="1914" y="285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3" name="Freeform 1639"/>
                  <p:cNvSpPr>
                    <a:spLocks/>
                  </p:cNvSpPr>
                  <p:nvPr/>
                </p:nvSpPr>
                <p:spPr bwMode="auto">
                  <a:xfrm>
                    <a:off x="1917" y="2861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4" name="Freeform 1640"/>
                  <p:cNvSpPr>
                    <a:spLocks/>
                  </p:cNvSpPr>
                  <p:nvPr/>
                </p:nvSpPr>
                <p:spPr bwMode="auto">
                  <a:xfrm>
                    <a:off x="1914" y="2856"/>
                    <a:ext cx="3" cy="5"/>
                  </a:xfrm>
                  <a:custGeom>
                    <a:avLst/>
                    <a:gdLst>
                      <a:gd name="T0" fmla="*/ 0 w 3"/>
                      <a:gd name="T1" fmla="*/ 0 h 5"/>
                      <a:gd name="T2" fmla="*/ 3 w 3"/>
                      <a:gd name="T3" fmla="*/ 5 h 5"/>
                      <a:gd name="T4" fmla="*/ 0 w 3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0" y="0"/>
                        </a:moveTo>
                        <a:cubicBezTo>
                          <a:pt x="1" y="2"/>
                          <a:pt x="2" y="3"/>
                          <a:pt x="3" y="5"/>
                        </a:cubicBezTo>
                        <a:cubicBezTo>
                          <a:pt x="2" y="3"/>
                          <a:pt x="1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5" name="Freeform 1641"/>
                  <p:cNvSpPr>
                    <a:spLocks/>
                  </p:cNvSpPr>
                  <p:nvPr/>
                </p:nvSpPr>
                <p:spPr bwMode="auto">
                  <a:xfrm>
                    <a:off x="1911" y="2846"/>
                    <a:ext cx="2" cy="6"/>
                  </a:xfrm>
                  <a:custGeom>
                    <a:avLst/>
                    <a:gdLst>
                      <a:gd name="T0" fmla="*/ 2 w 2"/>
                      <a:gd name="T1" fmla="*/ 1 h 7"/>
                      <a:gd name="T2" fmla="*/ 0 w 2"/>
                      <a:gd name="T3" fmla="*/ 7 h 7"/>
                      <a:gd name="T4" fmla="*/ 0 w 2"/>
                      <a:gd name="T5" fmla="*/ 7 h 7"/>
                      <a:gd name="T6" fmla="*/ 2 w 2"/>
                      <a:gd name="T7" fmla="*/ 1 h 7"/>
                      <a:gd name="T8" fmla="*/ 0 w 2"/>
                      <a:gd name="T9" fmla="*/ 1 h 7"/>
                      <a:gd name="T10" fmla="*/ 0 w 2"/>
                      <a:gd name="T11" fmla="*/ 0 h 7"/>
                      <a:gd name="T12" fmla="*/ 0 w 2"/>
                      <a:gd name="T13" fmla="*/ 1 h 7"/>
                      <a:gd name="T14" fmla="*/ 2 w 2"/>
                      <a:gd name="T15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" h="7">
                        <a:moveTo>
                          <a:pt x="2" y="1"/>
                        </a:move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6" name="Freeform 1642"/>
                  <p:cNvSpPr>
                    <a:spLocks/>
                  </p:cNvSpPr>
                  <p:nvPr/>
                </p:nvSpPr>
                <p:spPr bwMode="auto">
                  <a:xfrm>
                    <a:off x="1914" y="285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7" name="Oval 1643"/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855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8" name="Freeform 1644"/>
                  <p:cNvSpPr>
                    <a:spLocks/>
                  </p:cNvSpPr>
                  <p:nvPr/>
                </p:nvSpPr>
                <p:spPr bwMode="auto">
                  <a:xfrm>
                    <a:off x="2043" y="27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9" name="Freeform 1645"/>
                  <p:cNvSpPr>
                    <a:spLocks/>
                  </p:cNvSpPr>
                  <p:nvPr/>
                </p:nvSpPr>
                <p:spPr bwMode="auto">
                  <a:xfrm>
                    <a:off x="2044" y="272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0" name="Freeform 1646"/>
                  <p:cNvSpPr>
                    <a:spLocks/>
                  </p:cNvSpPr>
                  <p:nvPr/>
                </p:nvSpPr>
                <p:spPr bwMode="auto">
                  <a:xfrm>
                    <a:off x="2045" y="271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1" name="Freeform 1647"/>
                  <p:cNvSpPr>
                    <a:spLocks/>
                  </p:cNvSpPr>
                  <p:nvPr/>
                </p:nvSpPr>
                <p:spPr bwMode="auto">
                  <a:xfrm>
                    <a:off x="2112" y="2837"/>
                    <a:ext cx="16" cy="15"/>
                  </a:xfrm>
                  <a:custGeom>
                    <a:avLst/>
                    <a:gdLst>
                      <a:gd name="T0" fmla="*/ 4 w 16"/>
                      <a:gd name="T1" fmla="*/ 5 h 16"/>
                      <a:gd name="T2" fmla="*/ 4 w 16"/>
                      <a:gd name="T3" fmla="*/ 6 h 16"/>
                      <a:gd name="T4" fmla="*/ 3 w 16"/>
                      <a:gd name="T5" fmla="*/ 7 h 16"/>
                      <a:gd name="T6" fmla="*/ 3 w 16"/>
                      <a:gd name="T7" fmla="*/ 8 h 16"/>
                      <a:gd name="T8" fmla="*/ 1 w 16"/>
                      <a:gd name="T9" fmla="*/ 9 h 16"/>
                      <a:gd name="T10" fmla="*/ 1 w 16"/>
                      <a:gd name="T11" fmla="*/ 16 h 16"/>
                      <a:gd name="T12" fmla="*/ 2 w 16"/>
                      <a:gd name="T13" fmla="*/ 16 h 16"/>
                      <a:gd name="T14" fmla="*/ 5 w 16"/>
                      <a:gd name="T15" fmla="*/ 15 h 16"/>
                      <a:gd name="T16" fmla="*/ 6 w 16"/>
                      <a:gd name="T17" fmla="*/ 15 h 16"/>
                      <a:gd name="T18" fmla="*/ 6 w 16"/>
                      <a:gd name="T19" fmla="*/ 14 h 16"/>
                      <a:gd name="T20" fmla="*/ 8 w 16"/>
                      <a:gd name="T21" fmla="*/ 14 h 16"/>
                      <a:gd name="T22" fmla="*/ 8 w 16"/>
                      <a:gd name="T23" fmla="*/ 14 h 16"/>
                      <a:gd name="T24" fmla="*/ 9 w 16"/>
                      <a:gd name="T25" fmla="*/ 15 h 16"/>
                      <a:gd name="T26" fmla="*/ 10 w 16"/>
                      <a:gd name="T27" fmla="*/ 15 h 16"/>
                      <a:gd name="T28" fmla="*/ 10 w 16"/>
                      <a:gd name="T29" fmla="*/ 16 h 16"/>
                      <a:gd name="T30" fmla="*/ 11 w 16"/>
                      <a:gd name="T31" fmla="*/ 16 h 16"/>
                      <a:gd name="T32" fmla="*/ 12 w 16"/>
                      <a:gd name="T33" fmla="*/ 14 h 16"/>
                      <a:gd name="T34" fmla="*/ 11 w 16"/>
                      <a:gd name="T35" fmla="*/ 13 h 16"/>
                      <a:gd name="T36" fmla="*/ 8 w 16"/>
                      <a:gd name="T37" fmla="*/ 12 h 16"/>
                      <a:gd name="T38" fmla="*/ 8 w 16"/>
                      <a:gd name="T39" fmla="*/ 9 h 16"/>
                      <a:gd name="T40" fmla="*/ 16 w 16"/>
                      <a:gd name="T41" fmla="*/ 3 h 16"/>
                      <a:gd name="T42" fmla="*/ 14 w 16"/>
                      <a:gd name="T43" fmla="*/ 0 h 16"/>
                      <a:gd name="T44" fmla="*/ 13 w 16"/>
                      <a:gd name="T45" fmla="*/ 0 h 16"/>
                      <a:gd name="T46" fmla="*/ 13 w 16"/>
                      <a:gd name="T47" fmla="*/ 0 h 16"/>
                      <a:gd name="T48" fmla="*/ 13 w 16"/>
                      <a:gd name="T49" fmla="*/ 0 h 16"/>
                      <a:gd name="T50" fmla="*/ 12 w 16"/>
                      <a:gd name="T51" fmla="*/ 1 h 16"/>
                      <a:gd name="T52" fmla="*/ 12 w 16"/>
                      <a:gd name="T53" fmla="*/ 1 h 16"/>
                      <a:gd name="T54" fmla="*/ 12 w 16"/>
                      <a:gd name="T55" fmla="*/ 1 h 16"/>
                      <a:gd name="T56" fmla="*/ 12 w 16"/>
                      <a:gd name="T57" fmla="*/ 1 h 16"/>
                      <a:gd name="T58" fmla="*/ 9 w 16"/>
                      <a:gd name="T59" fmla="*/ 2 h 16"/>
                      <a:gd name="T60" fmla="*/ 9 w 16"/>
                      <a:gd name="T61" fmla="*/ 2 h 16"/>
                      <a:gd name="T62" fmla="*/ 6 w 16"/>
                      <a:gd name="T63" fmla="*/ 2 h 16"/>
                      <a:gd name="T64" fmla="*/ 4 w 16"/>
                      <a:gd name="T65" fmla="*/ 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6" h="16">
                        <a:moveTo>
                          <a:pt x="4" y="5"/>
                        </a:move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4" y="6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8"/>
                        </a:cubicBezTo>
                        <a:cubicBezTo>
                          <a:pt x="2" y="8"/>
                          <a:pt x="2" y="9"/>
                          <a:pt x="1" y="9"/>
                        </a:cubicBezTo>
                        <a:cubicBezTo>
                          <a:pt x="0" y="11"/>
                          <a:pt x="1" y="15"/>
                          <a:pt x="1" y="16"/>
                        </a:cubicBezTo>
                        <a:cubicBezTo>
                          <a:pt x="1" y="16"/>
                          <a:pt x="1" y="16"/>
                          <a:pt x="2" y="16"/>
                        </a:cubicBezTo>
                        <a:cubicBezTo>
                          <a:pt x="3" y="16"/>
                          <a:pt x="4" y="16"/>
                          <a:pt x="5" y="15"/>
                        </a:cubicBezTo>
                        <a:cubicBezTo>
                          <a:pt x="5" y="15"/>
                          <a:pt x="6" y="15"/>
                          <a:pt x="6" y="15"/>
                        </a:cubicBezTo>
                        <a:cubicBezTo>
                          <a:pt x="6" y="15"/>
                          <a:pt x="6" y="15"/>
                          <a:pt x="6" y="14"/>
                        </a:cubicBezTo>
                        <a:cubicBezTo>
                          <a:pt x="7" y="14"/>
                          <a:pt x="7" y="14"/>
                          <a:pt x="8" y="14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5"/>
                          <a:pt x="9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10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5"/>
                          <a:pt x="12" y="14"/>
                          <a:pt x="12" y="14"/>
                        </a:cubicBezTo>
                        <a:cubicBezTo>
                          <a:pt x="12" y="14"/>
                          <a:pt x="11" y="13"/>
                          <a:pt x="11" y="13"/>
                        </a:cubicBezTo>
                        <a:cubicBezTo>
                          <a:pt x="10" y="13"/>
                          <a:pt x="9" y="13"/>
                          <a:pt x="8" y="12"/>
                        </a:cubicBezTo>
                        <a:cubicBezTo>
                          <a:pt x="8" y="11"/>
                          <a:pt x="7" y="10"/>
                          <a:pt x="8" y="9"/>
                        </a:cubicBezTo>
                        <a:cubicBezTo>
                          <a:pt x="8" y="7"/>
                          <a:pt x="13" y="4"/>
                          <a:pt x="16" y="3"/>
                        </a:cubicBezTo>
                        <a:cubicBezTo>
                          <a:pt x="16" y="3"/>
                          <a:pt x="16" y="2"/>
                          <a:pt x="14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2"/>
                          <a:pt x="10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8" y="2"/>
                          <a:pt x="7" y="2"/>
                          <a:pt x="6" y="2"/>
                        </a:cubicBezTo>
                        <a:cubicBezTo>
                          <a:pt x="6" y="3"/>
                          <a:pt x="5" y="4"/>
                          <a:pt x="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2" name="Freeform 1648"/>
                  <p:cNvSpPr>
                    <a:spLocks/>
                  </p:cNvSpPr>
                  <p:nvPr/>
                </p:nvSpPr>
                <p:spPr bwMode="auto">
                  <a:xfrm>
                    <a:off x="2123" y="285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1 w 1"/>
                      <a:gd name="T5" fmla="*/ 0 h 2"/>
                      <a:gd name="T6" fmla="*/ 0 w 1"/>
                      <a:gd name="T7" fmla="*/ 2 h 2"/>
                      <a:gd name="T8" fmla="*/ 0 w 1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3" name="Freeform 1649"/>
                  <p:cNvSpPr>
                    <a:spLocks/>
                  </p:cNvSpPr>
                  <p:nvPr/>
                </p:nvSpPr>
                <p:spPr bwMode="auto">
                  <a:xfrm>
                    <a:off x="2055" y="2779"/>
                    <a:ext cx="68" cy="56"/>
                  </a:xfrm>
                  <a:custGeom>
                    <a:avLst/>
                    <a:gdLst>
                      <a:gd name="T0" fmla="*/ 2 w 71"/>
                      <a:gd name="T1" fmla="*/ 37 h 59"/>
                      <a:gd name="T2" fmla="*/ 5 w 71"/>
                      <a:gd name="T3" fmla="*/ 37 h 59"/>
                      <a:gd name="T4" fmla="*/ 10 w 71"/>
                      <a:gd name="T5" fmla="*/ 38 h 59"/>
                      <a:gd name="T6" fmla="*/ 11 w 71"/>
                      <a:gd name="T7" fmla="*/ 35 h 59"/>
                      <a:gd name="T8" fmla="*/ 16 w 71"/>
                      <a:gd name="T9" fmla="*/ 31 h 59"/>
                      <a:gd name="T10" fmla="*/ 20 w 71"/>
                      <a:gd name="T11" fmla="*/ 33 h 59"/>
                      <a:gd name="T12" fmla="*/ 21 w 71"/>
                      <a:gd name="T13" fmla="*/ 34 h 59"/>
                      <a:gd name="T14" fmla="*/ 24 w 71"/>
                      <a:gd name="T15" fmla="*/ 36 h 59"/>
                      <a:gd name="T16" fmla="*/ 30 w 71"/>
                      <a:gd name="T17" fmla="*/ 35 h 59"/>
                      <a:gd name="T18" fmla="*/ 31 w 71"/>
                      <a:gd name="T19" fmla="*/ 36 h 59"/>
                      <a:gd name="T20" fmla="*/ 33 w 71"/>
                      <a:gd name="T21" fmla="*/ 36 h 59"/>
                      <a:gd name="T22" fmla="*/ 36 w 71"/>
                      <a:gd name="T23" fmla="*/ 36 h 59"/>
                      <a:gd name="T24" fmla="*/ 42 w 71"/>
                      <a:gd name="T25" fmla="*/ 35 h 59"/>
                      <a:gd name="T26" fmla="*/ 67 w 71"/>
                      <a:gd name="T27" fmla="*/ 59 h 59"/>
                      <a:gd name="T28" fmla="*/ 67 w 71"/>
                      <a:gd name="T29" fmla="*/ 59 h 59"/>
                      <a:gd name="T30" fmla="*/ 68 w 71"/>
                      <a:gd name="T31" fmla="*/ 59 h 59"/>
                      <a:gd name="T32" fmla="*/ 68 w 71"/>
                      <a:gd name="T33" fmla="*/ 59 h 59"/>
                      <a:gd name="T34" fmla="*/ 69 w 71"/>
                      <a:gd name="T35" fmla="*/ 59 h 59"/>
                      <a:gd name="T36" fmla="*/ 70 w 71"/>
                      <a:gd name="T37" fmla="*/ 59 h 59"/>
                      <a:gd name="T38" fmla="*/ 70 w 71"/>
                      <a:gd name="T39" fmla="*/ 59 h 59"/>
                      <a:gd name="T40" fmla="*/ 70 w 71"/>
                      <a:gd name="T41" fmla="*/ 58 h 59"/>
                      <a:gd name="T42" fmla="*/ 71 w 71"/>
                      <a:gd name="T43" fmla="*/ 58 h 59"/>
                      <a:gd name="T44" fmla="*/ 60 w 71"/>
                      <a:gd name="T45" fmla="*/ 46 h 59"/>
                      <a:gd name="T46" fmla="*/ 44 w 71"/>
                      <a:gd name="T47" fmla="*/ 35 h 59"/>
                      <a:gd name="T48" fmla="*/ 38 w 71"/>
                      <a:gd name="T49" fmla="*/ 29 h 59"/>
                      <a:gd name="T50" fmla="*/ 36 w 71"/>
                      <a:gd name="T51" fmla="*/ 27 h 59"/>
                      <a:gd name="T52" fmla="*/ 26 w 71"/>
                      <a:gd name="T53" fmla="*/ 9 h 59"/>
                      <a:gd name="T54" fmla="*/ 22 w 71"/>
                      <a:gd name="T55" fmla="*/ 0 h 59"/>
                      <a:gd name="T56" fmla="*/ 22 w 71"/>
                      <a:gd name="T57" fmla="*/ 0 h 59"/>
                      <a:gd name="T58" fmla="*/ 21 w 71"/>
                      <a:gd name="T59" fmla="*/ 1 h 59"/>
                      <a:gd name="T60" fmla="*/ 19 w 71"/>
                      <a:gd name="T61" fmla="*/ 3 h 59"/>
                      <a:gd name="T62" fmla="*/ 18 w 71"/>
                      <a:gd name="T63" fmla="*/ 4 h 59"/>
                      <a:gd name="T64" fmla="*/ 17 w 71"/>
                      <a:gd name="T65" fmla="*/ 5 h 59"/>
                      <a:gd name="T66" fmla="*/ 16 w 71"/>
                      <a:gd name="T67" fmla="*/ 5 h 59"/>
                      <a:gd name="T68" fmla="*/ 14 w 71"/>
                      <a:gd name="T69" fmla="*/ 7 h 59"/>
                      <a:gd name="T70" fmla="*/ 13 w 71"/>
                      <a:gd name="T71" fmla="*/ 8 h 59"/>
                      <a:gd name="T72" fmla="*/ 10 w 71"/>
                      <a:gd name="T73" fmla="*/ 10 h 59"/>
                      <a:gd name="T74" fmla="*/ 7 w 71"/>
                      <a:gd name="T75" fmla="*/ 12 h 59"/>
                      <a:gd name="T76" fmla="*/ 2 w 71"/>
                      <a:gd name="T77" fmla="*/ 25 h 59"/>
                      <a:gd name="T78" fmla="*/ 2 w 71"/>
                      <a:gd name="T79" fmla="*/ 36 h 59"/>
                      <a:gd name="T80" fmla="*/ 2 w 71"/>
                      <a:gd name="T81" fmla="*/ 36 h 59"/>
                      <a:gd name="T82" fmla="*/ 2 w 71"/>
                      <a:gd name="T83" fmla="*/ 37 h 59"/>
                      <a:gd name="T84" fmla="*/ 2 w 71"/>
                      <a:gd name="T85" fmla="*/ 37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71" h="59">
                        <a:moveTo>
                          <a:pt x="2" y="37"/>
                        </a:moveTo>
                        <a:cubicBezTo>
                          <a:pt x="3" y="37"/>
                          <a:pt x="4" y="37"/>
                          <a:pt x="5" y="37"/>
                        </a:cubicBezTo>
                        <a:cubicBezTo>
                          <a:pt x="8" y="37"/>
                          <a:pt x="10" y="37"/>
                          <a:pt x="10" y="38"/>
                        </a:cubicBezTo>
                        <a:cubicBezTo>
                          <a:pt x="11" y="37"/>
                          <a:pt x="11" y="36"/>
                          <a:pt x="11" y="35"/>
                        </a:cubicBezTo>
                        <a:cubicBezTo>
                          <a:pt x="12" y="32"/>
                          <a:pt x="14" y="31"/>
                          <a:pt x="16" y="31"/>
                        </a:cubicBezTo>
                        <a:cubicBezTo>
                          <a:pt x="17" y="31"/>
                          <a:pt x="18" y="32"/>
                          <a:pt x="20" y="33"/>
                        </a:cubicBezTo>
                        <a:cubicBezTo>
                          <a:pt x="20" y="34"/>
                          <a:pt x="21" y="34"/>
                          <a:pt x="21" y="34"/>
                        </a:cubicBezTo>
                        <a:cubicBezTo>
                          <a:pt x="22" y="36"/>
                          <a:pt x="23" y="36"/>
                          <a:pt x="24" y="36"/>
                        </a:cubicBezTo>
                        <a:cubicBezTo>
                          <a:pt x="28" y="34"/>
                          <a:pt x="30" y="35"/>
                          <a:pt x="30" y="35"/>
                        </a:cubicBezTo>
                        <a:cubicBezTo>
                          <a:pt x="31" y="35"/>
                          <a:pt x="31" y="35"/>
                          <a:pt x="31" y="36"/>
                        </a:cubicBezTo>
                        <a:cubicBezTo>
                          <a:pt x="31" y="36"/>
                          <a:pt x="31" y="36"/>
                          <a:pt x="33" y="36"/>
                        </a:cubicBezTo>
                        <a:cubicBezTo>
                          <a:pt x="34" y="36"/>
                          <a:pt x="35" y="36"/>
                          <a:pt x="36" y="36"/>
                        </a:cubicBezTo>
                        <a:cubicBezTo>
                          <a:pt x="39" y="35"/>
                          <a:pt x="41" y="35"/>
                          <a:pt x="42" y="35"/>
                        </a:cubicBezTo>
                        <a:cubicBezTo>
                          <a:pt x="43" y="36"/>
                          <a:pt x="45" y="36"/>
                          <a:pt x="67" y="59"/>
                        </a:cubicBezTo>
                        <a:cubicBezTo>
                          <a:pt x="67" y="59"/>
                          <a:pt x="67" y="59"/>
                          <a:pt x="67" y="59"/>
                        </a:cubicBezTo>
                        <a:cubicBezTo>
                          <a:pt x="67" y="59"/>
                          <a:pt x="67" y="59"/>
                          <a:pt x="68" y="59"/>
                        </a:cubicBezTo>
                        <a:cubicBezTo>
                          <a:pt x="68" y="59"/>
                          <a:pt x="68" y="59"/>
                          <a:pt x="68" y="59"/>
                        </a:cubicBezTo>
                        <a:cubicBezTo>
                          <a:pt x="69" y="59"/>
                          <a:pt x="69" y="59"/>
                          <a:pt x="69" y="59"/>
                        </a:cubicBezTo>
                        <a:cubicBezTo>
                          <a:pt x="69" y="59"/>
                          <a:pt x="69" y="59"/>
                          <a:pt x="70" y="59"/>
                        </a:cubicBezTo>
                        <a:cubicBezTo>
                          <a:pt x="70" y="59"/>
                          <a:pt x="70" y="59"/>
                          <a:pt x="70" y="59"/>
                        </a:cubicBezTo>
                        <a:cubicBezTo>
                          <a:pt x="70" y="58"/>
                          <a:pt x="70" y="58"/>
                          <a:pt x="70" y="58"/>
                        </a:cubicBezTo>
                        <a:cubicBezTo>
                          <a:pt x="70" y="58"/>
                          <a:pt x="70" y="58"/>
                          <a:pt x="71" y="58"/>
                        </a:cubicBezTo>
                        <a:cubicBezTo>
                          <a:pt x="67" y="55"/>
                          <a:pt x="64" y="51"/>
                          <a:pt x="60" y="46"/>
                        </a:cubicBezTo>
                        <a:cubicBezTo>
                          <a:pt x="54" y="38"/>
                          <a:pt x="47" y="35"/>
                          <a:pt x="44" y="35"/>
                        </a:cubicBezTo>
                        <a:cubicBezTo>
                          <a:pt x="40" y="35"/>
                          <a:pt x="39" y="32"/>
                          <a:pt x="38" y="29"/>
                        </a:cubicBezTo>
                        <a:cubicBezTo>
                          <a:pt x="37" y="29"/>
                          <a:pt x="37" y="28"/>
                          <a:pt x="36" y="27"/>
                        </a:cubicBezTo>
                        <a:cubicBezTo>
                          <a:pt x="32" y="27"/>
                          <a:pt x="27" y="15"/>
                          <a:pt x="26" y="9"/>
                        </a:cubicBezTo>
                        <a:cubicBezTo>
                          <a:pt x="26" y="7"/>
                          <a:pt x="25" y="3"/>
                          <a:pt x="2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0" y="2"/>
                          <a:pt x="20" y="2"/>
                          <a:pt x="19" y="3"/>
                        </a:cubicBezTo>
                        <a:cubicBezTo>
                          <a:pt x="19" y="3"/>
                          <a:pt x="19" y="3"/>
                          <a:pt x="18" y="4"/>
                        </a:cubicBezTo>
                        <a:cubicBezTo>
                          <a:pt x="18" y="4"/>
                          <a:pt x="17" y="5"/>
                          <a:pt x="17" y="5"/>
                        </a:cubicBezTo>
                        <a:cubicBezTo>
                          <a:pt x="17" y="5"/>
                          <a:pt x="16" y="5"/>
                          <a:pt x="16" y="5"/>
                        </a:cubicBezTo>
                        <a:cubicBezTo>
                          <a:pt x="16" y="6"/>
                          <a:pt x="15" y="6"/>
                          <a:pt x="14" y="7"/>
                        </a:cubicBezTo>
                        <a:cubicBezTo>
                          <a:pt x="14" y="7"/>
                          <a:pt x="13" y="7"/>
                          <a:pt x="13" y="8"/>
                        </a:cubicBezTo>
                        <a:cubicBezTo>
                          <a:pt x="12" y="9"/>
                          <a:pt x="11" y="9"/>
                          <a:pt x="10" y="10"/>
                        </a:cubicBezTo>
                        <a:cubicBezTo>
                          <a:pt x="7" y="11"/>
                          <a:pt x="7" y="12"/>
                          <a:pt x="7" y="12"/>
                        </a:cubicBezTo>
                        <a:cubicBezTo>
                          <a:pt x="8" y="16"/>
                          <a:pt x="6" y="20"/>
                          <a:pt x="2" y="25"/>
                        </a:cubicBezTo>
                        <a:cubicBezTo>
                          <a:pt x="0" y="28"/>
                          <a:pt x="1" y="32"/>
                          <a:pt x="2" y="36"/>
                        </a:cubicBezTo>
                        <a:cubicBezTo>
                          <a:pt x="2" y="36"/>
                          <a:pt x="2" y="36"/>
                          <a:pt x="2" y="36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4" name="Freeform 1650"/>
                  <p:cNvSpPr>
                    <a:spLocks/>
                  </p:cNvSpPr>
                  <p:nvPr/>
                </p:nvSpPr>
                <p:spPr bwMode="auto">
                  <a:xfrm>
                    <a:off x="2072" y="278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5" name="Freeform 1651"/>
                  <p:cNvSpPr>
                    <a:spLocks/>
                  </p:cNvSpPr>
                  <p:nvPr/>
                </p:nvSpPr>
                <p:spPr bwMode="auto">
                  <a:xfrm>
                    <a:off x="2070" y="278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6" name="Freeform 1652"/>
                  <p:cNvSpPr>
                    <a:spLocks/>
                  </p:cNvSpPr>
                  <p:nvPr/>
                </p:nvSpPr>
                <p:spPr bwMode="auto">
                  <a:xfrm>
                    <a:off x="2075" y="277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7" name="Freeform 1653"/>
                  <p:cNvSpPr>
                    <a:spLocks/>
                  </p:cNvSpPr>
                  <p:nvPr/>
                </p:nvSpPr>
                <p:spPr bwMode="auto">
                  <a:xfrm>
                    <a:off x="2055" y="2803"/>
                    <a:ext cx="2" cy="10"/>
                  </a:xfrm>
                  <a:custGeom>
                    <a:avLst/>
                    <a:gdLst>
                      <a:gd name="T0" fmla="*/ 2 w 2"/>
                      <a:gd name="T1" fmla="*/ 0 h 11"/>
                      <a:gd name="T2" fmla="*/ 2 w 2"/>
                      <a:gd name="T3" fmla="*/ 11 h 11"/>
                      <a:gd name="T4" fmla="*/ 2 w 2"/>
                      <a:gd name="T5" fmla="*/ 11 h 11"/>
                      <a:gd name="T6" fmla="*/ 2 w 2"/>
                      <a:gd name="T7" fmla="*/ 11 h 11"/>
                      <a:gd name="T8" fmla="*/ 2 w 2"/>
                      <a:gd name="T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1">
                        <a:moveTo>
                          <a:pt x="2" y="0"/>
                        </a:moveTo>
                        <a:cubicBezTo>
                          <a:pt x="0" y="3"/>
                          <a:pt x="1" y="7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7"/>
                          <a:pt x="0" y="3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8" name="Freeform 1654"/>
                  <p:cNvSpPr>
                    <a:spLocks/>
                  </p:cNvSpPr>
                  <p:nvPr/>
                </p:nvSpPr>
                <p:spPr bwMode="auto">
                  <a:xfrm>
                    <a:off x="2121" y="283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9" name="Freeform 1655"/>
                  <p:cNvSpPr>
                    <a:spLocks/>
                  </p:cNvSpPr>
                  <p:nvPr/>
                </p:nvSpPr>
                <p:spPr bwMode="auto">
                  <a:xfrm>
                    <a:off x="2122" y="283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0" name="Freeform 1656"/>
                  <p:cNvSpPr>
                    <a:spLocks/>
                  </p:cNvSpPr>
                  <p:nvPr/>
                </p:nvSpPr>
                <p:spPr bwMode="auto">
                  <a:xfrm>
                    <a:off x="2119" y="283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1" name="Freeform 1657"/>
                  <p:cNvSpPr>
                    <a:spLocks/>
                  </p:cNvSpPr>
                  <p:nvPr/>
                </p:nvSpPr>
                <p:spPr bwMode="auto">
                  <a:xfrm>
                    <a:off x="2120" y="283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2" name="Freeform 1658"/>
                  <p:cNvSpPr>
                    <a:spLocks/>
                  </p:cNvSpPr>
                  <p:nvPr/>
                </p:nvSpPr>
                <p:spPr bwMode="auto">
                  <a:xfrm>
                    <a:off x="2018" y="2812"/>
                    <a:ext cx="156" cy="122"/>
                  </a:xfrm>
                  <a:custGeom>
                    <a:avLst/>
                    <a:gdLst>
                      <a:gd name="T0" fmla="*/ 41 w 163"/>
                      <a:gd name="T1" fmla="*/ 8 h 127"/>
                      <a:gd name="T2" fmla="*/ 40 w 163"/>
                      <a:gd name="T3" fmla="*/ 11 h 127"/>
                      <a:gd name="T4" fmla="*/ 38 w 163"/>
                      <a:gd name="T5" fmla="*/ 14 h 127"/>
                      <a:gd name="T6" fmla="*/ 30 w 163"/>
                      <a:gd name="T7" fmla="*/ 25 h 127"/>
                      <a:gd name="T8" fmla="*/ 25 w 163"/>
                      <a:gd name="T9" fmla="*/ 33 h 127"/>
                      <a:gd name="T10" fmla="*/ 21 w 163"/>
                      <a:gd name="T11" fmla="*/ 44 h 127"/>
                      <a:gd name="T12" fmla="*/ 17 w 163"/>
                      <a:gd name="T13" fmla="*/ 47 h 127"/>
                      <a:gd name="T14" fmla="*/ 13 w 163"/>
                      <a:gd name="T15" fmla="*/ 58 h 127"/>
                      <a:gd name="T16" fmla="*/ 7 w 163"/>
                      <a:gd name="T17" fmla="*/ 72 h 127"/>
                      <a:gd name="T18" fmla="*/ 3 w 163"/>
                      <a:gd name="T19" fmla="*/ 73 h 127"/>
                      <a:gd name="T20" fmla="*/ 0 w 163"/>
                      <a:gd name="T21" fmla="*/ 78 h 127"/>
                      <a:gd name="T22" fmla="*/ 11 w 163"/>
                      <a:gd name="T23" fmla="*/ 84 h 127"/>
                      <a:gd name="T24" fmla="*/ 21 w 163"/>
                      <a:gd name="T25" fmla="*/ 96 h 127"/>
                      <a:gd name="T26" fmla="*/ 32 w 163"/>
                      <a:gd name="T27" fmla="*/ 104 h 127"/>
                      <a:gd name="T28" fmla="*/ 32 w 163"/>
                      <a:gd name="T29" fmla="*/ 111 h 127"/>
                      <a:gd name="T30" fmla="*/ 31 w 163"/>
                      <a:gd name="T31" fmla="*/ 114 h 127"/>
                      <a:gd name="T32" fmla="*/ 33 w 163"/>
                      <a:gd name="T33" fmla="*/ 114 h 127"/>
                      <a:gd name="T34" fmla="*/ 34 w 163"/>
                      <a:gd name="T35" fmla="*/ 115 h 127"/>
                      <a:gd name="T36" fmla="*/ 46 w 163"/>
                      <a:gd name="T37" fmla="*/ 117 h 127"/>
                      <a:gd name="T38" fmla="*/ 71 w 163"/>
                      <a:gd name="T39" fmla="*/ 127 h 127"/>
                      <a:gd name="T40" fmla="*/ 77 w 163"/>
                      <a:gd name="T41" fmla="*/ 121 h 127"/>
                      <a:gd name="T42" fmla="*/ 89 w 163"/>
                      <a:gd name="T43" fmla="*/ 120 h 127"/>
                      <a:gd name="T44" fmla="*/ 98 w 163"/>
                      <a:gd name="T45" fmla="*/ 120 h 127"/>
                      <a:gd name="T46" fmla="*/ 98 w 163"/>
                      <a:gd name="T47" fmla="*/ 119 h 127"/>
                      <a:gd name="T48" fmla="*/ 103 w 163"/>
                      <a:gd name="T49" fmla="*/ 118 h 127"/>
                      <a:gd name="T50" fmla="*/ 106 w 163"/>
                      <a:gd name="T51" fmla="*/ 118 h 127"/>
                      <a:gd name="T52" fmla="*/ 108 w 163"/>
                      <a:gd name="T53" fmla="*/ 118 h 127"/>
                      <a:gd name="T54" fmla="*/ 123 w 163"/>
                      <a:gd name="T55" fmla="*/ 110 h 127"/>
                      <a:gd name="T56" fmla="*/ 134 w 163"/>
                      <a:gd name="T57" fmla="*/ 109 h 127"/>
                      <a:gd name="T58" fmla="*/ 161 w 163"/>
                      <a:gd name="T59" fmla="*/ 79 h 127"/>
                      <a:gd name="T60" fmla="*/ 122 w 163"/>
                      <a:gd name="T61" fmla="*/ 68 h 127"/>
                      <a:gd name="T62" fmla="*/ 115 w 163"/>
                      <a:gd name="T63" fmla="*/ 61 h 127"/>
                      <a:gd name="T64" fmla="*/ 106 w 163"/>
                      <a:gd name="T65" fmla="*/ 49 h 127"/>
                      <a:gd name="T66" fmla="*/ 107 w 163"/>
                      <a:gd name="T67" fmla="*/ 47 h 127"/>
                      <a:gd name="T68" fmla="*/ 107 w 163"/>
                      <a:gd name="T69" fmla="*/ 46 h 127"/>
                      <a:gd name="T70" fmla="*/ 108 w 163"/>
                      <a:gd name="T71" fmla="*/ 45 h 127"/>
                      <a:gd name="T72" fmla="*/ 107 w 163"/>
                      <a:gd name="T73" fmla="*/ 45 h 127"/>
                      <a:gd name="T74" fmla="*/ 106 w 163"/>
                      <a:gd name="T75" fmla="*/ 44 h 127"/>
                      <a:gd name="T76" fmla="*/ 101 w 163"/>
                      <a:gd name="T77" fmla="*/ 46 h 127"/>
                      <a:gd name="T78" fmla="*/ 97 w 163"/>
                      <a:gd name="T79" fmla="*/ 32 h 127"/>
                      <a:gd name="T80" fmla="*/ 99 w 163"/>
                      <a:gd name="T81" fmla="*/ 31 h 127"/>
                      <a:gd name="T82" fmla="*/ 100 w 163"/>
                      <a:gd name="T83" fmla="*/ 29 h 127"/>
                      <a:gd name="T84" fmla="*/ 102 w 163"/>
                      <a:gd name="T85" fmla="*/ 27 h 127"/>
                      <a:gd name="T86" fmla="*/ 91 w 163"/>
                      <a:gd name="T87" fmla="*/ 15 h 127"/>
                      <a:gd name="T88" fmla="*/ 88 w 163"/>
                      <a:gd name="T89" fmla="*/ 12 h 127"/>
                      <a:gd name="T90" fmla="*/ 85 w 163"/>
                      <a:gd name="T91" fmla="*/ 9 h 127"/>
                      <a:gd name="T92" fmla="*/ 83 w 163"/>
                      <a:gd name="T93" fmla="*/ 7 h 127"/>
                      <a:gd name="T94" fmla="*/ 80 w 163"/>
                      <a:gd name="T95" fmla="*/ 4 h 127"/>
                      <a:gd name="T96" fmla="*/ 76 w 163"/>
                      <a:gd name="T97" fmla="*/ 5 h 127"/>
                      <a:gd name="T98" fmla="*/ 69 w 163"/>
                      <a:gd name="T99" fmla="*/ 4 h 127"/>
                      <a:gd name="T100" fmla="*/ 65 w 163"/>
                      <a:gd name="T101" fmla="*/ 4 h 127"/>
                      <a:gd name="T102" fmla="*/ 57 w 163"/>
                      <a:gd name="T103" fmla="*/ 2 h 127"/>
                      <a:gd name="T104" fmla="*/ 55 w 163"/>
                      <a:gd name="T105" fmla="*/ 0 h 127"/>
                      <a:gd name="T106" fmla="*/ 54 w 163"/>
                      <a:gd name="T107" fmla="*/ 3 h 127"/>
                      <a:gd name="T108" fmla="*/ 47 w 163"/>
                      <a:gd name="T109" fmla="*/ 6 h 127"/>
                      <a:gd name="T110" fmla="*/ 41 w 163"/>
                      <a:gd name="T111" fmla="*/ 6 h 127"/>
                      <a:gd name="T112" fmla="*/ 41 w 163"/>
                      <a:gd name="T113" fmla="*/ 6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3" h="127">
                        <a:moveTo>
                          <a:pt x="41" y="8"/>
                        </a:move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1" y="9"/>
                          <a:pt x="40" y="9"/>
                          <a:pt x="40" y="10"/>
                        </a:cubicBezTo>
                        <a:cubicBezTo>
                          <a:pt x="40" y="10"/>
                          <a:pt x="40" y="11"/>
                          <a:pt x="40" y="11"/>
                        </a:cubicBezTo>
                        <a:cubicBezTo>
                          <a:pt x="40" y="11"/>
                          <a:pt x="40" y="12"/>
                          <a:pt x="39" y="12"/>
                        </a:cubicBezTo>
                        <a:cubicBezTo>
                          <a:pt x="39" y="13"/>
                          <a:pt x="39" y="13"/>
                          <a:pt x="38" y="14"/>
                        </a:cubicBezTo>
                        <a:cubicBezTo>
                          <a:pt x="38" y="15"/>
                          <a:pt x="37" y="17"/>
                          <a:pt x="37" y="17"/>
                        </a:cubicBezTo>
                        <a:cubicBezTo>
                          <a:pt x="37" y="21"/>
                          <a:pt x="33" y="25"/>
                          <a:pt x="30" y="25"/>
                        </a:cubicBezTo>
                        <a:cubicBezTo>
                          <a:pt x="30" y="25"/>
                          <a:pt x="29" y="27"/>
                          <a:pt x="28" y="28"/>
                        </a:cubicBezTo>
                        <a:cubicBezTo>
                          <a:pt x="27" y="30"/>
                          <a:pt x="26" y="31"/>
                          <a:pt x="25" y="33"/>
                        </a:cubicBezTo>
                        <a:cubicBezTo>
                          <a:pt x="24" y="34"/>
                          <a:pt x="24" y="35"/>
                          <a:pt x="23" y="37"/>
                        </a:cubicBezTo>
                        <a:cubicBezTo>
                          <a:pt x="23" y="40"/>
                          <a:pt x="23" y="42"/>
                          <a:pt x="21" y="44"/>
                        </a:cubicBezTo>
                        <a:cubicBezTo>
                          <a:pt x="20" y="45"/>
                          <a:pt x="19" y="45"/>
                          <a:pt x="18" y="46"/>
                        </a:cubicBezTo>
                        <a:cubicBezTo>
                          <a:pt x="17" y="46"/>
                          <a:pt x="17" y="46"/>
                          <a:pt x="17" y="47"/>
                        </a:cubicBezTo>
                        <a:cubicBezTo>
                          <a:pt x="18" y="49"/>
                          <a:pt x="17" y="51"/>
                          <a:pt x="15" y="53"/>
                        </a:cubicBezTo>
                        <a:cubicBezTo>
                          <a:pt x="14" y="55"/>
                          <a:pt x="13" y="56"/>
                          <a:pt x="13" y="58"/>
                        </a:cubicBezTo>
                        <a:cubicBezTo>
                          <a:pt x="13" y="58"/>
                          <a:pt x="13" y="70"/>
                          <a:pt x="11" y="72"/>
                        </a:cubicBezTo>
                        <a:cubicBezTo>
                          <a:pt x="10" y="73"/>
                          <a:pt x="9" y="73"/>
                          <a:pt x="7" y="72"/>
                        </a:cubicBezTo>
                        <a:cubicBezTo>
                          <a:pt x="7" y="72"/>
                          <a:pt x="6" y="72"/>
                          <a:pt x="5" y="72"/>
                        </a:cubicBezTo>
                        <a:cubicBezTo>
                          <a:pt x="3" y="72"/>
                          <a:pt x="3" y="73"/>
                          <a:pt x="3" y="73"/>
                        </a:cubicBezTo>
                        <a:cubicBezTo>
                          <a:pt x="3" y="75"/>
                          <a:pt x="2" y="76"/>
                          <a:pt x="1" y="77"/>
                        </a:cubicBezTo>
                        <a:cubicBezTo>
                          <a:pt x="1" y="77"/>
                          <a:pt x="0" y="78"/>
                          <a:pt x="0" y="78"/>
                        </a:cubicBezTo>
                        <a:cubicBezTo>
                          <a:pt x="1" y="78"/>
                          <a:pt x="3" y="79"/>
                          <a:pt x="4" y="79"/>
                        </a:cubicBezTo>
                        <a:cubicBezTo>
                          <a:pt x="7" y="80"/>
                          <a:pt x="10" y="81"/>
                          <a:pt x="11" y="84"/>
                        </a:cubicBezTo>
                        <a:cubicBezTo>
                          <a:pt x="12" y="85"/>
                          <a:pt x="13" y="86"/>
                          <a:pt x="14" y="88"/>
                        </a:cubicBezTo>
                        <a:cubicBezTo>
                          <a:pt x="17" y="90"/>
                          <a:pt x="19" y="93"/>
                          <a:pt x="21" y="96"/>
                        </a:cubicBezTo>
                        <a:cubicBezTo>
                          <a:pt x="23" y="101"/>
                          <a:pt x="27" y="103"/>
                          <a:pt x="29" y="103"/>
                        </a:cubicBezTo>
                        <a:cubicBezTo>
                          <a:pt x="30" y="103"/>
                          <a:pt x="31" y="104"/>
                          <a:pt x="32" y="104"/>
                        </a:cubicBezTo>
                        <a:cubicBezTo>
                          <a:pt x="32" y="105"/>
                          <a:pt x="32" y="106"/>
                          <a:pt x="32" y="107"/>
                        </a:cubicBezTo>
                        <a:cubicBezTo>
                          <a:pt x="32" y="108"/>
                          <a:pt x="32" y="109"/>
                          <a:pt x="32" y="111"/>
                        </a:cubicBezTo>
                        <a:cubicBezTo>
                          <a:pt x="32" y="112"/>
                          <a:pt x="32" y="112"/>
                          <a:pt x="32" y="113"/>
                        </a:cubicBezTo>
                        <a:cubicBezTo>
                          <a:pt x="31" y="113"/>
                          <a:pt x="31" y="114"/>
                          <a:pt x="31" y="114"/>
                        </a:cubicBezTo>
                        <a:cubicBezTo>
                          <a:pt x="32" y="114"/>
                          <a:pt x="32" y="114"/>
                          <a:pt x="32" y="114"/>
                        </a:cubicBezTo>
                        <a:cubicBezTo>
                          <a:pt x="33" y="114"/>
                          <a:pt x="33" y="114"/>
                          <a:pt x="33" y="114"/>
                        </a:cubicBezTo>
                        <a:cubicBezTo>
                          <a:pt x="33" y="114"/>
                          <a:pt x="33" y="115"/>
                          <a:pt x="33" y="115"/>
                        </a:cubicBezTo>
                        <a:cubicBezTo>
                          <a:pt x="34" y="115"/>
                          <a:pt x="34" y="115"/>
                          <a:pt x="34" y="115"/>
                        </a:cubicBezTo>
                        <a:cubicBezTo>
                          <a:pt x="34" y="115"/>
                          <a:pt x="36" y="115"/>
                          <a:pt x="37" y="115"/>
                        </a:cubicBezTo>
                        <a:cubicBezTo>
                          <a:pt x="40" y="115"/>
                          <a:pt x="44" y="116"/>
                          <a:pt x="46" y="117"/>
                        </a:cubicBezTo>
                        <a:cubicBezTo>
                          <a:pt x="48" y="120"/>
                          <a:pt x="56" y="124"/>
                          <a:pt x="57" y="124"/>
                        </a:cubicBezTo>
                        <a:cubicBezTo>
                          <a:pt x="59" y="124"/>
                          <a:pt x="68" y="125"/>
                          <a:pt x="71" y="127"/>
                        </a:cubicBezTo>
                        <a:cubicBezTo>
                          <a:pt x="71" y="126"/>
                          <a:pt x="72" y="126"/>
                          <a:pt x="72" y="125"/>
                        </a:cubicBezTo>
                        <a:cubicBezTo>
                          <a:pt x="73" y="124"/>
                          <a:pt x="75" y="122"/>
                          <a:pt x="77" y="121"/>
                        </a:cubicBezTo>
                        <a:cubicBezTo>
                          <a:pt x="80" y="119"/>
                          <a:pt x="83" y="118"/>
                          <a:pt x="86" y="118"/>
                        </a:cubicBezTo>
                        <a:cubicBezTo>
                          <a:pt x="88" y="118"/>
                          <a:pt x="89" y="119"/>
                          <a:pt x="89" y="120"/>
                        </a:cubicBezTo>
                        <a:cubicBezTo>
                          <a:pt x="90" y="121"/>
                          <a:pt x="91" y="122"/>
                          <a:pt x="92" y="121"/>
                        </a:cubicBezTo>
                        <a:cubicBezTo>
                          <a:pt x="93" y="121"/>
                          <a:pt x="96" y="120"/>
                          <a:pt x="98" y="120"/>
                        </a:cubicBezTo>
                        <a:cubicBezTo>
                          <a:pt x="98" y="120"/>
                          <a:pt x="98" y="120"/>
                          <a:pt x="98" y="120"/>
                        </a:cubicBezTo>
                        <a:cubicBezTo>
                          <a:pt x="98" y="119"/>
                          <a:pt x="98" y="119"/>
                          <a:pt x="98" y="119"/>
                        </a:cubicBezTo>
                        <a:cubicBezTo>
                          <a:pt x="98" y="119"/>
                          <a:pt x="98" y="119"/>
                          <a:pt x="98" y="119"/>
                        </a:cubicBezTo>
                        <a:cubicBezTo>
                          <a:pt x="103" y="118"/>
                          <a:pt x="103" y="118"/>
                          <a:pt x="103" y="118"/>
                        </a:cubicBezTo>
                        <a:cubicBezTo>
                          <a:pt x="103" y="118"/>
                          <a:pt x="103" y="118"/>
                          <a:pt x="103" y="118"/>
                        </a:cubicBezTo>
                        <a:cubicBezTo>
                          <a:pt x="104" y="118"/>
                          <a:pt x="105" y="118"/>
                          <a:pt x="106" y="118"/>
                        </a:cubicBezTo>
                        <a:cubicBezTo>
                          <a:pt x="106" y="118"/>
                          <a:pt x="107" y="118"/>
                          <a:pt x="108" y="118"/>
                        </a:cubicBezTo>
                        <a:cubicBezTo>
                          <a:pt x="108" y="118"/>
                          <a:pt x="108" y="118"/>
                          <a:pt x="108" y="118"/>
                        </a:cubicBezTo>
                        <a:cubicBezTo>
                          <a:pt x="108" y="118"/>
                          <a:pt x="109" y="117"/>
                          <a:pt x="110" y="116"/>
                        </a:cubicBezTo>
                        <a:cubicBezTo>
                          <a:pt x="113" y="114"/>
                          <a:pt x="117" y="110"/>
                          <a:pt x="123" y="110"/>
                        </a:cubicBezTo>
                        <a:cubicBezTo>
                          <a:pt x="124" y="110"/>
                          <a:pt x="126" y="110"/>
                          <a:pt x="127" y="110"/>
                        </a:cubicBezTo>
                        <a:cubicBezTo>
                          <a:pt x="130" y="110"/>
                          <a:pt x="132" y="111"/>
                          <a:pt x="134" y="109"/>
                        </a:cubicBezTo>
                        <a:cubicBezTo>
                          <a:pt x="136" y="106"/>
                          <a:pt x="157" y="85"/>
                          <a:pt x="163" y="79"/>
                        </a:cubicBezTo>
                        <a:cubicBezTo>
                          <a:pt x="162" y="79"/>
                          <a:pt x="162" y="79"/>
                          <a:pt x="161" y="79"/>
                        </a:cubicBezTo>
                        <a:cubicBezTo>
                          <a:pt x="159" y="79"/>
                          <a:pt x="154" y="79"/>
                          <a:pt x="145" y="76"/>
                        </a:cubicBezTo>
                        <a:cubicBezTo>
                          <a:pt x="137" y="73"/>
                          <a:pt x="125" y="68"/>
                          <a:pt x="122" y="68"/>
                        </a:cubicBezTo>
                        <a:cubicBezTo>
                          <a:pt x="121" y="67"/>
                          <a:pt x="119" y="66"/>
                          <a:pt x="117" y="64"/>
                        </a:cubicBezTo>
                        <a:cubicBezTo>
                          <a:pt x="116" y="63"/>
                          <a:pt x="115" y="61"/>
                          <a:pt x="115" y="61"/>
                        </a:cubicBezTo>
                        <a:cubicBezTo>
                          <a:pt x="111" y="59"/>
                          <a:pt x="107" y="51"/>
                          <a:pt x="107" y="50"/>
                        </a:cubicBezTo>
                        <a:cubicBezTo>
                          <a:pt x="106" y="49"/>
                          <a:pt x="106" y="49"/>
                          <a:pt x="106" y="49"/>
                        </a:cubicBezTo>
                        <a:cubicBezTo>
                          <a:pt x="106" y="49"/>
                          <a:pt x="106" y="49"/>
                          <a:pt x="106" y="49"/>
                        </a:cubicBezTo>
                        <a:cubicBezTo>
                          <a:pt x="106" y="48"/>
                          <a:pt x="106" y="48"/>
                          <a:pt x="107" y="47"/>
                        </a:cubicBezTo>
                        <a:cubicBezTo>
                          <a:pt x="107" y="47"/>
                          <a:pt x="107" y="47"/>
                          <a:pt x="107" y="47"/>
                        </a:cubicBezTo>
                        <a:cubicBezTo>
                          <a:pt x="107" y="47"/>
                          <a:pt x="107" y="46"/>
                          <a:pt x="107" y="46"/>
                        </a:cubicBezTo>
                        <a:cubicBezTo>
                          <a:pt x="107" y="46"/>
                          <a:pt x="107" y="45"/>
                          <a:pt x="107" y="45"/>
                        </a:cubicBezTo>
                        <a:cubicBezTo>
                          <a:pt x="107" y="45"/>
                          <a:pt x="107" y="45"/>
                          <a:pt x="108" y="45"/>
                        </a:cubicBezTo>
                        <a:cubicBezTo>
                          <a:pt x="107" y="45"/>
                          <a:pt x="107" y="45"/>
                          <a:pt x="107" y="45"/>
                        </a:cubicBezTo>
                        <a:cubicBezTo>
                          <a:pt x="107" y="45"/>
                          <a:pt x="107" y="45"/>
                          <a:pt x="107" y="45"/>
                        </a:cubicBezTo>
                        <a:cubicBezTo>
                          <a:pt x="107" y="45"/>
                          <a:pt x="107" y="44"/>
                          <a:pt x="107" y="44"/>
                        </a:cubicBezTo>
                        <a:cubicBezTo>
                          <a:pt x="106" y="44"/>
                          <a:pt x="106" y="44"/>
                          <a:pt x="106" y="44"/>
                        </a:cubicBezTo>
                        <a:cubicBezTo>
                          <a:pt x="106" y="44"/>
                          <a:pt x="106" y="44"/>
                          <a:pt x="106" y="45"/>
                        </a:cubicBezTo>
                        <a:cubicBezTo>
                          <a:pt x="104" y="46"/>
                          <a:pt x="102" y="46"/>
                          <a:pt x="101" y="46"/>
                        </a:cubicBezTo>
                        <a:cubicBezTo>
                          <a:pt x="98" y="46"/>
                          <a:pt x="97" y="45"/>
                          <a:pt x="97" y="44"/>
                        </a:cubicBezTo>
                        <a:cubicBezTo>
                          <a:pt x="96" y="43"/>
                          <a:pt x="94" y="36"/>
                          <a:pt x="97" y="32"/>
                        </a:cubicBezTo>
                        <a:cubicBezTo>
                          <a:pt x="98" y="32"/>
                          <a:pt x="98" y="31"/>
                          <a:pt x="99" y="31"/>
                        </a:cubicBezTo>
                        <a:cubicBezTo>
                          <a:pt x="99" y="31"/>
                          <a:pt x="99" y="31"/>
                          <a:pt x="99" y="31"/>
                        </a:cubicBezTo>
                        <a:cubicBezTo>
                          <a:pt x="99" y="30"/>
                          <a:pt x="100" y="30"/>
                          <a:pt x="100" y="29"/>
                        </a:cubicBezTo>
                        <a:cubicBezTo>
                          <a:pt x="100" y="29"/>
                          <a:pt x="100" y="29"/>
                          <a:pt x="100" y="29"/>
                        </a:cubicBezTo>
                        <a:cubicBezTo>
                          <a:pt x="101" y="28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2" y="27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98" y="22"/>
                          <a:pt x="95" y="18"/>
                          <a:pt x="91" y="15"/>
                        </a:cubicBezTo>
                        <a:cubicBezTo>
                          <a:pt x="91" y="15"/>
                          <a:pt x="91" y="15"/>
                          <a:pt x="91" y="15"/>
                        </a:cubicBezTo>
                        <a:cubicBezTo>
                          <a:pt x="90" y="14"/>
                          <a:pt x="89" y="13"/>
                          <a:pt x="88" y="12"/>
                        </a:cubicBezTo>
                        <a:cubicBezTo>
                          <a:pt x="88" y="12"/>
                          <a:pt x="88" y="12"/>
                          <a:pt x="88" y="12"/>
                        </a:cubicBezTo>
                        <a:cubicBezTo>
                          <a:pt x="87" y="11"/>
                          <a:pt x="86" y="10"/>
                          <a:pt x="85" y="9"/>
                        </a:cubicBezTo>
                        <a:cubicBezTo>
                          <a:pt x="85" y="9"/>
                          <a:pt x="85" y="9"/>
                          <a:pt x="85" y="9"/>
                        </a:cubicBezTo>
                        <a:cubicBezTo>
                          <a:pt x="84" y="8"/>
                          <a:pt x="84" y="7"/>
                          <a:pt x="83" y="7"/>
                        </a:cubicBezTo>
                        <a:cubicBezTo>
                          <a:pt x="83" y="7"/>
                          <a:pt x="83" y="7"/>
                          <a:pt x="83" y="7"/>
                        </a:cubicBezTo>
                        <a:cubicBezTo>
                          <a:pt x="81" y="5"/>
                          <a:pt x="80" y="5"/>
                          <a:pt x="80" y="4"/>
                        </a:cubicBezTo>
                        <a:cubicBezTo>
                          <a:pt x="80" y="4"/>
                          <a:pt x="80" y="4"/>
                          <a:pt x="79" y="4"/>
                        </a:cubicBezTo>
                        <a:cubicBezTo>
                          <a:pt x="78" y="4"/>
                          <a:pt x="77" y="4"/>
                          <a:pt x="76" y="5"/>
                        </a:cubicBezTo>
                        <a:cubicBezTo>
                          <a:pt x="74" y="5"/>
                          <a:pt x="73" y="5"/>
                          <a:pt x="72" y="5"/>
                        </a:cubicBezTo>
                        <a:cubicBezTo>
                          <a:pt x="70" y="5"/>
                          <a:pt x="69" y="5"/>
                          <a:pt x="69" y="4"/>
                        </a:cubicBezTo>
                        <a:cubicBezTo>
                          <a:pt x="68" y="4"/>
                          <a:pt x="68" y="4"/>
                          <a:pt x="67" y="4"/>
                        </a:cubicBezTo>
                        <a:cubicBezTo>
                          <a:pt x="67" y="4"/>
                          <a:pt x="67" y="4"/>
                          <a:pt x="65" y="4"/>
                        </a:cubicBezTo>
                        <a:cubicBezTo>
                          <a:pt x="64" y="5"/>
                          <a:pt x="63" y="5"/>
                          <a:pt x="62" y="5"/>
                        </a:cubicBezTo>
                        <a:cubicBezTo>
                          <a:pt x="60" y="5"/>
                          <a:pt x="58" y="3"/>
                          <a:pt x="57" y="2"/>
                        </a:cubicBezTo>
                        <a:cubicBezTo>
                          <a:pt x="57" y="2"/>
                          <a:pt x="56" y="2"/>
                          <a:pt x="56" y="1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5" y="0"/>
                          <a:pt x="54" y="1"/>
                          <a:pt x="54" y="2"/>
                        </a:cubicBezTo>
                        <a:cubicBezTo>
                          <a:pt x="54" y="2"/>
                          <a:pt x="54" y="2"/>
                          <a:pt x="54" y="3"/>
                        </a:cubicBezTo>
                        <a:cubicBezTo>
                          <a:pt x="53" y="5"/>
                          <a:pt x="52" y="7"/>
                          <a:pt x="50" y="7"/>
                        </a:cubicBezTo>
                        <a:cubicBezTo>
                          <a:pt x="49" y="7"/>
                          <a:pt x="48" y="7"/>
                          <a:pt x="47" y="6"/>
                        </a:cubicBezTo>
                        <a:cubicBezTo>
                          <a:pt x="47" y="6"/>
                          <a:pt x="47" y="6"/>
                          <a:pt x="44" y="6"/>
                        </a:cubicBezTo>
                        <a:cubicBezTo>
                          <a:pt x="43" y="6"/>
                          <a:pt x="42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7"/>
                          <a:pt x="41" y="7"/>
                          <a:pt x="41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3" name="Freeform 1659"/>
                  <p:cNvSpPr>
                    <a:spLocks/>
                  </p:cNvSpPr>
                  <p:nvPr/>
                </p:nvSpPr>
                <p:spPr bwMode="auto">
                  <a:xfrm>
                    <a:off x="2120" y="285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4" name="Freeform 1660"/>
                  <p:cNvSpPr>
                    <a:spLocks/>
                  </p:cNvSpPr>
                  <p:nvPr/>
                </p:nvSpPr>
                <p:spPr bwMode="auto">
                  <a:xfrm>
                    <a:off x="2119" y="285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5" name="Freeform 1661"/>
                  <p:cNvSpPr>
                    <a:spLocks/>
                  </p:cNvSpPr>
                  <p:nvPr/>
                </p:nvSpPr>
                <p:spPr bwMode="auto">
                  <a:xfrm>
                    <a:off x="2120" y="285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6" name="Freeform 1662"/>
                  <p:cNvSpPr>
                    <a:spLocks/>
                  </p:cNvSpPr>
                  <p:nvPr/>
                </p:nvSpPr>
                <p:spPr bwMode="auto">
                  <a:xfrm>
                    <a:off x="2112" y="292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7" name="Freeform 1663"/>
                  <p:cNvSpPr>
                    <a:spLocks/>
                  </p:cNvSpPr>
                  <p:nvPr/>
                </p:nvSpPr>
                <p:spPr bwMode="auto">
                  <a:xfrm>
                    <a:off x="2056" y="282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8" name="Freeform 1664"/>
                  <p:cNvSpPr>
                    <a:spLocks/>
                  </p:cNvSpPr>
                  <p:nvPr/>
                </p:nvSpPr>
                <p:spPr bwMode="auto">
                  <a:xfrm>
                    <a:off x="2047" y="2920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39" name="Freeform 1665"/>
                  <p:cNvSpPr>
                    <a:spLocks/>
                  </p:cNvSpPr>
                  <p:nvPr/>
                </p:nvSpPr>
                <p:spPr bwMode="auto">
                  <a:xfrm>
                    <a:off x="2048" y="2915"/>
                    <a:ext cx="0" cy="3"/>
                  </a:xfrm>
                  <a:custGeom>
                    <a:avLst/>
                    <a:gdLst>
                      <a:gd name="T0" fmla="*/ 0 h 4"/>
                      <a:gd name="T1" fmla="*/ 4 h 4"/>
                      <a:gd name="T2" fmla="*/ 0 h 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4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4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0" name="Freeform 1666"/>
                  <p:cNvSpPr>
                    <a:spLocks/>
                  </p:cNvSpPr>
                  <p:nvPr/>
                </p:nvSpPr>
                <p:spPr bwMode="auto">
                  <a:xfrm>
                    <a:off x="2055" y="282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1" name="Freeform 1667"/>
                  <p:cNvSpPr>
                    <a:spLocks/>
                  </p:cNvSpPr>
                  <p:nvPr/>
                </p:nvSpPr>
                <p:spPr bwMode="auto">
                  <a:xfrm>
                    <a:off x="2057" y="2818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2" name="Freeform 1668"/>
                  <p:cNvSpPr>
                    <a:spLocks/>
                  </p:cNvSpPr>
                  <p:nvPr/>
                </p:nvSpPr>
                <p:spPr bwMode="auto">
                  <a:xfrm>
                    <a:off x="2115" y="2837"/>
                    <a:ext cx="0" cy="1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3" name="Freeform 1669"/>
                  <p:cNvSpPr>
                    <a:spLocks/>
                  </p:cNvSpPr>
                  <p:nvPr/>
                </p:nvSpPr>
                <p:spPr bwMode="auto">
                  <a:xfrm>
                    <a:off x="2112" y="2840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4" name="Freeform 1670"/>
                  <p:cNvSpPr>
                    <a:spLocks/>
                  </p:cNvSpPr>
                  <p:nvPr/>
                </p:nvSpPr>
                <p:spPr bwMode="auto">
                  <a:xfrm>
                    <a:off x="2120" y="285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5" name="Freeform 1671"/>
                  <p:cNvSpPr>
                    <a:spLocks/>
                  </p:cNvSpPr>
                  <p:nvPr/>
                </p:nvSpPr>
                <p:spPr bwMode="auto">
                  <a:xfrm>
                    <a:off x="2120" y="285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6" name="Freeform 1672"/>
                  <p:cNvSpPr>
                    <a:spLocks/>
                  </p:cNvSpPr>
                  <p:nvPr/>
                </p:nvSpPr>
                <p:spPr bwMode="auto">
                  <a:xfrm>
                    <a:off x="2111" y="2842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7" name="Freeform 1673"/>
                  <p:cNvSpPr>
                    <a:spLocks/>
                  </p:cNvSpPr>
                  <p:nvPr/>
                </p:nvSpPr>
                <p:spPr bwMode="auto">
                  <a:xfrm>
                    <a:off x="2113" y="2838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8" name="Freeform 1674"/>
                  <p:cNvSpPr>
                    <a:spLocks/>
                  </p:cNvSpPr>
                  <p:nvPr/>
                </p:nvSpPr>
                <p:spPr bwMode="auto">
                  <a:xfrm>
                    <a:off x="2097" y="281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9" name="Freeform 1675"/>
                  <p:cNvSpPr>
                    <a:spLocks/>
                  </p:cNvSpPr>
                  <p:nvPr/>
                </p:nvSpPr>
                <p:spPr bwMode="auto">
                  <a:xfrm>
                    <a:off x="2082" y="2816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0" name="Freeform 1676"/>
                  <p:cNvSpPr>
                    <a:spLocks/>
                  </p:cNvSpPr>
                  <p:nvPr/>
                </p:nvSpPr>
                <p:spPr bwMode="auto">
                  <a:xfrm>
                    <a:off x="2099" y="28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1" name="Freeform 1677"/>
                  <p:cNvSpPr>
                    <a:spLocks/>
                  </p:cNvSpPr>
                  <p:nvPr/>
                </p:nvSpPr>
                <p:spPr bwMode="auto">
                  <a:xfrm>
                    <a:off x="2105" y="282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2" name="Freeform 1678"/>
                  <p:cNvSpPr>
                    <a:spLocks/>
                  </p:cNvSpPr>
                  <p:nvPr/>
                </p:nvSpPr>
                <p:spPr bwMode="auto">
                  <a:xfrm>
                    <a:off x="2102" y="282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3" name="Freeform 1679"/>
                  <p:cNvSpPr>
                    <a:spLocks/>
                  </p:cNvSpPr>
                  <p:nvPr/>
                </p:nvSpPr>
                <p:spPr bwMode="auto">
                  <a:xfrm>
                    <a:off x="2057" y="281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4" name="Freeform 1680"/>
                  <p:cNvSpPr>
                    <a:spLocks/>
                  </p:cNvSpPr>
                  <p:nvPr/>
                </p:nvSpPr>
                <p:spPr bwMode="auto">
                  <a:xfrm>
                    <a:off x="2066" y="2815"/>
                    <a:ext cx="3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4 h 4"/>
                      <a:gd name="T4" fmla="*/ 4 w 4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cubicBezTo>
                          <a:pt x="3" y="2"/>
                          <a:pt x="2" y="4"/>
                          <a:pt x="0" y="4"/>
                        </a:cubicBezTo>
                        <a:cubicBezTo>
                          <a:pt x="2" y="4"/>
                          <a:pt x="3" y="2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5" name="Freeform 1681"/>
                  <p:cNvSpPr>
                    <a:spLocks/>
                  </p:cNvSpPr>
                  <p:nvPr/>
                </p:nvSpPr>
                <p:spPr bwMode="auto">
                  <a:xfrm>
                    <a:off x="2041" y="2640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6" name="Freeform 1682"/>
                  <p:cNvSpPr>
                    <a:spLocks/>
                  </p:cNvSpPr>
                  <p:nvPr/>
                </p:nvSpPr>
                <p:spPr bwMode="auto">
                  <a:xfrm>
                    <a:off x="2042" y="263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7" name="Freeform 1683"/>
                  <p:cNvSpPr>
                    <a:spLocks/>
                  </p:cNvSpPr>
                  <p:nvPr/>
                </p:nvSpPr>
                <p:spPr bwMode="auto">
                  <a:xfrm>
                    <a:off x="2042" y="263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8" name="Freeform 1684"/>
                  <p:cNvSpPr>
                    <a:spLocks/>
                  </p:cNvSpPr>
                  <p:nvPr/>
                </p:nvSpPr>
                <p:spPr bwMode="auto">
                  <a:xfrm>
                    <a:off x="2038" y="2645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9" name="Freeform 1685"/>
                  <p:cNvSpPr>
                    <a:spLocks/>
                  </p:cNvSpPr>
                  <p:nvPr/>
                </p:nvSpPr>
                <p:spPr bwMode="auto">
                  <a:xfrm>
                    <a:off x="2039" y="264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0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0" name="Freeform 1686"/>
                  <p:cNvSpPr>
                    <a:spLocks/>
                  </p:cNvSpPr>
                  <p:nvPr/>
                </p:nvSpPr>
                <p:spPr bwMode="auto">
                  <a:xfrm>
                    <a:off x="2040" y="264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1 w 1"/>
                      <a:gd name="T3" fmla="*/ 0 w 1"/>
                      <a:gd name="T4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1" name="Freeform 1687"/>
                  <p:cNvSpPr>
                    <a:spLocks/>
                  </p:cNvSpPr>
                  <p:nvPr/>
                </p:nvSpPr>
                <p:spPr bwMode="auto">
                  <a:xfrm>
                    <a:off x="2047" y="264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2" name="Freeform 1688"/>
                  <p:cNvSpPr>
                    <a:spLocks/>
                  </p:cNvSpPr>
                  <p:nvPr/>
                </p:nvSpPr>
                <p:spPr bwMode="auto">
                  <a:xfrm>
                    <a:off x="2046" y="264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3" name="Freeform 1689"/>
                  <p:cNvSpPr>
                    <a:spLocks/>
                  </p:cNvSpPr>
                  <p:nvPr/>
                </p:nvSpPr>
                <p:spPr bwMode="auto">
                  <a:xfrm>
                    <a:off x="2046" y="264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4" name="Freeform 1690"/>
                  <p:cNvSpPr>
                    <a:spLocks/>
                  </p:cNvSpPr>
                  <p:nvPr/>
                </p:nvSpPr>
                <p:spPr bwMode="auto">
                  <a:xfrm>
                    <a:off x="2043" y="264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5" name="Freeform 1691"/>
                  <p:cNvSpPr>
                    <a:spLocks/>
                  </p:cNvSpPr>
                  <p:nvPr/>
                </p:nvSpPr>
                <p:spPr bwMode="auto">
                  <a:xfrm>
                    <a:off x="2041" y="264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6" name="Freeform 1692"/>
                  <p:cNvSpPr>
                    <a:spLocks/>
                  </p:cNvSpPr>
                  <p:nvPr/>
                </p:nvSpPr>
                <p:spPr bwMode="auto">
                  <a:xfrm>
                    <a:off x="2044" y="264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7" name="Freeform 1693"/>
                  <p:cNvSpPr>
                    <a:spLocks/>
                  </p:cNvSpPr>
                  <p:nvPr/>
                </p:nvSpPr>
                <p:spPr bwMode="auto">
                  <a:xfrm>
                    <a:off x="2040" y="264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8" name="Freeform 1694"/>
                  <p:cNvSpPr>
                    <a:spLocks/>
                  </p:cNvSpPr>
                  <p:nvPr/>
                </p:nvSpPr>
                <p:spPr bwMode="auto">
                  <a:xfrm>
                    <a:off x="2027" y="2921"/>
                    <a:ext cx="81" cy="101"/>
                  </a:xfrm>
                  <a:custGeom>
                    <a:avLst/>
                    <a:gdLst>
                      <a:gd name="T0" fmla="*/ 76 w 84"/>
                      <a:gd name="T1" fmla="*/ 8 h 105"/>
                      <a:gd name="T2" fmla="*/ 65 w 84"/>
                      <a:gd name="T3" fmla="*/ 14 h 105"/>
                      <a:gd name="T4" fmla="*/ 59 w 84"/>
                      <a:gd name="T5" fmla="*/ 16 h 105"/>
                      <a:gd name="T6" fmla="*/ 33 w 84"/>
                      <a:gd name="T7" fmla="*/ 6 h 105"/>
                      <a:gd name="T8" fmla="*/ 22 w 84"/>
                      <a:gd name="T9" fmla="*/ 4 h 105"/>
                      <a:gd name="T10" fmla="*/ 21 w 84"/>
                      <a:gd name="T11" fmla="*/ 4 h 105"/>
                      <a:gd name="T12" fmla="*/ 18 w 84"/>
                      <a:gd name="T13" fmla="*/ 3 h 105"/>
                      <a:gd name="T14" fmla="*/ 17 w 84"/>
                      <a:gd name="T15" fmla="*/ 2 h 105"/>
                      <a:gd name="T16" fmla="*/ 16 w 84"/>
                      <a:gd name="T17" fmla="*/ 2 h 105"/>
                      <a:gd name="T18" fmla="*/ 10 w 84"/>
                      <a:gd name="T19" fmla="*/ 1 h 105"/>
                      <a:gd name="T20" fmla="*/ 2 w 84"/>
                      <a:gd name="T21" fmla="*/ 6 h 105"/>
                      <a:gd name="T22" fmla="*/ 6 w 84"/>
                      <a:gd name="T23" fmla="*/ 10 h 105"/>
                      <a:gd name="T24" fmla="*/ 12 w 84"/>
                      <a:gd name="T25" fmla="*/ 22 h 105"/>
                      <a:gd name="T26" fmla="*/ 12 w 84"/>
                      <a:gd name="T27" fmla="*/ 33 h 105"/>
                      <a:gd name="T28" fmla="*/ 3 w 84"/>
                      <a:gd name="T29" fmla="*/ 47 h 105"/>
                      <a:gd name="T30" fmla="*/ 3 w 84"/>
                      <a:gd name="T31" fmla="*/ 47 h 105"/>
                      <a:gd name="T32" fmla="*/ 3 w 84"/>
                      <a:gd name="T33" fmla="*/ 48 h 105"/>
                      <a:gd name="T34" fmla="*/ 3 w 84"/>
                      <a:gd name="T35" fmla="*/ 48 h 105"/>
                      <a:gd name="T36" fmla="*/ 3 w 84"/>
                      <a:gd name="T37" fmla="*/ 49 h 105"/>
                      <a:gd name="T38" fmla="*/ 2 w 84"/>
                      <a:gd name="T39" fmla="*/ 50 h 105"/>
                      <a:gd name="T40" fmla="*/ 1 w 84"/>
                      <a:gd name="T41" fmla="*/ 51 h 105"/>
                      <a:gd name="T42" fmla="*/ 4 w 84"/>
                      <a:gd name="T43" fmla="*/ 61 h 105"/>
                      <a:gd name="T44" fmla="*/ 43 w 84"/>
                      <a:gd name="T45" fmla="*/ 87 h 105"/>
                      <a:gd name="T46" fmla="*/ 46 w 84"/>
                      <a:gd name="T47" fmla="*/ 97 h 105"/>
                      <a:gd name="T48" fmla="*/ 48 w 84"/>
                      <a:gd name="T49" fmla="*/ 98 h 105"/>
                      <a:gd name="T50" fmla="*/ 50 w 84"/>
                      <a:gd name="T51" fmla="*/ 100 h 105"/>
                      <a:gd name="T52" fmla="*/ 53 w 84"/>
                      <a:gd name="T53" fmla="*/ 101 h 105"/>
                      <a:gd name="T54" fmla="*/ 55 w 84"/>
                      <a:gd name="T55" fmla="*/ 103 h 105"/>
                      <a:gd name="T56" fmla="*/ 58 w 84"/>
                      <a:gd name="T57" fmla="*/ 105 h 105"/>
                      <a:gd name="T58" fmla="*/ 68 w 84"/>
                      <a:gd name="T59" fmla="*/ 83 h 105"/>
                      <a:gd name="T60" fmla="*/ 76 w 84"/>
                      <a:gd name="T61" fmla="*/ 77 h 105"/>
                      <a:gd name="T62" fmla="*/ 80 w 84"/>
                      <a:gd name="T63" fmla="*/ 75 h 105"/>
                      <a:gd name="T64" fmla="*/ 82 w 84"/>
                      <a:gd name="T65" fmla="*/ 73 h 105"/>
                      <a:gd name="T66" fmla="*/ 77 w 84"/>
                      <a:gd name="T67" fmla="*/ 64 h 105"/>
                      <a:gd name="T68" fmla="*/ 82 w 84"/>
                      <a:gd name="T69" fmla="*/ 14 h 105"/>
                      <a:gd name="T70" fmla="*/ 84 w 84"/>
                      <a:gd name="T71" fmla="*/ 1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4" h="105">
                        <a:moveTo>
                          <a:pt x="84" y="11"/>
                        </a:moveTo>
                        <a:cubicBezTo>
                          <a:pt x="81" y="12"/>
                          <a:pt x="78" y="11"/>
                          <a:pt x="76" y="8"/>
                        </a:cubicBezTo>
                        <a:cubicBezTo>
                          <a:pt x="74" y="8"/>
                          <a:pt x="71" y="9"/>
                          <a:pt x="69" y="10"/>
                        </a:cubicBezTo>
                        <a:cubicBezTo>
                          <a:pt x="67" y="11"/>
                          <a:pt x="66" y="13"/>
                          <a:pt x="65" y="14"/>
                        </a:cubicBezTo>
                        <a:cubicBezTo>
                          <a:pt x="64" y="16"/>
                          <a:pt x="62" y="17"/>
                          <a:pt x="61" y="17"/>
                        </a:cubicBezTo>
                        <a:cubicBezTo>
                          <a:pt x="60" y="17"/>
                          <a:pt x="60" y="17"/>
                          <a:pt x="59" y="16"/>
                        </a:cubicBezTo>
                        <a:cubicBezTo>
                          <a:pt x="58" y="16"/>
                          <a:pt x="50" y="14"/>
                          <a:pt x="47" y="14"/>
                        </a:cubicBezTo>
                        <a:cubicBezTo>
                          <a:pt x="44" y="14"/>
                          <a:pt x="35" y="8"/>
                          <a:pt x="33" y="6"/>
                        </a:cubicBezTo>
                        <a:cubicBezTo>
                          <a:pt x="32" y="6"/>
                          <a:pt x="29" y="5"/>
                          <a:pt x="27" y="5"/>
                        </a:cubicBezTo>
                        <a:cubicBezTo>
                          <a:pt x="25" y="5"/>
                          <a:pt x="23" y="5"/>
                          <a:pt x="22" y="4"/>
                        </a:cubicBezTo>
                        <a:cubicBezTo>
                          <a:pt x="22" y="4"/>
                          <a:pt x="21" y="4"/>
                          <a:pt x="21" y="4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19" y="3"/>
                          <a:pt x="19" y="3"/>
                          <a:pt x="19" y="3"/>
                        </a:cubicBezTo>
                        <a:cubicBezTo>
                          <a:pt x="19" y="3"/>
                          <a:pt x="18" y="3"/>
                          <a:pt x="18" y="3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6" y="2"/>
                          <a:pt x="16" y="2"/>
                        </a:cubicBezTo>
                        <a:cubicBezTo>
                          <a:pt x="16" y="2"/>
                          <a:pt x="15" y="1"/>
                          <a:pt x="15" y="1"/>
                        </a:cubicBezTo>
                        <a:cubicBezTo>
                          <a:pt x="15" y="0"/>
                          <a:pt x="13" y="0"/>
                          <a:pt x="10" y="1"/>
                        </a:cubicBezTo>
                        <a:cubicBezTo>
                          <a:pt x="8" y="1"/>
                          <a:pt x="3" y="4"/>
                          <a:pt x="3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2" y="23"/>
                          <a:pt x="12" y="23"/>
                          <a:pt x="12" y="23"/>
                        </a:cubicBezTo>
                        <a:cubicBezTo>
                          <a:pt x="12" y="23"/>
                          <a:pt x="12" y="28"/>
                          <a:pt x="12" y="33"/>
                        </a:cubicBezTo>
                        <a:cubicBezTo>
                          <a:pt x="11" y="38"/>
                          <a:pt x="6" y="44"/>
                          <a:pt x="3" y="47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9"/>
                        </a:cubicBezTo>
                        <a:cubicBezTo>
                          <a:pt x="3" y="49"/>
                          <a:pt x="3" y="49"/>
                          <a:pt x="3" y="4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2" y="50"/>
                          <a:pt x="2" y="50"/>
                          <a:pt x="2" y="51"/>
                        </a:cubicBezTo>
                        <a:cubicBezTo>
                          <a:pt x="2" y="51"/>
                          <a:pt x="1" y="51"/>
                          <a:pt x="1" y="51"/>
                        </a:cubicBezTo>
                        <a:cubicBezTo>
                          <a:pt x="5" y="53"/>
                          <a:pt x="9" y="55"/>
                          <a:pt x="8" y="57"/>
                        </a:cubicBezTo>
                        <a:cubicBezTo>
                          <a:pt x="8" y="60"/>
                          <a:pt x="6" y="60"/>
                          <a:pt x="4" y="61"/>
                        </a:cubicBezTo>
                        <a:cubicBezTo>
                          <a:pt x="1" y="62"/>
                          <a:pt x="0" y="62"/>
                          <a:pt x="0" y="64"/>
                        </a:cubicBezTo>
                        <a:cubicBezTo>
                          <a:pt x="43" y="87"/>
                          <a:pt x="43" y="87"/>
                          <a:pt x="43" y="87"/>
                        </a:cubicBezTo>
                        <a:cubicBezTo>
                          <a:pt x="42" y="94"/>
                          <a:pt x="42" y="94"/>
                          <a:pt x="42" y="94"/>
                        </a:cubicBezTo>
                        <a:cubicBezTo>
                          <a:pt x="43" y="94"/>
                          <a:pt x="44" y="96"/>
                          <a:pt x="46" y="97"/>
                        </a:cubicBezTo>
                        <a:cubicBezTo>
                          <a:pt x="46" y="97"/>
                          <a:pt x="46" y="97"/>
                          <a:pt x="47" y="97"/>
                        </a:cubicBezTo>
                        <a:cubicBezTo>
                          <a:pt x="47" y="97"/>
                          <a:pt x="48" y="98"/>
                          <a:pt x="48" y="98"/>
                        </a:cubicBezTo>
                        <a:cubicBezTo>
                          <a:pt x="48" y="98"/>
                          <a:pt x="48" y="98"/>
                          <a:pt x="49" y="99"/>
                        </a:cubicBezTo>
                        <a:cubicBezTo>
                          <a:pt x="49" y="99"/>
                          <a:pt x="50" y="99"/>
                          <a:pt x="50" y="100"/>
                        </a:cubicBezTo>
                        <a:cubicBezTo>
                          <a:pt x="50" y="100"/>
                          <a:pt x="51" y="100"/>
                          <a:pt x="51" y="100"/>
                        </a:cubicBezTo>
                        <a:cubicBezTo>
                          <a:pt x="52" y="101"/>
                          <a:pt x="52" y="101"/>
                          <a:pt x="53" y="101"/>
                        </a:cubicBezTo>
                        <a:cubicBezTo>
                          <a:pt x="53" y="102"/>
                          <a:pt x="53" y="102"/>
                          <a:pt x="54" y="102"/>
                        </a:cubicBezTo>
                        <a:cubicBezTo>
                          <a:pt x="54" y="102"/>
                          <a:pt x="55" y="103"/>
                          <a:pt x="55" y="103"/>
                        </a:cubicBezTo>
                        <a:cubicBezTo>
                          <a:pt x="55" y="103"/>
                          <a:pt x="56" y="104"/>
                          <a:pt x="56" y="104"/>
                        </a:cubicBezTo>
                        <a:cubicBezTo>
                          <a:pt x="57" y="104"/>
                          <a:pt x="57" y="105"/>
                          <a:pt x="58" y="105"/>
                        </a:cubicBezTo>
                        <a:cubicBezTo>
                          <a:pt x="58" y="105"/>
                          <a:pt x="58" y="105"/>
                          <a:pt x="58" y="105"/>
                        </a:cubicBezTo>
                        <a:cubicBezTo>
                          <a:pt x="62" y="96"/>
                          <a:pt x="67" y="85"/>
                          <a:pt x="68" y="83"/>
                        </a:cubicBezTo>
                        <a:cubicBezTo>
                          <a:pt x="70" y="80"/>
                          <a:pt x="72" y="79"/>
                          <a:pt x="73" y="78"/>
                        </a:cubicBezTo>
                        <a:cubicBezTo>
                          <a:pt x="74" y="78"/>
                          <a:pt x="75" y="77"/>
                          <a:pt x="76" y="77"/>
                        </a:cubicBezTo>
                        <a:cubicBezTo>
                          <a:pt x="77" y="75"/>
                          <a:pt x="78" y="75"/>
                          <a:pt x="79" y="75"/>
                        </a:cubicBezTo>
                        <a:cubicBezTo>
                          <a:pt x="80" y="75"/>
                          <a:pt x="80" y="75"/>
                          <a:pt x="80" y="75"/>
                        </a:cubicBezTo>
                        <a:cubicBezTo>
                          <a:pt x="80" y="75"/>
                          <a:pt x="80" y="75"/>
                          <a:pt x="80" y="75"/>
                        </a:cubicBezTo>
                        <a:cubicBezTo>
                          <a:pt x="80" y="75"/>
                          <a:pt x="81" y="74"/>
                          <a:pt x="82" y="73"/>
                        </a:cubicBezTo>
                        <a:cubicBezTo>
                          <a:pt x="82" y="73"/>
                          <a:pt x="82" y="73"/>
                          <a:pt x="82" y="72"/>
                        </a:cubicBezTo>
                        <a:cubicBezTo>
                          <a:pt x="77" y="64"/>
                          <a:pt x="77" y="64"/>
                          <a:pt x="77" y="64"/>
                        </a:cubicBezTo>
                        <a:cubicBezTo>
                          <a:pt x="76" y="23"/>
                          <a:pt x="76" y="23"/>
                          <a:pt x="76" y="23"/>
                        </a:cubicBezTo>
                        <a:cubicBezTo>
                          <a:pt x="82" y="14"/>
                          <a:pt x="82" y="14"/>
                          <a:pt x="82" y="14"/>
                        </a:cubicBezTo>
                        <a:cubicBezTo>
                          <a:pt x="84" y="11"/>
                          <a:pt x="84" y="11"/>
                          <a:pt x="84" y="11"/>
                        </a:cubicBezTo>
                        <a:cubicBezTo>
                          <a:pt x="84" y="11"/>
                          <a:pt x="84" y="11"/>
                          <a:pt x="84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69" name="Freeform 1695"/>
                  <p:cNvSpPr>
                    <a:spLocks/>
                  </p:cNvSpPr>
                  <p:nvPr/>
                </p:nvSpPr>
                <p:spPr bwMode="auto">
                  <a:xfrm>
                    <a:off x="2100" y="2932"/>
                    <a:ext cx="8" cy="11"/>
                  </a:xfrm>
                  <a:custGeom>
                    <a:avLst/>
                    <a:gdLst>
                      <a:gd name="T0" fmla="*/ 0 w 8"/>
                      <a:gd name="T1" fmla="*/ 11 h 11"/>
                      <a:gd name="T2" fmla="*/ 8 w 8"/>
                      <a:gd name="T3" fmla="*/ 0 h 11"/>
                      <a:gd name="T4" fmla="*/ 6 w 8"/>
                      <a:gd name="T5" fmla="*/ 3 h 11"/>
                      <a:gd name="T6" fmla="*/ 0 w 8"/>
                      <a:gd name="T7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" h="11">
                        <a:moveTo>
                          <a:pt x="0" y="11"/>
                        </a:moveTo>
                        <a:lnTo>
                          <a:pt x="8" y="0"/>
                        </a:lnTo>
                        <a:lnTo>
                          <a:pt x="6" y="3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0" name="Freeform 1696"/>
                  <p:cNvSpPr>
                    <a:spLocks/>
                  </p:cNvSpPr>
                  <p:nvPr/>
                </p:nvSpPr>
                <p:spPr bwMode="auto">
                  <a:xfrm>
                    <a:off x="2101" y="2982"/>
                    <a:ext cx="5" cy="8"/>
                  </a:xfrm>
                  <a:custGeom>
                    <a:avLst/>
                    <a:gdLst>
                      <a:gd name="T0" fmla="*/ 5 w 5"/>
                      <a:gd name="T1" fmla="*/ 8 h 8"/>
                      <a:gd name="T2" fmla="*/ 0 w 5"/>
                      <a:gd name="T3" fmla="*/ 0 h 8"/>
                      <a:gd name="T4" fmla="*/ 5 w 5"/>
                      <a:gd name="T5" fmla="*/ 8 h 8"/>
                      <a:gd name="T6" fmla="*/ 5 w 5"/>
                      <a:gd name="T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8">
                        <a:moveTo>
                          <a:pt x="5" y="8"/>
                        </a:moveTo>
                        <a:lnTo>
                          <a:pt x="0" y="0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1" name="Freeform 1697"/>
                  <p:cNvSpPr>
                    <a:spLocks/>
                  </p:cNvSpPr>
                  <p:nvPr/>
                </p:nvSpPr>
                <p:spPr bwMode="auto">
                  <a:xfrm>
                    <a:off x="2046" y="2924"/>
                    <a:ext cx="1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2 w 2"/>
                      <a:gd name="T5" fmla="*/ 1 h 1"/>
                      <a:gd name="T6" fmla="*/ 1 w 2"/>
                      <a:gd name="T7" fmla="*/ 0 h 1"/>
                      <a:gd name="T8" fmla="*/ 0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1" y="1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2" name="Freeform 1698"/>
                  <p:cNvSpPr>
                    <a:spLocks/>
                  </p:cNvSpPr>
                  <p:nvPr/>
                </p:nvSpPr>
                <p:spPr bwMode="auto">
                  <a:xfrm>
                    <a:off x="2029" y="2926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3" name="Freeform 1699"/>
                  <p:cNvSpPr>
                    <a:spLocks/>
                  </p:cNvSpPr>
                  <p:nvPr/>
                </p:nvSpPr>
                <p:spPr bwMode="auto">
                  <a:xfrm>
                    <a:off x="2043" y="292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4" name="Freeform 1700"/>
                  <p:cNvSpPr>
                    <a:spLocks/>
                  </p:cNvSpPr>
                  <p:nvPr/>
                </p:nvSpPr>
                <p:spPr bwMode="auto">
                  <a:xfrm>
                    <a:off x="2108" y="29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5" name="Freeform 1701"/>
                  <p:cNvSpPr>
                    <a:spLocks/>
                  </p:cNvSpPr>
                  <p:nvPr/>
                </p:nvSpPr>
                <p:spPr bwMode="auto">
                  <a:xfrm>
                    <a:off x="2044" y="2923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6" name="Freeform 1702"/>
                  <p:cNvSpPr>
                    <a:spLocks/>
                  </p:cNvSpPr>
                  <p:nvPr/>
                </p:nvSpPr>
                <p:spPr bwMode="auto">
                  <a:xfrm>
                    <a:off x="1981" y="2930"/>
                    <a:ext cx="54" cy="56"/>
                  </a:xfrm>
                  <a:custGeom>
                    <a:avLst/>
                    <a:gdLst>
                      <a:gd name="T0" fmla="*/ 45 w 56"/>
                      <a:gd name="T1" fmla="*/ 2 h 59"/>
                      <a:gd name="T2" fmla="*/ 36 w 56"/>
                      <a:gd name="T3" fmla="*/ 3 h 59"/>
                      <a:gd name="T4" fmla="*/ 34 w 56"/>
                      <a:gd name="T5" fmla="*/ 3 h 59"/>
                      <a:gd name="T6" fmla="*/ 28 w 56"/>
                      <a:gd name="T7" fmla="*/ 7 h 59"/>
                      <a:gd name="T8" fmla="*/ 21 w 56"/>
                      <a:gd name="T9" fmla="*/ 4 h 59"/>
                      <a:gd name="T10" fmla="*/ 19 w 56"/>
                      <a:gd name="T11" fmla="*/ 4 h 59"/>
                      <a:gd name="T12" fmla="*/ 17 w 56"/>
                      <a:gd name="T13" fmla="*/ 5 h 59"/>
                      <a:gd name="T14" fmla="*/ 14 w 56"/>
                      <a:gd name="T15" fmla="*/ 14 h 59"/>
                      <a:gd name="T16" fmla="*/ 17 w 56"/>
                      <a:gd name="T17" fmla="*/ 20 h 59"/>
                      <a:gd name="T18" fmla="*/ 14 w 56"/>
                      <a:gd name="T19" fmla="*/ 26 h 59"/>
                      <a:gd name="T20" fmla="*/ 7 w 56"/>
                      <a:gd name="T21" fmla="*/ 33 h 59"/>
                      <a:gd name="T22" fmla="*/ 3 w 56"/>
                      <a:gd name="T23" fmla="*/ 40 h 59"/>
                      <a:gd name="T24" fmla="*/ 0 w 56"/>
                      <a:gd name="T25" fmla="*/ 53 h 59"/>
                      <a:gd name="T26" fmla="*/ 0 w 56"/>
                      <a:gd name="T27" fmla="*/ 56 h 59"/>
                      <a:gd name="T28" fmla="*/ 0 w 56"/>
                      <a:gd name="T29" fmla="*/ 59 h 59"/>
                      <a:gd name="T30" fmla="*/ 0 w 56"/>
                      <a:gd name="T31" fmla="*/ 59 h 59"/>
                      <a:gd name="T32" fmla="*/ 6 w 56"/>
                      <a:gd name="T33" fmla="*/ 57 h 59"/>
                      <a:gd name="T34" fmla="*/ 8 w 56"/>
                      <a:gd name="T35" fmla="*/ 56 h 59"/>
                      <a:gd name="T36" fmla="*/ 10 w 56"/>
                      <a:gd name="T37" fmla="*/ 55 h 59"/>
                      <a:gd name="T38" fmla="*/ 11 w 56"/>
                      <a:gd name="T39" fmla="*/ 55 h 59"/>
                      <a:gd name="T40" fmla="*/ 12 w 56"/>
                      <a:gd name="T41" fmla="*/ 55 h 59"/>
                      <a:gd name="T42" fmla="*/ 13 w 56"/>
                      <a:gd name="T43" fmla="*/ 54 h 59"/>
                      <a:gd name="T44" fmla="*/ 22 w 56"/>
                      <a:gd name="T45" fmla="*/ 54 h 59"/>
                      <a:gd name="T46" fmla="*/ 45 w 56"/>
                      <a:gd name="T47" fmla="*/ 41 h 59"/>
                      <a:gd name="T48" fmla="*/ 46 w 56"/>
                      <a:gd name="T49" fmla="*/ 41 h 59"/>
                      <a:gd name="T50" fmla="*/ 46 w 56"/>
                      <a:gd name="T51" fmla="*/ 39 h 59"/>
                      <a:gd name="T52" fmla="*/ 47 w 56"/>
                      <a:gd name="T53" fmla="*/ 38 h 59"/>
                      <a:gd name="T54" fmla="*/ 47 w 56"/>
                      <a:gd name="T55" fmla="*/ 37 h 59"/>
                      <a:gd name="T56" fmla="*/ 48 w 56"/>
                      <a:gd name="T57" fmla="*/ 37 h 59"/>
                      <a:gd name="T58" fmla="*/ 48 w 56"/>
                      <a:gd name="T59" fmla="*/ 36 h 59"/>
                      <a:gd name="T60" fmla="*/ 48 w 56"/>
                      <a:gd name="T61" fmla="*/ 36 h 59"/>
                      <a:gd name="T62" fmla="*/ 56 w 56"/>
                      <a:gd name="T63" fmla="*/ 23 h 59"/>
                      <a:gd name="T64" fmla="*/ 56 w 56"/>
                      <a:gd name="T65" fmla="*/ 15 h 59"/>
                      <a:gd name="T66" fmla="*/ 50 w 56"/>
                      <a:gd name="T67" fmla="*/ 3 h 59"/>
                      <a:gd name="T68" fmla="*/ 47 w 56"/>
                      <a:gd name="T69" fmla="*/ 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56" h="59">
                        <a:moveTo>
                          <a:pt x="47" y="0"/>
                        </a:moveTo>
                        <a:cubicBezTo>
                          <a:pt x="47" y="1"/>
                          <a:pt x="46" y="1"/>
                          <a:pt x="45" y="2"/>
                        </a:cubicBezTo>
                        <a:cubicBezTo>
                          <a:pt x="45" y="2"/>
                          <a:pt x="45" y="4"/>
                          <a:pt x="40" y="4"/>
                        </a:cubicBezTo>
                        <a:cubicBezTo>
                          <a:pt x="39" y="4"/>
                          <a:pt x="37" y="4"/>
                          <a:pt x="36" y="3"/>
                        </a:cubicBezTo>
                        <a:cubicBezTo>
                          <a:pt x="36" y="3"/>
                          <a:pt x="35" y="3"/>
                          <a:pt x="35" y="3"/>
                        </a:cubicBezTo>
                        <a:cubicBezTo>
                          <a:pt x="35" y="3"/>
                          <a:pt x="35" y="3"/>
                          <a:pt x="34" y="3"/>
                        </a:cubicBezTo>
                        <a:cubicBezTo>
                          <a:pt x="33" y="4"/>
                          <a:pt x="30" y="5"/>
                          <a:pt x="30" y="6"/>
                        </a:cubicBezTo>
                        <a:cubicBezTo>
                          <a:pt x="29" y="6"/>
                          <a:pt x="28" y="7"/>
                          <a:pt x="28" y="7"/>
                        </a:cubicBezTo>
                        <a:cubicBezTo>
                          <a:pt x="26" y="7"/>
                          <a:pt x="25" y="6"/>
                          <a:pt x="24" y="5"/>
                        </a:cubicBezTo>
                        <a:cubicBezTo>
                          <a:pt x="23" y="5"/>
                          <a:pt x="22" y="4"/>
                          <a:pt x="21" y="4"/>
                        </a:cubicBezTo>
                        <a:cubicBezTo>
                          <a:pt x="21" y="4"/>
                          <a:pt x="20" y="4"/>
                          <a:pt x="20" y="4"/>
                        </a:cubicBezTo>
                        <a:cubicBezTo>
                          <a:pt x="20" y="4"/>
                          <a:pt x="20" y="4"/>
                          <a:pt x="19" y="4"/>
                        </a:cubicBezTo>
                        <a:cubicBezTo>
                          <a:pt x="19" y="4"/>
                          <a:pt x="18" y="5"/>
                          <a:pt x="18" y="5"/>
                        </a:cubicBezTo>
                        <a:cubicBezTo>
                          <a:pt x="18" y="5"/>
                          <a:pt x="18" y="5"/>
                          <a:pt x="17" y="5"/>
                        </a:cubicBezTo>
                        <a:cubicBezTo>
                          <a:pt x="16" y="5"/>
                          <a:pt x="15" y="6"/>
                          <a:pt x="14" y="6"/>
                        </a:cubicBezTo>
                        <a:cubicBezTo>
                          <a:pt x="14" y="8"/>
                          <a:pt x="14" y="12"/>
                          <a:pt x="14" y="14"/>
                        </a:cubicBezTo>
                        <a:cubicBezTo>
                          <a:pt x="14" y="15"/>
                          <a:pt x="14" y="15"/>
                          <a:pt x="15" y="16"/>
                        </a:cubicBezTo>
                        <a:cubicBezTo>
                          <a:pt x="16" y="16"/>
                          <a:pt x="17" y="18"/>
                          <a:pt x="17" y="20"/>
                        </a:cubicBezTo>
                        <a:cubicBezTo>
                          <a:pt x="17" y="22"/>
                          <a:pt x="16" y="23"/>
                          <a:pt x="15" y="25"/>
                        </a:cubicBezTo>
                        <a:cubicBezTo>
                          <a:pt x="15" y="25"/>
                          <a:pt x="14" y="26"/>
                          <a:pt x="14" y="26"/>
                        </a:cubicBezTo>
                        <a:cubicBezTo>
                          <a:pt x="14" y="29"/>
                          <a:pt x="10" y="30"/>
                          <a:pt x="8" y="31"/>
                        </a:cubicBezTo>
                        <a:cubicBezTo>
                          <a:pt x="8" y="31"/>
                          <a:pt x="7" y="32"/>
                          <a:pt x="7" y="33"/>
                        </a:cubicBezTo>
                        <a:cubicBezTo>
                          <a:pt x="6" y="34"/>
                          <a:pt x="6" y="35"/>
                          <a:pt x="4" y="37"/>
                        </a:cubicBezTo>
                        <a:cubicBezTo>
                          <a:pt x="4" y="37"/>
                          <a:pt x="4" y="38"/>
                          <a:pt x="3" y="40"/>
                        </a:cubicBezTo>
                        <a:cubicBezTo>
                          <a:pt x="3" y="41"/>
                          <a:pt x="3" y="42"/>
                          <a:pt x="2" y="44"/>
                        </a:cubicBezTo>
                        <a:cubicBezTo>
                          <a:pt x="1" y="46"/>
                          <a:pt x="0" y="50"/>
                          <a:pt x="0" y="53"/>
                        </a:cubicBezTo>
                        <a:cubicBezTo>
                          <a:pt x="0" y="53"/>
                          <a:pt x="0" y="54"/>
                          <a:pt x="0" y="55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7"/>
                          <a:pt x="0" y="58"/>
                          <a:pt x="0" y="58"/>
                        </a:cubicBezTo>
                        <a:cubicBezTo>
                          <a:pt x="0" y="58"/>
                          <a:pt x="0" y="59"/>
                          <a:pt x="0" y="5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58"/>
                          <a:pt x="1" y="58"/>
                          <a:pt x="1" y="58"/>
                        </a:cubicBezTo>
                        <a:cubicBezTo>
                          <a:pt x="2" y="58"/>
                          <a:pt x="2" y="57"/>
                          <a:pt x="6" y="57"/>
                        </a:cubicBezTo>
                        <a:cubicBezTo>
                          <a:pt x="6" y="56"/>
                          <a:pt x="6" y="56"/>
                          <a:pt x="6" y="56"/>
                        </a:cubicBezTo>
                        <a:cubicBezTo>
                          <a:pt x="8" y="56"/>
                          <a:pt x="8" y="56"/>
                          <a:pt x="8" y="56"/>
                        </a:cubicBezTo>
                        <a:cubicBezTo>
                          <a:pt x="10" y="55"/>
                          <a:pt x="10" y="55"/>
                          <a:pt x="10" y="55"/>
                        </a:cubicBezTo>
                        <a:cubicBezTo>
                          <a:pt x="10" y="55"/>
                          <a:pt x="10" y="55"/>
                          <a:pt x="10" y="55"/>
                        </a:cubicBezTo>
                        <a:cubicBezTo>
                          <a:pt x="10" y="55"/>
                          <a:pt x="10" y="55"/>
                          <a:pt x="10" y="55"/>
                        </a:cubicBezTo>
                        <a:cubicBezTo>
                          <a:pt x="10" y="55"/>
                          <a:pt x="11" y="55"/>
                          <a:pt x="11" y="55"/>
                        </a:cubicBezTo>
                        <a:cubicBezTo>
                          <a:pt x="11" y="55"/>
                          <a:pt x="12" y="55"/>
                          <a:pt x="12" y="55"/>
                        </a:cubicBezTo>
                        <a:cubicBezTo>
                          <a:pt x="12" y="55"/>
                          <a:pt x="12" y="55"/>
                          <a:pt x="12" y="55"/>
                        </a:cubicBezTo>
                        <a:cubicBezTo>
                          <a:pt x="12" y="55"/>
                          <a:pt x="13" y="55"/>
                          <a:pt x="13" y="55"/>
                        </a:cubicBezTo>
                        <a:cubicBezTo>
                          <a:pt x="13" y="55"/>
                          <a:pt x="13" y="54"/>
                          <a:pt x="13" y="54"/>
                        </a:cubicBezTo>
                        <a:cubicBezTo>
                          <a:pt x="14" y="54"/>
                          <a:pt x="14" y="54"/>
                          <a:pt x="14" y="54"/>
                        </a:cubicBezTo>
                        <a:cubicBezTo>
                          <a:pt x="22" y="54"/>
                          <a:pt x="22" y="54"/>
                          <a:pt x="22" y="54"/>
                        </a:cubicBezTo>
                        <a:cubicBezTo>
                          <a:pt x="23" y="49"/>
                          <a:pt x="27" y="43"/>
                          <a:pt x="31" y="41"/>
                        </a:cubicBezTo>
                        <a:cubicBezTo>
                          <a:pt x="35" y="40"/>
                          <a:pt x="40" y="40"/>
                          <a:pt x="45" y="41"/>
                        </a:cubicBezTo>
                        <a:cubicBezTo>
                          <a:pt x="45" y="41"/>
                          <a:pt x="45" y="41"/>
                          <a:pt x="46" y="41"/>
                        </a:cubicBezTo>
                        <a:cubicBezTo>
                          <a:pt x="46" y="41"/>
                          <a:pt x="46" y="41"/>
                          <a:pt x="46" y="41"/>
                        </a:cubicBezTo>
                        <a:cubicBezTo>
                          <a:pt x="46" y="40"/>
                          <a:pt x="46" y="40"/>
                          <a:pt x="46" y="40"/>
                        </a:cubicBezTo>
                        <a:cubicBezTo>
                          <a:pt x="46" y="40"/>
                          <a:pt x="46" y="39"/>
                          <a:pt x="46" y="39"/>
                        </a:cubicBezTo>
                        <a:cubicBezTo>
                          <a:pt x="46" y="39"/>
                          <a:pt x="47" y="39"/>
                          <a:pt x="47" y="39"/>
                        </a:cubicBezTo>
                        <a:cubicBezTo>
                          <a:pt x="47" y="38"/>
                          <a:pt x="47" y="38"/>
                          <a:pt x="47" y="38"/>
                        </a:cubicBezTo>
                        <a:cubicBezTo>
                          <a:pt x="47" y="38"/>
                          <a:pt x="47" y="38"/>
                          <a:pt x="47" y="38"/>
                        </a:cubicBezTo>
                        <a:cubicBezTo>
                          <a:pt x="47" y="38"/>
                          <a:pt x="47" y="37"/>
                          <a:pt x="47" y="37"/>
                        </a:cubicBezTo>
                        <a:cubicBezTo>
                          <a:pt x="47" y="37"/>
                          <a:pt x="47" y="37"/>
                          <a:pt x="48" y="37"/>
                        </a:cubicBezTo>
                        <a:cubicBezTo>
                          <a:pt x="48" y="37"/>
                          <a:pt x="48" y="37"/>
                          <a:pt x="48" y="37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9" y="35"/>
                          <a:pt x="49" y="35"/>
                        </a:cubicBezTo>
                        <a:cubicBezTo>
                          <a:pt x="51" y="33"/>
                          <a:pt x="55" y="27"/>
                          <a:pt x="56" y="23"/>
                        </a:cubicBezTo>
                        <a:cubicBezTo>
                          <a:pt x="56" y="22"/>
                          <a:pt x="56" y="22"/>
                          <a:pt x="56" y="21"/>
                        </a:cubicBezTo>
                        <a:cubicBezTo>
                          <a:pt x="56" y="18"/>
                          <a:pt x="56" y="16"/>
                          <a:pt x="56" y="15"/>
                        </a:cubicBezTo>
                        <a:cubicBezTo>
                          <a:pt x="52" y="11"/>
                          <a:pt x="52" y="11"/>
                          <a:pt x="52" y="11"/>
                        </a:cubicBezTo>
                        <a:cubicBezTo>
                          <a:pt x="50" y="3"/>
                          <a:pt x="50" y="3"/>
                          <a:pt x="50" y="3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7" name="Freeform 1703"/>
                  <p:cNvSpPr>
                    <a:spLocks/>
                  </p:cNvSpPr>
                  <p:nvPr/>
                </p:nvSpPr>
                <p:spPr bwMode="auto">
                  <a:xfrm>
                    <a:off x="1982" y="2984"/>
                    <a:ext cx="5" cy="1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0 w 5"/>
                      <a:gd name="T3" fmla="*/ 1 h 1"/>
                      <a:gd name="T4" fmla="*/ 5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5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8" name="Freeform 1704"/>
                  <p:cNvSpPr>
                    <a:spLocks/>
                  </p:cNvSpPr>
                  <p:nvPr/>
                </p:nvSpPr>
                <p:spPr bwMode="auto">
                  <a:xfrm>
                    <a:off x="1981" y="298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79" name="Freeform 1705"/>
                  <p:cNvSpPr>
                    <a:spLocks/>
                  </p:cNvSpPr>
                  <p:nvPr/>
                </p:nvSpPr>
                <p:spPr bwMode="auto">
                  <a:xfrm>
                    <a:off x="1989" y="2982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2 w 2"/>
                      <a:gd name="T3" fmla="*/ 0 h 1"/>
                      <a:gd name="T4" fmla="*/ 0 w 2"/>
                      <a:gd name="T5" fmla="*/ 1 h 1"/>
                      <a:gd name="T6" fmla="*/ 1 w 2"/>
                      <a:gd name="T7" fmla="*/ 0 h 1"/>
                      <a:gd name="T8" fmla="*/ 2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0" name="Freeform 1706"/>
                  <p:cNvSpPr>
                    <a:spLocks/>
                  </p:cNvSpPr>
                  <p:nvPr/>
                </p:nvSpPr>
                <p:spPr bwMode="auto">
                  <a:xfrm>
                    <a:off x="1981" y="29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1" name="Freeform 1707"/>
                  <p:cNvSpPr>
                    <a:spLocks/>
                  </p:cNvSpPr>
                  <p:nvPr/>
                </p:nvSpPr>
                <p:spPr bwMode="auto">
                  <a:xfrm>
                    <a:off x="1995" y="2935"/>
                    <a:ext cx="3" cy="1"/>
                  </a:xfrm>
                  <a:custGeom>
                    <a:avLst/>
                    <a:gdLst>
                      <a:gd name="T0" fmla="*/ 0 w 3"/>
                      <a:gd name="T1" fmla="*/ 1 h 1"/>
                      <a:gd name="T2" fmla="*/ 0 w 3"/>
                      <a:gd name="T3" fmla="*/ 1 h 1"/>
                      <a:gd name="T4" fmla="*/ 3 w 3"/>
                      <a:gd name="T5" fmla="*/ 0 h 1"/>
                      <a:gd name="T6" fmla="*/ 0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2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2" name="Freeform 1708"/>
                  <p:cNvSpPr>
                    <a:spLocks/>
                  </p:cNvSpPr>
                  <p:nvPr/>
                </p:nvSpPr>
                <p:spPr bwMode="auto">
                  <a:xfrm>
                    <a:off x="2001" y="293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3" name="Freeform 1709"/>
                  <p:cNvSpPr>
                    <a:spLocks/>
                  </p:cNvSpPr>
                  <p:nvPr/>
                </p:nvSpPr>
                <p:spPr bwMode="auto">
                  <a:xfrm>
                    <a:off x="1999" y="293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4" name="Freeform 1710"/>
                  <p:cNvSpPr>
                    <a:spLocks/>
                  </p:cNvSpPr>
                  <p:nvPr/>
                </p:nvSpPr>
                <p:spPr bwMode="auto">
                  <a:xfrm>
                    <a:off x="2025" y="29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5" name="Freeform 1711"/>
                  <p:cNvSpPr>
                    <a:spLocks/>
                  </p:cNvSpPr>
                  <p:nvPr/>
                </p:nvSpPr>
                <p:spPr bwMode="auto">
                  <a:xfrm>
                    <a:off x="2027" y="29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6" name="Freeform 1712"/>
                  <p:cNvSpPr>
                    <a:spLocks/>
                  </p:cNvSpPr>
                  <p:nvPr/>
                </p:nvSpPr>
                <p:spPr bwMode="auto">
                  <a:xfrm>
                    <a:off x="2026" y="296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7" name="Freeform 1713"/>
                  <p:cNvSpPr>
                    <a:spLocks/>
                  </p:cNvSpPr>
                  <p:nvPr/>
                </p:nvSpPr>
                <p:spPr bwMode="auto">
                  <a:xfrm>
                    <a:off x="2027" y="29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8" name="Freeform 1714"/>
                  <p:cNvSpPr>
                    <a:spLocks/>
                  </p:cNvSpPr>
                  <p:nvPr/>
                </p:nvSpPr>
                <p:spPr bwMode="auto">
                  <a:xfrm>
                    <a:off x="2027" y="29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89" name="Freeform 1715"/>
                  <p:cNvSpPr>
                    <a:spLocks/>
                  </p:cNvSpPr>
                  <p:nvPr/>
                </p:nvSpPr>
                <p:spPr bwMode="auto">
                  <a:xfrm>
                    <a:off x="2035" y="2944"/>
                    <a:ext cx="0" cy="6"/>
                  </a:xfrm>
                  <a:custGeom>
                    <a:avLst/>
                    <a:gdLst>
                      <a:gd name="T0" fmla="*/ 0 h 6"/>
                      <a:gd name="T1" fmla="*/ 0 h 6"/>
                      <a:gd name="T2" fmla="*/ 6 h 6"/>
                      <a:gd name="T3" fmla="*/ 0 h 6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3"/>
                          <a:pt x="0" y="6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0" name="Freeform 1716"/>
                  <p:cNvSpPr>
                    <a:spLocks/>
                  </p:cNvSpPr>
                  <p:nvPr/>
                </p:nvSpPr>
                <p:spPr bwMode="auto">
                  <a:xfrm>
                    <a:off x="2026" y="296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1" name="Freeform 1717"/>
                  <p:cNvSpPr>
                    <a:spLocks/>
                  </p:cNvSpPr>
                  <p:nvPr/>
                </p:nvSpPr>
                <p:spPr bwMode="auto">
                  <a:xfrm>
                    <a:off x="2025" y="296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2" name="Freeform 1718"/>
                  <p:cNvSpPr>
                    <a:spLocks/>
                  </p:cNvSpPr>
                  <p:nvPr/>
                </p:nvSpPr>
                <p:spPr bwMode="auto">
                  <a:xfrm>
                    <a:off x="2127" y="3108"/>
                    <a:ext cx="75" cy="147"/>
                  </a:xfrm>
                  <a:custGeom>
                    <a:avLst/>
                    <a:gdLst>
                      <a:gd name="T0" fmla="*/ 69 w 79"/>
                      <a:gd name="T1" fmla="*/ 4 h 154"/>
                      <a:gd name="T2" fmla="*/ 67 w 79"/>
                      <a:gd name="T3" fmla="*/ 0 h 154"/>
                      <a:gd name="T4" fmla="*/ 65 w 79"/>
                      <a:gd name="T5" fmla="*/ 2 h 154"/>
                      <a:gd name="T6" fmla="*/ 64 w 79"/>
                      <a:gd name="T7" fmla="*/ 9 h 154"/>
                      <a:gd name="T8" fmla="*/ 63 w 79"/>
                      <a:gd name="T9" fmla="*/ 13 h 154"/>
                      <a:gd name="T10" fmla="*/ 55 w 79"/>
                      <a:gd name="T11" fmla="*/ 16 h 154"/>
                      <a:gd name="T12" fmla="*/ 52 w 79"/>
                      <a:gd name="T13" fmla="*/ 17 h 154"/>
                      <a:gd name="T14" fmla="*/ 52 w 79"/>
                      <a:gd name="T15" fmla="*/ 18 h 154"/>
                      <a:gd name="T16" fmla="*/ 51 w 79"/>
                      <a:gd name="T17" fmla="*/ 23 h 154"/>
                      <a:gd name="T18" fmla="*/ 51 w 79"/>
                      <a:gd name="T19" fmla="*/ 24 h 154"/>
                      <a:gd name="T20" fmla="*/ 51 w 79"/>
                      <a:gd name="T21" fmla="*/ 28 h 154"/>
                      <a:gd name="T22" fmla="*/ 42 w 79"/>
                      <a:gd name="T23" fmla="*/ 34 h 154"/>
                      <a:gd name="T24" fmla="*/ 36 w 79"/>
                      <a:gd name="T25" fmla="*/ 37 h 154"/>
                      <a:gd name="T26" fmla="*/ 25 w 79"/>
                      <a:gd name="T27" fmla="*/ 42 h 154"/>
                      <a:gd name="T28" fmla="*/ 19 w 79"/>
                      <a:gd name="T29" fmla="*/ 43 h 154"/>
                      <a:gd name="T30" fmla="*/ 11 w 79"/>
                      <a:gd name="T31" fmla="*/ 45 h 154"/>
                      <a:gd name="T32" fmla="*/ 11 w 79"/>
                      <a:gd name="T33" fmla="*/ 49 h 154"/>
                      <a:gd name="T34" fmla="*/ 8 w 79"/>
                      <a:gd name="T35" fmla="*/ 59 h 154"/>
                      <a:gd name="T36" fmla="*/ 10 w 79"/>
                      <a:gd name="T37" fmla="*/ 77 h 154"/>
                      <a:gd name="T38" fmla="*/ 7 w 79"/>
                      <a:gd name="T39" fmla="*/ 102 h 154"/>
                      <a:gd name="T40" fmla="*/ 3 w 79"/>
                      <a:gd name="T41" fmla="*/ 127 h 154"/>
                      <a:gd name="T42" fmla="*/ 6 w 79"/>
                      <a:gd name="T43" fmla="*/ 137 h 154"/>
                      <a:gd name="T44" fmla="*/ 10 w 79"/>
                      <a:gd name="T45" fmla="*/ 148 h 154"/>
                      <a:gd name="T46" fmla="*/ 24 w 79"/>
                      <a:gd name="T47" fmla="*/ 154 h 154"/>
                      <a:gd name="T48" fmla="*/ 27 w 79"/>
                      <a:gd name="T49" fmla="*/ 153 h 154"/>
                      <a:gd name="T50" fmla="*/ 34 w 79"/>
                      <a:gd name="T51" fmla="*/ 151 h 154"/>
                      <a:gd name="T52" fmla="*/ 39 w 79"/>
                      <a:gd name="T53" fmla="*/ 149 h 154"/>
                      <a:gd name="T54" fmla="*/ 49 w 79"/>
                      <a:gd name="T55" fmla="*/ 119 h 154"/>
                      <a:gd name="T56" fmla="*/ 55 w 79"/>
                      <a:gd name="T57" fmla="*/ 102 h 154"/>
                      <a:gd name="T58" fmla="*/ 67 w 79"/>
                      <a:gd name="T59" fmla="*/ 59 h 154"/>
                      <a:gd name="T60" fmla="*/ 68 w 79"/>
                      <a:gd name="T61" fmla="*/ 52 h 154"/>
                      <a:gd name="T62" fmla="*/ 69 w 79"/>
                      <a:gd name="T63" fmla="*/ 47 h 154"/>
                      <a:gd name="T64" fmla="*/ 69 w 79"/>
                      <a:gd name="T65" fmla="*/ 37 h 154"/>
                      <a:gd name="T66" fmla="*/ 72 w 79"/>
                      <a:gd name="T67" fmla="*/ 36 h 154"/>
                      <a:gd name="T68" fmla="*/ 75 w 79"/>
                      <a:gd name="T69" fmla="*/ 38 h 154"/>
                      <a:gd name="T70" fmla="*/ 77 w 79"/>
                      <a:gd name="T71" fmla="*/ 40 h 154"/>
                      <a:gd name="T72" fmla="*/ 78 w 79"/>
                      <a:gd name="T73" fmla="*/ 37 h 154"/>
                      <a:gd name="T74" fmla="*/ 77 w 79"/>
                      <a:gd name="T75" fmla="*/ 28 h 154"/>
                      <a:gd name="T76" fmla="*/ 74 w 79"/>
                      <a:gd name="T77" fmla="*/ 16 h 154"/>
                      <a:gd name="T78" fmla="*/ 69 w 79"/>
                      <a:gd name="T79" fmla="*/ 4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79" h="154">
                        <a:moveTo>
                          <a:pt x="69" y="4"/>
                        </a:moveTo>
                        <a:cubicBezTo>
                          <a:pt x="68" y="2"/>
                          <a:pt x="67" y="1"/>
                          <a:pt x="67" y="0"/>
                        </a:cubicBezTo>
                        <a:cubicBezTo>
                          <a:pt x="66" y="1"/>
                          <a:pt x="66" y="2"/>
                          <a:pt x="65" y="2"/>
                        </a:cubicBezTo>
                        <a:cubicBezTo>
                          <a:pt x="65" y="3"/>
                          <a:pt x="64" y="6"/>
                          <a:pt x="64" y="9"/>
                        </a:cubicBezTo>
                        <a:cubicBezTo>
                          <a:pt x="65" y="10"/>
                          <a:pt x="64" y="11"/>
                          <a:pt x="63" y="13"/>
                        </a:cubicBezTo>
                        <a:cubicBezTo>
                          <a:pt x="61" y="15"/>
                          <a:pt x="58" y="16"/>
                          <a:pt x="55" y="16"/>
                        </a:cubicBezTo>
                        <a:cubicBezTo>
                          <a:pt x="54" y="16"/>
                          <a:pt x="53" y="16"/>
                          <a:pt x="52" y="17"/>
                        </a:cubicBezTo>
                        <a:cubicBezTo>
                          <a:pt x="52" y="17"/>
                          <a:pt x="52" y="18"/>
                          <a:pt x="52" y="18"/>
                        </a:cubicBezTo>
                        <a:cubicBezTo>
                          <a:pt x="53" y="21"/>
                          <a:pt x="52" y="23"/>
                          <a:pt x="51" y="23"/>
                        </a:cubicBezTo>
                        <a:cubicBezTo>
                          <a:pt x="51" y="23"/>
                          <a:pt x="51" y="24"/>
                          <a:pt x="51" y="24"/>
                        </a:cubicBezTo>
                        <a:cubicBezTo>
                          <a:pt x="52" y="25"/>
                          <a:pt x="52" y="27"/>
                          <a:pt x="51" y="28"/>
                        </a:cubicBezTo>
                        <a:cubicBezTo>
                          <a:pt x="50" y="31"/>
                          <a:pt x="46" y="34"/>
                          <a:pt x="42" y="34"/>
                        </a:cubicBezTo>
                        <a:cubicBezTo>
                          <a:pt x="40" y="34"/>
                          <a:pt x="38" y="36"/>
                          <a:pt x="36" y="37"/>
                        </a:cubicBezTo>
                        <a:cubicBezTo>
                          <a:pt x="32" y="40"/>
                          <a:pt x="29" y="42"/>
                          <a:pt x="25" y="42"/>
                        </a:cubicBezTo>
                        <a:cubicBezTo>
                          <a:pt x="23" y="42"/>
                          <a:pt x="21" y="42"/>
                          <a:pt x="19" y="43"/>
                        </a:cubicBezTo>
                        <a:cubicBezTo>
                          <a:pt x="16" y="44"/>
                          <a:pt x="14" y="45"/>
                          <a:pt x="11" y="45"/>
                        </a:cubicBezTo>
                        <a:cubicBezTo>
                          <a:pt x="11" y="45"/>
                          <a:pt x="11" y="47"/>
                          <a:pt x="11" y="49"/>
                        </a:cubicBezTo>
                        <a:cubicBezTo>
                          <a:pt x="10" y="52"/>
                          <a:pt x="10" y="55"/>
                          <a:pt x="8" y="59"/>
                        </a:cubicBezTo>
                        <a:cubicBezTo>
                          <a:pt x="6" y="63"/>
                          <a:pt x="6" y="69"/>
                          <a:pt x="10" y="77"/>
                        </a:cubicBezTo>
                        <a:cubicBezTo>
                          <a:pt x="13" y="85"/>
                          <a:pt x="16" y="92"/>
                          <a:pt x="7" y="102"/>
                        </a:cubicBezTo>
                        <a:cubicBezTo>
                          <a:pt x="0" y="111"/>
                          <a:pt x="0" y="121"/>
                          <a:pt x="3" y="127"/>
                        </a:cubicBezTo>
                        <a:cubicBezTo>
                          <a:pt x="4" y="130"/>
                          <a:pt x="5" y="133"/>
                          <a:pt x="6" y="137"/>
                        </a:cubicBezTo>
                        <a:cubicBezTo>
                          <a:pt x="7" y="141"/>
                          <a:pt x="8" y="145"/>
                          <a:pt x="10" y="148"/>
                        </a:cubicBezTo>
                        <a:cubicBezTo>
                          <a:pt x="13" y="151"/>
                          <a:pt x="19" y="154"/>
                          <a:pt x="24" y="154"/>
                        </a:cubicBezTo>
                        <a:cubicBezTo>
                          <a:pt x="25" y="154"/>
                          <a:pt x="26" y="153"/>
                          <a:pt x="27" y="153"/>
                        </a:cubicBezTo>
                        <a:cubicBezTo>
                          <a:pt x="29" y="151"/>
                          <a:pt x="32" y="151"/>
                          <a:pt x="34" y="151"/>
                        </a:cubicBezTo>
                        <a:cubicBezTo>
                          <a:pt x="36" y="151"/>
                          <a:pt x="37" y="150"/>
                          <a:pt x="39" y="149"/>
                        </a:cubicBezTo>
                        <a:cubicBezTo>
                          <a:pt x="41" y="146"/>
                          <a:pt x="45" y="132"/>
                          <a:pt x="49" y="119"/>
                        </a:cubicBezTo>
                        <a:cubicBezTo>
                          <a:pt x="51" y="113"/>
                          <a:pt x="53" y="107"/>
                          <a:pt x="55" y="102"/>
                        </a:cubicBezTo>
                        <a:cubicBezTo>
                          <a:pt x="59" y="89"/>
                          <a:pt x="67" y="63"/>
                          <a:pt x="67" y="59"/>
                        </a:cubicBezTo>
                        <a:cubicBezTo>
                          <a:pt x="66" y="56"/>
                          <a:pt x="67" y="54"/>
                          <a:pt x="68" y="52"/>
                        </a:cubicBezTo>
                        <a:cubicBezTo>
                          <a:pt x="69" y="50"/>
                          <a:pt x="70" y="49"/>
                          <a:pt x="69" y="47"/>
                        </a:cubicBezTo>
                        <a:cubicBezTo>
                          <a:pt x="67" y="43"/>
                          <a:pt x="68" y="39"/>
                          <a:pt x="69" y="37"/>
                        </a:cubicBezTo>
                        <a:cubicBezTo>
                          <a:pt x="70" y="36"/>
                          <a:pt x="72" y="36"/>
                          <a:pt x="72" y="36"/>
                        </a:cubicBezTo>
                        <a:cubicBezTo>
                          <a:pt x="73" y="36"/>
                          <a:pt x="74" y="36"/>
                          <a:pt x="75" y="38"/>
                        </a:cubicBezTo>
                        <a:cubicBezTo>
                          <a:pt x="76" y="39"/>
                          <a:pt x="77" y="40"/>
                          <a:pt x="77" y="40"/>
                        </a:cubicBezTo>
                        <a:cubicBezTo>
                          <a:pt x="77" y="40"/>
                          <a:pt x="78" y="39"/>
                          <a:pt x="78" y="37"/>
                        </a:cubicBezTo>
                        <a:cubicBezTo>
                          <a:pt x="79" y="35"/>
                          <a:pt x="78" y="31"/>
                          <a:pt x="77" y="28"/>
                        </a:cubicBezTo>
                        <a:cubicBezTo>
                          <a:pt x="76" y="24"/>
                          <a:pt x="74" y="20"/>
                          <a:pt x="74" y="16"/>
                        </a:cubicBezTo>
                        <a:cubicBezTo>
                          <a:pt x="74" y="12"/>
                          <a:pt x="71" y="7"/>
                          <a:pt x="69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3" name="Freeform 1719"/>
                  <p:cNvSpPr>
                    <a:spLocks/>
                  </p:cNvSpPr>
                  <p:nvPr/>
                </p:nvSpPr>
                <p:spPr bwMode="auto">
                  <a:xfrm>
                    <a:off x="2124" y="279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4" name="Freeform 1720"/>
                  <p:cNvSpPr>
                    <a:spLocks/>
                  </p:cNvSpPr>
                  <p:nvPr/>
                </p:nvSpPr>
                <p:spPr bwMode="auto">
                  <a:xfrm>
                    <a:off x="2128" y="2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5" name="Freeform 1721"/>
                  <p:cNvSpPr>
                    <a:spLocks/>
                  </p:cNvSpPr>
                  <p:nvPr/>
                </p:nvSpPr>
                <p:spPr bwMode="auto">
                  <a:xfrm>
                    <a:off x="2128" y="27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6" name="Freeform 1722"/>
                  <p:cNvSpPr>
                    <a:spLocks/>
                  </p:cNvSpPr>
                  <p:nvPr/>
                </p:nvSpPr>
                <p:spPr bwMode="auto">
                  <a:xfrm>
                    <a:off x="2126" y="279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7" name="Freeform 1723"/>
                  <p:cNvSpPr>
                    <a:spLocks/>
                  </p:cNvSpPr>
                  <p:nvPr/>
                </p:nvSpPr>
                <p:spPr bwMode="auto">
                  <a:xfrm>
                    <a:off x="2127" y="2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8" name="Freeform 1724"/>
                  <p:cNvSpPr>
                    <a:spLocks/>
                  </p:cNvSpPr>
                  <p:nvPr/>
                </p:nvSpPr>
                <p:spPr bwMode="auto">
                  <a:xfrm>
                    <a:off x="2128" y="27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99" name="Freeform 1725"/>
                  <p:cNvSpPr>
                    <a:spLocks/>
                  </p:cNvSpPr>
                  <p:nvPr/>
                </p:nvSpPr>
                <p:spPr bwMode="auto">
                  <a:xfrm>
                    <a:off x="2125" y="279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0" name="Freeform 1726"/>
                  <p:cNvSpPr>
                    <a:spLocks/>
                  </p:cNvSpPr>
                  <p:nvPr/>
                </p:nvSpPr>
                <p:spPr bwMode="auto">
                  <a:xfrm>
                    <a:off x="1970" y="3108"/>
                    <a:ext cx="10" cy="9"/>
                  </a:xfrm>
                  <a:custGeom>
                    <a:avLst/>
                    <a:gdLst>
                      <a:gd name="T0" fmla="*/ 4 w 10"/>
                      <a:gd name="T1" fmla="*/ 9 h 10"/>
                      <a:gd name="T2" fmla="*/ 9 w 10"/>
                      <a:gd name="T3" fmla="*/ 9 h 10"/>
                      <a:gd name="T4" fmla="*/ 10 w 10"/>
                      <a:gd name="T5" fmla="*/ 6 h 10"/>
                      <a:gd name="T6" fmla="*/ 10 w 10"/>
                      <a:gd name="T7" fmla="*/ 0 h 10"/>
                      <a:gd name="T8" fmla="*/ 10 w 10"/>
                      <a:gd name="T9" fmla="*/ 1 h 10"/>
                      <a:gd name="T10" fmla="*/ 3 w 10"/>
                      <a:gd name="T11" fmla="*/ 2 h 10"/>
                      <a:gd name="T12" fmla="*/ 0 w 10"/>
                      <a:gd name="T13" fmla="*/ 0 h 10"/>
                      <a:gd name="T14" fmla="*/ 0 w 10"/>
                      <a:gd name="T15" fmla="*/ 1 h 10"/>
                      <a:gd name="T16" fmla="*/ 4 w 10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10">
                        <a:moveTo>
                          <a:pt x="4" y="9"/>
                        </a:moveTo>
                        <a:cubicBezTo>
                          <a:pt x="5" y="10"/>
                          <a:pt x="8" y="9"/>
                          <a:pt x="9" y="9"/>
                        </a:cubicBezTo>
                        <a:cubicBezTo>
                          <a:pt x="10" y="9"/>
                          <a:pt x="10" y="8"/>
                          <a:pt x="10" y="6"/>
                        </a:cubicBezTo>
                        <a:cubicBezTo>
                          <a:pt x="10" y="5"/>
                          <a:pt x="10" y="2"/>
                          <a:pt x="10" y="0"/>
                        </a:cubicBezTo>
                        <a:cubicBezTo>
                          <a:pt x="10" y="0"/>
                          <a:pt x="10" y="1"/>
                          <a:pt x="10" y="1"/>
                        </a:cubicBezTo>
                        <a:cubicBezTo>
                          <a:pt x="8" y="2"/>
                          <a:pt x="6" y="3"/>
                          <a:pt x="3" y="2"/>
                        </a:cubicBezTo>
                        <a:cubicBezTo>
                          <a:pt x="2" y="2"/>
                          <a:pt x="1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2" y="8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1" name="Freeform 1727"/>
                  <p:cNvSpPr>
                    <a:spLocks/>
                  </p:cNvSpPr>
                  <p:nvPr/>
                </p:nvSpPr>
                <p:spPr bwMode="auto">
                  <a:xfrm>
                    <a:off x="1801" y="2916"/>
                    <a:ext cx="193" cy="191"/>
                  </a:xfrm>
                  <a:custGeom>
                    <a:avLst/>
                    <a:gdLst>
                      <a:gd name="T0" fmla="*/ 128 w 202"/>
                      <a:gd name="T1" fmla="*/ 182 h 199"/>
                      <a:gd name="T2" fmla="*/ 131 w 202"/>
                      <a:gd name="T3" fmla="*/ 186 h 199"/>
                      <a:gd name="T4" fmla="*/ 141 w 202"/>
                      <a:gd name="T5" fmla="*/ 191 h 199"/>
                      <a:gd name="T6" fmla="*/ 159 w 202"/>
                      <a:gd name="T7" fmla="*/ 190 h 199"/>
                      <a:gd name="T8" fmla="*/ 173 w 202"/>
                      <a:gd name="T9" fmla="*/ 195 h 199"/>
                      <a:gd name="T10" fmla="*/ 174 w 202"/>
                      <a:gd name="T11" fmla="*/ 176 h 199"/>
                      <a:gd name="T12" fmla="*/ 176 w 202"/>
                      <a:gd name="T13" fmla="*/ 159 h 199"/>
                      <a:gd name="T14" fmla="*/ 192 w 202"/>
                      <a:gd name="T15" fmla="*/ 152 h 199"/>
                      <a:gd name="T16" fmla="*/ 186 w 202"/>
                      <a:gd name="T17" fmla="*/ 141 h 199"/>
                      <a:gd name="T18" fmla="*/ 180 w 202"/>
                      <a:gd name="T19" fmla="*/ 91 h 199"/>
                      <a:gd name="T20" fmla="*/ 178 w 202"/>
                      <a:gd name="T21" fmla="*/ 88 h 199"/>
                      <a:gd name="T22" fmla="*/ 183 w 202"/>
                      <a:gd name="T23" fmla="*/ 74 h 199"/>
                      <a:gd name="T24" fmla="*/ 188 w 202"/>
                      <a:gd name="T25" fmla="*/ 56 h 199"/>
                      <a:gd name="T26" fmla="*/ 196 w 202"/>
                      <a:gd name="T27" fmla="*/ 41 h 199"/>
                      <a:gd name="T28" fmla="*/ 201 w 202"/>
                      <a:gd name="T29" fmla="*/ 33 h 199"/>
                      <a:gd name="T30" fmla="*/ 199 w 202"/>
                      <a:gd name="T31" fmla="*/ 26 h 199"/>
                      <a:gd name="T32" fmla="*/ 199 w 202"/>
                      <a:gd name="T33" fmla="*/ 23 h 199"/>
                      <a:gd name="T34" fmla="*/ 199 w 202"/>
                      <a:gd name="T35" fmla="*/ 20 h 199"/>
                      <a:gd name="T36" fmla="*/ 198 w 202"/>
                      <a:gd name="T37" fmla="*/ 18 h 199"/>
                      <a:gd name="T38" fmla="*/ 194 w 202"/>
                      <a:gd name="T39" fmla="*/ 14 h 199"/>
                      <a:gd name="T40" fmla="*/ 191 w 202"/>
                      <a:gd name="T41" fmla="*/ 11 h 199"/>
                      <a:gd name="T42" fmla="*/ 188 w 202"/>
                      <a:gd name="T43" fmla="*/ 10 h 199"/>
                      <a:gd name="T44" fmla="*/ 184 w 202"/>
                      <a:gd name="T45" fmla="*/ 10 h 199"/>
                      <a:gd name="T46" fmla="*/ 178 w 202"/>
                      <a:gd name="T47" fmla="*/ 9 h 199"/>
                      <a:gd name="T48" fmla="*/ 163 w 202"/>
                      <a:gd name="T49" fmla="*/ 2 h 199"/>
                      <a:gd name="T50" fmla="*/ 153 w 202"/>
                      <a:gd name="T51" fmla="*/ 3 h 199"/>
                      <a:gd name="T52" fmla="*/ 136 w 202"/>
                      <a:gd name="T53" fmla="*/ 4 h 199"/>
                      <a:gd name="T54" fmla="*/ 113 w 202"/>
                      <a:gd name="T55" fmla="*/ 7 h 199"/>
                      <a:gd name="T56" fmla="*/ 85 w 202"/>
                      <a:gd name="T57" fmla="*/ 9 h 199"/>
                      <a:gd name="T58" fmla="*/ 68 w 202"/>
                      <a:gd name="T59" fmla="*/ 20 h 199"/>
                      <a:gd name="T60" fmla="*/ 57 w 202"/>
                      <a:gd name="T61" fmla="*/ 56 h 199"/>
                      <a:gd name="T62" fmla="*/ 43 w 202"/>
                      <a:gd name="T63" fmla="*/ 85 h 199"/>
                      <a:gd name="T64" fmla="*/ 34 w 202"/>
                      <a:gd name="T65" fmla="*/ 112 h 199"/>
                      <a:gd name="T66" fmla="*/ 24 w 202"/>
                      <a:gd name="T67" fmla="*/ 116 h 199"/>
                      <a:gd name="T68" fmla="*/ 23 w 202"/>
                      <a:gd name="T69" fmla="*/ 115 h 199"/>
                      <a:gd name="T70" fmla="*/ 22 w 202"/>
                      <a:gd name="T71" fmla="*/ 112 h 199"/>
                      <a:gd name="T72" fmla="*/ 8 w 202"/>
                      <a:gd name="T73" fmla="*/ 113 h 199"/>
                      <a:gd name="T74" fmla="*/ 4 w 202"/>
                      <a:gd name="T75" fmla="*/ 115 h 199"/>
                      <a:gd name="T76" fmla="*/ 3 w 202"/>
                      <a:gd name="T77" fmla="*/ 127 h 199"/>
                      <a:gd name="T78" fmla="*/ 6 w 202"/>
                      <a:gd name="T79" fmla="*/ 125 h 199"/>
                      <a:gd name="T80" fmla="*/ 8 w 202"/>
                      <a:gd name="T81" fmla="*/ 125 h 199"/>
                      <a:gd name="T82" fmla="*/ 47 w 202"/>
                      <a:gd name="T83" fmla="*/ 126 h 199"/>
                      <a:gd name="T84" fmla="*/ 58 w 202"/>
                      <a:gd name="T85" fmla="*/ 150 h 199"/>
                      <a:gd name="T86" fmla="*/ 78 w 202"/>
                      <a:gd name="T87" fmla="*/ 138 h 199"/>
                      <a:gd name="T88" fmla="*/ 89 w 202"/>
                      <a:gd name="T89" fmla="*/ 140 h 199"/>
                      <a:gd name="T90" fmla="*/ 102 w 202"/>
                      <a:gd name="T91" fmla="*/ 144 h 199"/>
                      <a:gd name="T92" fmla="*/ 108 w 202"/>
                      <a:gd name="T93" fmla="*/ 178 h 199"/>
                      <a:gd name="T94" fmla="*/ 115 w 202"/>
                      <a:gd name="T95" fmla="*/ 182 h 199"/>
                      <a:gd name="T96" fmla="*/ 126 w 202"/>
                      <a:gd name="T97" fmla="*/ 181 h 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02" h="199">
                        <a:moveTo>
                          <a:pt x="126" y="181"/>
                        </a:moveTo>
                        <a:cubicBezTo>
                          <a:pt x="126" y="181"/>
                          <a:pt x="126" y="181"/>
                          <a:pt x="126" y="181"/>
                        </a:cubicBezTo>
                        <a:cubicBezTo>
                          <a:pt x="128" y="182"/>
                          <a:pt x="128" y="182"/>
                          <a:pt x="128" y="182"/>
                        </a:cubicBezTo>
                        <a:cubicBezTo>
                          <a:pt x="128" y="182"/>
                          <a:pt x="128" y="182"/>
                          <a:pt x="128" y="182"/>
                        </a:cubicBezTo>
                        <a:cubicBezTo>
                          <a:pt x="129" y="183"/>
                          <a:pt x="129" y="184"/>
                          <a:pt x="130" y="184"/>
                        </a:cubicBezTo>
                        <a:cubicBezTo>
                          <a:pt x="130" y="185"/>
                          <a:pt x="130" y="185"/>
                          <a:pt x="130" y="185"/>
                        </a:cubicBezTo>
                        <a:cubicBezTo>
                          <a:pt x="130" y="185"/>
                          <a:pt x="130" y="185"/>
                          <a:pt x="130" y="185"/>
                        </a:cubicBezTo>
                        <a:cubicBezTo>
                          <a:pt x="130" y="186"/>
                          <a:pt x="131" y="186"/>
                          <a:pt x="131" y="186"/>
                        </a:cubicBezTo>
                        <a:cubicBezTo>
                          <a:pt x="132" y="186"/>
                          <a:pt x="135" y="185"/>
                          <a:pt x="137" y="185"/>
                        </a:cubicBezTo>
                        <a:cubicBezTo>
                          <a:pt x="138" y="185"/>
                          <a:pt x="139" y="185"/>
                          <a:pt x="140" y="186"/>
                        </a:cubicBezTo>
                        <a:cubicBezTo>
                          <a:pt x="140" y="187"/>
                          <a:pt x="141" y="188"/>
                          <a:pt x="140" y="188"/>
                        </a:cubicBezTo>
                        <a:cubicBezTo>
                          <a:pt x="140" y="189"/>
                          <a:pt x="141" y="191"/>
                          <a:pt x="141" y="191"/>
                        </a:cubicBezTo>
                        <a:cubicBezTo>
                          <a:pt x="143" y="191"/>
                          <a:pt x="146" y="192"/>
                          <a:pt x="148" y="193"/>
                        </a:cubicBezTo>
                        <a:cubicBezTo>
                          <a:pt x="149" y="194"/>
                          <a:pt x="151" y="194"/>
                          <a:pt x="151" y="194"/>
                        </a:cubicBezTo>
                        <a:cubicBezTo>
                          <a:pt x="152" y="194"/>
                          <a:pt x="154" y="194"/>
                          <a:pt x="154" y="194"/>
                        </a:cubicBezTo>
                        <a:cubicBezTo>
                          <a:pt x="155" y="192"/>
                          <a:pt x="157" y="190"/>
                          <a:pt x="159" y="190"/>
                        </a:cubicBezTo>
                        <a:cubicBezTo>
                          <a:pt x="161" y="190"/>
                          <a:pt x="162" y="191"/>
                          <a:pt x="162" y="192"/>
                        </a:cubicBezTo>
                        <a:cubicBezTo>
                          <a:pt x="164" y="196"/>
                          <a:pt x="166" y="197"/>
                          <a:pt x="166" y="197"/>
                        </a:cubicBezTo>
                        <a:cubicBezTo>
                          <a:pt x="169" y="197"/>
                          <a:pt x="173" y="197"/>
                          <a:pt x="175" y="199"/>
                        </a:cubicBezTo>
                        <a:cubicBezTo>
                          <a:pt x="175" y="198"/>
                          <a:pt x="174" y="196"/>
                          <a:pt x="173" y="195"/>
                        </a:cubicBezTo>
                        <a:cubicBezTo>
                          <a:pt x="173" y="194"/>
                          <a:pt x="172" y="193"/>
                          <a:pt x="172" y="193"/>
                        </a:cubicBezTo>
                        <a:cubicBezTo>
                          <a:pt x="170" y="192"/>
                          <a:pt x="171" y="189"/>
                          <a:pt x="172" y="185"/>
                        </a:cubicBezTo>
                        <a:cubicBezTo>
                          <a:pt x="173" y="184"/>
                          <a:pt x="173" y="182"/>
                          <a:pt x="173" y="181"/>
                        </a:cubicBezTo>
                        <a:cubicBezTo>
                          <a:pt x="173" y="180"/>
                          <a:pt x="174" y="178"/>
                          <a:pt x="174" y="176"/>
                        </a:cubicBezTo>
                        <a:cubicBezTo>
                          <a:pt x="174" y="174"/>
                          <a:pt x="175" y="171"/>
                          <a:pt x="175" y="170"/>
                        </a:cubicBezTo>
                        <a:cubicBezTo>
                          <a:pt x="174" y="169"/>
                          <a:pt x="173" y="168"/>
                          <a:pt x="173" y="167"/>
                        </a:cubicBezTo>
                        <a:cubicBezTo>
                          <a:pt x="173" y="165"/>
                          <a:pt x="174" y="163"/>
                          <a:pt x="176" y="161"/>
                        </a:cubicBezTo>
                        <a:cubicBezTo>
                          <a:pt x="176" y="161"/>
                          <a:pt x="176" y="159"/>
                          <a:pt x="176" y="159"/>
                        </a:cubicBezTo>
                        <a:cubicBezTo>
                          <a:pt x="176" y="157"/>
                          <a:pt x="176" y="155"/>
                          <a:pt x="177" y="154"/>
                        </a:cubicBezTo>
                        <a:cubicBezTo>
                          <a:pt x="178" y="153"/>
                          <a:pt x="179" y="153"/>
                          <a:pt x="180" y="153"/>
                        </a:cubicBezTo>
                        <a:cubicBezTo>
                          <a:pt x="184" y="153"/>
                          <a:pt x="184" y="153"/>
                          <a:pt x="184" y="153"/>
                        </a:cubicBezTo>
                        <a:cubicBezTo>
                          <a:pt x="190" y="153"/>
                          <a:pt x="192" y="152"/>
                          <a:pt x="192" y="152"/>
                        </a:cubicBezTo>
                        <a:cubicBezTo>
                          <a:pt x="193" y="151"/>
                          <a:pt x="193" y="151"/>
                          <a:pt x="193" y="151"/>
                        </a:cubicBezTo>
                        <a:cubicBezTo>
                          <a:pt x="193" y="151"/>
                          <a:pt x="193" y="151"/>
                          <a:pt x="193" y="151"/>
                        </a:cubicBezTo>
                        <a:cubicBezTo>
                          <a:pt x="192" y="150"/>
                          <a:pt x="192" y="149"/>
                          <a:pt x="192" y="149"/>
                        </a:cubicBezTo>
                        <a:cubicBezTo>
                          <a:pt x="190" y="146"/>
                          <a:pt x="188" y="142"/>
                          <a:pt x="186" y="141"/>
                        </a:cubicBezTo>
                        <a:cubicBezTo>
                          <a:pt x="180" y="138"/>
                          <a:pt x="178" y="110"/>
                          <a:pt x="179" y="101"/>
                        </a:cubicBezTo>
                        <a:cubicBezTo>
                          <a:pt x="179" y="98"/>
                          <a:pt x="179" y="97"/>
                          <a:pt x="181" y="96"/>
                        </a:cubicBezTo>
                        <a:cubicBezTo>
                          <a:pt x="180" y="91"/>
                          <a:pt x="180" y="91"/>
                          <a:pt x="180" y="91"/>
                        </a:cubicBezTo>
                        <a:cubicBezTo>
                          <a:pt x="180" y="91"/>
                          <a:pt x="180" y="91"/>
                          <a:pt x="180" y="91"/>
                        </a:cubicBezTo>
                        <a:cubicBezTo>
                          <a:pt x="180" y="91"/>
                          <a:pt x="179" y="91"/>
                          <a:pt x="179" y="91"/>
                        </a:cubicBezTo>
                        <a:cubicBezTo>
                          <a:pt x="179" y="90"/>
                          <a:pt x="179" y="90"/>
                          <a:pt x="179" y="90"/>
                        </a:cubicBezTo>
                        <a:cubicBezTo>
                          <a:pt x="179" y="90"/>
                          <a:pt x="178" y="90"/>
                          <a:pt x="178" y="89"/>
                        </a:cubicBezTo>
                        <a:cubicBezTo>
                          <a:pt x="178" y="89"/>
                          <a:pt x="178" y="89"/>
                          <a:pt x="178" y="88"/>
                        </a:cubicBezTo>
                        <a:cubicBezTo>
                          <a:pt x="178" y="88"/>
                          <a:pt x="178" y="88"/>
                          <a:pt x="178" y="88"/>
                        </a:cubicBezTo>
                        <a:cubicBezTo>
                          <a:pt x="177" y="88"/>
                          <a:pt x="177" y="87"/>
                          <a:pt x="177" y="86"/>
                        </a:cubicBezTo>
                        <a:cubicBezTo>
                          <a:pt x="177" y="84"/>
                          <a:pt x="179" y="83"/>
                          <a:pt x="180" y="82"/>
                        </a:cubicBezTo>
                        <a:cubicBezTo>
                          <a:pt x="180" y="79"/>
                          <a:pt x="180" y="75"/>
                          <a:pt x="183" y="74"/>
                        </a:cubicBezTo>
                        <a:cubicBezTo>
                          <a:pt x="184" y="74"/>
                          <a:pt x="184" y="74"/>
                          <a:pt x="184" y="74"/>
                        </a:cubicBezTo>
                        <a:cubicBezTo>
                          <a:pt x="184" y="73"/>
                          <a:pt x="184" y="73"/>
                          <a:pt x="185" y="72"/>
                        </a:cubicBezTo>
                        <a:cubicBezTo>
                          <a:pt x="185" y="71"/>
                          <a:pt x="185" y="69"/>
                          <a:pt x="185" y="67"/>
                        </a:cubicBezTo>
                        <a:cubicBezTo>
                          <a:pt x="185" y="63"/>
                          <a:pt x="186" y="59"/>
                          <a:pt x="188" y="56"/>
                        </a:cubicBezTo>
                        <a:cubicBezTo>
                          <a:pt x="188" y="55"/>
                          <a:pt x="188" y="54"/>
                          <a:pt x="188" y="53"/>
                        </a:cubicBezTo>
                        <a:cubicBezTo>
                          <a:pt x="189" y="51"/>
                          <a:pt x="189" y="49"/>
                          <a:pt x="191" y="47"/>
                        </a:cubicBezTo>
                        <a:cubicBezTo>
                          <a:pt x="191" y="47"/>
                          <a:pt x="192" y="46"/>
                          <a:pt x="192" y="45"/>
                        </a:cubicBezTo>
                        <a:cubicBezTo>
                          <a:pt x="193" y="44"/>
                          <a:pt x="194" y="41"/>
                          <a:pt x="196" y="41"/>
                        </a:cubicBezTo>
                        <a:cubicBezTo>
                          <a:pt x="199" y="40"/>
                          <a:pt x="199" y="39"/>
                          <a:pt x="199" y="39"/>
                        </a:cubicBezTo>
                        <a:cubicBezTo>
                          <a:pt x="199" y="38"/>
                          <a:pt x="200" y="37"/>
                          <a:pt x="201" y="36"/>
                        </a:cubicBezTo>
                        <a:cubicBezTo>
                          <a:pt x="202" y="35"/>
                          <a:pt x="202" y="34"/>
                          <a:pt x="202" y="34"/>
                        </a:cubicBezTo>
                        <a:cubicBezTo>
                          <a:pt x="202" y="33"/>
                          <a:pt x="202" y="33"/>
                          <a:pt x="201" y="33"/>
                        </a:cubicBezTo>
                        <a:cubicBezTo>
                          <a:pt x="200" y="32"/>
                          <a:pt x="199" y="31"/>
                          <a:pt x="199" y="28"/>
                        </a:cubicBezTo>
                        <a:cubicBezTo>
                          <a:pt x="199" y="28"/>
                          <a:pt x="199" y="27"/>
                          <a:pt x="199" y="27"/>
                        </a:cubicBezTo>
                        <a:cubicBezTo>
                          <a:pt x="199" y="27"/>
                          <a:pt x="199" y="27"/>
                          <a:pt x="199" y="27"/>
                        </a:cubicBezTo>
                        <a:cubicBezTo>
                          <a:pt x="199" y="26"/>
                          <a:pt x="199" y="26"/>
                          <a:pt x="199" y="26"/>
                        </a:cubicBezTo>
                        <a:cubicBezTo>
                          <a:pt x="199" y="25"/>
                          <a:pt x="199" y="25"/>
                          <a:pt x="199" y="25"/>
                        </a:cubicBezTo>
                        <a:cubicBezTo>
                          <a:pt x="199" y="25"/>
                          <a:pt x="199" y="25"/>
                          <a:pt x="199" y="24"/>
                        </a:cubicBezTo>
                        <a:cubicBezTo>
                          <a:pt x="199" y="24"/>
                          <a:pt x="199" y="24"/>
                          <a:pt x="199" y="24"/>
                        </a:cubicBezTo>
                        <a:cubicBezTo>
                          <a:pt x="199" y="23"/>
                          <a:pt x="199" y="23"/>
                          <a:pt x="199" y="23"/>
                        </a:cubicBezTo>
                        <a:cubicBezTo>
                          <a:pt x="199" y="22"/>
                          <a:pt x="199" y="22"/>
                          <a:pt x="199" y="21"/>
                        </a:cubicBezTo>
                        <a:cubicBezTo>
                          <a:pt x="199" y="21"/>
                          <a:pt x="199" y="21"/>
                          <a:pt x="199" y="21"/>
                        </a:cubicBezTo>
                        <a:cubicBezTo>
                          <a:pt x="199" y="21"/>
                          <a:pt x="199" y="20"/>
                          <a:pt x="199" y="20"/>
                        </a:cubicBezTo>
                        <a:cubicBezTo>
                          <a:pt x="199" y="20"/>
                          <a:pt x="199" y="20"/>
                          <a:pt x="199" y="20"/>
                        </a:cubicBezTo>
                        <a:cubicBezTo>
                          <a:pt x="199" y="20"/>
                          <a:pt x="200" y="19"/>
                          <a:pt x="200" y="19"/>
                        </a:cubicBezTo>
                        <a:cubicBezTo>
                          <a:pt x="200" y="19"/>
                          <a:pt x="200" y="19"/>
                          <a:pt x="200" y="19"/>
                        </a:cubicBezTo>
                        <a:cubicBezTo>
                          <a:pt x="199" y="19"/>
                          <a:pt x="199" y="19"/>
                          <a:pt x="199" y="18"/>
                        </a:cubicBezTo>
                        <a:cubicBezTo>
                          <a:pt x="199" y="18"/>
                          <a:pt x="198" y="18"/>
                          <a:pt x="198" y="18"/>
                        </a:cubicBezTo>
                        <a:cubicBezTo>
                          <a:pt x="198" y="17"/>
                          <a:pt x="197" y="17"/>
                          <a:pt x="197" y="17"/>
                        </a:cubicBezTo>
                        <a:cubicBezTo>
                          <a:pt x="197" y="16"/>
                          <a:pt x="196" y="16"/>
                          <a:pt x="196" y="16"/>
                        </a:cubicBezTo>
                        <a:cubicBezTo>
                          <a:pt x="196" y="16"/>
                          <a:pt x="195" y="15"/>
                          <a:pt x="195" y="15"/>
                        </a:cubicBezTo>
                        <a:cubicBezTo>
                          <a:pt x="195" y="15"/>
                          <a:pt x="194" y="14"/>
                          <a:pt x="194" y="14"/>
                        </a:cubicBezTo>
                        <a:cubicBezTo>
                          <a:pt x="194" y="14"/>
                          <a:pt x="194" y="14"/>
                          <a:pt x="193" y="14"/>
                        </a:cubicBezTo>
                        <a:cubicBezTo>
                          <a:pt x="193" y="13"/>
                          <a:pt x="193" y="13"/>
                          <a:pt x="192" y="13"/>
                        </a:cubicBezTo>
                        <a:cubicBezTo>
                          <a:pt x="192" y="12"/>
                          <a:pt x="192" y="12"/>
                          <a:pt x="192" y="12"/>
                        </a:cubicBezTo>
                        <a:cubicBezTo>
                          <a:pt x="191" y="12"/>
                          <a:pt x="191" y="12"/>
                          <a:pt x="191" y="11"/>
                        </a:cubicBezTo>
                        <a:cubicBezTo>
                          <a:pt x="190" y="11"/>
                          <a:pt x="190" y="11"/>
                          <a:pt x="190" y="11"/>
                        </a:cubicBezTo>
                        <a:cubicBezTo>
                          <a:pt x="190" y="11"/>
                          <a:pt x="190" y="10"/>
                          <a:pt x="189" y="10"/>
                        </a:cubicBezTo>
                        <a:cubicBezTo>
                          <a:pt x="189" y="10"/>
                          <a:pt x="189" y="10"/>
                          <a:pt x="189" y="10"/>
                        </a:cubicBezTo>
                        <a:cubicBezTo>
                          <a:pt x="189" y="10"/>
                          <a:pt x="188" y="10"/>
                          <a:pt x="188" y="10"/>
                        </a:cubicBezTo>
                        <a:cubicBezTo>
                          <a:pt x="188" y="9"/>
                          <a:pt x="188" y="9"/>
                          <a:pt x="188" y="9"/>
                        </a:cubicBezTo>
                        <a:cubicBezTo>
                          <a:pt x="187" y="9"/>
                          <a:pt x="185" y="10"/>
                          <a:pt x="185" y="10"/>
                        </a:cubicBezTo>
                        <a:cubicBezTo>
                          <a:pt x="185" y="10"/>
                          <a:pt x="185" y="10"/>
                          <a:pt x="184" y="10"/>
                        </a:cubicBezTo>
                        <a:cubicBezTo>
                          <a:pt x="184" y="10"/>
                          <a:pt x="184" y="10"/>
                          <a:pt x="184" y="10"/>
                        </a:cubicBezTo>
                        <a:cubicBezTo>
                          <a:pt x="183" y="11"/>
                          <a:pt x="183" y="11"/>
                          <a:pt x="183" y="11"/>
                        </a:cubicBezTo>
                        <a:cubicBezTo>
                          <a:pt x="182" y="10"/>
                          <a:pt x="182" y="10"/>
                          <a:pt x="182" y="10"/>
                        </a:cubicBezTo>
                        <a:cubicBezTo>
                          <a:pt x="181" y="10"/>
                          <a:pt x="180" y="9"/>
                          <a:pt x="179" y="9"/>
                        </a:cubicBezTo>
                        <a:cubicBezTo>
                          <a:pt x="179" y="9"/>
                          <a:pt x="179" y="9"/>
                          <a:pt x="178" y="9"/>
                        </a:cubicBezTo>
                        <a:cubicBezTo>
                          <a:pt x="177" y="11"/>
                          <a:pt x="176" y="11"/>
                          <a:pt x="174" y="11"/>
                        </a:cubicBezTo>
                        <a:cubicBezTo>
                          <a:pt x="171" y="11"/>
                          <a:pt x="169" y="10"/>
                          <a:pt x="169" y="10"/>
                        </a:cubicBezTo>
                        <a:cubicBezTo>
                          <a:pt x="169" y="10"/>
                          <a:pt x="165" y="7"/>
                          <a:pt x="163" y="3"/>
                        </a:cubicBezTo>
                        <a:cubicBezTo>
                          <a:pt x="163" y="3"/>
                          <a:pt x="163" y="3"/>
                          <a:pt x="163" y="2"/>
                        </a:cubicBezTo>
                        <a:cubicBezTo>
                          <a:pt x="163" y="2"/>
                          <a:pt x="163" y="2"/>
                          <a:pt x="162" y="2"/>
                        </a:cubicBezTo>
                        <a:cubicBezTo>
                          <a:pt x="162" y="2"/>
                          <a:pt x="162" y="2"/>
                          <a:pt x="162" y="2"/>
                        </a:cubicBezTo>
                        <a:cubicBezTo>
                          <a:pt x="154" y="3"/>
                          <a:pt x="154" y="3"/>
                          <a:pt x="154" y="3"/>
                        </a:cubicBezTo>
                        <a:cubicBezTo>
                          <a:pt x="153" y="3"/>
                          <a:pt x="153" y="3"/>
                          <a:pt x="153" y="3"/>
                        </a:cubicBezTo>
                        <a:cubicBezTo>
                          <a:pt x="152" y="2"/>
                          <a:pt x="147" y="0"/>
                          <a:pt x="145" y="0"/>
                        </a:cubicBezTo>
                        <a:cubicBezTo>
                          <a:pt x="144" y="0"/>
                          <a:pt x="143" y="1"/>
                          <a:pt x="143" y="1"/>
                        </a:cubicBezTo>
                        <a:cubicBezTo>
                          <a:pt x="143" y="2"/>
                          <a:pt x="141" y="4"/>
                          <a:pt x="139" y="4"/>
                        </a:cubicBezTo>
                        <a:cubicBezTo>
                          <a:pt x="138" y="4"/>
                          <a:pt x="137" y="4"/>
                          <a:pt x="136" y="4"/>
                        </a:cubicBezTo>
                        <a:cubicBezTo>
                          <a:pt x="135" y="4"/>
                          <a:pt x="134" y="3"/>
                          <a:pt x="132" y="3"/>
                        </a:cubicBezTo>
                        <a:cubicBezTo>
                          <a:pt x="128" y="3"/>
                          <a:pt x="124" y="5"/>
                          <a:pt x="122" y="7"/>
                        </a:cubicBezTo>
                        <a:cubicBezTo>
                          <a:pt x="120" y="8"/>
                          <a:pt x="117" y="7"/>
                          <a:pt x="115" y="7"/>
                        </a:cubicBezTo>
                        <a:cubicBezTo>
                          <a:pt x="114" y="7"/>
                          <a:pt x="113" y="7"/>
                          <a:pt x="113" y="7"/>
                        </a:cubicBezTo>
                        <a:cubicBezTo>
                          <a:pt x="112" y="7"/>
                          <a:pt x="111" y="10"/>
                          <a:pt x="110" y="13"/>
                        </a:cubicBezTo>
                        <a:cubicBezTo>
                          <a:pt x="110" y="15"/>
                          <a:pt x="110" y="15"/>
                          <a:pt x="110" y="15"/>
                        </a:cubicBezTo>
                        <a:cubicBezTo>
                          <a:pt x="85" y="10"/>
                          <a:pt x="85" y="10"/>
                          <a:pt x="85" y="10"/>
                        </a:cubicBezTo>
                        <a:cubicBezTo>
                          <a:pt x="85" y="9"/>
                          <a:pt x="85" y="9"/>
                          <a:pt x="85" y="9"/>
                        </a:cubicBezTo>
                        <a:cubicBezTo>
                          <a:pt x="84" y="8"/>
                          <a:pt x="81" y="4"/>
                          <a:pt x="78" y="4"/>
                        </a:cubicBezTo>
                        <a:cubicBezTo>
                          <a:pt x="75" y="4"/>
                          <a:pt x="70" y="8"/>
                          <a:pt x="68" y="12"/>
                        </a:cubicBezTo>
                        <a:cubicBezTo>
                          <a:pt x="68" y="19"/>
                          <a:pt x="68" y="19"/>
                          <a:pt x="68" y="19"/>
                        </a:cubicBezTo>
                        <a:cubicBezTo>
                          <a:pt x="68" y="19"/>
                          <a:pt x="68" y="20"/>
                          <a:pt x="68" y="20"/>
                        </a:cubicBezTo>
                        <a:cubicBezTo>
                          <a:pt x="68" y="25"/>
                          <a:pt x="67" y="29"/>
                          <a:pt x="66" y="31"/>
                        </a:cubicBezTo>
                        <a:cubicBezTo>
                          <a:pt x="65" y="32"/>
                          <a:pt x="65" y="33"/>
                          <a:pt x="65" y="33"/>
                        </a:cubicBezTo>
                        <a:cubicBezTo>
                          <a:pt x="63" y="36"/>
                          <a:pt x="62" y="37"/>
                          <a:pt x="62" y="42"/>
                        </a:cubicBezTo>
                        <a:cubicBezTo>
                          <a:pt x="62" y="46"/>
                          <a:pt x="59" y="51"/>
                          <a:pt x="57" y="56"/>
                        </a:cubicBezTo>
                        <a:cubicBezTo>
                          <a:pt x="55" y="60"/>
                          <a:pt x="54" y="64"/>
                          <a:pt x="54" y="66"/>
                        </a:cubicBezTo>
                        <a:cubicBezTo>
                          <a:pt x="54" y="70"/>
                          <a:pt x="50" y="73"/>
                          <a:pt x="47" y="75"/>
                        </a:cubicBezTo>
                        <a:cubicBezTo>
                          <a:pt x="46" y="76"/>
                          <a:pt x="44" y="78"/>
                          <a:pt x="44" y="78"/>
                        </a:cubicBezTo>
                        <a:cubicBezTo>
                          <a:pt x="44" y="80"/>
                          <a:pt x="44" y="82"/>
                          <a:pt x="43" y="85"/>
                        </a:cubicBezTo>
                        <a:cubicBezTo>
                          <a:pt x="43" y="88"/>
                          <a:pt x="43" y="93"/>
                          <a:pt x="43" y="97"/>
                        </a:cubicBezTo>
                        <a:cubicBezTo>
                          <a:pt x="43" y="102"/>
                          <a:pt x="42" y="103"/>
                          <a:pt x="39" y="104"/>
                        </a:cubicBezTo>
                        <a:cubicBezTo>
                          <a:pt x="39" y="104"/>
                          <a:pt x="39" y="104"/>
                          <a:pt x="39" y="106"/>
                        </a:cubicBezTo>
                        <a:cubicBezTo>
                          <a:pt x="39" y="111"/>
                          <a:pt x="37" y="112"/>
                          <a:pt x="34" y="112"/>
                        </a:cubicBezTo>
                        <a:cubicBezTo>
                          <a:pt x="33" y="112"/>
                          <a:pt x="32" y="112"/>
                          <a:pt x="31" y="113"/>
                        </a:cubicBezTo>
                        <a:cubicBezTo>
                          <a:pt x="29" y="116"/>
                          <a:pt x="27" y="117"/>
                          <a:pt x="26" y="117"/>
                        </a:cubicBezTo>
                        <a:cubicBezTo>
                          <a:pt x="25" y="117"/>
                          <a:pt x="25" y="117"/>
                          <a:pt x="24" y="116"/>
                        </a:cubicBezTo>
                        <a:cubicBezTo>
                          <a:pt x="24" y="116"/>
                          <a:pt x="24" y="116"/>
                          <a:pt x="24" y="116"/>
                        </a:cubicBezTo>
                        <a:cubicBezTo>
                          <a:pt x="24" y="116"/>
                          <a:pt x="24" y="116"/>
                          <a:pt x="24" y="116"/>
                        </a:cubicBezTo>
                        <a:cubicBezTo>
                          <a:pt x="24" y="116"/>
                          <a:pt x="24" y="116"/>
                          <a:pt x="24" y="116"/>
                        </a:cubicBezTo>
                        <a:cubicBezTo>
                          <a:pt x="24" y="116"/>
                          <a:pt x="24" y="116"/>
                          <a:pt x="24" y="115"/>
                        </a:cubicBezTo>
                        <a:cubicBezTo>
                          <a:pt x="24" y="115"/>
                          <a:pt x="23" y="115"/>
                          <a:pt x="23" y="115"/>
                        </a:cubicBezTo>
                        <a:cubicBezTo>
                          <a:pt x="23" y="115"/>
                          <a:pt x="23" y="115"/>
                          <a:pt x="23" y="115"/>
                        </a:cubicBezTo>
                        <a:cubicBezTo>
                          <a:pt x="23" y="115"/>
                          <a:pt x="23" y="115"/>
                          <a:pt x="23" y="115"/>
                        </a:cubicBezTo>
                        <a:cubicBezTo>
                          <a:pt x="23" y="114"/>
                          <a:pt x="23" y="114"/>
                          <a:pt x="23" y="113"/>
                        </a:cubicBezTo>
                        <a:cubicBezTo>
                          <a:pt x="23" y="112"/>
                          <a:pt x="23" y="112"/>
                          <a:pt x="22" y="112"/>
                        </a:cubicBezTo>
                        <a:cubicBezTo>
                          <a:pt x="20" y="112"/>
                          <a:pt x="19" y="112"/>
                          <a:pt x="17" y="113"/>
                        </a:cubicBezTo>
                        <a:cubicBezTo>
                          <a:pt x="16" y="115"/>
                          <a:pt x="14" y="115"/>
                          <a:pt x="13" y="115"/>
                        </a:cubicBezTo>
                        <a:cubicBezTo>
                          <a:pt x="11" y="115"/>
                          <a:pt x="10" y="114"/>
                          <a:pt x="9" y="114"/>
                        </a:cubicBezTo>
                        <a:cubicBezTo>
                          <a:pt x="8" y="114"/>
                          <a:pt x="8" y="113"/>
                          <a:pt x="8" y="113"/>
                        </a:cubicBezTo>
                        <a:cubicBezTo>
                          <a:pt x="8" y="113"/>
                          <a:pt x="7" y="113"/>
                          <a:pt x="7" y="114"/>
                        </a:cubicBezTo>
                        <a:cubicBezTo>
                          <a:pt x="7" y="114"/>
                          <a:pt x="6" y="114"/>
                          <a:pt x="6" y="114"/>
                        </a:cubicBezTo>
                        <a:cubicBezTo>
                          <a:pt x="6" y="114"/>
                          <a:pt x="6" y="114"/>
                          <a:pt x="5" y="115"/>
                        </a:cubicBezTo>
                        <a:cubicBezTo>
                          <a:pt x="5" y="115"/>
                          <a:pt x="4" y="115"/>
                          <a:pt x="4" y="115"/>
                        </a:cubicBezTo>
                        <a:cubicBezTo>
                          <a:pt x="4" y="115"/>
                          <a:pt x="3" y="116"/>
                          <a:pt x="3" y="116"/>
                        </a:cubicBezTo>
                        <a:cubicBezTo>
                          <a:pt x="2" y="116"/>
                          <a:pt x="2" y="117"/>
                          <a:pt x="1" y="117"/>
                        </a:cubicBezTo>
                        <a:cubicBezTo>
                          <a:pt x="1" y="117"/>
                          <a:pt x="1" y="117"/>
                          <a:pt x="0" y="118"/>
                        </a:cubicBezTo>
                        <a:cubicBezTo>
                          <a:pt x="2" y="121"/>
                          <a:pt x="3" y="124"/>
                          <a:pt x="3" y="127"/>
                        </a:cubicBezTo>
                        <a:cubicBezTo>
                          <a:pt x="3" y="127"/>
                          <a:pt x="3" y="127"/>
                          <a:pt x="3" y="127"/>
                        </a:cubicBezTo>
                        <a:cubicBezTo>
                          <a:pt x="4" y="127"/>
                          <a:pt x="5" y="126"/>
                          <a:pt x="5" y="126"/>
                        </a:cubicBezTo>
                        <a:cubicBezTo>
                          <a:pt x="5" y="126"/>
                          <a:pt x="5" y="126"/>
                          <a:pt x="5" y="126"/>
                        </a:cubicBezTo>
                        <a:cubicBezTo>
                          <a:pt x="6" y="126"/>
                          <a:pt x="6" y="126"/>
                          <a:pt x="6" y="125"/>
                        </a:cubicBezTo>
                        <a:cubicBezTo>
                          <a:pt x="6" y="125"/>
                          <a:pt x="6" y="125"/>
                          <a:pt x="6" y="125"/>
                        </a:cubicBezTo>
                        <a:cubicBezTo>
                          <a:pt x="7" y="125"/>
                          <a:pt x="7" y="125"/>
                          <a:pt x="7" y="125"/>
                        </a:cubicBezTo>
                        <a:cubicBezTo>
                          <a:pt x="7" y="125"/>
                          <a:pt x="7" y="125"/>
                          <a:pt x="8" y="125"/>
                        </a:cubicBezTo>
                        <a:cubicBezTo>
                          <a:pt x="8" y="125"/>
                          <a:pt x="8" y="125"/>
                          <a:pt x="8" y="125"/>
                        </a:cubicBezTo>
                        <a:cubicBezTo>
                          <a:pt x="9" y="125"/>
                          <a:pt x="11" y="125"/>
                          <a:pt x="19" y="125"/>
                        </a:cubicBezTo>
                        <a:cubicBezTo>
                          <a:pt x="30" y="125"/>
                          <a:pt x="45" y="125"/>
                          <a:pt x="45" y="125"/>
                        </a:cubicBezTo>
                        <a:cubicBezTo>
                          <a:pt x="46" y="125"/>
                          <a:pt x="46" y="125"/>
                          <a:pt x="46" y="125"/>
                        </a:cubicBezTo>
                        <a:cubicBezTo>
                          <a:pt x="47" y="126"/>
                          <a:pt x="47" y="126"/>
                          <a:pt x="47" y="126"/>
                        </a:cubicBezTo>
                        <a:cubicBezTo>
                          <a:pt x="47" y="126"/>
                          <a:pt x="50" y="132"/>
                          <a:pt x="49" y="137"/>
                        </a:cubicBezTo>
                        <a:cubicBezTo>
                          <a:pt x="49" y="138"/>
                          <a:pt x="49" y="138"/>
                          <a:pt x="49" y="139"/>
                        </a:cubicBezTo>
                        <a:cubicBezTo>
                          <a:pt x="50" y="140"/>
                          <a:pt x="52" y="141"/>
                          <a:pt x="53" y="144"/>
                        </a:cubicBezTo>
                        <a:cubicBezTo>
                          <a:pt x="55" y="149"/>
                          <a:pt x="57" y="150"/>
                          <a:pt x="58" y="150"/>
                        </a:cubicBezTo>
                        <a:cubicBezTo>
                          <a:pt x="59" y="150"/>
                          <a:pt x="60" y="150"/>
                          <a:pt x="60" y="150"/>
                        </a:cubicBezTo>
                        <a:cubicBezTo>
                          <a:pt x="65" y="149"/>
                          <a:pt x="71" y="148"/>
                          <a:pt x="73" y="148"/>
                        </a:cubicBezTo>
                        <a:cubicBezTo>
                          <a:pt x="73" y="147"/>
                          <a:pt x="74" y="146"/>
                          <a:pt x="74" y="146"/>
                        </a:cubicBezTo>
                        <a:cubicBezTo>
                          <a:pt x="74" y="143"/>
                          <a:pt x="75" y="139"/>
                          <a:pt x="78" y="138"/>
                        </a:cubicBezTo>
                        <a:cubicBezTo>
                          <a:pt x="79" y="138"/>
                          <a:pt x="80" y="137"/>
                          <a:pt x="82" y="137"/>
                        </a:cubicBezTo>
                        <a:cubicBezTo>
                          <a:pt x="85" y="137"/>
                          <a:pt x="88" y="138"/>
                          <a:pt x="88" y="138"/>
                        </a:cubicBezTo>
                        <a:cubicBezTo>
                          <a:pt x="89" y="138"/>
                          <a:pt x="89" y="138"/>
                          <a:pt x="89" y="138"/>
                        </a:cubicBezTo>
                        <a:cubicBezTo>
                          <a:pt x="89" y="140"/>
                          <a:pt x="89" y="140"/>
                          <a:pt x="89" y="140"/>
                        </a:cubicBezTo>
                        <a:cubicBezTo>
                          <a:pt x="89" y="140"/>
                          <a:pt x="90" y="140"/>
                          <a:pt x="93" y="140"/>
                        </a:cubicBezTo>
                        <a:cubicBezTo>
                          <a:pt x="94" y="140"/>
                          <a:pt x="96" y="140"/>
                          <a:pt x="97" y="140"/>
                        </a:cubicBezTo>
                        <a:cubicBezTo>
                          <a:pt x="97" y="140"/>
                          <a:pt x="98" y="140"/>
                          <a:pt x="99" y="140"/>
                        </a:cubicBezTo>
                        <a:cubicBezTo>
                          <a:pt x="100" y="140"/>
                          <a:pt x="102" y="140"/>
                          <a:pt x="102" y="144"/>
                        </a:cubicBezTo>
                        <a:cubicBezTo>
                          <a:pt x="102" y="148"/>
                          <a:pt x="103" y="151"/>
                          <a:pt x="104" y="151"/>
                        </a:cubicBezTo>
                        <a:cubicBezTo>
                          <a:pt x="105" y="153"/>
                          <a:pt x="105" y="156"/>
                          <a:pt x="104" y="160"/>
                        </a:cubicBezTo>
                        <a:cubicBezTo>
                          <a:pt x="103" y="162"/>
                          <a:pt x="102" y="167"/>
                          <a:pt x="102" y="168"/>
                        </a:cubicBezTo>
                        <a:cubicBezTo>
                          <a:pt x="104" y="169"/>
                          <a:pt x="109" y="174"/>
                          <a:pt x="108" y="178"/>
                        </a:cubicBezTo>
                        <a:cubicBezTo>
                          <a:pt x="108" y="179"/>
                          <a:pt x="108" y="179"/>
                          <a:pt x="108" y="179"/>
                        </a:cubicBezTo>
                        <a:cubicBezTo>
                          <a:pt x="108" y="180"/>
                          <a:pt x="107" y="183"/>
                          <a:pt x="107" y="184"/>
                        </a:cubicBezTo>
                        <a:cubicBezTo>
                          <a:pt x="108" y="183"/>
                          <a:pt x="110" y="182"/>
                          <a:pt x="112" y="182"/>
                        </a:cubicBezTo>
                        <a:cubicBezTo>
                          <a:pt x="113" y="182"/>
                          <a:pt x="114" y="182"/>
                          <a:pt x="115" y="182"/>
                        </a:cubicBezTo>
                        <a:cubicBezTo>
                          <a:pt x="117" y="182"/>
                          <a:pt x="119" y="182"/>
                          <a:pt x="122" y="181"/>
                        </a:cubicBezTo>
                        <a:cubicBezTo>
                          <a:pt x="122" y="181"/>
                          <a:pt x="123" y="181"/>
                          <a:pt x="124" y="181"/>
                        </a:cubicBezTo>
                        <a:cubicBezTo>
                          <a:pt x="124" y="180"/>
                          <a:pt x="124" y="180"/>
                          <a:pt x="124" y="180"/>
                        </a:cubicBezTo>
                        <a:lnTo>
                          <a:pt x="126" y="18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2" name="Freeform 1728"/>
                  <p:cNvSpPr>
                    <a:spLocks/>
                  </p:cNvSpPr>
                  <p:nvPr/>
                </p:nvSpPr>
                <p:spPr bwMode="auto">
                  <a:xfrm>
                    <a:off x="1806" y="303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3" name="Freeform 1729"/>
                  <p:cNvSpPr>
                    <a:spLocks/>
                  </p:cNvSpPr>
                  <p:nvPr/>
                </p:nvSpPr>
                <p:spPr bwMode="auto">
                  <a:xfrm>
                    <a:off x="1805" y="3036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1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4" name="Freeform 1730"/>
                  <p:cNvSpPr>
                    <a:spLocks/>
                  </p:cNvSpPr>
                  <p:nvPr/>
                </p:nvSpPr>
                <p:spPr bwMode="auto">
                  <a:xfrm>
                    <a:off x="1921" y="3090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5" name="Freeform 1731"/>
                  <p:cNvSpPr>
                    <a:spLocks/>
                  </p:cNvSpPr>
                  <p:nvPr/>
                </p:nvSpPr>
                <p:spPr bwMode="auto">
                  <a:xfrm>
                    <a:off x="1808" y="303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6" name="Freeform 1732"/>
                  <p:cNvSpPr>
                    <a:spLocks/>
                  </p:cNvSpPr>
                  <p:nvPr/>
                </p:nvSpPr>
                <p:spPr bwMode="auto">
                  <a:xfrm>
                    <a:off x="1804" y="3037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7" name="Freeform 1733"/>
                  <p:cNvSpPr>
                    <a:spLocks/>
                  </p:cNvSpPr>
                  <p:nvPr/>
                </p:nvSpPr>
                <p:spPr bwMode="auto">
                  <a:xfrm>
                    <a:off x="1984" y="3061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8" name="Freeform 1734"/>
                  <p:cNvSpPr>
                    <a:spLocks/>
                  </p:cNvSpPr>
                  <p:nvPr/>
                </p:nvSpPr>
                <p:spPr bwMode="auto">
                  <a:xfrm>
                    <a:off x="1923" y="3091"/>
                    <a:ext cx="2" cy="1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9" name="Freeform 1735"/>
                  <p:cNvSpPr>
                    <a:spLocks/>
                  </p:cNvSpPr>
                  <p:nvPr/>
                </p:nvSpPr>
                <p:spPr bwMode="auto">
                  <a:xfrm>
                    <a:off x="1919" y="3089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1 h 1"/>
                      <a:gd name="T4" fmla="*/ 2 w 2"/>
                      <a:gd name="T5" fmla="*/ 1 h 1"/>
                      <a:gd name="T6" fmla="*/ 0 w 2"/>
                      <a:gd name="T7" fmla="*/ 0 h 1"/>
                      <a:gd name="T8" fmla="*/ 0 w 2"/>
                      <a:gd name="T9" fmla="*/ 1 h 1"/>
                      <a:gd name="T10" fmla="*/ 2 w 2"/>
                      <a:gd name="T1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0" name="Freeform 1736"/>
                  <p:cNvSpPr>
                    <a:spLocks/>
                  </p:cNvSpPr>
                  <p:nvPr/>
                </p:nvSpPr>
                <p:spPr bwMode="auto">
                  <a:xfrm>
                    <a:off x="1921" y="3090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0 w 2"/>
                      <a:gd name="T3" fmla="*/ 0 h 1"/>
                      <a:gd name="T4" fmla="*/ 2 w 2"/>
                      <a:gd name="T5" fmla="*/ 1 h 1"/>
                      <a:gd name="T6" fmla="*/ 2 w 2"/>
                      <a:gd name="T7" fmla="*/ 1 h 1"/>
                      <a:gd name="T8" fmla="*/ 0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1" name="Freeform 1737"/>
                  <p:cNvSpPr>
                    <a:spLocks/>
                  </p:cNvSpPr>
                  <p:nvPr/>
                </p:nvSpPr>
                <p:spPr bwMode="auto">
                  <a:xfrm>
                    <a:off x="1972" y="300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2" name="Freeform 1738"/>
                  <p:cNvSpPr>
                    <a:spLocks/>
                  </p:cNvSpPr>
                  <p:nvPr/>
                </p:nvSpPr>
                <p:spPr bwMode="auto">
                  <a:xfrm>
                    <a:off x="1971" y="30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3" name="Freeform 1739"/>
                  <p:cNvSpPr>
                    <a:spLocks/>
                  </p:cNvSpPr>
                  <p:nvPr/>
                </p:nvSpPr>
                <p:spPr bwMode="auto">
                  <a:xfrm>
                    <a:off x="1971" y="300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4" name="Freeform 1740"/>
                  <p:cNvSpPr>
                    <a:spLocks/>
                  </p:cNvSpPr>
                  <p:nvPr/>
                </p:nvSpPr>
                <p:spPr bwMode="auto">
                  <a:xfrm>
                    <a:off x="1807" y="3025"/>
                    <a:ext cx="1" cy="0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5" name="Freeform 1741"/>
                  <p:cNvSpPr>
                    <a:spLocks/>
                  </p:cNvSpPr>
                  <p:nvPr/>
                </p:nvSpPr>
                <p:spPr bwMode="auto">
                  <a:xfrm>
                    <a:off x="1801" y="3028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6" name="Freeform 1742"/>
                  <p:cNvSpPr>
                    <a:spLocks/>
                  </p:cNvSpPr>
                  <p:nvPr/>
                </p:nvSpPr>
                <p:spPr bwMode="auto">
                  <a:xfrm>
                    <a:off x="1823" y="30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7" name="Freeform 1743"/>
                  <p:cNvSpPr>
                    <a:spLocks/>
                  </p:cNvSpPr>
                  <p:nvPr/>
                </p:nvSpPr>
                <p:spPr bwMode="auto">
                  <a:xfrm>
                    <a:off x="1866" y="293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8" name="Freeform 1744"/>
                  <p:cNvSpPr>
                    <a:spLocks/>
                  </p:cNvSpPr>
                  <p:nvPr/>
                </p:nvSpPr>
                <p:spPr bwMode="auto">
                  <a:xfrm>
                    <a:off x="1805" y="302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19" name="Freeform 1745"/>
                  <p:cNvSpPr>
                    <a:spLocks/>
                  </p:cNvSpPr>
                  <p:nvPr/>
                </p:nvSpPr>
                <p:spPr bwMode="auto">
                  <a:xfrm>
                    <a:off x="1824" y="302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0" name="Freeform 1746"/>
                  <p:cNvSpPr>
                    <a:spLocks/>
                  </p:cNvSpPr>
                  <p:nvPr/>
                </p:nvSpPr>
                <p:spPr bwMode="auto">
                  <a:xfrm>
                    <a:off x="1824" y="302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1" name="Freeform 1747"/>
                  <p:cNvSpPr>
                    <a:spLocks/>
                  </p:cNvSpPr>
                  <p:nvPr/>
                </p:nvSpPr>
                <p:spPr bwMode="auto">
                  <a:xfrm>
                    <a:off x="1824" y="3027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2" name="Freeform 1748"/>
                  <p:cNvSpPr>
                    <a:spLocks/>
                  </p:cNvSpPr>
                  <p:nvPr/>
                </p:nvSpPr>
                <p:spPr bwMode="auto">
                  <a:xfrm>
                    <a:off x="1804" y="302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3" name="Freeform 1749"/>
                  <p:cNvSpPr>
                    <a:spLocks/>
                  </p:cNvSpPr>
                  <p:nvPr/>
                </p:nvSpPr>
                <p:spPr bwMode="auto">
                  <a:xfrm>
                    <a:off x="1985" y="293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4" name="Freeform 1750"/>
                  <p:cNvSpPr>
                    <a:spLocks/>
                  </p:cNvSpPr>
                  <p:nvPr/>
                </p:nvSpPr>
                <p:spPr bwMode="auto">
                  <a:xfrm>
                    <a:off x="1989" y="2933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5" name="Freeform 1751"/>
                  <p:cNvSpPr>
                    <a:spLocks/>
                  </p:cNvSpPr>
                  <p:nvPr/>
                </p:nvSpPr>
                <p:spPr bwMode="auto">
                  <a:xfrm>
                    <a:off x="1981" y="29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6" name="Freeform 1752"/>
                  <p:cNvSpPr>
                    <a:spLocks/>
                  </p:cNvSpPr>
                  <p:nvPr/>
                </p:nvSpPr>
                <p:spPr bwMode="auto">
                  <a:xfrm>
                    <a:off x="1991" y="293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1 w 1"/>
                      <a:gd name="T5" fmla="*/ 1 h 1"/>
                      <a:gd name="T6" fmla="*/ 0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7" name="Freeform 1753"/>
                  <p:cNvSpPr>
                    <a:spLocks/>
                  </p:cNvSpPr>
                  <p:nvPr/>
                </p:nvSpPr>
                <p:spPr bwMode="auto">
                  <a:xfrm>
                    <a:off x="1957" y="291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8" name="Freeform 1754"/>
                  <p:cNvSpPr>
                    <a:spLocks/>
                  </p:cNvSpPr>
                  <p:nvPr/>
                </p:nvSpPr>
                <p:spPr bwMode="auto">
                  <a:xfrm>
                    <a:off x="1982" y="292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29" name="Freeform 1755"/>
                  <p:cNvSpPr>
                    <a:spLocks/>
                  </p:cNvSpPr>
                  <p:nvPr/>
                </p:nvSpPr>
                <p:spPr bwMode="auto">
                  <a:xfrm>
                    <a:off x="1984" y="292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0" name="Freeform 1756"/>
                  <p:cNvSpPr>
                    <a:spLocks/>
                  </p:cNvSpPr>
                  <p:nvPr/>
                </p:nvSpPr>
                <p:spPr bwMode="auto">
                  <a:xfrm>
                    <a:off x="1987" y="2931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1" name="Freeform 1757"/>
                  <p:cNvSpPr>
                    <a:spLocks/>
                  </p:cNvSpPr>
                  <p:nvPr/>
                </p:nvSpPr>
                <p:spPr bwMode="auto">
                  <a:xfrm>
                    <a:off x="1975" y="292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2 w 2"/>
                      <a:gd name="T5" fmla="*/ 0 h 1"/>
                      <a:gd name="T6" fmla="*/ 1 w 2"/>
                      <a:gd name="T7" fmla="*/ 1 h 1"/>
                      <a:gd name="T8" fmla="*/ 0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2" name="Freeform 1758"/>
                  <p:cNvSpPr>
                    <a:spLocks/>
                  </p:cNvSpPr>
                  <p:nvPr/>
                </p:nvSpPr>
                <p:spPr bwMode="auto">
                  <a:xfrm>
                    <a:off x="1978" y="2925"/>
                    <a:ext cx="2" cy="1"/>
                  </a:xfrm>
                  <a:custGeom>
                    <a:avLst/>
                    <a:gdLst>
                      <a:gd name="T0" fmla="*/ 3 w 3"/>
                      <a:gd name="T1" fmla="*/ 0 h 1"/>
                      <a:gd name="T2" fmla="*/ 0 w 3"/>
                      <a:gd name="T3" fmla="*/ 1 h 1"/>
                      <a:gd name="T4" fmla="*/ 3 w 3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0" y="1"/>
                          <a:pt x="0" y="1"/>
                        </a:cubicBezTo>
                        <a:cubicBezTo>
                          <a:pt x="0" y="1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3" name="Freeform 1759"/>
                  <p:cNvSpPr>
                    <a:spLocks/>
                  </p:cNvSpPr>
                  <p:nvPr/>
                </p:nvSpPr>
                <p:spPr bwMode="auto">
                  <a:xfrm>
                    <a:off x="1980" y="292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4" name="Freeform 1760"/>
                  <p:cNvSpPr>
                    <a:spLocks/>
                  </p:cNvSpPr>
                  <p:nvPr/>
                </p:nvSpPr>
                <p:spPr bwMode="auto">
                  <a:xfrm>
                    <a:off x="1956" y="291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5" name="Freeform 1761"/>
                  <p:cNvSpPr>
                    <a:spLocks/>
                  </p:cNvSpPr>
                  <p:nvPr/>
                </p:nvSpPr>
                <p:spPr bwMode="auto">
                  <a:xfrm>
                    <a:off x="1991" y="293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6" name="Freeform 1762"/>
                  <p:cNvSpPr>
                    <a:spLocks/>
                  </p:cNvSpPr>
                  <p:nvPr/>
                </p:nvSpPr>
                <p:spPr bwMode="auto">
                  <a:xfrm>
                    <a:off x="1991" y="2937"/>
                    <a:ext cx="0" cy="1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7" name="Freeform 1763"/>
                  <p:cNvSpPr>
                    <a:spLocks/>
                  </p:cNvSpPr>
                  <p:nvPr/>
                </p:nvSpPr>
                <p:spPr bwMode="auto">
                  <a:xfrm>
                    <a:off x="1991" y="2940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8" name="Freeform 1764"/>
                  <p:cNvSpPr>
                    <a:spLocks/>
                  </p:cNvSpPr>
                  <p:nvPr/>
                </p:nvSpPr>
                <p:spPr bwMode="auto">
                  <a:xfrm>
                    <a:off x="1991" y="293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39" name="Freeform 1765"/>
                  <p:cNvSpPr>
                    <a:spLocks/>
                  </p:cNvSpPr>
                  <p:nvPr/>
                </p:nvSpPr>
                <p:spPr bwMode="auto">
                  <a:xfrm>
                    <a:off x="1978" y="2981"/>
                    <a:ext cx="0" cy="4"/>
                  </a:xfrm>
                  <a:custGeom>
                    <a:avLst/>
                    <a:gdLst>
                      <a:gd name="T0" fmla="*/ 5 h 5"/>
                      <a:gd name="T1" fmla="*/ 0 h 5"/>
                      <a:gd name="T2" fmla="*/ 5 h 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">
                        <a:moveTo>
                          <a:pt x="0" y="5"/>
                        </a:moveTo>
                        <a:cubicBezTo>
                          <a:pt x="0" y="4"/>
                          <a:pt x="0" y="2"/>
                          <a:pt x="0" y="0"/>
                        </a:cubicBezTo>
                        <a:cubicBezTo>
                          <a:pt x="0" y="2"/>
                          <a:pt x="0" y="4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0" name="Freeform 1766"/>
                  <p:cNvSpPr>
                    <a:spLocks/>
                  </p:cNvSpPr>
                  <p:nvPr/>
                </p:nvSpPr>
                <p:spPr bwMode="auto">
                  <a:xfrm>
                    <a:off x="1991" y="294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1" name="Freeform 1767"/>
                  <p:cNvSpPr>
                    <a:spLocks/>
                  </p:cNvSpPr>
                  <p:nvPr/>
                </p:nvSpPr>
                <p:spPr bwMode="auto">
                  <a:xfrm>
                    <a:off x="1991" y="293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2" name="Freeform 1768"/>
                  <p:cNvSpPr>
                    <a:spLocks/>
                  </p:cNvSpPr>
                  <p:nvPr/>
                </p:nvSpPr>
                <p:spPr bwMode="auto">
                  <a:xfrm>
                    <a:off x="1978" y="3002"/>
                    <a:ext cx="11" cy="17"/>
                  </a:xfrm>
                  <a:custGeom>
                    <a:avLst/>
                    <a:gdLst>
                      <a:gd name="T0" fmla="*/ 8 w 12"/>
                      <a:gd name="T1" fmla="*/ 0 h 18"/>
                      <a:gd name="T2" fmla="*/ 8 w 12"/>
                      <a:gd name="T3" fmla="*/ 0 h 18"/>
                      <a:gd name="T4" fmla="*/ 8 w 12"/>
                      <a:gd name="T5" fmla="*/ 0 h 18"/>
                      <a:gd name="T6" fmla="*/ 8 w 12"/>
                      <a:gd name="T7" fmla="*/ 1 h 18"/>
                      <a:gd name="T8" fmla="*/ 7 w 12"/>
                      <a:gd name="T9" fmla="*/ 1 h 18"/>
                      <a:gd name="T10" fmla="*/ 6 w 12"/>
                      <a:gd name="T11" fmla="*/ 2 h 18"/>
                      <a:gd name="T12" fmla="*/ 6 w 12"/>
                      <a:gd name="T13" fmla="*/ 2 h 18"/>
                      <a:gd name="T14" fmla="*/ 5 w 12"/>
                      <a:gd name="T15" fmla="*/ 3 h 18"/>
                      <a:gd name="T16" fmla="*/ 4 w 12"/>
                      <a:gd name="T17" fmla="*/ 3 h 18"/>
                      <a:gd name="T18" fmla="*/ 3 w 12"/>
                      <a:gd name="T19" fmla="*/ 3 h 18"/>
                      <a:gd name="T20" fmla="*/ 2 w 12"/>
                      <a:gd name="T21" fmla="*/ 3 h 18"/>
                      <a:gd name="T22" fmla="*/ 2 w 12"/>
                      <a:gd name="T23" fmla="*/ 3 h 18"/>
                      <a:gd name="T24" fmla="*/ 0 w 12"/>
                      <a:gd name="T25" fmla="*/ 3 h 18"/>
                      <a:gd name="T26" fmla="*/ 0 w 12"/>
                      <a:gd name="T27" fmla="*/ 3 h 18"/>
                      <a:gd name="T28" fmla="*/ 0 w 12"/>
                      <a:gd name="T29" fmla="*/ 9 h 18"/>
                      <a:gd name="T30" fmla="*/ 0 w 12"/>
                      <a:gd name="T31" fmla="*/ 9 h 18"/>
                      <a:gd name="T32" fmla="*/ 2 w 12"/>
                      <a:gd name="T33" fmla="*/ 18 h 18"/>
                      <a:gd name="T34" fmla="*/ 3 w 12"/>
                      <a:gd name="T35" fmla="*/ 17 h 18"/>
                      <a:gd name="T36" fmla="*/ 4 w 12"/>
                      <a:gd name="T37" fmla="*/ 17 h 18"/>
                      <a:gd name="T38" fmla="*/ 4 w 12"/>
                      <a:gd name="T39" fmla="*/ 17 h 18"/>
                      <a:gd name="T40" fmla="*/ 4 w 12"/>
                      <a:gd name="T41" fmla="*/ 17 h 18"/>
                      <a:gd name="T42" fmla="*/ 5 w 12"/>
                      <a:gd name="T43" fmla="*/ 16 h 18"/>
                      <a:gd name="T44" fmla="*/ 12 w 12"/>
                      <a:gd name="T45" fmla="*/ 6 h 18"/>
                      <a:gd name="T46" fmla="*/ 10 w 12"/>
                      <a:gd name="T47" fmla="*/ 4 h 18"/>
                      <a:gd name="T48" fmla="*/ 10 w 12"/>
                      <a:gd name="T49" fmla="*/ 3 h 18"/>
                      <a:gd name="T50" fmla="*/ 10 w 12"/>
                      <a:gd name="T51" fmla="*/ 3 h 18"/>
                      <a:gd name="T52" fmla="*/ 10 w 12"/>
                      <a:gd name="T53" fmla="*/ 3 h 18"/>
                      <a:gd name="T54" fmla="*/ 10 w 12"/>
                      <a:gd name="T55" fmla="*/ 2 h 18"/>
                      <a:gd name="T56" fmla="*/ 10 w 12"/>
                      <a:gd name="T57" fmla="*/ 1 h 18"/>
                      <a:gd name="T58" fmla="*/ 10 w 12"/>
                      <a:gd name="T59" fmla="*/ 0 h 18"/>
                      <a:gd name="T60" fmla="*/ 10 w 12"/>
                      <a:gd name="T61" fmla="*/ 0 h 18"/>
                      <a:gd name="T62" fmla="*/ 10 w 12"/>
                      <a:gd name="T63" fmla="*/ 0 h 18"/>
                      <a:gd name="T64" fmla="*/ 8 w 12"/>
                      <a:gd name="T65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" h="18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2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4" y="3"/>
                        </a:cubicBezTo>
                        <a:cubicBezTo>
                          <a:pt x="4" y="3"/>
                          <a:pt x="4" y="3"/>
                          <a:pt x="3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1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1"/>
                          <a:pt x="1" y="14"/>
                          <a:pt x="2" y="18"/>
                        </a:cubicBezTo>
                        <a:cubicBezTo>
                          <a:pt x="3" y="18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4" y="17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5" y="17"/>
                          <a:pt x="5" y="17"/>
                          <a:pt x="5" y="16"/>
                        </a:cubicBezTo>
                        <a:cubicBezTo>
                          <a:pt x="6" y="16"/>
                          <a:pt x="9" y="11"/>
                          <a:pt x="12" y="6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1"/>
                        </a:cubicBezTo>
                        <a:cubicBezTo>
                          <a:pt x="10" y="1"/>
                          <a:pt x="10" y="1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3" name="Freeform 1769"/>
                  <p:cNvSpPr>
                    <a:spLocks/>
                  </p:cNvSpPr>
                  <p:nvPr/>
                </p:nvSpPr>
                <p:spPr bwMode="auto">
                  <a:xfrm>
                    <a:off x="1978" y="300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4" name="Freeform 1770"/>
                  <p:cNvSpPr>
                    <a:spLocks/>
                  </p:cNvSpPr>
                  <p:nvPr/>
                </p:nvSpPr>
                <p:spPr bwMode="auto">
                  <a:xfrm>
                    <a:off x="1985" y="3002"/>
                    <a:ext cx="2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0 w 2"/>
                      <a:gd name="T3" fmla="*/ 2 w 2"/>
                      <a:gd name="T4" fmla="*/ 2 w 2"/>
                      <a:gd name="T5" fmla="*/ 0 w 2"/>
                      <a:gd name="T6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5" name="Freeform 1771"/>
                  <p:cNvSpPr>
                    <a:spLocks/>
                  </p:cNvSpPr>
                  <p:nvPr/>
                </p:nvSpPr>
                <p:spPr bwMode="auto">
                  <a:xfrm>
                    <a:off x="1982" y="300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6" name="Freeform 1772"/>
                  <p:cNvSpPr>
                    <a:spLocks/>
                  </p:cNvSpPr>
                  <p:nvPr/>
                </p:nvSpPr>
                <p:spPr bwMode="auto">
                  <a:xfrm>
                    <a:off x="1978" y="3004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  <a:gd name="T3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7" name="Freeform 1773"/>
                  <p:cNvSpPr>
                    <a:spLocks/>
                  </p:cNvSpPr>
                  <p:nvPr/>
                </p:nvSpPr>
                <p:spPr bwMode="auto">
                  <a:xfrm>
                    <a:off x="1980" y="300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8" name="Freeform 1774"/>
                  <p:cNvSpPr>
                    <a:spLocks/>
                  </p:cNvSpPr>
                  <p:nvPr/>
                </p:nvSpPr>
                <p:spPr bwMode="auto">
                  <a:xfrm>
                    <a:off x="1983" y="3003"/>
                    <a:ext cx="2" cy="0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1 w 2"/>
                      <a:gd name="T3" fmla="*/ 0 h 1"/>
                      <a:gd name="T4" fmla="*/ 0 w 2"/>
                      <a:gd name="T5" fmla="*/ 1 h 1"/>
                      <a:gd name="T6" fmla="*/ 1 w 2"/>
                      <a:gd name="T7" fmla="*/ 0 h 1"/>
                      <a:gd name="T8" fmla="*/ 2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49" name="Freeform 1775"/>
                  <p:cNvSpPr>
                    <a:spLocks/>
                  </p:cNvSpPr>
                  <p:nvPr/>
                </p:nvSpPr>
                <p:spPr bwMode="auto">
                  <a:xfrm>
                    <a:off x="1978" y="30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0" name="Freeform 1776"/>
                  <p:cNvSpPr>
                    <a:spLocks/>
                  </p:cNvSpPr>
                  <p:nvPr/>
                </p:nvSpPr>
                <p:spPr bwMode="auto">
                  <a:xfrm>
                    <a:off x="1987" y="3091"/>
                    <a:ext cx="110" cy="179"/>
                  </a:xfrm>
                  <a:custGeom>
                    <a:avLst/>
                    <a:gdLst>
                      <a:gd name="T0" fmla="*/ 56 w 115"/>
                      <a:gd name="T1" fmla="*/ 35 h 187"/>
                      <a:gd name="T2" fmla="*/ 59 w 115"/>
                      <a:gd name="T3" fmla="*/ 38 h 187"/>
                      <a:gd name="T4" fmla="*/ 61 w 115"/>
                      <a:gd name="T5" fmla="*/ 40 h 187"/>
                      <a:gd name="T6" fmla="*/ 63 w 115"/>
                      <a:gd name="T7" fmla="*/ 54 h 187"/>
                      <a:gd name="T8" fmla="*/ 56 w 115"/>
                      <a:gd name="T9" fmla="*/ 68 h 187"/>
                      <a:gd name="T10" fmla="*/ 54 w 115"/>
                      <a:gd name="T11" fmla="*/ 74 h 187"/>
                      <a:gd name="T12" fmla="*/ 44 w 115"/>
                      <a:gd name="T13" fmla="*/ 44 h 187"/>
                      <a:gd name="T14" fmla="*/ 37 w 115"/>
                      <a:gd name="T15" fmla="*/ 44 h 187"/>
                      <a:gd name="T16" fmla="*/ 30 w 115"/>
                      <a:gd name="T17" fmla="*/ 39 h 187"/>
                      <a:gd name="T18" fmla="*/ 0 w 115"/>
                      <a:gd name="T19" fmla="*/ 49 h 187"/>
                      <a:gd name="T20" fmla="*/ 4 w 115"/>
                      <a:gd name="T21" fmla="*/ 58 h 187"/>
                      <a:gd name="T22" fmla="*/ 7 w 115"/>
                      <a:gd name="T23" fmla="*/ 59 h 187"/>
                      <a:gd name="T24" fmla="*/ 10 w 115"/>
                      <a:gd name="T25" fmla="*/ 59 h 187"/>
                      <a:gd name="T26" fmla="*/ 13 w 115"/>
                      <a:gd name="T27" fmla="*/ 60 h 187"/>
                      <a:gd name="T28" fmla="*/ 15 w 115"/>
                      <a:gd name="T29" fmla="*/ 61 h 187"/>
                      <a:gd name="T30" fmla="*/ 30 w 115"/>
                      <a:gd name="T31" fmla="*/ 66 h 187"/>
                      <a:gd name="T32" fmla="*/ 29 w 115"/>
                      <a:gd name="T33" fmla="*/ 93 h 187"/>
                      <a:gd name="T34" fmla="*/ 31 w 115"/>
                      <a:gd name="T35" fmla="*/ 102 h 187"/>
                      <a:gd name="T36" fmla="*/ 25 w 115"/>
                      <a:gd name="T37" fmla="*/ 117 h 187"/>
                      <a:gd name="T38" fmla="*/ 12 w 115"/>
                      <a:gd name="T39" fmla="*/ 135 h 187"/>
                      <a:gd name="T40" fmla="*/ 12 w 115"/>
                      <a:gd name="T41" fmla="*/ 136 h 187"/>
                      <a:gd name="T42" fmla="*/ 13 w 115"/>
                      <a:gd name="T43" fmla="*/ 138 h 187"/>
                      <a:gd name="T44" fmla="*/ 18 w 115"/>
                      <a:gd name="T45" fmla="*/ 154 h 187"/>
                      <a:gd name="T46" fmla="*/ 20 w 115"/>
                      <a:gd name="T47" fmla="*/ 179 h 187"/>
                      <a:gd name="T48" fmla="*/ 23 w 115"/>
                      <a:gd name="T49" fmla="*/ 187 h 187"/>
                      <a:gd name="T50" fmla="*/ 26 w 115"/>
                      <a:gd name="T51" fmla="*/ 183 h 187"/>
                      <a:gd name="T52" fmla="*/ 26 w 115"/>
                      <a:gd name="T53" fmla="*/ 183 h 187"/>
                      <a:gd name="T54" fmla="*/ 53 w 115"/>
                      <a:gd name="T55" fmla="*/ 157 h 187"/>
                      <a:gd name="T56" fmla="*/ 54 w 115"/>
                      <a:gd name="T57" fmla="*/ 135 h 187"/>
                      <a:gd name="T58" fmla="*/ 47 w 115"/>
                      <a:gd name="T59" fmla="*/ 113 h 187"/>
                      <a:gd name="T60" fmla="*/ 53 w 115"/>
                      <a:gd name="T61" fmla="*/ 99 h 187"/>
                      <a:gd name="T62" fmla="*/ 64 w 115"/>
                      <a:gd name="T63" fmla="*/ 90 h 187"/>
                      <a:gd name="T64" fmla="*/ 89 w 115"/>
                      <a:gd name="T65" fmla="*/ 71 h 187"/>
                      <a:gd name="T66" fmla="*/ 112 w 115"/>
                      <a:gd name="T67" fmla="*/ 24 h 187"/>
                      <a:gd name="T68" fmla="*/ 111 w 115"/>
                      <a:gd name="T69" fmla="*/ 0 h 187"/>
                      <a:gd name="T70" fmla="*/ 108 w 115"/>
                      <a:gd name="T71" fmla="*/ 1 h 187"/>
                      <a:gd name="T72" fmla="*/ 105 w 115"/>
                      <a:gd name="T73" fmla="*/ 3 h 187"/>
                      <a:gd name="T74" fmla="*/ 104 w 115"/>
                      <a:gd name="T75" fmla="*/ 3 h 187"/>
                      <a:gd name="T76" fmla="*/ 103 w 115"/>
                      <a:gd name="T77" fmla="*/ 4 h 187"/>
                      <a:gd name="T78" fmla="*/ 99 w 115"/>
                      <a:gd name="T79" fmla="*/ 6 h 187"/>
                      <a:gd name="T80" fmla="*/ 88 w 115"/>
                      <a:gd name="T81" fmla="*/ 7 h 187"/>
                      <a:gd name="T82" fmla="*/ 81 w 115"/>
                      <a:gd name="T83" fmla="*/ 12 h 187"/>
                      <a:gd name="T84" fmla="*/ 67 w 115"/>
                      <a:gd name="T85" fmla="*/ 13 h 187"/>
                      <a:gd name="T86" fmla="*/ 59 w 115"/>
                      <a:gd name="T87" fmla="*/ 10 h 187"/>
                      <a:gd name="T88" fmla="*/ 55 w 115"/>
                      <a:gd name="T89" fmla="*/ 11 h 187"/>
                      <a:gd name="T90" fmla="*/ 52 w 115"/>
                      <a:gd name="T91" fmla="*/ 10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15" h="187">
                        <a:moveTo>
                          <a:pt x="51" y="13"/>
                        </a:moveTo>
                        <a:cubicBezTo>
                          <a:pt x="50" y="16"/>
                          <a:pt x="52" y="22"/>
                          <a:pt x="54" y="27"/>
                        </a:cubicBezTo>
                        <a:cubicBezTo>
                          <a:pt x="55" y="30"/>
                          <a:pt x="56" y="33"/>
                          <a:pt x="56" y="35"/>
                        </a:cubicBezTo>
                        <a:cubicBezTo>
                          <a:pt x="56" y="35"/>
                          <a:pt x="57" y="36"/>
                          <a:pt x="57" y="36"/>
                        </a:cubicBezTo>
                        <a:cubicBezTo>
                          <a:pt x="57" y="36"/>
                          <a:pt x="58" y="36"/>
                          <a:pt x="58" y="37"/>
                        </a:cubicBezTo>
                        <a:cubicBezTo>
                          <a:pt x="58" y="37"/>
                          <a:pt x="59" y="37"/>
                          <a:pt x="59" y="38"/>
                        </a:cubicBezTo>
                        <a:cubicBezTo>
                          <a:pt x="59" y="38"/>
                          <a:pt x="60" y="38"/>
                          <a:pt x="60" y="38"/>
                        </a:cubicBezTo>
                        <a:cubicBezTo>
                          <a:pt x="60" y="39"/>
                          <a:pt x="61" y="39"/>
                          <a:pt x="61" y="39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2" y="40"/>
                          <a:pt x="62" y="41"/>
                          <a:pt x="63" y="41"/>
                        </a:cubicBezTo>
                        <a:cubicBezTo>
                          <a:pt x="65" y="44"/>
                          <a:pt x="65" y="45"/>
                          <a:pt x="64" y="48"/>
                        </a:cubicBezTo>
                        <a:cubicBezTo>
                          <a:pt x="64" y="49"/>
                          <a:pt x="63" y="51"/>
                          <a:pt x="63" y="54"/>
                        </a:cubicBezTo>
                        <a:cubicBezTo>
                          <a:pt x="64" y="60"/>
                          <a:pt x="62" y="61"/>
                          <a:pt x="59" y="62"/>
                        </a:cubicBezTo>
                        <a:cubicBezTo>
                          <a:pt x="58" y="62"/>
                          <a:pt x="57" y="62"/>
                          <a:pt x="56" y="63"/>
                        </a:cubicBezTo>
                        <a:cubicBezTo>
                          <a:pt x="55" y="64"/>
                          <a:pt x="56" y="66"/>
                          <a:pt x="56" y="68"/>
                        </a:cubicBezTo>
                        <a:cubicBezTo>
                          <a:pt x="56" y="70"/>
                          <a:pt x="56" y="71"/>
                          <a:pt x="56" y="72"/>
                        </a:cubicBezTo>
                        <a:cubicBezTo>
                          <a:pt x="55" y="74"/>
                          <a:pt x="55" y="74"/>
                          <a:pt x="55" y="74"/>
                        </a:cubicBezTo>
                        <a:cubicBezTo>
                          <a:pt x="54" y="74"/>
                          <a:pt x="54" y="74"/>
                          <a:pt x="54" y="74"/>
                        </a:cubicBezTo>
                        <a:cubicBezTo>
                          <a:pt x="50" y="74"/>
                          <a:pt x="42" y="59"/>
                          <a:pt x="42" y="59"/>
                        </a:cubicBezTo>
                        <a:cubicBezTo>
                          <a:pt x="41" y="57"/>
                          <a:pt x="42" y="55"/>
                          <a:pt x="43" y="52"/>
                        </a:cubicBezTo>
                        <a:cubicBezTo>
                          <a:pt x="44" y="49"/>
                          <a:pt x="45" y="46"/>
                          <a:pt x="44" y="44"/>
                        </a:cubicBezTo>
                        <a:cubicBezTo>
                          <a:pt x="44" y="43"/>
                          <a:pt x="44" y="43"/>
                          <a:pt x="43" y="43"/>
                        </a:cubicBezTo>
                        <a:cubicBezTo>
                          <a:pt x="42" y="43"/>
                          <a:pt x="40" y="43"/>
                          <a:pt x="39" y="43"/>
                        </a:cubicBezTo>
                        <a:cubicBezTo>
                          <a:pt x="38" y="44"/>
                          <a:pt x="38" y="44"/>
                          <a:pt x="37" y="44"/>
                        </a:cubicBezTo>
                        <a:cubicBezTo>
                          <a:pt x="37" y="44"/>
                          <a:pt x="37" y="44"/>
                          <a:pt x="37" y="44"/>
                        </a:cubicBezTo>
                        <a:cubicBezTo>
                          <a:pt x="35" y="44"/>
                          <a:pt x="33" y="42"/>
                          <a:pt x="31" y="40"/>
                        </a:cubicBezTo>
                        <a:cubicBezTo>
                          <a:pt x="30" y="40"/>
                          <a:pt x="30" y="40"/>
                          <a:pt x="30" y="39"/>
                        </a:cubicBezTo>
                        <a:cubicBezTo>
                          <a:pt x="30" y="39"/>
                          <a:pt x="30" y="39"/>
                          <a:pt x="30" y="39"/>
                        </a:cubicBezTo>
                        <a:cubicBezTo>
                          <a:pt x="29" y="39"/>
                          <a:pt x="29" y="39"/>
                          <a:pt x="29" y="39"/>
                        </a:cubicBezTo>
                        <a:cubicBezTo>
                          <a:pt x="26" y="40"/>
                          <a:pt x="11" y="45"/>
                          <a:pt x="0" y="49"/>
                        </a:cubicBezTo>
                        <a:cubicBezTo>
                          <a:pt x="3" y="58"/>
                          <a:pt x="3" y="58"/>
                          <a:pt x="3" y="58"/>
                        </a:cubicBezTo>
                        <a:cubicBezTo>
                          <a:pt x="3" y="58"/>
                          <a:pt x="3" y="58"/>
                          <a:pt x="4" y="58"/>
                        </a:cubicBezTo>
                        <a:cubicBezTo>
                          <a:pt x="4" y="58"/>
                          <a:pt x="4" y="58"/>
                          <a:pt x="4" y="58"/>
                        </a:cubicBezTo>
                        <a:cubicBezTo>
                          <a:pt x="4" y="58"/>
                          <a:pt x="5" y="58"/>
                          <a:pt x="5" y="58"/>
                        </a:cubicBezTo>
                        <a:cubicBezTo>
                          <a:pt x="5" y="58"/>
                          <a:pt x="6" y="58"/>
                          <a:pt x="6" y="58"/>
                        </a:cubicBezTo>
                        <a:cubicBezTo>
                          <a:pt x="6" y="58"/>
                          <a:pt x="6" y="58"/>
                          <a:pt x="7" y="59"/>
                        </a:cubicBezTo>
                        <a:cubicBezTo>
                          <a:pt x="7" y="59"/>
                          <a:pt x="7" y="59"/>
                          <a:pt x="8" y="59"/>
                        </a:cubicBezTo>
                        <a:cubicBezTo>
                          <a:pt x="8" y="59"/>
                          <a:pt x="8" y="59"/>
                          <a:pt x="9" y="59"/>
                        </a:cubicBezTo>
                        <a:cubicBezTo>
                          <a:pt x="9" y="59"/>
                          <a:pt x="9" y="59"/>
                          <a:pt x="10" y="59"/>
                        </a:cubicBezTo>
                        <a:cubicBezTo>
                          <a:pt x="10" y="59"/>
                          <a:pt x="10" y="59"/>
                          <a:pt x="11" y="59"/>
                        </a:cubicBezTo>
                        <a:cubicBezTo>
                          <a:pt x="11" y="59"/>
                          <a:pt x="11" y="59"/>
                          <a:pt x="12" y="59"/>
                        </a:cubicBezTo>
                        <a:cubicBezTo>
                          <a:pt x="12" y="60"/>
                          <a:pt x="12" y="60"/>
                          <a:pt x="13" y="60"/>
                        </a:cubicBezTo>
                        <a:cubicBezTo>
                          <a:pt x="13" y="60"/>
                          <a:pt x="13" y="60"/>
                          <a:pt x="14" y="60"/>
                        </a:cubicBezTo>
                        <a:cubicBezTo>
                          <a:pt x="14" y="60"/>
                          <a:pt x="14" y="60"/>
                          <a:pt x="15" y="61"/>
                        </a:cubicBezTo>
                        <a:cubicBezTo>
                          <a:pt x="15" y="61"/>
                          <a:pt x="15" y="61"/>
                          <a:pt x="15" y="61"/>
                        </a:cubicBezTo>
                        <a:cubicBezTo>
                          <a:pt x="16" y="61"/>
                          <a:pt x="17" y="61"/>
                          <a:pt x="17" y="62"/>
                        </a:cubicBezTo>
                        <a:cubicBezTo>
                          <a:pt x="20" y="63"/>
                          <a:pt x="23" y="64"/>
                          <a:pt x="26" y="65"/>
                        </a:cubicBezTo>
                        <a:cubicBezTo>
                          <a:pt x="28" y="65"/>
                          <a:pt x="29" y="66"/>
                          <a:pt x="30" y="66"/>
                        </a:cubicBezTo>
                        <a:cubicBezTo>
                          <a:pt x="32" y="67"/>
                          <a:pt x="32" y="70"/>
                          <a:pt x="31" y="77"/>
                        </a:cubicBezTo>
                        <a:cubicBezTo>
                          <a:pt x="31" y="80"/>
                          <a:pt x="31" y="83"/>
                          <a:pt x="31" y="85"/>
                        </a:cubicBezTo>
                        <a:cubicBezTo>
                          <a:pt x="32" y="89"/>
                          <a:pt x="30" y="91"/>
                          <a:pt x="29" y="93"/>
                        </a:cubicBezTo>
                        <a:cubicBezTo>
                          <a:pt x="28" y="93"/>
                          <a:pt x="28" y="94"/>
                          <a:pt x="28" y="94"/>
                        </a:cubicBezTo>
                        <a:cubicBezTo>
                          <a:pt x="30" y="96"/>
                          <a:pt x="30" y="99"/>
                          <a:pt x="31" y="101"/>
                        </a:cubicBezTo>
                        <a:cubicBezTo>
                          <a:pt x="31" y="101"/>
                          <a:pt x="31" y="102"/>
                          <a:pt x="31" y="102"/>
                        </a:cubicBezTo>
                        <a:cubicBezTo>
                          <a:pt x="32" y="102"/>
                          <a:pt x="32" y="103"/>
                          <a:pt x="32" y="104"/>
                        </a:cubicBezTo>
                        <a:cubicBezTo>
                          <a:pt x="33" y="107"/>
                          <a:pt x="27" y="113"/>
                          <a:pt x="25" y="114"/>
                        </a:cubicBezTo>
                        <a:cubicBezTo>
                          <a:pt x="25" y="114"/>
                          <a:pt x="25" y="116"/>
                          <a:pt x="25" y="117"/>
                        </a:cubicBezTo>
                        <a:cubicBezTo>
                          <a:pt x="25" y="119"/>
                          <a:pt x="24" y="122"/>
                          <a:pt x="23" y="125"/>
                        </a:cubicBezTo>
                        <a:cubicBezTo>
                          <a:pt x="21" y="127"/>
                          <a:pt x="18" y="130"/>
                          <a:pt x="14" y="133"/>
                        </a:cubicBezTo>
                        <a:cubicBezTo>
                          <a:pt x="14" y="134"/>
                          <a:pt x="13" y="134"/>
                          <a:pt x="12" y="135"/>
                        </a:cubicBezTo>
                        <a:cubicBezTo>
                          <a:pt x="12" y="135"/>
                          <a:pt x="12" y="135"/>
                          <a:pt x="12" y="135"/>
                        </a:cubicBezTo>
                        <a:cubicBezTo>
                          <a:pt x="12" y="135"/>
                          <a:pt x="12" y="136"/>
                          <a:pt x="12" y="136"/>
                        </a:cubicBezTo>
                        <a:cubicBezTo>
                          <a:pt x="12" y="136"/>
                          <a:pt x="12" y="136"/>
                          <a:pt x="12" y="136"/>
                        </a:cubicBezTo>
                        <a:cubicBezTo>
                          <a:pt x="12" y="136"/>
                          <a:pt x="12" y="137"/>
                          <a:pt x="13" y="137"/>
                        </a:cubicBezTo>
                        <a:cubicBezTo>
                          <a:pt x="13" y="137"/>
                          <a:pt x="13" y="137"/>
                          <a:pt x="13" y="137"/>
                        </a:cubicBezTo>
                        <a:cubicBezTo>
                          <a:pt x="13" y="138"/>
                          <a:pt x="13" y="138"/>
                          <a:pt x="13" y="138"/>
                        </a:cubicBezTo>
                        <a:cubicBezTo>
                          <a:pt x="13" y="138"/>
                          <a:pt x="13" y="138"/>
                          <a:pt x="13" y="139"/>
                        </a:cubicBezTo>
                        <a:cubicBezTo>
                          <a:pt x="13" y="139"/>
                          <a:pt x="13" y="140"/>
                          <a:pt x="13" y="140"/>
                        </a:cubicBezTo>
                        <a:cubicBezTo>
                          <a:pt x="14" y="144"/>
                          <a:pt x="17" y="153"/>
                          <a:pt x="18" y="154"/>
                        </a:cubicBezTo>
                        <a:cubicBezTo>
                          <a:pt x="23" y="157"/>
                          <a:pt x="20" y="177"/>
                          <a:pt x="20" y="177"/>
                        </a:cubicBezTo>
                        <a:cubicBezTo>
                          <a:pt x="20" y="177"/>
                          <a:pt x="20" y="178"/>
                          <a:pt x="20" y="178"/>
                        </a:cubicBezTo>
                        <a:cubicBezTo>
                          <a:pt x="20" y="179"/>
                          <a:pt x="20" y="179"/>
                          <a:pt x="20" y="179"/>
                        </a:cubicBezTo>
                        <a:cubicBezTo>
                          <a:pt x="20" y="181"/>
                          <a:pt x="21" y="185"/>
                          <a:pt x="21" y="187"/>
                        </a:cubicBezTo>
                        <a:cubicBezTo>
                          <a:pt x="21" y="187"/>
                          <a:pt x="22" y="187"/>
                          <a:pt x="23" y="187"/>
                        </a:cubicBezTo>
                        <a:cubicBezTo>
                          <a:pt x="23" y="187"/>
                          <a:pt x="23" y="187"/>
                          <a:pt x="23" y="187"/>
                        </a:cubicBezTo>
                        <a:cubicBezTo>
                          <a:pt x="24" y="187"/>
                          <a:pt x="25" y="187"/>
                          <a:pt x="26" y="187"/>
                        </a:cubicBezTo>
                        <a:cubicBezTo>
                          <a:pt x="26" y="187"/>
                          <a:pt x="26" y="187"/>
                          <a:pt x="26" y="187"/>
                        </a:cubicBezTo>
                        <a:cubicBezTo>
                          <a:pt x="26" y="186"/>
                          <a:pt x="26" y="184"/>
                          <a:pt x="26" y="183"/>
                        </a:cubicBezTo>
                        <a:cubicBezTo>
                          <a:pt x="26" y="183"/>
                          <a:pt x="26" y="183"/>
                          <a:pt x="26" y="182"/>
                        </a:cubicBezTo>
                        <a:cubicBezTo>
                          <a:pt x="26" y="182"/>
                          <a:pt x="26" y="182"/>
                          <a:pt x="26" y="182"/>
                        </a:cubicBezTo>
                        <a:cubicBezTo>
                          <a:pt x="26" y="183"/>
                          <a:pt x="26" y="183"/>
                          <a:pt x="26" y="183"/>
                        </a:cubicBezTo>
                        <a:cubicBezTo>
                          <a:pt x="24" y="183"/>
                          <a:pt x="22" y="182"/>
                          <a:pt x="22" y="180"/>
                        </a:cubicBezTo>
                        <a:cubicBezTo>
                          <a:pt x="19" y="174"/>
                          <a:pt x="35" y="166"/>
                          <a:pt x="41" y="164"/>
                        </a:cubicBezTo>
                        <a:cubicBezTo>
                          <a:pt x="50" y="161"/>
                          <a:pt x="53" y="159"/>
                          <a:pt x="53" y="157"/>
                        </a:cubicBezTo>
                        <a:cubicBezTo>
                          <a:pt x="54" y="155"/>
                          <a:pt x="54" y="153"/>
                          <a:pt x="54" y="150"/>
                        </a:cubicBezTo>
                        <a:cubicBezTo>
                          <a:pt x="54" y="146"/>
                          <a:pt x="54" y="143"/>
                          <a:pt x="55" y="140"/>
                        </a:cubicBezTo>
                        <a:cubicBezTo>
                          <a:pt x="55" y="139"/>
                          <a:pt x="55" y="138"/>
                          <a:pt x="54" y="135"/>
                        </a:cubicBezTo>
                        <a:cubicBezTo>
                          <a:pt x="54" y="133"/>
                          <a:pt x="53" y="131"/>
                          <a:pt x="53" y="127"/>
                        </a:cubicBezTo>
                        <a:cubicBezTo>
                          <a:pt x="52" y="122"/>
                          <a:pt x="51" y="120"/>
                          <a:pt x="49" y="118"/>
                        </a:cubicBezTo>
                        <a:cubicBezTo>
                          <a:pt x="49" y="116"/>
                          <a:pt x="48" y="115"/>
                          <a:pt x="47" y="113"/>
                        </a:cubicBezTo>
                        <a:cubicBezTo>
                          <a:pt x="46" y="110"/>
                          <a:pt x="46" y="106"/>
                          <a:pt x="47" y="104"/>
                        </a:cubicBezTo>
                        <a:cubicBezTo>
                          <a:pt x="48" y="103"/>
                          <a:pt x="49" y="102"/>
                          <a:pt x="51" y="102"/>
                        </a:cubicBezTo>
                        <a:cubicBezTo>
                          <a:pt x="52" y="102"/>
                          <a:pt x="52" y="102"/>
                          <a:pt x="53" y="99"/>
                        </a:cubicBezTo>
                        <a:cubicBezTo>
                          <a:pt x="53" y="99"/>
                          <a:pt x="54" y="98"/>
                          <a:pt x="54" y="97"/>
                        </a:cubicBezTo>
                        <a:cubicBezTo>
                          <a:pt x="56" y="94"/>
                          <a:pt x="58" y="93"/>
                          <a:pt x="60" y="92"/>
                        </a:cubicBezTo>
                        <a:cubicBezTo>
                          <a:pt x="61" y="92"/>
                          <a:pt x="63" y="91"/>
                          <a:pt x="64" y="90"/>
                        </a:cubicBezTo>
                        <a:cubicBezTo>
                          <a:pt x="66" y="89"/>
                          <a:pt x="67" y="88"/>
                          <a:pt x="68" y="86"/>
                        </a:cubicBezTo>
                        <a:cubicBezTo>
                          <a:pt x="70" y="83"/>
                          <a:pt x="72" y="81"/>
                          <a:pt x="76" y="77"/>
                        </a:cubicBezTo>
                        <a:cubicBezTo>
                          <a:pt x="80" y="74"/>
                          <a:pt x="85" y="73"/>
                          <a:pt x="89" y="71"/>
                        </a:cubicBezTo>
                        <a:cubicBezTo>
                          <a:pt x="92" y="70"/>
                          <a:pt x="96" y="69"/>
                          <a:pt x="98" y="68"/>
                        </a:cubicBezTo>
                        <a:cubicBezTo>
                          <a:pt x="105" y="64"/>
                          <a:pt x="115" y="49"/>
                          <a:pt x="115" y="46"/>
                        </a:cubicBezTo>
                        <a:cubicBezTo>
                          <a:pt x="114" y="44"/>
                          <a:pt x="112" y="30"/>
                          <a:pt x="112" y="24"/>
                        </a:cubicBezTo>
                        <a:cubicBezTo>
                          <a:pt x="113" y="21"/>
                          <a:pt x="112" y="14"/>
                          <a:pt x="112" y="8"/>
                        </a:cubicBezTo>
                        <a:cubicBezTo>
                          <a:pt x="112" y="5"/>
                          <a:pt x="112" y="2"/>
                          <a:pt x="111" y="0"/>
                        </a:cubicBezTo>
                        <a:cubicBezTo>
                          <a:pt x="111" y="0"/>
                          <a:pt x="111" y="0"/>
                          <a:pt x="111" y="0"/>
                        </a:cubicBezTo>
                        <a:cubicBezTo>
                          <a:pt x="111" y="0"/>
                          <a:pt x="111" y="0"/>
                          <a:pt x="110" y="0"/>
                        </a:cubicBezTo>
                        <a:cubicBezTo>
                          <a:pt x="110" y="0"/>
                          <a:pt x="109" y="1"/>
                          <a:pt x="109" y="1"/>
                        </a:cubicBezTo>
                        <a:cubicBezTo>
                          <a:pt x="108" y="1"/>
                          <a:pt x="108" y="1"/>
                          <a:pt x="108" y="1"/>
                        </a:cubicBezTo>
                        <a:cubicBezTo>
                          <a:pt x="108" y="1"/>
                          <a:pt x="107" y="2"/>
                          <a:pt x="107" y="2"/>
                        </a:cubicBezTo>
                        <a:cubicBezTo>
                          <a:pt x="107" y="2"/>
                          <a:pt x="106" y="2"/>
                          <a:pt x="106" y="2"/>
                        </a:cubicBezTo>
                        <a:cubicBezTo>
                          <a:pt x="106" y="2"/>
                          <a:pt x="106" y="2"/>
                          <a:pt x="105" y="3"/>
                        </a:cubicBezTo>
                        <a:cubicBezTo>
                          <a:pt x="105" y="3"/>
                          <a:pt x="105" y="3"/>
                          <a:pt x="105" y="3"/>
                        </a:cubicBezTo>
                        <a:cubicBezTo>
                          <a:pt x="105" y="3"/>
                          <a:pt x="105" y="3"/>
                          <a:pt x="104" y="3"/>
                        </a:cubicBezTo>
                        <a:cubicBezTo>
                          <a:pt x="104" y="3"/>
                          <a:pt x="104" y="3"/>
                          <a:pt x="104" y="3"/>
                        </a:cubicBezTo>
                        <a:cubicBezTo>
                          <a:pt x="104" y="3"/>
                          <a:pt x="104" y="3"/>
                          <a:pt x="104" y="4"/>
                        </a:cubicBezTo>
                        <a:cubicBezTo>
                          <a:pt x="104" y="4"/>
                          <a:pt x="104" y="4"/>
                          <a:pt x="103" y="4"/>
                        </a:cubicBezTo>
                        <a:cubicBezTo>
                          <a:pt x="103" y="4"/>
                          <a:pt x="103" y="4"/>
                          <a:pt x="103" y="4"/>
                        </a:cubicBezTo>
                        <a:cubicBezTo>
                          <a:pt x="103" y="4"/>
                          <a:pt x="103" y="4"/>
                          <a:pt x="103" y="4"/>
                        </a:cubicBezTo>
                        <a:cubicBezTo>
                          <a:pt x="103" y="4"/>
                          <a:pt x="103" y="4"/>
                          <a:pt x="103" y="4"/>
                        </a:cubicBezTo>
                        <a:cubicBezTo>
                          <a:pt x="102" y="6"/>
                          <a:pt x="100" y="6"/>
                          <a:pt x="99" y="6"/>
                        </a:cubicBezTo>
                        <a:cubicBezTo>
                          <a:pt x="97" y="6"/>
                          <a:pt x="97" y="6"/>
                          <a:pt x="97" y="6"/>
                        </a:cubicBezTo>
                        <a:cubicBezTo>
                          <a:pt x="96" y="6"/>
                          <a:pt x="95" y="6"/>
                          <a:pt x="95" y="6"/>
                        </a:cubicBezTo>
                        <a:cubicBezTo>
                          <a:pt x="92" y="9"/>
                          <a:pt x="90" y="8"/>
                          <a:pt x="88" y="7"/>
                        </a:cubicBezTo>
                        <a:cubicBezTo>
                          <a:pt x="87" y="7"/>
                          <a:pt x="87" y="7"/>
                          <a:pt x="86" y="7"/>
                        </a:cubicBezTo>
                        <a:cubicBezTo>
                          <a:pt x="86" y="7"/>
                          <a:pt x="85" y="8"/>
                          <a:pt x="85" y="9"/>
                        </a:cubicBezTo>
                        <a:cubicBezTo>
                          <a:pt x="85" y="10"/>
                          <a:pt x="84" y="12"/>
                          <a:pt x="81" y="12"/>
                        </a:cubicBezTo>
                        <a:cubicBezTo>
                          <a:pt x="79" y="12"/>
                          <a:pt x="77" y="12"/>
                          <a:pt x="76" y="12"/>
                        </a:cubicBezTo>
                        <a:cubicBezTo>
                          <a:pt x="75" y="11"/>
                          <a:pt x="74" y="12"/>
                          <a:pt x="72" y="12"/>
                        </a:cubicBezTo>
                        <a:cubicBezTo>
                          <a:pt x="70" y="13"/>
                          <a:pt x="68" y="13"/>
                          <a:pt x="67" y="13"/>
                        </a:cubicBezTo>
                        <a:cubicBezTo>
                          <a:pt x="64" y="13"/>
                          <a:pt x="63" y="11"/>
                          <a:pt x="63" y="10"/>
                        </a:cubicBezTo>
                        <a:cubicBezTo>
                          <a:pt x="63" y="10"/>
                          <a:pt x="63" y="10"/>
                          <a:pt x="62" y="9"/>
                        </a:cubicBezTo>
                        <a:cubicBezTo>
                          <a:pt x="61" y="9"/>
                          <a:pt x="60" y="10"/>
                          <a:pt x="59" y="10"/>
                        </a:cubicBezTo>
                        <a:cubicBezTo>
                          <a:pt x="58" y="10"/>
                          <a:pt x="57" y="11"/>
                          <a:pt x="56" y="11"/>
                        </a:cubicBezTo>
                        <a:cubicBezTo>
                          <a:pt x="56" y="11"/>
                          <a:pt x="56" y="11"/>
                          <a:pt x="56" y="11"/>
                        </a:cubicBezTo>
                        <a:cubicBezTo>
                          <a:pt x="55" y="11"/>
                          <a:pt x="55" y="11"/>
                          <a:pt x="55" y="11"/>
                        </a:cubicBezTo>
                        <a:cubicBezTo>
                          <a:pt x="55" y="11"/>
                          <a:pt x="55" y="11"/>
                          <a:pt x="54" y="11"/>
                        </a:cubicBezTo>
                        <a:cubicBezTo>
                          <a:pt x="54" y="11"/>
                          <a:pt x="54" y="11"/>
                          <a:pt x="54" y="11"/>
                        </a:cubicBezTo>
                        <a:cubicBezTo>
                          <a:pt x="53" y="11"/>
                          <a:pt x="53" y="11"/>
                          <a:pt x="52" y="10"/>
                        </a:cubicBezTo>
                        <a:cubicBezTo>
                          <a:pt x="52" y="11"/>
                          <a:pt x="52" y="12"/>
                          <a:pt x="51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1" name="Freeform 1777"/>
                  <p:cNvSpPr>
                    <a:spLocks/>
                  </p:cNvSpPr>
                  <p:nvPr/>
                </p:nvSpPr>
                <p:spPr bwMode="auto">
                  <a:xfrm>
                    <a:off x="1994" y="314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2" name="Freeform 1778"/>
                  <p:cNvSpPr>
                    <a:spLocks/>
                  </p:cNvSpPr>
                  <p:nvPr/>
                </p:nvSpPr>
                <p:spPr bwMode="auto">
                  <a:xfrm>
                    <a:off x="1996" y="314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3" name="Freeform 1779"/>
                  <p:cNvSpPr>
                    <a:spLocks/>
                  </p:cNvSpPr>
                  <p:nvPr/>
                </p:nvSpPr>
                <p:spPr bwMode="auto">
                  <a:xfrm>
                    <a:off x="1992" y="3147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4" name="Freeform 1780"/>
                  <p:cNvSpPr>
                    <a:spLocks/>
                  </p:cNvSpPr>
                  <p:nvPr/>
                </p:nvSpPr>
                <p:spPr bwMode="auto">
                  <a:xfrm>
                    <a:off x="1999" y="3219"/>
                    <a:ext cx="2" cy="2"/>
                  </a:xfrm>
                  <a:custGeom>
                    <a:avLst/>
                    <a:gdLst>
                      <a:gd name="T0" fmla="*/ 0 w 2"/>
                      <a:gd name="T1" fmla="*/ 2 h 2"/>
                      <a:gd name="T2" fmla="*/ 2 w 2"/>
                      <a:gd name="T3" fmla="*/ 0 h 2"/>
                      <a:gd name="T4" fmla="*/ 0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0" y="2"/>
                        </a:moveTo>
                        <a:cubicBezTo>
                          <a:pt x="1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5" name="Freeform 1781"/>
                  <p:cNvSpPr>
                    <a:spLocks/>
                  </p:cNvSpPr>
                  <p:nvPr/>
                </p:nvSpPr>
                <p:spPr bwMode="auto">
                  <a:xfrm>
                    <a:off x="1991" y="314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6" name="Freeform 1782"/>
                  <p:cNvSpPr>
                    <a:spLocks/>
                  </p:cNvSpPr>
                  <p:nvPr/>
                </p:nvSpPr>
                <p:spPr bwMode="auto">
                  <a:xfrm>
                    <a:off x="2000" y="314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7" name="Freeform 1783"/>
                  <p:cNvSpPr>
                    <a:spLocks/>
                  </p:cNvSpPr>
                  <p:nvPr/>
                </p:nvSpPr>
                <p:spPr bwMode="auto">
                  <a:xfrm>
                    <a:off x="2002" y="315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8" name="Freeform 1784"/>
                  <p:cNvSpPr>
                    <a:spLocks/>
                  </p:cNvSpPr>
                  <p:nvPr/>
                </p:nvSpPr>
                <p:spPr bwMode="auto">
                  <a:xfrm>
                    <a:off x="1998" y="314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9" name="Freeform 1785"/>
                  <p:cNvSpPr>
                    <a:spLocks/>
                  </p:cNvSpPr>
                  <p:nvPr/>
                </p:nvSpPr>
                <p:spPr bwMode="auto">
                  <a:xfrm>
                    <a:off x="2006" y="3262"/>
                    <a:ext cx="1" cy="8"/>
                  </a:xfrm>
                  <a:custGeom>
                    <a:avLst/>
                    <a:gdLst>
                      <a:gd name="T0" fmla="*/ 0 w 1"/>
                      <a:gd name="T1" fmla="*/ 2 h 9"/>
                      <a:gd name="T2" fmla="*/ 1 w 1"/>
                      <a:gd name="T3" fmla="*/ 9 h 9"/>
                      <a:gd name="T4" fmla="*/ 1 w 1"/>
                      <a:gd name="T5" fmla="*/ 9 h 9"/>
                      <a:gd name="T6" fmla="*/ 0 w 1"/>
                      <a:gd name="T7" fmla="*/ 1 h 9"/>
                      <a:gd name="T8" fmla="*/ 0 w 1"/>
                      <a:gd name="T9" fmla="*/ 0 h 9"/>
                      <a:gd name="T10" fmla="*/ 0 w 1"/>
                      <a:gd name="T11" fmla="*/ 1 h 9"/>
                      <a:gd name="T12" fmla="*/ 0 w 1"/>
                      <a:gd name="T13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9">
                        <a:moveTo>
                          <a:pt x="0" y="2"/>
                        </a:moveTo>
                        <a:cubicBezTo>
                          <a:pt x="0" y="4"/>
                          <a:pt x="1" y="7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7"/>
                          <a:pt x="0" y="3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0" name="Freeform 1786"/>
                  <p:cNvSpPr>
                    <a:spLocks/>
                  </p:cNvSpPr>
                  <p:nvPr/>
                </p:nvSpPr>
                <p:spPr bwMode="auto">
                  <a:xfrm>
                    <a:off x="2009" y="3270"/>
                    <a:ext cx="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1" name="Freeform 1787"/>
                  <p:cNvSpPr>
                    <a:spLocks/>
                  </p:cNvSpPr>
                  <p:nvPr/>
                </p:nvSpPr>
                <p:spPr bwMode="auto">
                  <a:xfrm>
                    <a:off x="2000" y="322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2" name="Freeform 1788"/>
                  <p:cNvSpPr>
                    <a:spLocks/>
                  </p:cNvSpPr>
                  <p:nvPr/>
                </p:nvSpPr>
                <p:spPr bwMode="auto">
                  <a:xfrm>
                    <a:off x="1999" y="322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3" name="Freeform 1789"/>
                  <p:cNvSpPr>
                    <a:spLocks/>
                  </p:cNvSpPr>
                  <p:nvPr/>
                </p:nvSpPr>
                <p:spPr bwMode="auto">
                  <a:xfrm>
                    <a:off x="2000" y="322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4" name="Freeform 1790"/>
                  <p:cNvSpPr>
                    <a:spLocks/>
                  </p:cNvSpPr>
                  <p:nvPr/>
                </p:nvSpPr>
                <p:spPr bwMode="auto">
                  <a:xfrm>
                    <a:off x="2006" y="3261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1 h 1"/>
                      <a:gd name="T3" fmla="*/ 0 h 1"/>
                      <a:gd name="T4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5" name="Freeform 1791"/>
                  <p:cNvSpPr>
                    <a:spLocks/>
                  </p:cNvSpPr>
                  <p:nvPr/>
                </p:nvSpPr>
                <p:spPr bwMode="auto">
                  <a:xfrm>
                    <a:off x="1999" y="322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6" name="Freeform 1792"/>
                  <p:cNvSpPr>
                    <a:spLocks/>
                  </p:cNvSpPr>
                  <p:nvPr/>
                </p:nvSpPr>
                <p:spPr bwMode="auto">
                  <a:xfrm>
                    <a:off x="2007" y="3270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7" name="Freeform 1793"/>
                  <p:cNvSpPr>
                    <a:spLocks/>
                  </p:cNvSpPr>
                  <p:nvPr/>
                </p:nvSpPr>
                <p:spPr bwMode="auto">
                  <a:xfrm>
                    <a:off x="2006" y="326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1 h 2"/>
                      <a:gd name="T3" fmla="*/ 0 h 2"/>
                      <a:gd name="T4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8" name="Freeform 1794"/>
                  <p:cNvSpPr>
                    <a:spLocks/>
                  </p:cNvSpPr>
                  <p:nvPr/>
                </p:nvSpPr>
                <p:spPr bwMode="auto">
                  <a:xfrm>
                    <a:off x="2007" y="327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9" name="Freeform 1795"/>
                  <p:cNvSpPr>
                    <a:spLocks/>
                  </p:cNvSpPr>
                  <p:nvPr/>
                </p:nvSpPr>
                <p:spPr bwMode="auto">
                  <a:xfrm>
                    <a:off x="1987" y="3129"/>
                    <a:ext cx="28" cy="9"/>
                  </a:xfrm>
                  <a:custGeom>
                    <a:avLst/>
                    <a:gdLst>
                      <a:gd name="T0" fmla="*/ 0 w 29"/>
                      <a:gd name="T1" fmla="*/ 10 h 10"/>
                      <a:gd name="T2" fmla="*/ 29 w 29"/>
                      <a:gd name="T3" fmla="*/ 0 h 10"/>
                      <a:gd name="T4" fmla="*/ 29 w 29"/>
                      <a:gd name="T5" fmla="*/ 0 h 10"/>
                      <a:gd name="T6" fmla="*/ 0 w 29"/>
                      <a:gd name="T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" h="10">
                        <a:moveTo>
                          <a:pt x="0" y="10"/>
                        </a:moveTo>
                        <a:cubicBezTo>
                          <a:pt x="11" y="6"/>
                          <a:pt x="26" y="1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6" y="1"/>
                          <a:pt x="11" y="6"/>
                          <a:pt x="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0" name="Freeform 1796"/>
                  <p:cNvSpPr>
                    <a:spLocks/>
                  </p:cNvSpPr>
                  <p:nvPr/>
                </p:nvSpPr>
                <p:spPr bwMode="auto">
                  <a:xfrm>
                    <a:off x="1987" y="3138"/>
                    <a:ext cx="3" cy="9"/>
                  </a:xfrm>
                  <a:custGeom>
                    <a:avLst/>
                    <a:gdLst>
                      <a:gd name="T0" fmla="*/ 3 w 3"/>
                      <a:gd name="T1" fmla="*/ 9 h 9"/>
                      <a:gd name="T2" fmla="*/ 0 w 3"/>
                      <a:gd name="T3" fmla="*/ 0 h 9"/>
                      <a:gd name="T4" fmla="*/ 3 w 3"/>
                      <a:gd name="T5" fmla="*/ 9 h 9"/>
                      <a:gd name="T6" fmla="*/ 3 w 3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9">
                        <a:moveTo>
                          <a:pt x="3" y="9"/>
                        </a:moveTo>
                        <a:lnTo>
                          <a:pt x="0" y="0"/>
                        </a:lnTo>
                        <a:lnTo>
                          <a:pt x="3" y="9"/>
                        </a:lnTo>
                        <a:lnTo>
                          <a:pt x="3" y="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1" name="Freeform 1797"/>
                  <p:cNvSpPr>
                    <a:spLocks/>
                  </p:cNvSpPr>
                  <p:nvPr/>
                </p:nvSpPr>
                <p:spPr bwMode="auto">
                  <a:xfrm>
                    <a:off x="1980" y="2985"/>
                    <a:ext cx="113" cy="115"/>
                  </a:xfrm>
                  <a:custGeom>
                    <a:avLst/>
                    <a:gdLst>
                      <a:gd name="T0" fmla="*/ 45 w 118"/>
                      <a:gd name="T1" fmla="*/ 16 h 120"/>
                      <a:gd name="T2" fmla="*/ 25 w 118"/>
                      <a:gd name="T3" fmla="*/ 17 h 120"/>
                      <a:gd name="T4" fmla="*/ 21 w 118"/>
                      <a:gd name="T5" fmla="*/ 0 h 120"/>
                      <a:gd name="T6" fmla="*/ 13 w 118"/>
                      <a:gd name="T7" fmla="*/ 4 h 120"/>
                      <a:gd name="T8" fmla="*/ 14 w 118"/>
                      <a:gd name="T9" fmla="*/ 14 h 120"/>
                      <a:gd name="T10" fmla="*/ 11 w 118"/>
                      <a:gd name="T11" fmla="*/ 16 h 120"/>
                      <a:gd name="T12" fmla="*/ 11 w 118"/>
                      <a:gd name="T13" fmla="*/ 18 h 120"/>
                      <a:gd name="T14" fmla="*/ 14 w 118"/>
                      <a:gd name="T15" fmla="*/ 21 h 120"/>
                      <a:gd name="T16" fmla="*/ 3 w 118"/>
                      <a:gd name="T17" fmla="*/ 37 h 120"/>
                      <a:gd name="T18" fmla="*/ 2 w 118"/>
                      <a:gd name="T19" fmla="*/ 38 h 120"/>
                      <a:gd name="T20" fmla="*/ 0 w 118"/>
                      <a:gd name="T21" fmla="*/ 39 h 120"/>
                      <a:gd name="T22" fmla="*/ 13 w 118"/>
                      <a:gd name="T23" fmla="*/ 74 h 120"/>
                      <a:gd name="T24" fmla="*/ 16 w 118"/>
                      <a:gd name="T25" fmla="*/ 84 h 120"/>
                      <a:gd name="T26" fmla="*/ 19 w 118"/>
                      <a:gd name="T27" fmla="*/ 85 h 120"/>
                      <a:gd name="T28" fmla="*/ 41 w 118"/>
                      <a:gd name="T29" fmla="*/ 95 h 120"/>
                      <a:gd name="T30" fmla="*/ 44 w 118"/>
                      <a:gd name="T31" fmla="*/ 95 h 120"/>
                      <a:gd name="T32" fmla="*/ 47 w 118"/>
                      <a:gd name="T33" fmla="*/ 95 h 120"/>
                      <a:gd name="T34" fmla="*/ 52 w 118"/>
                      <a:gd name="T35" fmla="*/ 96 h 120"/>
                      <a:gd name="T36" fmla="*/ 59 w 118"/>
                      <a:gd name="T37" fmla="*/ 118 h 120"/>
                      <a:gd name="T38" fmla="*/ 61 w 118"/>
                      <a:gd name="T39" fmla="*/ 118 h 120"/>
                      <a:gd name="T40" fmla="*/ 63 w 118"/>
                      <a:gd name="T41" fmla="*/ 118 h 120"/>
                      <a:gd name="T42" fmla="*/ 69 w 118"/>
                      <a:gd name="T43" fmla="*/ 116 h 120"/>
                      <a:gd name="T44" fmla="*/ 72 w 118"/>
                      <a:gd name="T45" fmla="*/ 117 h 120"/>
                      <a:gd name="T46" fmla="*/ 74 w 118"/>
                      <a:gd name="T47" fmla="*/ 120 h 120"/>
                      <a:gd name="T48" fmla="*/ 88 w 118"/>
                      <a:gd name="T49" fmla="*/ 119 h 120"/>
                      <a:gd name="T50" fmla="*/ 96 w 118"/>
                      <a:gd name="T51" fmla="*/ 114 h 120"/>
                      <a:gd name="T52" fmla="*/ 104 w 118"/>
                      <a:gd name="T53" fmla="*/ 113 h 120"/>
                      <a:gd name="T54" fmla="*/ 107 w 118"/>
                      <a:gd name="T55" fmla="*/ 113 h 120"/>
                      <a:gd name="T56" fmla="*/ 107 w 118"/>
                      <a:gd name="T57" fmla="*/ 112 h 120"/>
                      <a:gd name="T58" fmla="*/ 107 w 118"/>
                      <a:gd name="T59" fmla="*/ 112 h 120"/>
                      <a:gd name="T60" fmla="*/ 108 w 118"/>
                      <a:gd name="T61" fmla="*/ 112 h 120"/>
                      <a:gd name="T62" fmla="*/ 108 w 118"/>
                      <a:gd name="T63" fmla="*/ 111 h 120"/>
                      <a:gd name="T64" fmla="*/ 109 w 118"/>
                      <a:gd name="T65" fmla="*/ 111 h 120"/>
                      <a:gd name="T66" fmla="*/ 110 w 118"/>
                      <a:gd name="T67" fmla="*/ 110 h 120"/>
                      <a:gd name="T68" fmla="*/ 112 w 118"/>
                      <a:gd name="T69" fmla="*/ 109 h 120"/>
                      <a:gd name="T70" fmla="*/ 114 w 118"/>
                      <a:gd name="T71" fmla="*/ 108 h 120"/>
                      <a:gd name="T72" fmla="*/ 116 w 118"/>
                      <a:gd name="T73" fmla="*/ 107 h 120"/>
                      <a:gd name="T74" fmla="*/ 118 w 118"/>
                      <a:gd name="T75" fmla="*/ 106 h 120"/>
                      <a:gd name="T76" fmla="*/ 108 w 118"/>
                      <a:gd name="T77" fmla="*/ 92 h 120"/>
                      <a:gd name="T78" fmla="*/ 106 w 118"/>
                      <a:gd name="T79" fmla="*/ 78 h 120"/>
                      <a:gd name="T80" fmla="*/ 108 w 118"/>
                      <a:gd name="T81" fmla="*/ 66 h 120"/>
                      <a:gd name="T82" fmla="*/ 106 w 118"/>
                      <a:gd name="T83" fmla="*/ 42 h 120"/>
                      <a:gd name="T84" fmla="*/ 101 w 118"/>
                      <a:gd name="T85" fmla="*/ 39 h 120"/>
                      <a:gd name="T86" fmla="*/ 97 w 118"/>
                      <a:gd name="T87" fmla="*/ 36 h 120"/>
                      <a:gd name="T88" fmla="*/ 92 w 118"/>
                      <a:gd name="T89" fmla="*/ 33 h 120"/>
                      <a:gd name="T90" fmla="*/ 90 w 118"/>
                      <a:gd name="T91" fmla="*/ 31 h 120"/>
                      <a:gd name="T92" fmla="*/ 87 w 118"/>
                      <a:gd name="T93" fmla="*/ 29 h 120"/>
                      <a:gd name="T94" fmla="*/ 43 w 118"/>
                      <a:gd name="T95" fmla="*/ 1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18" h="120">
                        <a:moveTo>
                          <a:pt x="43" y="10"/>
                        </a:moveTo>
                        <a:cubicBezTo>
                          <a:pt x="43" y="11"/>
                          <a:pt x="44" y="11"/>
                          <a:pt x="44" y="12"/>
                        </a:cubicBezTo>
                        <a:cubicBezTo>
                          <a:pt x="45" y="13"/>
                          <a:pt x="46" y="14"/>
                          <a:pt x="45" y="16"/>
                        </a:cubicBezTo>
                        <a:cubicBezTo>
                          <a:pt x="45" y="17"/>
                          <a:pt x="44" y="18"/>
                          <a:pt x="43" y="18"/>
                        </a:cubicBezTo>
                        <a:cubicBezTo>
                          <a:pt x="41" y="18"/>
                          <a:pt x="39" y="18"/>
                          <a:pt x="36" y="17"/>
                        </a:cubicBezTo>
                        <a:cubicBezTo>
                          <a:pt x="32" y="16"/>
                          <a:pt x="28" y="16"/>
                          <a:pt x="25" y="17"/>
                        </a:cubicBezTo>
                        <a:cubicBezTo>
                          <a:pt x="23" y="17"/>
                          <a:pt x="22" y="17"/>
                          <a:pt x="21" y="16"/>
                        </a:cubicBezTo>
                        <a:cubicBezTo>
                          <a:pt x="18" y="13"/>
                          <a:pt x="20" y="5"/>
                          <a:pt x="21" y="0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4" y="1"/>
                          <a:pt x="12" y="1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6" y="9"/>
                          <a:pt x="15" y="13"/>
                        </a:cubicBezTo>
                        <a:cubicBezTo>
                          <a:pt x="15" y="13"/>
                          <a:pt x="15" y="13"/>
                          <a:pt x="14" y="14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4" y="14"/>
                          <a:pt x="14" y="15"/>
                          <a:pt x="13" y="15"/>
                        </a:cubicBez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13" y="15"/>
                          <a:pt x="12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7"/>
                          <a:pt x="11" y="17"/>
                          <a:pt x="11" y="18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1" y="18"/>
                          <a:pt x="11" y="19"/>
                          <a:pt x="11" y="19"/>
                        </a:cubicBezTo>
                        <a:cubicBezTo>
                          <a:pt x="14" y="21"/>
                          <a:pt x="14" y="21"/>
                          <a:pt x="14" y="21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2" y="27"/>
                          <a:pt x="7" y="36"/>
                          <a:pt x="3" y="37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3" y="37"/>
                          <a:pt x="3" y="38"/>
                          <a:pt x="2" y="38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8"/>
                          <a:pt x="1" y="38"/>
                          <a:pt x="1" y="38"/>
                        </a:cubicBezTo>
                        <a:cubicBezTo>
                          <a:pt x="1" y="39"/>
                          <a:pt x="1" y="39"/>
                          <a:pt x="0" y="39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1" y="46"/>
                          <a:pt x="3" y="56"/>
                          <a:pt x="6" y="58"/>
                        </a:cubicBezTo>
                        <a:cubicBezTo>
                          <a:pt x="11" y="62"/>
                          <a:pt x="11" y="67"/>
                          <a:pt x="12" y="71"/>
                        </a:cubicBezTo>
                        <a:cubicBezTo>
                          <a:pt x="12" y="72"/>
                          <a:pt x="12" y="73"/>
                          <a:pt x="13" y="74"/>
                        </a:cubicBezTo>
                        <a:cubicBezTo>
                          <a:pt x="13" y="75"/>
                          <a:pt x="14" y="76"/>
                          <a:pt x="14" y="77"/>
                        </a:cubicBezTo>
                        <a:cubicBezTo>
                          <a:pt x="16" y="79"/>
                          <a:pt x="17" y="81"/>
                          <a:pt x="16" y="83"/>
                        </a:cubicBezTo>
                        <a:cubicBezTo>
                          <a:pt x="16" y="83"/>
                          <a:pt x="16" y="83"/>
                          <a:pt x="16" y="84"/>
                        </a:cubicBezTo>
                        <a:cubicBezTo>
                          <a:pt x="16" y="84"/>
                          <a:pt x="16" y="84"/>
                          <a:pt x="16" y="84"/>
                        </a:cubicBezTo>
                        <a:cubicBezTo>
                          <a:pt x="17" y="84"/>
                          <a:pt x="18" y="84"/>
                          <a:pt x="18" y="85"/>
                        </a:cubicBezTo>
                        <a:cubicBezTo>
                          <a:pt x="18" y="85"/>
                          <a:pt x="19" y="85"/>
                          <a:pt x="19" y="85"/>
                        </a:cubicBezTo>
                        <a:cubicBezTo>
                          <a:pt x="20" y="85"/>
                          <a:pt x="20" y="86"/>
                          <a:pt x="21" y="86"/>
                        </a:cubicBezTo>
                        <a:cubicBezTo>
                          <a:pt x="22" y="87"/>
                          <a:pt x="24" y="87"/>
                          <a:pt x="25" y="88"/>
                        </a:cubicBezTo>
                        <a:cubicBezTo>
                          <a:pt x="28" y="88"/>
                          <a:pt x="39" y="92"/>
                          <a:pt x="41" y="95"/>
                        </a:cubicBezTo>
                        <a:cubicBezTo>
                          <a:pt x="41" y="95"/>
                          <a:pt x="41" y="95"/>
                          <a:pt x="41" y="95"/>
                        </a:cubicBezTo>
                        <a:cubicBezTo>
                          <a:pt x="41" y="95"/>
                          <a:pt x="41" y="95"/>
                          <a:pt x="41" y="95"/>
                        </a:cubicBezTo>
                        <a:cubicBezTo>
                          <a:pt x="42" y="95"/>
                          <a:pt x="43" y="95"/>
                          <a:pt x="44" y="95"/>
                        </a:cubicBezTo>
                        <a:cubicBezTo>
                          <a:pt x="44" y="95"/>
                          <a:pt x="44" y="95"/>
                          <a:pt x="44" y="95"/>
                        </a:cubicBezTo>
                        <a:cubicBezTo>
                          <a:pt x="45" y="95"/>
                          <a:pt x="46" y="95"/>
                          <a:pt x="46" y="95"/>
                        </a:cubicBezTo>
                        <a:cubicBezTo>
                          <a:pt x="46" y="95"/>
                          <a:pt x="47" y="95"/>
                          <a:pt x="47" y="95"/>
                        </a:cubicBezTo>
                        <a:cubicBezTo>
                          <a:pt x="48" y="94"/>
                          <a:pt x="50" y="94"/>
                          <a:pt x="52" y="96"/>
                        </a:cubicBezTo>
                        <a:cubicBezTo>
                          <a:pt x="52" y="96"/>
                          <a:pt x="52" y="96"/>
                          <a:pt x="52" y="96"/>
                        </a:cubicBezTo>
                        <a:cubicBezTo>
                          <a:pt x="52" y="96"/>
                          <a:pt x="52" y="96"/>
                          <a:pt x="52" y="96"/>
                        </a:cubicBezTo>
                        <a:cubicBezTo>
                          <a:pt x="52" y="96"/>
                          <a:pt x="52" y="96"/>
                          <a:pt x="52" y="96"/>
                        </a:cubicBezTo>
                        <a:cubicBezTo>
                          <a:pt x="56" y="100"/>
                          <a:pt x="59" y="110"/>
                          <a:pt x="59" y="117"/>
                        </a:cubicBezTo>
                        <a:cubicBezTo>
                          <a:pt x="59" y="117"/>
                          <a:pt x="59" y="118"/>
                          <a:pt x="59" y="118"/>
                        </a:cubicBezTo>
                        <a:cubicBezTo>
                          <a:pt x="59" y="118"/>
                          <a:pt x="60" y="118"/>
                          <a:pt x="60" y="118"/>
                        </a:cubicBezTo>
                        <a:cubicBezTo>
                          <a:pt x="60" y="118"/>
                          <a:pt x="61" y="118"/>
                          <a:pt x="61" y="118"/>
                        </a:cubicBezTo>
                        <a:cubicBezTo>
                          <a:pt x="61" y="118"/>
                          <a:pt x="61" y="118"/>
                          <a:pt x="61" y="118"/>
                        </a:cubicBezTo>
                        <a:cubicBezTo>
                          <a:pt x="62" y="118"/>
                          <a:pt x="62" y="118"/>
                          <a:pt x="62" y="118"/>
                        </a:cubicBezTo>
                        <a:cubicBezTo>
                          <a:pt x="62" y="118"/>
                          <a:pt x="63" y="118"/>
                          <a:pt x="63" y="118"/>
                        </a:cubicBezTo>
                        <a:cubicBezTo>
                          <a:pt x="63" y="118"/>
                          <a:pt x="63" y="118"/>
                          <a:pt x="63" y="118"/>
                        </a:cubicBezTo>
                        <a:cubicBezTo>
                          <a:pt x="64" y="118"/>
                          <a:pt x="64" y="118"/>
                          <a:pt x="65" y="117"/>
                        </a:cubicBezTo>
                        <a:cubicBezTo>
                          <a:pt x="66" y="117"/>
                          <a:pt x="67" y="116"/>
                          <a:pt x="69" y="116"/>
                        </a:cubicBezTo>
                        <a:cubicBezTo>
                          <a:pt x="69" y="116"/>
                          <a:pt x="69" y="116"/>
                          <a:pt x="69" y="116"/>
                        </a:cubicBezTo>
                        <a:cubicBezTo>
                          <a:pt x="69" y="116"/>
                          <a:pt x="70" y="116"/>
                          <a:pt x="71" y="117"/>
                        </a:cubicBezTo>
                        <a:cubicBezTo>
                          <a:pt x="71" y="117"/>
                          <a:pt x="72" y="117"/>
                          <a:pt x="72" y="117"/>
                        </a:cubicBezTo>
                        <a:cubicBezTo>
                          <a:pt x="72" y="117"/>
                          <a:pt x="72" y="117"/>
                          <a:pt x="72" y="117"/>
                        </a:cubicBezTo>
                        <a:cubicBezTo>
                          <a:pt x="73" y="118"/>
                          <a:pt x="73" y="118"/>
                          <a:pt x="73" y="118"/>
                        </a:cubicBezTo>
                        <a:cubicBezTo>
                          <a:pt x="73" y="118"/>
                          <a:pt x="73" y="118"/>
                          <a:pt x="73" y="118"/>
                        </a:cubicBezTo>
                        <a:cubicBezTo>
                          <a:pt x="74" y="119"/>
                          <a:pt x="74" y="119"/>
                          <a:pt x="74" y="120"/>
                        </a:cubicBezTo>
                        <a:cubicBezTo>
                          <a:pt x="75" y="120"/>
                          <a:pt x="77" y="120"/>
                          <a:pt x="78" y="119"/>
                        </a:cubicBezTo>
                        <a:cubicBezTo>
                          <a:pt x="81" y="119"/>
                          <a:pt x="83" y="118"/>
                          <a:pt x="84" y="119"/>
                        </a:cubicBezTo>
                        <a:cubicBezTo>
                          <a:pt x="85" y="119"/>
                          <a:pt x="86" y="119"/>
                          <a:pt x="88" y="119"/>
                        </a:cubicBezTo>
                        <a:cubicBezTo>
                          <a:pt x="88" y="119"/>
                          <a:pt x="88" y="119"/>
                          <a:pt x="88" y="119"/>
                        </a:cubicBezTo>
                        <a:cubicBezTo>
                          <a:pt x="89" y="115"/>
                          <a:pt x="91" y="113"/>
                          <a:pt x="94" y="114"/>
                        </a:cubicBezTo>
                        <a:cubicBezTo>
                          <a:pt x="95" y="114"/>
                          <a:pt x="96" y="114"/>
                          <a:pt x="96" y="114"/>
                        </a:cubicBezTo>
                        <a:cubicBezTo>
                          <a:pt x="97" y="115"/>
                          <a:pt x="97" y="115"/>
                          <a:pt x="98" y="115"/>
                        </a:cubicBezTo>
                        <a:cubicBezTo>
                          <a:pt x="98" y="115"/>
                          <a:pt x="98" y="115"/>
                          <a:pt x="99" y="114"/>
                        </a:cubicBezTo>
                        <a:cubicBezTo>
                          <a:pt x="101" y="113"/>
                          <a:pt x="103" y="113"/>
                          <a:pt x="104" y="113"/>
                        </a:cubicBezTo>
                        <a:cubicBezTo>
                          <a:pt x="106" y="113"/>
                          <a:pt x="106" y="113"/>
                          <a:pt x="106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8" y="112"/>
                          <a:pt x="108" y="112"/>
                        </a:cubicBezTo>
                        <a:cubicBezTo>
                          <a:pt x="108" y="112"/>
                          <a:pt x="108" y="112"/>
                          <a:pt x="108" y="112"/>
                        </a:cubicBezTo>
                        <a:cubicBezTo>
                          <a:pt x="108" y="112"/>
                          <a:pt x="108" y="112"/>
                          <a:pt x="108" y="112"/>
                        </a:cubicBezTo>
                        <a:cubicBezTo>
                          <a:pt x="108" y="112"/>
                          <a:pt x="108" y="111"/>
                          <a:pt x="108" y="111"/>
                        </a:cubicBezTo>
                        <a:cubicBezTo>
                          <a:pt x="108" y="111"/>
                          <a:pt x="108" y="111"/>
                          <a:pt x="108" y="111"/>
                        </a:cubicBezTo>
                        <a:cubicBezTo>
                          <a:pt x="109" y="111"/>
                          <a:pt x="109" y="111"/>
                          <a:pt x="109" y="111"/>
                        </a:cubicBezTo>
                        <a:cubicBezTo>
                          <a:pt x="109" y="111"/>
                          <a:pt x="109" y="111"/>
                          <a:pt x="109" y="111"/>
                        </a:cubicBezTo>
                        <a:cubicBezTo>
                          <a:pt x="109" y="111"/>
                          <a:pt x="109" y="111"/>
                          <a:pt x="109" y="111"/>
                        </a:cubicBezTo>
                        <a:cubicBezTo>
                          <a:pt x="109" y="111"/>
                          <a:pt x="110" y="111"/>
                          <a:pt x="110" y="110"/>
                        </a:cubicBezTo>
                        <a:cubicBezTo>
                          <a:pt x="110" y="110"/>
                          <a:pt x="110" y="110"/>
                          <a:pt x="110" y="110"/>
                        </a:cubicBezTo>
                        <a:cubicBezTo>
                          <a:pt x="110" y="110"/>
                          <a:pt x="110" y="110"/>
                          <a:pt x="111" y="110"/>
                        </a:cubicBezTo>
                        <a:cubicBezTo>
                          <a:pt x="111" y="110"/>
                          <a:pt x="111" y="110"/>
                          <a:pt x="111" y="110"/>
                        </a:cubicBezTo>
                        <a:cubicBezTo>
                          <a:pt x="111" y="110"/>
                          <a:pt x="111" y="110"/>
                          <a:pt x="112" y="109"/>
                        </a:cubicBezTo>
                        <a:cubicBezTo>
                          <a:pt x="112" y="109"/>
                          <a:pt x="112" y="109"/>
                          <a:pt x="112" y="109"/>
                        </a:cubicBezTo>
                        <a:cubicBezTo>
                          <a:pt x="112" y="109"/>
                          <a:pt x="113" y="109"/>
                          <a:pt x="113" y="109"/>
                        </a:cubicBezTo>
                        <a:cubicBezTo>
                          <a:pt x="113" y="109"/>
                          <a:pt x="113" y="109"/>
                          <a:pt x="114" y="108"/>
                        </a:cubicBezTo>
                        <a:cubicBezTo>
                          <a:pt x="114" y="108"/>
                          <a:pt x="114" y="108"/>
                          <a:pt x="114" y="108"/>
                        </a:cubicBezTo>
                        <a:cubicBezTo>
                          <a:pt x="115" y="108"/>
                          <a:pt x="115" y="108"/>
                          <a:pt x="115" y="108"/>
                        </a:cubicBezTo>
                        <a:cubicBezTo>
                          <a:pt x="115" y="108"/>
                          <a:pt x="116" y="107"/>
                          <a:pt x="116" y="107"/>
                        </a:cubicBezTo>
                        <a:cubicBezTo>
                          <a:pt x="116" y="107"/>
                          <a:pt x="117" y="107"/>
                          <a:pt x="117" y="107"/>
                        </a:cubicBezTo>
                        <a:cubicBezTo>
                          <a:pt x="117" y="107"/>
                          <a:pt x="117" y="107"/>
                          <a:pt x="118" y="107"/>
                        </a:cubicBezTo>
                        <a:cubicBezTo>
                          <a:pt x="118" y="106"/>
                          <a:pt x="118" y="106"/>
                          <a:pt x="118" y="106"/>
                        </a:cubicBezTo>
                        <a:cubicBezTo>
                          <a:pt x="118" y="105"/>
                          <a:pt x="117" y="105"/>
                          <a:pt x="116" y="104"/>
                        </a:cubicBezTo>
                        <a:cubicBezTo>
                          <a:pt x="114" y="103"/>
                          <a:pt x="111" y="102"/>
                          <a:pt x="110" y="97"/>
                        </a:cubicBezTo>
                        <a:cubicBezTo>
                          <a:pt x="110" y="94"/>
                          <a:pt x="109" y="93"/>
                          <a:pt x="108" y="92"/>
                        </a:cubicBezTo>
                        <a:cubicBezTo>
                          <a:pt x="107" y="90"/>
                          <a:pt x="106" y="89"/>
                          <a:pt x="106" y="86"/>
                        </a:cubicBezTo>
                        <a:cubicBezTo>
                          <a:pt x="106" y="84"/>
                          <a:pt x="106" y="84"/>
                          <a:pt x="106" y="84"/>
                        </a:cubicBezTo>
                        <a:cubicBezTo>
                          <a:pt x="106" y="82"/>
                          <a:pt x="106" y="79"/>
                          <a:pt x="106" y="78"/>
                        </a:cubicBezTo>
                        <a:cubicBezTo>
                          <a:pt x="105" y="78"/>
                          <a:pt x="105" y="77"/>
                          <a:pt x="104" y="76"/>
                        </a:cubicBezTo>
                        <a:cubicBezTo>
                          <a:pt x="104" y="74"/>
                          <a:pt x="105" y="70"/>
                          <a:pt x="107" y="67"/>
                        </a:cubicBezTo>
                        <a:cubicBezTo>
                          <a:pt x="108" y="66"/>
                          <a:pt x="108" y="66"/>
                          <a:pt x="108" y="66"/>
                        </a:cubicBezTo>
                        <a:cubicBezTo>
                          <a:pt x="108" y="66"/>
                          <a:pt x="106" y="65"/>
                          <a:pt x="106" y="65"/>
                        </a:cubicBezTo>
                        <a:cubicBezTo>
                          <a:pt x="104" y="64"/>
                          <a:pt x="102" y="62"/>
                          <a:pt x="101" y="59"/>
                        </a:cubicBezTo>
                        <a:cubicBezTo>
                          <a:pt x="101" y="58"/>
                          <a:pt x="100" y="56"/>
                          <a:pt x="106" y="42"/>
                        </a:cubicBezTo>
                        <a:cubicBezTo>
                          <a:pt x="105" y="42"/>
                          <a:pt x="105" y="42"/>
                          <a:pt x="105" y="41"/>
                        </a:cubicBezTo>
                        <a:cubicBezTo>
                          <a:pt x="104" y="41"/>
                          <a:pt x="103" y="40"/>
                          <a:pt x="103" y="40"/>
                        </a:cubicBezTo>
                        <a:cubicBezTo>
                          <a:pt x="102" y="40"/>
                          <a:pt x="102" y="39"/>
                          <a:pt x="101" y="39"/>
                        </a:cubicBezTo>
                        <a:cubicBezTo>
                          <a:pt x="100" y="38"/>
                          <a:pt x="100" y="38"/>
                          <a:pt x="100" y="38"/>
                        </a:cubicBezTo>
                        <a:cubicBezTo>
                          <a:pt x="99" y="37"/>
                          <a:pt x="98" y="37"/>
                          <a:pt x="97" y="36"/>
                        </a:cubicBezTo>
                        <a:cubicBezTo>
                          <a:pt x="97" y="36"/>
                          <a:pt x="97" y="36"/>
                          <a:pt x="97" y="36"/>
                        </a:cubicBezTo>
                        <a:cubicBezTo>
                          <a:pt x="96" y="35"/>
                          <a:pt x="95" y="35"/>
                          <a:pt x="95" y="34"/>
                        </a:cubicBezTo>
                        <a:cubicBezTo>
                          <a:pt x="94" y="34"/>
                          <a:pt x="94" y="34"/>
                          <a:pt x="94" y="34"/>
                        </a:cubicBezTo>
                        <a:cubicBezTo>
                          <a:pt x="93" y="33"/>
                          <a:pt x="93" y="33"/>
                          <a:pt x="92" y="33"/>
                        </a:cubicBezTo>
                        <a:cubicBezTo>
                          <a:pt x="92" y="32"/>
                          <a:pt x="92" y="32"/>
                          <a:pt x="91" y="32"/>
                        </a:cubicBezTo>
                        <a:cubicBezTo>
                          <a:pt x="91" y="32"/>
                          <a:pt x="91" y="31"/>
                          <a:pt x="90" y="31"/>
                        </a:cubicBezTo>
                        <a:cubicBezTo>
                          <a:pt x="90" y="31"/>
                          <a:pt x="90" y="31"/>
                          <a:pt x="90" y="31"/>
                        </a:cubicBezTo>
                        <a:cubicBezTo>
                          <a:pt x="89" y="31"/>
                          <a:pt x="89" y="31"/>
                          <a:pt x="89" y="31"/>
                        </a:cubicBezTo>
                        <a:cubicBezTo>
                          <a:pt x="89" y="30"/>
                          <a:pt x="88" y="29"/>
                          <a:pt x="88" y="29"/>
                        </a:cubicBezTo>
                        <a:cubicBezTo>
                          <a:pt x="87" y="29"/>
                          <a:pt x="87" y="29"/>
                          <a:pt x="87" y="29"/>
                        </a:cubicBezTo>
                        <a:cubicBezTo>
                          <a:pt x="88" y="22"/>
                          <a:pt x="88" y="22"/>
                          <a:pt x="88" y="22"/>
                        </a:cubicBezTo>
                        <a:cubicBezTo>
                          <a:pt x="49" y="1"/>
                          <a:pt x="49" y="1"/>
                          <a:pt x="49" y="1"/>
                        </a:cubicBezTo>
                        <a:cubicBezTo>
                          <a:pt x="48" y="6"/>
                          <a:pt x="46" y="9"/>
                          <a:pt x="4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2" name="Freeform 1798"/>
                  <p:cNvSpPr>
                    <a:spLocks/>
                  </p:cNvSpPr>
                  <p:nvPr/>
                </p:nvSpPr>
                <p:spPr bwMode="auto">
                  <a:xfrm>
                    <a:off x="1996" y="306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2" y="1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3" name="Freeform 1799"/>
                  <p:cNvSpPr>
                    <a:spLocks/>
                  </p:cNvSpPr>
                  <p:nvPr/>
                </p:nvSpPr>
                <p:spPr bwMode="auto">
                  <a:xfrm>
                    <a:off x="1999" y="3067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4" name="Freeform 1800"/>
                  <p:cNvSpPr>
                    <a:spLocks/>
                  </p:cNvSpPr>
                  <p:nvPr/>
                </p:nvSpPr>
                <p:spPr bwMode="auto">
                  <a:xfrm>
                    <a:off x="1994" y="2998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5" name="Freeform 1801"/>
                  <p:cNvSpPr>
                    <a:spLocks/>
                  </p:cNvSpPr>
                  <p:nvPr/>
                </p:nvSpPr>
                <p:spPr bwMode="auto">
                  <a:xfrm>
                    <a:off x="1991" y="3000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6" name="Freeform 1802"/>
                  <p:cNvSpPr>
                    <a:spLocks/>
                  </p:cNvSpPr>
                  <p:nvPr/>
                </p:nvSpPr>
                <p:spPr bwMode="auto">
                  <a:xfrm>
                    <a:off x="1993" y="2999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7" name="Freeform 1803"/>
                  <p:cNvSpPr>
                    <a:spLocks/>
                  </p:cNvSpPr>
                  <p:nvPr/>
                </p:nvSpPr>
                <p:spPr bwMode="auto">
                  <a:xfrm>
                    <a:off x="2065" y="3013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8" name="Freeform 1804"/>
                  <p:cNvSpPr>
                    <a:spLocks/>
                  </p:cNvSpPr>
                  <p:nvPr/>
                </p:nvSpPr>
                <p:spPr bwMode="auto">
                  <a:xfrm>
                    <a:off x="2067" y="30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9" name="Freeform 1805"/>
                  <p:cNvSpPr>
                    <a:spLocks/>
                  </p:cNvSpPr>
                  <p:nvPr/>
                </p:nvSpPr>
                <p:spPr bwMode="auto">
                  <a:xfrm>
                    <a:off x="2073" y="302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0" name="Freeform 1806"/>
                  <p:cNvSpPr>
                    <a:spLocks/>
                  </p:cNvSpPr>
                  <p:nvPr/>
                </p:nvSpPr>
                <p:spPr bwMode="auto">
                  <a:xfrm>
                    <a:off x="2068" y="3016"/>
                    <a:ext cx="0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1" name="Freeform 1807"/>
                  <p:cNvSpPr>
                    <a:spLocks/>
                  </p:cNvSpPr>
                  <p:nvPr/>
                </p:nvSpPr>
                <p:spPr bwMode="auto">
                  <a:xfrm>
                    <a:off x="2076" y="302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2" name="Freeform 1808"/>
                  <p:cNvSpPr>
                    <a:spLocks/>
                  </p:cNvSpPr>
                  <p:nvPr/>
                </p:nvSpPr>
                <p:spPr bwMode="auto">
                  <a:xfrm>
                    <a:off x="2070" y="301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3" name="Freeform 1809"/>
                  <p:cNvSpPr>
                    <a:spLocks/>
                  </p:cNvSpPr>
                  <p:nvPr/>
                </p:nvSpPr>
                <p:spPr bwMode="auto">
                  <a:xfrm>
                    <a:off x="2079" y="3024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2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4" name="Rectangle 1810"/>
                  <p:cNvSpPr>
                    <a:spLocks noChangeArrowheads="1"/>
                  </p:cNvSpPr>
                  <p:nvPr/>
                </p:nvSpPr>
                <p:spPr bwMode="auto">
                  <a:xfrm>
                    <a:off x="2001" y="2985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5" name="Freeform 1811"/>
                  <p:cNvSpPr>
                    <a:spLocks/>
                  </p:cNvSpPr>
                  <p:nvPr/>
                </p:nvSpPr>
                <p:spPr bwMode="auto">
                  <a:xfrm>
                    <a:off x="1981" y="302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6" name="Freeform 1812"/>
                  <p:cNvSpPr>
                    <a:spLocks/>
                  </p:cNvSpPr>
                  <p:nvPr/>
                </p:nvSpPr>
                <p:spPr bwMode="auto">
                  <a:xfrm>
                    <a:off x="1982" y="3021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7" name="Freeform 1813"/>
                  <p:cNvSpPr>
                    <a:spLocks/>
                  </p:cNvSpPr>
                  <p:nvPr/>
                </p:nvSpPr>
                <p:spPr bwMode="auto">
                  <a:xfrm>
                    <a:off x="1980" y="302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8" name="Freeform 1814"/>
                  <p:cNvSpPr>
                    <a:spLocks/>
                  </p:cNvSpPr>
                  <p:nvPr/>
                </p:nvSpPr>
                <p:spPr bwMode="auto">
                  <a:xfrm>
                    <a:off x="1983" y="30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9" name="Freeform 1815"/>
                  <p:cNvSpPr>
                    <a:spLocks/>
                  </p:cNvSpPr>
                  <p:nvPr/>
                </p:nvSpPr>
                <p:spPr bwMode="auto">
                  <a:xfrm>
                    <a:off x="1991" y="3003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0" name="Freeform 1816"/>
                  <p:cNvSpPr>
                    <a:spLocks/>
                  </p:cNvSpPr>
                  <p:nvPr/>
                </p:nvSpPr>
                <p:spPr bwMode="auto">
                  <a:xfrm>
                    <a:off x="1991" y="3001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1" name="Freeform 1817"/>
                  <p:cNvSpPr>
                    <a:spLocks/>
                  </p:cNvSpPr>
                  <p:nvPr/>
                </p:nvSpPr>
                <p:spPr bwMode="auto">
                  <a:xfrm>
                    <a:off x="2084" y="30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2" name="Freeform 1818"/>
                  <p:cNvSpPr>
                    <a:spLocks/>
                  </p:cNvSpPr>
                  <p:nvPr/>
                </p:nvSpPr>
                <p:spPr bwMode="auto">
                  <a:xfrm>
                    <a:off x="2085" y="309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3" name="Freeform 1819"/>
                  <p:cNvSpPr>
                    <a:spLocks/>
                  </p:cNvSpPr>
                  <p:nvPr/>
                </p:nvSpPr>
                <p:spPr bwMode="auto">
                  <a:xfrm>
                    <a:off x="2085" y="3091"/>
                    <a:ext cx="1" cy="0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4" name="Freeform 1820"/>
                  <p:cNvSpPr>
                    <a:spLocks/>
                  </p:cNvSpPr>
                  <p:nvPr/>
                </p:nvSpPr>
                <p:spPr bwMode="auto">
                  <a:xfrm>
                    <a:off x="2084" y="309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5" name="Freeform 1821"/>
                  <p:cNvSpPr>
                    <a:spLocks/>
                  </p:cNvSpPr>
                  <p:nvPr/>
                </p:nvSpPr>
                <p:spPr bwMode="auto">
                  <a:xfrm>
                    <a:off x="2092" y="308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6" name="Freeform 1822"/>
                  <p:cNvSpPr>
                    <a:spLocks/>
                  </p:cNvSpPr>
                  <p:nvPr/>
                </p:nvSpPr>
                <p:spPr bwMode="auto">
                  <a:xfrm>
                    <a:off x="2037" y="309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7" name="Freeform 1823"/>
                  <p:cNvSpPr>
                    <a:spLocks/>
                  </p:cNvSpPr>
                  <p:nvPr/>
                </p:nvSpPr>
                <p:spPr bwMode="auto">
                  <a:xfrm>
                    <a:off x="2039" y="309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8" name="Freeform 1824"/>
                  <p:cNvSpPr>
                    <a:spLocks/>
                  </p:cNvSpPr>
                  <p:nvPr/>
                </p:nvSpPr>
                <p:spPr bwMode="auto">
                  <a:xfrm>
                    <a:off x="2038" y="309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9" name="Freeform 1825"/>
                  <p:cNvSpPr>
                    <a:spLocks/>
                  </p:cNvSpPr>
                  <p:nvPr/>
                </p:nvSpPr>
                <p:spPr bwMode="auto">
                  <a:xfrm>
                    <a:off x="2041" y="309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0" name="Freeform 1826"/>
                  <p:cNvSpPr>
                    <a:spLocks/>
                  </p:cNvSpPr>
                  <p:nvPr/>
                </p:nvSpPr>
                <p:spPr bwMode="auto">
                  <a:xfrm>
                    <a:off x="2083" y="309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1" name="Freeform 1827"/>
                  <p:cNvSpPr>
                    <a:spLocks/>
                  </p:cNvSpPr>
                  <p:nvPr/>
                </p:nvSpPr>
                <p:spPr bwMode="auto">
                  <a:xfrm>
                    <a:off x="2083" y="30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2" name="Freeform 1828"/>
                  <p:cNvSpPr>
                    <a:spLocks/>
                  </p:cNvSpPr>
                  <p:nvPr/>
                </p:nvSpPr>
                <p:spPr bwMode="auto">
                  <a:xfrm>
                    <a:off x="2083" y="30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3" name="Freeform 1829"/>
                  <p:cNvSpPr>
                    <a:spLocks/>
                  </p:cNvSpPr>
                  <p:nvPr/>
                </p:nvSpPr>
                <p:spPr bwMode="auto">
                  <a:xfrm>
                    <a:off x="2083" y="309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4" name="Freeform 1830"/>
                  <p:cNvSpPr>
                    <a:spLocks/>
                  </p:cNvSpPr>
                  <p:nvPr/>
                </p:nvSpPr>
                <p:spPr bwMode="auto">
                  <a:xfrm>
                    <a:off x="2090" y="3088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05" name="Freeform 1831"/>
                  <p:cNvSpPr>
                    <a:spLocks/>
                  </p:cNvSpPr>
                  <p:nvPr/>
                </p:nvSpPr>
                <p:spPr bwMode="auto">
                  <a:xfrm>
                    <a:off x="2049" y="3097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85" name="Freeform 1833"/>
                <p:cNvSpPr>
                  <a:spLocks/>
                </p:cNvSpPr>
                <p:nvPr/>
              </p:nvSpPr>
              <p:spPr bwMode="auto">
                <a:xfrm>
                  <a:off x="2050" y="3098"/>
                  <a:ext cx="5" cy="2"/>
                </a:xfrm>
                <a:custGeom>
                  <a:avLst/>
                  <a:gdLst>
                    <a:gd name="T0" fmla="*/ 0 w 5"/>
                    <a:gd name="T1" fmla="*/ 0 h 2"/>
                    <a:gd name="T2" fmla="*/ 1 w 5"/>
                    <a:gd name="T3" fmla="*/ 2 h 2"/>
                    <a:gd name="T4" fmla="*/ 5 w 5"/>
                    <a:gd name="T5" fmla="*/ 1 h 2"/>
                    <a:gd name="T6" fmla="*/ 1 w 5"/>
                    <a:gd name="T7" fmla="*/ 2 h 2"/>
                    <a:gd name="T8" fmla="*/ 0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2" y="2"/>
                        <a:pt x="4" y="2"/>
                        <a:pt x="5" y="1"/>
                      </a:cubicBezTo>
                      <a:cubicBezTo>
                        <a:pt x="4" y="2"/>
                        <a:pt x="2" y="2"/>
                        <a:pt x="1" y="2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6" name="Freeform 1834"/>
                <p:cNvSpPr>
                  <a:spLocks/>
                </p:cNvSpPr>
                <p:nvPr/>
              </p:nvSpPr>
              <p:spPr bwMode="auto">
                <a:xfrm>
                  <a:off x="2090" y="308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7" name="Freeform 1835"/>
                <p:cNvSpPr>
                  <a:spLocks/>
                </p:cNvSpPr>
                <p:nvPr/>
              </p:nvSpPr>
              <p:spPr bwMode="auto">
                <a:xfrm>
                  <a:off x="2046" y="309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1" y="0"/>
                        <a:pt x="2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8" name="Freeform 1836"/>
                <p:cNvSpPr>
                  <a:spLocks/>
                </p:cNvSpPr>
                <p:nvPr/>
              </p:nvSpPr>
              <p:spPr bwMode="auto">
                <a:xfrm>
                  <a:off x="2086" y="309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89" name="Freeform 1837"/>
                <p:cNvSpPr>
                  <a:spLocks/>
                </p:cNvSpPr>
                <p:nvPr/>
              </p:nvSpPr>
              <p:spPr bwMode="auto">
                <a:xfrm>
                  <a:off x="2048" y="309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0" name="Freeform 1838"/>
                <p:cNvSpPr>
                  <a:spLocks/>
                </p:cNvSpPr>
                <p:nvPr/>
              </p:nvSpPr>
              <p:spPr bwMode="auto">
                <a:xfrm>
                  <a:off x="2083" y="309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1" name="Freeform 1839"/>
                <p:cNvSpPr>
                  <a:spLocks/>
                </p:cNvSpPr>
                <p:nvPr/>
              </p:nvSpPr>
              <p:spPr bwMode="auto">
                <a:xfrm>
                  <a:off x="2087" y="309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2" name="Freeform 1840"/>
                <p:cNvSpPr>
                  <a:spLocks/>
                </p:cNvSpPr>
                <p:nvPr/>
              </p:nvSpPr>
              <p:spPr bwMode="auto">
                <a:xfrm>
                  <a:off x="2088" y="309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3" name="Freeform 1841"/>
                <p:cNvSpPr>
                  <a:spLocks/>
                </p:cNvSpPr>
                <p:nvPr/>
              </p:nvSpPr>
              <p:spPr bwMode="auto">
                <a:xfrm>
                  <a:off x="2015" y="3089"/>
                  <a:ext cx="31" cy="67"/>
                </a:xfrm>
                <a:custGeom>
                  <a:avLst/>
                  <a:gdLst>
                    <a:gd name="T0" fmla="*/ 10 w 32"/>
                    <a:gd name="T1" fmla="*/ 2 h 70"/>
                    <a:gd name="T2" fmla="*/ 9 w 32"/>
                    <a:gd name="T3" fmla="*/ 2 h 70"/>
                    <a:gd name="T4" fmla="*/ 9 w 32"/>
                    <a:gd name="T5" fmla="*/ 2 h 70"/>
                    <a:gd name="T6" fmla="*/ 9 w 32"/>
                    <a:gd name="T7" fmla="*/ 2 h 70"/>
                    <a:gd name="T8" fmla="*/ 8 w 32"/>
                    <a:gd name="T9" fmla="*/ 3 h 70"/>
                    <a:gd name="T10" fmla="*/ 8 w 32"/>
                    <a:gd name="T11" fmla="*/ 3 h 70"/>
                    <a:gd name="T12" fmla="*/ 7 w 32"/>
                    <a:gd name="T13" fmla="*/ 3 h 70"/>
                    <a:gd name="T14" fmla="*/ 7 w 32"/>
                    <a:gd name="T15" fmla="*/ 3 h 70"/>
                    <a:gd name="T16" fmla="*/ 6 w 32"/>
                    <a:gd name="T17" fmla="*/ 3 h 70"/>
                    <a:gd name="T18" fmla="*/ 6 w 32"/>
                    <a:gd name="T19" fmla="*/ 19 h 70"/>
                    <a:gd name="T20" fmla="*/ 7 w 32"/>
                    <a:gd name="T21" fmla="*/ 22 h 70"/>
                    <a:gd name="T22" fmla="*/ 3 w 32"/>
                    <a:gd name="T23" fmla="*/ 24 h 70"/>
                    <a:gd name="T24" fmla="*/ 2 w 32"/>
                    <a:gd name="T25" fmla="*/ 24 h 70"/>
                    <a:gd name="T26" fmla="*/ 0 w 32"/>
                    <a:gd name="T27" fmla="*/ 35 h 70"/>
                    <a:gd name="T28" fmla="*/ 1 w 32"/>
                    <a:gd name="T29" fmla="*/ 37 h 70"/>
                    <a:gd name="T30" fmla="*/ 2 w 32"/>
                    <a:gd name="T31" fmla="*/ 38 h 70"/>
                    <a:gd name="T32" fmla="*/ 2 w 32"/>
                    <a:gd name="T33" fmla="*/ 38 h 70"/>
                    <a:gd name="T34" fmla="*/ 3 w 32"/>
                    <a:gd name="T35" fmla="*/ 39 h 70"/>
                    <a:gd name="T36" fmla="*/ 3 w 32"/>
                    <a:gd name="T37" fmla="*/ 39 h 70"/>
                    <a:gd name="T38" fmla="*/ 4 w 32"/>
                    <a:gd name="T39" fmla="*/ 40 h 70"/>
                    <a:gd name="T40" fmla="*/ 8 w 32"/>
                    <a:gd name="T41" fmla="*/ 43 h 70"/>
                    <a:gd name="T42" fmla="*/ 9 w 32"/>
                    <a:gd name="T43" fmla="*/ 43 h 70"/>
                    <a:gd name="T44" fmla="*/ 14 w 32"/>
                    <a:gd name="T45" fmla="*/ 42 h 70"/>
                    <a:gd name="T46" fmla="*/ 19 w 32"/>
                    <a:gd name="T47" fmla="*/ 46 h 70"/>
                    <a:gd name="T48" fmla="*/ 18 w 32"/>
                    <a:gd name="T49" fmla="*/ 56 h 70"/>
                    <a:gd name="T50" fmla="*/ 17 w 32"/>
                    <a:gd name="T51" fmla="*/ 60 h 70"/>
                    <a:gd name="T52" fmla="*/ 17 w 32"/>
                    <a:gd name="T53" fmla="*/ 61 h 70"/>
                    <a:gd name="T54" fmla="*/ 23 w 32"/>
                    <a:gd name="T55" fmla="*/ 70 h 70"/>
                    <a:gd name="T56" fmla="*/ 25 w 32"/>
                    <a:gd name="T57" fmla="*/ 63 h 70"/>
                    <a:gd name="T58" fmla="*/ 29 w 32"/>
                    <a:gd name="T59" fmla="*/ 61 h 70"/>
                    <a:gd name="T60" fmla="*/ 30 w 32"/>
                    <a:gd name="T61" fmla="*/ 57 h 70"/>
                    <a:gd name="T62" fmla="*/ 31 w 32"/>
                    <a:gd name="T63" fmla="*/ 50 h 70"/>
                    <a:gd name="T64" fmla="*/ 31 w 32"/>
                    <a:gd name="T65" fmla="*/ 47 h 70"/>
                    <a:gd name="T66" fmla="*/ 30 w 32"/>
                    <a:gd name="T67" fmla="*/ 46 h 70"/>
                    <a:gd name="T68" fmla="*/ 29 w 32"/>
                    <a:gd name="T69" fmla="*/ 45 h 70"/>
                    <a:gd name="T70" fmla="*/ 28 w 32"/>
                    <a:gd name="T71" fmla="*/ 44 h 70"/>
                    <a:gd name="T72" fmla="*/ 28 w 32"/>
                    <a:gd name="T73" fmla="*/ 44 h 70"/>
                    <a:gd name="T74" fmla="*/ 26 w 32"/>
                    <a:gd name="T75" fmla="*/ 43 h 70"/>
                    <a:gd name="T76" fmla="*/ 23 w 32"/>
                    <a:gd name="T77" fmla="*/ 44 h 70"/>
                    <a:gd name="T78" fmla="*/ 23 w 32"/>
                    <a:gd name="T79" fmla="*/ 44 h 70"/>
                    <a:gd name="T80" fmla="*/ 11 w 32"/>
                    <a:gd name="T81" fmla="*/ 24 h 70"/>
                    <a:gd name="T82" fmla="*/ 12 w 32"/>
                    <a:gd name="T83" fmla="*/ 14 h 70"/>
                    <a:gd name="T84" fmla="*/ 12 w 32"/>
                    <a:gd name="T85" fmla="*/ 4 h 70"/>
                    <a:gd name="T86" fmla="*/ 10 w 32"/>
                    <a:gd name="T87" fmla="*/ 0 h 70"/>
                    <a:gd name="T88" fmla="*/ 10 w 32"/>
                    <a:gd name="T89" fmla="*/ 0 h 70"/>
                    <a:gd name="T90" fmla="*/ 10 w 32"/>
                    <a:gd name="T91" fmla="*/ 1 h 70"/>
                    <a:gd name="T92" fmla="*/ 10 w 32"/>
                    <a:gd name="T93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2" h="70">
                      <a:moveTo>
                        <a:pt x="10" y="2"/>
                      </a:move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6"/>
                        <a:pt x="5" y="18"/>
                        <a:pt x="6" y="19"/>
                      </a:cubicBezTo>
                      <a:cubicBezTo>
                        <a:pt x="7" y="21"/>
                        <a:pt x="7" y="22"/>
                        <a:pt x="7" y="22"/>
                      </a:cubicBezTo>
                      <a:cubicBezTo>
                        <a:pt x="6" y="24"/>
                        <a:pt x="5" y="24"/>
                        <a:pt x="3" y="24"/>
                      </a:cubicBezTo>
                      <a:cubicBezTo>
                        <a:pt x="3" y="24"/>
                        <a:pt x="2" y="24"/>
                        <a:pt x="2" y="24"/>
                      </a:cubicBezTo>
                      <a:cubicBezTo>
                        <a:pt x="2" y="27"/>
                        <a:pt x="2" y="33"/>
                        <a:pt x="0" y="35"/>
                      </a:cubicBezTo>
                      <a:cubicBezTo>
                        <a:pt x="0" y="36"/>
                        <a:pt x="1" y="36"/>
                        <a:pt x="1" y="37"/>
                      </a:cubicBezTo>
                      <a:cubicBezTo>
                        <a:pt x="1" y="37"/>
                        <a:pt x="1" y="38"/>
                        <a:pt x="2" y="38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2" y="38"/>
                        <a:pt x="2" y="38"/>
                        <a:pt x="3" y="39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3" y="39"/>
                        <a:pt x="4" y="40"/>
                        <a:pt x="4" y="40"/>
                      </a:cubicBezTo>
                      <a:cubicBezTo>
                        <a:pt x="5" y="41"/>
                        <a:pt x="7" y="43"/>
                        <a:pt x="8" y="43"/>
                      </a:cubicBezTo>
                      <a:cubicBezTo>
                        <a:pt x="8" y="43"/>
                        <a:pt x="9" y="43"/>
                        <a:pt x="9" y="43"/>
                      </a:cubicBezTo>
                      <a:cubicBezTo>
                        <a:pt x="10" y="42"/>
                        <a:pt x="12" y="42"/>
                        <a:pt x="14" y="42"/>
                      </a:cubicBezTo>
                      <a:cubicBezTo>
                        <a:pt x="17" y="42"/>
                        <a:pt x="18" y="43"/>
                        <a:pt x="19" y="46"/>
                      </a:cubicBezTo>
                      <a:cubicBezTo>
                        <a:pt x="20" y="49"/>
                        <a:pt x="19" y="53"/>
                        <a:pt x="18" y="56"/>
                      </a:cubicBezTo>
                      <a:cubicBezTo>
                        <a:pt x="17" y="58"/>
                        <a:pt x="17" y="60"/>
                        <a:pt x="17" y="6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18" y="63"/>
                        <a:pt x="20" y="67"/>
                        <a:pt x="23" y="70"/>
                      </a:cubicBezTo>
                      <a:cubicBezTo>
                        <a:pt x="22" y="67"/>
                        <a:pt x="23" y="65"/>
                        <a:pt x="25" y="63"/>
                      </a:cubicBezTo>
                      <a:cubicBezTo>
                        <a:pt x="26" y="61"/>
                        <a:pt x="28" y="61"/>
                        <a:pt x="29" y="61"/>
                      </a:cubicBezTo>
                      <a:cubicBezTo>
                        <a:pt x="30" y="61"/>
                        <a:pt x="31" y="61"/>
                        <a:pt x="30" y="57"/>
                      </a:cubicBezTo>
                      <a:cubicBezTo>
                        <a:pt x="30" y="53"/>
                        <a:pt x="31" y="51"/>
                        <a:pt x="31" y="50"/>
                      </a:cubicBezTo>
                      <a:cubicBezTo>
                        <a:pt x="32" y="48"/>
                        <a:pt x="32" y="48"/>
                        <a:pt x="31" y="47"/>
                      </a:cubicBezTo>
                      <a:cubicBezTo>
                        <a:pt x="30" y="47"/>
                        <a:pt x="30" y="46"/>
                        <a:pt x="30" y="46"/>
                      </a:cubicBezTo>
                      <a:cubicBezTo>
                        <a:pt x="29" y="46"/>
                        <a:pt x="29" y="46"/>
                        <a:pt x="29" y="45"/>
                      </a:cubicBezTo>
                      <a:cubicBezTo>
                        <a:pt x="29" y="45"/>
                        <a:pt x="29" y="45"/>
                        <a:pt x="28" y="44"/>
                      </a:cubicBezTo>
                      <a:cubicBezTo>
                        <a:pt x="28" y="44"/>
                        <a:pt x="28" y="44"/>
                        <a:pt x="28" y="44"/>
                      </a:cubicBezTo>
                      <a:cubicBezTo>
                        <a:pt x="27" y="44"/>
                        <a:pt x="27" y="43"/>
                        <a:pt x="26" y="43"/>
                      </a:cubicBezTo>
                      <a:cubicBezTo>
                        <a:pt x="25" y="43"/>
                        <a:pt x="25" y="44"/>
                        <a:pt x="23" y="44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18" y="44"/>
                        <a:pt x="12" y="31"/>
                        <a:pt x="11" y="24"/>
                      </a:cubicBezTo>
                      <a:cubicBezTo>
                        <a:pt x="10" y="20"/>
                        <a:pt x="11" y="17"/>
                        <a:pt x="12" y="14"/>
                      </a:cubicBezTo>
                      <a:cubicBezTo>
                        <a:pt x="13" y="11"/>
                        <a:pt x="14" y="8"/>
                        <a:pt x="12" y="4"/>
                      </a:cubicBezTo>
                      <a:cubicBezTo>
                        <a:pt x="11" y="3"/>
                        <a:pt x="11" y="1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2"/>
                        <a:pt x="10" y="2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4" name="Freeform 1842"/>
                <p:cNvSpPr>
                  <a:spLocks/>
                </p:cNvSpPr>
                <p:nvPr/>
              </p:nvSpPr>
              <p:spPr bwMode="auto">
                <a:xfrm>
                  <a:off x="2022" y="3080"/>
                  <a:ext cx="2" cy="4"/>
                </a:xfrm>
                <a:custGeom>
                  <a:avLst/>
                  <a:gdLst>
                    <a:gd name="T0" fmla="*/ 0 w 2"/>
                    <a:gd name="T1" fmla="*/ 0 h 4"/>
                    <a:gd name="T2" fmla="*/ 2 w 2"/>
                    <a:gd name="T3" fmla="*/ 4 h 4"/>
                    <a:gd name="T4" fmla="*/ 2 w 2"/>
                    <a:gd name="T5" fmla="*/ 4 h 4"/>
                    <a:gd name="T6" fmla="*/ 1 w 2"/>
                    <a:gd name="T7" fmla="*/ 0 h 4"/>
                    <a:gd name="T8" fmla="*/ 1 w 2"/>
                    <a:gd name="T9" fmla="*/ 0 h 4"/>
                    <a:gd name="T10" fmla="*/ 0 w 2"/>
                    <a:gd name="T11" fmla="*/ 0 h 4"/>
                    <a:gd name="T12" fmla="*/ 0 w 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cubicBezTo>
                        <a:pt x="1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2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5" name="Freeform 1843"/>
                <p:cNvSpPr>
                  <a:spLocks/>
                </p:cNvSpPr>
                <p:nvPr/>
              </p:nvSpPr>
              <p:spPr bwMode="auto">
                <a:xfrm>
                  <a:off x="2023" y="3091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6" name="Freeform 1844"/>
                <p:cNvSpPr>
                  <a:spLocks/>
                </p:cNvSpPr>
                <p:nvPr/>
              </p:nvSpPr>
              <p:spPr bwMode="auto">
                <a:xfrm>
                  <a:off x="2024" y="3091"/>
                  <a:ext cx="0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7" name="Freeform 1845"/>
                <p:cNvSpPr>
                  <a:spLocks/>
                </p:cNvSpPr>
                <p:nvPr/>
              </p:nvSpPr>
              <p:spPr bwMode="auto">
                <a:xfrm>
                  <a:off x="2024" y="308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8" name="Freeform 1846"/>
                <p:cNvSpPr>
                  <a:spLocks/>
                </p:cNvSpPr>
                <p:nvPr/>
              </p:nvSpPr>
              <p:spPr bwMode="auto">
                <a:xfrm>
                  <a:off x="2022" y="3080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0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2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99" name="Freeform 1847"/>
                <p:cNvSpPr>
                  <a:spLocks/>
                </p:cNvSpPr>
                <p:nvPr/>
              </p:nvSpPr>
              <p:spPr bwMode="auto">
                <a:xfrm>
                  <a:off x="2022" y="309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0" name="Freeform 1848"/>
                <p:cNvSpPr>
                  <a:spLocks/>
                </p:cNvSpPr>
                <p:nvPr/>
              </p:nvSpPr>
              <p:spPr bwMode="auto">
                <a:xfrm>
                  <a:off x="2044" y="313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1" name="Freeform 1849"/>
                <p:cNvSpPr>
                  <a:spLocks/>
                </p:cNvSpPr>
                <p:nvPr/>
              </p:nvSpPr>
              <p:spPr bwMode="auto">
                <a:xfrm>
                  <a:off x="2017" y="31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2" name="Freeform 1850"/>
                <p:cNvSpPr>
                  <a:spLocks/>
                </p:cNvSpPr>
                <p:nvPr/>
              </p:nvSpPr>
              <p:spPr bwMode="auto">
                <a:xfrm>
                  <a:off x="2042" y="313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3" name="Freeform 1851"/>
                <p:cNvSpPr>
                  <a:spLocks/>
                </p:cNvSpPr>
                <p:nvPr/>
              </p:nvSpPr>
              <p:spPr bwMode="auto">
                <a:xfrm>
                  <a:off x="2018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4" name="Freeform 1852"/>
                <p:cNvSpPr>
                  <a:spLocks/>
                </p:cNvSpPr>
                <p:nvPr/>
              </p:nvSpPr>
              <p:spPr bwMode="auto">
                <a:xfrm>
                  <a:off x="2040" y="31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05" name="Freeform 1853"/>
                <p:cNvSpPr>
                  <a:spLocks/>
                </p:cNvSpPr>
                <p:nvPr/>
              </p:nvSpPr>
              <p:spPr bwMode="auto">
                <a:xfrm>
                  <a:off x="2023" y="308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4" name="Group 1856"/>
              <p:cNvGrpSpPr>
                <a:grpSpLocks noChangeAspect="1"/>
              </p:cNvGrpSpPr>
              <p:nvPr/>
            </p:nvGrpSpPr>
            <p:grpSpPr bwMode="auto">
              <a:xfrm>
                <a:off x="4201838" y="4108149"/>
                <a:ext cx="942206" cy="1460371"/>
                <a:chOff x="1928" y="1721"/>
                <a:chExt cx="507" cy="812"/>
              </a:xfrm>
              <a:grpFill/>
            </p:grpSpPr>
            <p:grpSp>
              <p:nvGrpSpPr>
                <p:cNvPr id="2433" name="Group 2057"/>
                <p:cNvGrpSpPr>
                  <a:grpSpLocks/>
                </p:cNvGrpSpPr>
                <p:nvPr/>
              </p:nvGrpSpPr>
              <p:grpSpPr bwMode="auto">
                <a:xfrm>
                  <a:off x="1928" y="1721"/>
                  <a:ext cx="507" cy="812"/>
                  <a:chOff x="1928" y="1721"/>
                  <a:chExt cx="507" cy="812"/>
                </a:xfrm>
                <a:grpFill/>
              </p:grpSpPr>
              <p:sp>
                <p:nvSpPr>
                  <p:cNvPr id="2482" name="Freeform 1857"/>
                  <p:cNvSpPr>
                    <a:spLocks/>
                  </p:cNvSpPr>
                  <p:nvPr/>
                </p:nvSpPr>
                <p:spPr bwMode="auto">
                  <a:xfrm>
                    <a:off x="2010" y="1800"/>
                    <a:ext cx="425" cy="434"/>
                  </a:xfrm>
                  <a:custGeom>
                    <a:avLst/>
                    <a:gdLst>
                      <a:gd name="T0" fmla="*/ 216 w 444"/>
                      <a:gd name="T1" fmla="*/ 30 h 453"/>
                      <a:gd name="T2" fmla="*/ 200 w 444"/>
                      <a:gd name="T3" fmla="*/ 39 h 453"/>
                      <a:gd name="T4" fmla="*/ 195 w 444"/>
                      <a:gd name="T5" fmla="*/ 38 h 453"/>
                      <a:gd name="T6" fmla="*/ 178 w 444"/>
                      <a:gd name="T7" fmla="*/ 43 h 453"/>
                      <a:gd name="T8" fmla="*/ 160 w 444"/>
                      <a:gd name="T9" fmla="*/ 13 h 453"/>
                      <a:gd name="T10" fmla="*/ 153 w 444"/>
                      <a:gd name="T11" fmla="*/ 1 h 453"/>
                      <a:gd name="T12" fmla="*/ 151 w 444"/>
                      <a:gd name="T13" fmla="*/ 5 h 453"/>
                      <a:gd name="T14" fmla="*/ 119 w 444"/>
                      <a:gd name="T15" fmla="*/ 15 h 453"/>
                      <a:gd name="T16" fmla="*/ 113 w 444"/>
                      <a:gd name="T17" fmla="*/ 28 h 453"/>
                      <a:gd name="T18" fmla="*/ 103 w 444"/>
                      <a:gd name="T19" fmla="*/ 45 h 453"/>
                      <a:gd name="T20" fmla="*/ 88 w 444"/>
                      <a:gd name="T21" fmla="*/ 51 h 453"/>
                      <a:gd name="T22" fmla="*/ 82 w 444"/>
                      <a:gd name="T23" fmla="*/ 50 h 453"/>
                      <a:gd name="T24" fmla="*/ 72 w 444"/>
                      <a:gd name="T25" fmla="*/ 38 h 453"/>
                      <a:gd name="T26" fmla="*/ 53 w 444"/>
                      <a:gd name="T27" fmla="*/ 40 h 453"/>
                      <a:gd name="T28" fmla="*/ 45 w 444"/>
                      <a:gd name="T29" fmla="*/ 54 h 453"/>
                      <a:gd name="T30" fmla="*/ 46 w 444"/>
                      <a:gd name="T31" fmla="*/ 107 h 453"/>
                      <a:gd name="T32" fmla="*/ 35 w 444"/>
                      <a:gd name="T33" fmla="*/ 107 h 453"/>
                      <a:gd name="T34" fmla="*/ 8 w 444"/>
                      <a:gd name="T35" fmla="*/ 128 h 453"/>
                      <a:gd name="T36" fmla="*/ 4 w 444"/>
                      <a:gd name="T37" fmla="*/ 150 h 453"/>
                      <a:gd name="T38" fmla="*/ 18 w 444"/>
                      <a:gd name="T39" fmla="*/ 170 h 453"/>
                      <a:gd name="T40" fmla="*/ 38 w 444"/>
                      <a:gd name="T41" fmla="*/ 182 h 453"/>
                      <a:gd name="T42" fmla="*/ 50 w 444"/>
                      <a:gd name="T43" fmla="*/ 181 h 453"/>
                      <a:gd name="T44" fmla="*/ 71 w 444"/>
                      <a:gd name="T45" fmla="*/ 175 h 453"/>
                      <a:gd name="T46" fmla="*/ 98 w 444"/>
                      <a:gd name="T47" fmla="*/ 172 h 453"/>
                      <a:gd name="T48" fmla="*/ 121 w 444"/>
                      <a:gd name="T49" fmla="*/ 201 h 453"/>
                      <a:gd name="T50" fmla="*/ 142 w 444"/>
                      <a:gd name="T51" fmla="*/ 211 h 453"/>
                      <a:gd name="T52" fmla="*/ 155 w 444"/>
                      <a:gd name="T53" fmla="*/ 234 h 453"/>
                      <a:gd name="T54" fmla="*/ 184 w 444"/>
                      <a:gd name="T55" fmla="*/ 271 h 453"/>
                      <a:gd name="T56" fmla="*/ 182 w 444"/>
                      <a:gd name="T57" fmla="*/ 283 h 453"/>
                      <a:gd name="T58" fmla="*/ 182 w 444"/>
                      <a:gd name="T59" fmla="*/ 286 h 453"/>
                      <a:gd name="T60" fmla="*/ 182 w 444"/>
                      <a:gd name="T61" fmla="*/ 310 h 453"/>
                      <a:gd name="T62" fmla="*/ 210 w 444"/>
                      <a:gd name="T63" fmla="*/ 334 h 453"/>
                      <a:gd name="T64" fmla="*/ 220 w 444"/>
                      <a:gd name="T65" fmla="*/ 352 h 453"/>
                      <a:gd name="T66" fmla="*/ 193 w 444"/>
                      <a:gd name="T67" fmla="*/ 406 h 453"/>
                      <a:gd name="T68" fmla="*/ 191 w 444"/>
                      <a:gd name="T69" fmla="*/ 409 h 453"/>
                      <a:gd name="T70" fmla="*/ 223 w 444"/>
                      <a:gd name="T71" fmla="*/ 430 h 453"/>
                      <a:gd name="T72" fmla="*/ 230 w 444"/>
                      <a:gd name="T73" fmla="*/ 448 h 453"/>
                      <a:gd name="T74" fmla="*/ 242 w 444"/>
                      <a:gd name="T75" fmla="*/ 437 h 453"/>
                      <a:gd name="T76" fmla="*/ 268 w 444"/>
                      <a:gd name="T77" fmla="*/ 407 h 453"/>
                      <a:gd name="T78" fmla="*/ 290 w 444"/>
                      <a:gd name="T79" fmla="*/ 349 h 453"/>
                      <a:gd name="T80" fmla="*/ 338 w 444"/>
                      <a:gd name="T81" fmla="*/ 320 h 453"/>
                      <a:gd name="T82" fmla="*/ 377 w 444"/>
                      <a:gd name="T83" fmla="*/ 296 h 453"/>
                      <a:gd name="T84" fmla="*/ 391 w 444"/>
                      <a:gd name="T85" fmla="*/ 262 h 453"/>
                      <a:gd name="T86" fmla="*/ 397 w 444"/>
                      <a:gd name="T87" fmla="*/ 206 h 453"/>
                      <a:gd name="T88" fmla="*/ 414 w 444"/>
                      <a:gd name="T89" fmla="*/ 185 h 453"/>
                      <a:gd name="T90" fmla="*/ 432 w 444"/>
                      <a:gd name="T91" fmla="*/ 118 h 453"/>
                      <a:gd name="T92" fmla="*/ 353 w 444"/>
                      <a:gd name="T93" fmla="*/ 90 h 453"/>
                      <a:gd name="T94" fmla="*/ 308 w 444"/>
                      <a:gd name="T95" fmla="*/ 68 h 453"/>
                      <a:gd name="T96" fmla="*/ 279 w 444"/>
                      <a:gd name="T97" fmla="*/ 83 h 453"/>
                      <a:gd name="T98" fmla="*/ 260 w 444"/>
                      <a:gd name="T99" fmla="*/ 69 h 453"/>
                      <a:gd name="T100" fmla="*/ 262 w 444"/>
                      <a:gd name="T101" fmla="*/ 33 h 453"/>
                      <a:gd name="T102" fmla="*/ 251 w 444"/>
                      <a:gd name="T103" fmla="*/ 17 h 453"/>
                      <a:gd name="T104" fmla="*/ 246 w 444"/>
                      <a:gd name="T105" fmla="*/ 25 h 453"/>
                      <a:gd name="T106" fmla="*/ 228 w 444"/>
                      <a:gd name="T107" fmla="*/ 36 h 453"/>
                      <a:gd name="T108" fmla="*/ 222 w 444"/>
                      <a:gd name="T109" fmla="*/ 35 h 4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44" h="453">
                        <a:moveTo>
                          <a:pt x="220" y="34"/>
                        </a:moveTo>
                        <a:cubicBezTo>
                          <a:pt x="218" y="33"/>
                          <a:pt x="218" y="33"/>
                          <a:pt x="218" y="33"/>
                        </a:cubicBezTo>
                        <a:cubicBezTo>
                          <a:pt x="218" y="32"/>
                          <a:pt x="218" y="32"/>
                          <a:pt x="218" y="32"/>
                        </a:cubicBezTo>
                        <a:cubicBezTo>
                          <a:pt x="217" y="31"/>
                          <a:pt x="217" y="31"/>
                          <a:pt x="217" y="31"/>
                        </a:cubicBezTo>
                        <a:cubicBezTo>
                          <a:pt x="217" y="31"/>
                          <a:pt x="217" y="31"/>
                          <a:pt x="217" y="31"/>
                        </a:cubicBezTo>
                        <a:cubicBezTo>
                          <a:pt x="217" y="31"/>
                          <a:pt x="217" y="31"/>
                          <a:pt x="217" y="31"/>
                        </a:cubicBezTo>
                        <a:cubicBezTo>
                          <a:pt x="217" y="31"/>
                          <a:pt x="217" y="31"/>
                          <a:pt x="216" y="30"/>
                        </a:cubicBezTo>
                        <a:cubicBezTo>
                          <a:pt x="216" y="30"/>
                          <a:pt x="216" y="30"/>
                          <a:pt x="216" y="30"/>
                        </a:cubicBezTo>
                        <a:cubicBezTo>
                          <a:pt x="215" y="30"/>
                          <a:pt x="213" y="31"/>
                          <a:pt x="212" y="31"/>
                        </a:cubicBezTo>
                        <a:cubicBezTo>
                          <a:pt x="210" y="31"/>
                          <a:pt x="208" y="31"/>
                          <a:pt x="206" y="31"/>
                        </a:cubicBezTo>
                        <a:cubicBezTo>
                          <a:pt x="206" y="31"/>
                          <a:pt x="206" y="31"/>
                          <a:pt x="206" y="31"/>
                        </a:cubicBezTo>
                        <a:cubicBezTo>
                          <a:pt x="205" y="32"/>
                          <a:pt x="205" y="32"/>
                          <a:pt x="205" y="33"/>
                        </a:cubicBezTo>
                        <a:cubicBezTo>
                          <a:pt x="205" y="35"/>
                          <a:pt x="205" y="37"/>
                          <a:pt x="202" y="38"/>
                        </a:cubicBezTo>
                        <a:cubicBezTo>
                          <a:pt x="202" y="39"/>
                          <a:pt x="201" y="39"/>
                          <a:pt x="200" y="39"/>
                        </a:cubicBezTo>
                        <a:cubicBezTo>
                          <a:pt x="200" y="39"/>
                          <a:pt x="200" y="39"/>
                          <a:pt x="200" y="39"/>
                        </a:cubicBezTo>
                        <a:cubicBezTo>
                          <a:pt x="200" y="39"/>
                          <a:pt x="200" y="39"/>
                          <a:pt x="200" y="39"/>
                        </a:cubicBezTo>
                        <a:cubicBezTo>
                          <a:pt x="200" y="39"/>
                          <a:pt x="200" y="39"/>
                          <a:pt x="200" y="39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4" y="38"/>
                          <a:pt x="194" y="38"/>
                          <a:pt x="193" y="38"/>
                        </a:cubicBezTo>
                        <a:cubicBezTo>
                          <a:pt x="193" y="37"/>
                          <a:pt x="193" y="37"/>
                          <a:pt x="192" y="37"/>
                        </a:cubicBezTo>
                        <a:cubicBezTo>
                          <a:pt x="191" y="37"/>
                          <a:pt x="190" y="37"/>
                          <a:pt x="189" y="37"/>
                        </a:cubicBezTo>
                        <a:cubicBezTo>
                          <a:pt x="188" y="39"/>
                          <a:pt x="187" y="39"/>
                          <a:pt x="186" y="40"/>
                        </a:cubicBezTo>
                        <a:cubicBezTo>
                          <a:pt x="186" y="40"/>
                          <a:pt x="185" y="40"/>
                          <a:pt x="185" y="40"/>
                        </a:cubicBezTo>
                        <a:cubicBezTo>
                          <a:pt x="184" y="40"/>
                          <a:pt x="184" y="40"/>
                          <a:pt x="184" y="40"/>
                        </a:cubicBezTo>
                        <a:cubicBezTo>
                          <a:pt x="183" y="42"/>
                          <a:pt x="180" y="42"/>
                          <a:pt x="178" y="43"/>
                        </a:cubicBezTo>
                        <a:cubicBezTo>
                          <a:pt x="177" y="43"/>
                          <a:pt x="176" y="43"/>
                          <a:pt x="176" y="43"/>
                        </a:cubicBezTo>
                        <a:cubicBezTo>
                          <a:pt x="175" y="44"/>
                          <a:pt x="174" y="45"/>
                          <a:pt x="172" y="45"/>
                        </a:cubicBezTo>
                        <a:cubicBezTo>
                          <a:pt x="171" y="45"/>
                          <a:pt x="171" y="45"/>
                          <a:pt x="171" y="45"/>
                        </a:cubicBezTo>
                        <a:cubicBezTo>
                          <a:pt x="168" y="44"/>
                          <a:pt x="165" y="43"/>
                          <a:pt x="161" y="39"/>
                        </a:cubicBezTo>
                        <a:cubicBezTo>
                          <a:pt x="157" y="34"/>
                          <a:pt x="156" y="27"/>
                          <a:pt x="156" y="23"/>
                        </a:cubicBezTo>
                        <a:cubicBezTo>
                          <a:pt x="156" y="21"/>
                          <a:pt x="157" y="17"/>
                          <a:pt x="159" y="16"/>
                        </a:cubicBezTo>
                        <a:cubicBezTo>
                          <a:pt x="160" y="15"/>
                          <a:pt x="160" y="14"/>
                          <a:pt x="160" y="13"/>
                        </a:cubicBezTo>
                        <a:cubicBezTo>
                          <a:pt x="160" y="12"/>
                          <a:pt x="160" y="10"/>
                          <a:pt x="158" y="10"/>
                        </a:cubicBezTo>
                        <a:cubicBezTo>
                          <a:pt x="155" y="9"/>
                          <a:pt x="155" y="6"/>
                          <a:pt x="155" y="3"/>
                        </a:cubicBezTo>
                        <a:cubicBezTo>
                          <a:pt x="155" y="1"/>
                          <a:pt x="155" y="1"/>
                          <a:pt x="154" y="1"/>
                        </a:cubicBezTo>
                        <a:cubicBezTo>
                          <a:pt x="154" y="0"/>
                          <a:pt x="154" y="0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2" y="1"/>
                          <a:pt x="152" y="2"/>
                          <a:pt x="152" y="2"/>
                        </a:cubicBezTo>
                        <a:cubicBezTo>
                          <a:pt x="152" y="2"/>
                          <a:pt x="152" y="2"/>
                          <a:pt x="152" y="2"/>
                        </a:cubicBezTo>
                        <a:cubicBezTo>
                          <a:pt x="152" y="3"/>
                          <a:pt x="152" y="3"/>
                          <a:pt x="152" y="3"/>
                        </a:cubicBezTo>
                        <a:cubicBezTo>
                          <a:pt x="151" y="3"/>
                          <a:pt x="151" y="4"/>
                          <a:pt x="151" y="5"/>
                        </a:cubicBezTo>
                        <a:cubicBezTo>
                          <a:pt x="151" y="5"/>
                          <a:pt x="151" y="5"/>
                          <a:pt x="151" y="5"/>
                        </a:cubicBezTo>
                        <a:cubicBezTo>
                          <a:pt x="151" y="5"/>
                          <a:pt x="151" y="5"/>
                          <a:pt x="151" y="5"/>
                        </a:cubicBezTo>
                        <a:cubicBezTo>
                          <a:pt x="150" y="6"/>
                          <a:pt x="149" y="6"/>
                          <a:pt x="148" y="7"/>
                        </a:cubicBezTo>
                        <a:cubicBezTo>
                          <a:pt x="147" y="7"/>
                          <a:pt x="146" y="8"/>
                          <a:pt x="144" y="9"/>
                        </a:cubicBezTo>
                        <a:cubicBezTo>
                          <a:pt x="140" y="11"/>
                          <a:pt x="136" y="13"/>
                          <a:pt x="133" y="12"/>
                        </a:cubicBezTo>
                        <a:cubicBezTo>
                          <a:pt x="133" y="12"/>
                          <a:pt x="132" y="12"/>
                          <a:pt x="132" y="12"/>
                        </a:cubicBezTo>
                        <a:cubicBezTo>
                          <a:pt x="130" y="12"/>
                          <a:pt x="128" y="13"/>
                          <a:pt x="128" y="15"/>
                        </a:cubicBezTo>
                        <a:cubicBezTo>
                          <a:pt x="128" y="18"/>
                          <a:pt x="126" y="19"/>
                          <a:pt x="124" y="19"/>
                        </a:cubicBezTo>
                        <a:cubicBezTo>
                          <a:pt x="122" y="19"/>
                          <a:pt x="120" y="17"/>
                          <a:pt x="119" y="15"/>
                        </a:cubicBezTo>
                        <a:cubicBezTo>
                          <a:pt x="119" y="15"/>
                          <a:pt x="117" y="14"/>
                          <a:pt x="116" y="14"/>
                        </a:cubicBezTo>
                        <a:cubicBezTo>
                          <a:pt x="114" y="14"/>
                          <a:pt x="111" y="14"/>
                          <a:pt x="110" y="12"/>
                        </a:cubicBezTo>
                        <a:cubicBezTo>
                          <a:pt x="110" y="12"/>
                          <a:pt x="109" y="12"/>
                          <a:pt x="107" y="12"/>
                        </a:cubicBezTo>
                        <a:cubicBezTo>
                          <a:pt x="110" y="15"/>
                          <a:pt x="110" y="18"/>
                          <a:pt x="110" y="21"/>
                        </a:cubicBezTo>
                        <a:cubicBezTo>
                          <a:pt x="110" y="22"/>
                          <a:pt x="111" y="22"/>
                          <a:pt x="111" y="23"/>
                        </a:cubicBezTo>
                        <a:cubicBezTo>
                          <a:pt x="112" y="24"/>
                          <a:pt x="113" y="25"/>
                          <a:pt x="113" y="28"/>
                        </a:cubicBezTo>
                        <a:cubicBezTo>
                          <a:pt x="113" y="28"/>
                          <a:pt x="113" y="28"/>
                          <a:pt x="113" y="28"/>
                        </a:cubicBezTo>
                        <a:cubicBezTo>
                          <a:pt x="114" y="28"/>
                          <a:pt x="114" y="28"/>
                          <a:pt x="114" y="28"/>
                        </a:cubicBezTo>
                        <a:cubicBezTo>
                          <a:pt x="115" y="28"/>
                          <a:pt x="116" y="27"/>
                          <a:pt x="117" y="27"/>
                        </a:cubicBezTo>
                        <a:cubicBezTo>
                          <a:pt x="119" y="27"/>
                          <a:pt x="121" y="29"/>
                          <a:pt x="121" y="31"/>
                        </a:cubicBezTo>
                        <a:cubicBezTo>
                          <a:pt x="121" y="33"/>
                          <a:pt x="119" y="35"/>
                          <a:pt x="116" y="36"/>
                        </a:cubicBezTo>
                        <a:cubicBezTo>
                          <a:pt x="113" y="37"/>
                          <a:pt x="112" y="38"/>
                          <a:pt x="111" y="41"/>
                        </a:cubicBezTo>
                        <a:cubicBezTo>
                          <a:pt x="110" y="44"/>
                          <a:pt x="108" y="44"/>
                          <a:pt x="106" y="44"/>
                        </a:cubicBezTo>
                        <a:cubicBezTo>
                          <a:pt x="105" y="44"/>
                          <a:pt x="104" y="45"/>
                          <a:pt x="103" y="45"/>
                        </a:cubicBezTo>
                        <a:cubicBezTo>
                          <a:pt x="103" y="46"/>
                          <a:pt x="103" y="46"/>
                          <a:pt x="103" y="46"/>
                        </a:cubicBezTo>
                        <a:cubicBezTo>
                          <a:pt x="100" y="48"/>
                          <a:pt x="98" y="50"/>
                          <a:pt x="95" y="50"/>
                        </a:cubicBezTo>
                        <a:cubicBezTo>
                          <a:pt x="95" y="50"/>
                          <a:pt x="94" y="50"/>
                          <a:pt x="93" y="50"/>
                        </a:cubicBezTo>
                        <a:cubicBezTo>
                          <a:pt x="93" y="49"/>
                          <a:pt x="92" y="49"/>
                          <a:pt x="92" y="49"/>
                        </a:cubicBezTo>
                        <a:cubicBezTo>
                          <a:pt x="92" y="49"/>
                          <a:pt x="90" y="50"/>
                          <a:pt x="89" y="51"/>
                        </a:cubicBezTo>
                        <a:cubicBezTo>
                          <a:pt x="89" y="51"/>
                          <a:pt x="88" y="51"/>
                          <a:pt x="88" y="51"/>
                        </a:cubicBezTo>
                        <a:cubicBezTo>
                          <a:pt x="88" y="51"/>
                          <a:pt x="88" y="51"/>
                          <a:pt x="88" y="51"/>
                        </a:cubicBezTo>
                        <a:cubicBezTo>
                          <a:pt x="87" y="51"/>
                          <a:pt x="87" y="51"/>
                          <a:pt x="86" y="51"/>
                        </a:cubicBezTo>
                        <a:cubicBezTo>
                          <a:pt x="86" y="51"/>
                          <a:pt x="86" y="51"/>
                          <a:pt x="86" y="51"/>
                        </a:cubicBezTo>
                        <a:cubicBezTo>
                          <a:pt x="86" y="51"/>
                          <a:pt x="86" y="51"/>
                          <a:pt x="86" y="51"/>
                        </a:cubicBezTo>
                        <a:cubicBezTo>
                          <a:pt x="86" y="52"/>
                          <a:pt x="85" y="51"/>
                          <a:pt x="84" y="51"/>
                        </a:cubicBezTo>
                        <a:cubicBezTo>
                          <a:pt x="84" y="51"/>
                          <a:pt x="84" y="51"/>
                          <a:pt x="84" y="51"/>
                        </a:cubicBezTo>
                        <a:cubicBezTo>
                          <a:pt x="83" y="50"/>
                          <a:pt x="83" y="50"/>
                          <a:pt x="83" y="50"/>
                        </a:cubicBezTo>
                        <a:cubicBezTo>
                          <a:pt x="83" y="50"/>
                          <a:pt x="83" y="50"/>
                          <a:pt x="82" y="50"/>
                        </a:cubicBezTo>
                        <a:cubicBezTo>
                          <a:pt x="82" y="50"/>
                          <a:pt x="82" y="49"/>
                          <a:pt x="81" y="49"/>
                        </a:cubicBezTo>
                        <a:cubicBezTo>
                          <a:pt x="81" y="49"/>
                          <a:pt x="81" y="49"/>
                          <a:pt x="81" y="49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79" y="47"/>
                          <a:pt x="78" y="45"/>
                          <a:pt x="76" y="43"/>
                        </a:cubicBezTo>
                        <a:cubicBezTo>
                          <a:pt x="76" y="42"/>
                          <a:pt x="75" y="41"/>
                          <a:pt x="75" y="41"/>
                        </a:cubicBezTo>
                        <a:cubicBezTo>
                          <a:pt x="75" y="40"/>
                          <a:pt x="75" y="40"/>
                          <a:pt x="74" y="40"/>
                        </a:cubicBezTo>
                        <a:cubicBezTo>
                          <a:pt x="74" y="39"/>
                          <a:pt x="73" y="38"/>
                          <a:pt x="72" y="38"/>
                        </a:cubicBezTo>
                        <a:cubicBezTo>
                          <a:pt x="72" y="37"/>
                          <a:pt x="72" y="37"/>
                          <a:pt x="72" y="37"/>
                        </a:cubicBezTo>
                        <a:cubicBezTo>
                          <a:pt x="72" y="37"/>
                          <a:pt x="72" y="37"/>
                          <a:pt x="72" y="37"/>
                        </a:cubicBezTo>
                        <a:cubicBezTo>
                          <a:pt x="71" y="38"/>
                          <a:pt x="71" y="38"/>
                          <a:pt x="70" y="38"/>
                        </a:cubicBezTo>
                        <a:cubicBezTo>
                          <a:pt x="68" y="39"/>
                          <a:pt x="65" y="40"/>
                          <a:pt x="63" y="40"/>
                        </a:cubicBezTo>
                        <a:cubicBezTo>
                          <a:pt x="63" y="40"/>
                          <a:pt x="62" y="40"/>
                          <a:pt x="62" y="40"/>
                        </a:cubicBezTo>
                        <a:cubicBezTo>
                          <a:pt x="61" y="40"/>
                          <a:pt x="60" y="40"/>
                          <a:pt x="59" y="40"/>
                        </a:cubicBezTo>
                        <a:cubicBezTo>
                          <a:pt x="57" y="40"/>
                          <a:pt x="55" y="40"/>
                          <a:pt x="53" y="40"/>
                        </a:cubicBezTo>
                        <a:cubicBezTo>
                          <a:pt x="49" y="40"/>
                          <a:pt x="47" y="40"/>
                          <a:pt x="46" y="40"/>
                        </a:cubicBezTo>
                        <a:cubicBezTo>
                          <a:pt x="46" y="41"/>
                          <a:pt x="47" y="42"/>
                          <a:pt x="47" y="43"/>
                        </a:cubicBezTo>
                        <a:cubicBezTo>
                          <a:pt x="47" y="43"/>
                          <a:pt x="48" y="44"/>
                          <a:pt x="48" y="44"/>
                        </a:cubicBezTo>
                        <a:cubicBezTo>
                          <a:pt x="50" y="44"/>
                          <a:pt x="53" y="45"/>
                          <a:pt x="53" y="47"/>
                        </a:cubicBezTo>
                        <a:cubicBezTo>
                          <a:pt x="54" y="49"/>
                          <a:pt x="53" y="50"/>
                          <a:pt x="51" y="52"/>
                        </a:cubicBezTo>
                        <a:cubicBezTo>
                          <a:pt x="49" y="53"/>
                          <a:pt x="47" y="53"/>
                          <a:pt x="46" y="54"/>
                        </a:cubicBezTo>
                        <a:cubicBezTo>
                          <a:pt x="45" y="54"/>
                          <a:pt x="45" y="54"/>
                          <a:pt x="45" y="54"/>
                        </a:cubicBezTo>
                        <a:cubicBezTo>
                          <a:pt x="45" y="54"/>
                          <a:pt x="44" y="54"/>
                          <a:pt x="44" y="56"/>
                        </a:cubicBezTo>
                        <a:cubicBezTo>
                          <a:pt x="44" y="59"/>
                          <a:pt x="46" y="61"/>
                          <a:pt x="48" y="64"/>
                        </a:cubicBezTo>
                        <a:cubicBezTo>
                          <a:pt x="50" y="67"/>
                          <a:pt x="53" y="71"/>
                          <a:pt x="51" y="75"/>
                        </a:cubicBezTo>
                        <a:cubicBezTo>
                          <a:pt x="50" y="78"/>
                          <a:pt x="49" y="87"/>
                          <a:pt x="49" y="90"/>
                        </a:cubicBezTo>
                        <a:cubicBezTo>
                          <a:pt x="49" y="90"/>
                          <a:pt x="49" y="90"/>
                          <a:pt x="49" y="90"/>
                        </a:cubicBezTo>
                        <a:cubicBezTo>
                          <a:pt x="49" y="92"/>
                          <a:pt x="48" y="102"/>
                          <a:pt x="45" y="106"/>
                        </a:cubicBezTo>
                        <a:cubicBezTo>
                          <a:pt x="46" y="107"/>
                          <a:pt x="46" y="107"/>
                          <a:pt x="46" y="107"/>
                        </a:cubicBezTo>
                        <a:cubicBezTo>
                          <a:pt x="43" y="107"/>
                          <a:pt x="43" y="107"/>
                          <a:pt x="43" y="107"/>
                        </a:cubicBezTo>
                        <a:cubicBezTo>
                          <a:pt x="43" y="107"/>
                          <a:pt x="42" y="107"/>
                          <a:pt x="42" y="107"/>
                        </a:cubicBezTo>
                        <a:cubicBezTo>
                          <a:pt x="41" y="107"/>
                          <a:pt x="41" y="107"/>
                          <a:pt x="41" y="107"/>
                        </a:cubicBezTo>
                        <a:cubicBezTo>
                          <a:pt x="41" y="107"/>
                          <a:pt x="41" y="107"/>
                          <a:pt x="41" y="107"/>
                        </a:cubicBezTo>
                        <a:cubicBezTo>
                          <a:pt x="40" y="107"/>
                          <a:pt x="40" y="107"/>
                          <a:pt x="39" y="107"/>
                        </a:cubicBezTo>
                        <a:cubicBezTo>
                          <a:pt x="38" y="107"/>
                          <a:pt x="37" y="106"/>
                          <a:pt x="37" y="106"/>
                        </a:cubicBezTo>
                        <a:cubicBezTo>
                          <a:pt x="36" y="106"/>
                          <a:pt x="36" y="106"/>
                          <a:pt x="35" y="107"/>
                        </a:cubicBezTo>
                        <a:cubicBezTo>
                          <a:pt x="35" y="107"/>
                          <a:pt x="35" y="107"/>
                          <a:pt x="34" y="107"/>
                        </a:cubicBezTo>
                        <a:cubicBezTo>
                          <a:pt x="32" y="109"/>
                          <a:pt x="29" y="110"/>
                          <a:pt x="27" y="110"/>
                        </a:cubicBezTo>
                        <a:cubicBezTo>
                          <a:pt x="25" y="111"/>
                          <a:pt x="23" y="111"/>
                          <a:pt x="21" y="112"/>
                        </a:cubicBezTo>
                        <a:cubicBezTo>
                          <a:pt x="18" y="114"/>
                          <a:pt x="16" y="115"/>
                          <a:pt x="14" y="116"/>
                        </a:cubicBezTo>
                        <a:cubicBezTo>
                          <a:pt x="12" y="116"/>
                          <a:pt x="11" y="117"/>
                          <a:pt x="11" y="118"/>
                        </a:cubicBezTo>
                        <a:cubicBezTo>
                          <a:pt x="11" y="120"/>
                          <a:pt x="10" y="122"/>
                          <a:pt x="9" y="124"/>
                        </a:cubicBezTo>
                        <a:cubicBezTo>
                          <a:pt x="8" y="125"/>
                          <a:pt x="7" y="126"/>
                          <a:pt x="8" y="128"/>
                        </a:cubicBezTo>
                        <a:cubicBezTo>
                          <a:pt x="9" y="132"/>
                          <a:pt x="6" y="133"/>
                          <a:pt x="5" y="134"/>
                        </a:cubicBezTo>
                        <a:cubicBezTo>
                          <a:pt x="4" y="134"/>
                          <a:pt x="3" y="135"/>
                          <a:pt x="2" y="136"/>
                        </a:cubicBezTo>
                        <a:cubicBezTo>
                          <a:pt x="1" y="137"/>
                          <a:pt x="1" y="137"/>
                          <a:pt x="2" y="138"/>
                        </a:cubicBezTo>
                        <a:cubicBezTo>
                          <a:pt x="2" y="139"/>
                          <a:pt x="2" y="141"/>
                          <a:pt x="1" y="143"/>
                        </a:cubicBezTo>
                        <a:cubicBezTo>
                          <a:pt x="0" y="143"/>
                          <a:pt x="0" y="144"/>
                          <a:pt x="1" y="145"/>
                        </a:cubicBezTo>
                        <a:cubicBezTo>
                          <a:pt x="1" y="146"/>
                          <a:pt x="2" y="148"/>
                          <a:pt x="3" y="149"/>
                        </a:cubicBezTo>
                        <a:cubicBezTo>
                          <a:pt x="4" y="150"/>
                          <a:pt x="4" y="150"/>
                          <a:pt x="4" y="150"/>
                        </a:cubicBezTo>
                        <a:cubicBezTo>
                          <a:pt x="4" y="151"/>
                          <a:pt x="5" y="152"/>
                          <a:pt x="5" y="152"/>
                        </a:cubicBezTo>
                        <a:cubicBezTo>
                          <a:pt x="7" y="155"/>
                          <a:pt x="9" y="158"/>
                          <a:pt x="9" y="161"/>
                        </a:cubicBezTo>
                        <a:cubicBezTo>
                          <a:pt x="9" y="162"/>
                          <a:pt x="9" y="162"/>
                          <a:pt x="9" y="163"/>
                        </a:cubicBezTo>
                        <a:cubicBezTo>
                          <a:pt x="10" y="163"/>
                          <a:pt x="11" y="163"/>
                          <a:pt x="12" y="163"/>
                        </a:cubicBezTo>
                        <a:cubicBezTo>
                          <a:pt x="13" y="163"/>
                          <a:pt x="13" y="163"/>
                          <a:pt x="13" y="163"/>
                        </a:cubicBezTo>
                        <a:cubicBezTo>
                          <a:pt x="15" y="163"/>
                          <a:pt x="16" y="166"/>
                          <a:pt x="16" y="167"/>
                        </a:cubicBezTo>
                        <a:cubicBezTo>
                          <a:pt x="17" y="169"/>
                          <a:pt x="17" y="170"/>
                          <a:pt x="18" y="170"/>
                        </a:cubicBezTo>
                        <a:cubicBezTo>
                          <a:pt x="20" y="170"/>
                          <a:pt x="21" y="170"/>
                          <a:pt x="22" y="170"/>
                        </a:cubicBezTo>
                        <a:cubicBezTo>
                          <a:pt x="24" y="170"/>
                          <a:pt x="25" y="170"/>
                          <a:pt x="26" y="170"/>
                        </a:cubicBezTo>
                        <a:cubicBezTo>
                          <a:pt x="28" y="170"/>
                          <a:pt x="28" y="169"/>
                          <a:pt x="29" y="169"/>
                        </a:cubicBezTo>
                        <a:cubicBezTo>
                          <a:pt x="30" y="167"/>
                          <a:pt x="32" y="165"/>
                          <a:pt x="34" y="165"/>
                        </a:cubicBezTo>
                        <a:cubicBezTo>
                          <a:pt x="35" y="165"/>
                          <a:pt x="37" y="165"/>
                          <a:pt x="37" y="169"/>
                        </a:cubicBezTo>
                        <a:cubicBezTo>
                          <a:pt x="37" y="170"/>
                          <a:pt x="37" y="170"/>
                          <a:pt x="37" y="171"/>
                        </a:cubicBezTo>
                        <a:cubicBezTo>
                          <a:pt x="37" y="174"/>
                          <a:pt x="37" y="180"/>
                          <a:pt x="38" y="182"/>
                        </a:cubicBezTo>
                        <a:cubicBezTo>
                          <a:pt x="40" y="181"/>
                          <a:pt x="43" y="181"/>
                          <a:pt x="44" y="181"/>
                        </a:cubicBezTo>
                        <a:cubicBezTo>
                          <a:pt x="45" y="181"/>
                          <a:pt x="45" y="181"/>
                          <a:pt x="46" y="181"/>
                        </a:cubicBezTo>
                        <a:cubicBezTo>
                          <a:pt x="46" y="181"/>
                          <a:pt x="46" y="181"/>
                          <a:pt x="46" y="181"/>
                        </a:cubicBezTo>
                        <a:cubicBezTo>
                          <a:pt x="49" y="181"/>
                          <a:pt x="49" y="181"/>
                          <a:pt x="49" y="181"/>
                        </a:cubicBezTo>
                        <a:cubicBezTo>
                          <a:pt x="49" y="181"/>
                          <a:pt x="49" y="181"/>
                          <a:pt x="50" y="181"/>
                        </a:cubicBezTo>
                        <a:cubicBezTo>
                          <a:pt x="50" y="181"/>
                          <a:pt x="50" y="181"/>
                          <a:pt x="50" y="181"/>
                        </a:cubicBezTo>
                        <a:cubicBezTo>
                          <a:pt x="50" y="181"/>
                          <a:pt x="50" y="181"/>
                          <a:pt x="50" y="181"/>
                        </a:cubicBezTo>
                        <a:cubicBezTo>
                          <a:pt x="51" y="181"/>
                          <a:pt x="52" y="182"/>
                          <a:pt x="53" y="182"/>
                        </a:cubicBezTo>
                        <a:cubicBezTo>
                          <a:pt x="53" y="182"/>
                          <a:pt x="53" y="182"/>
                          <a:pt x="53" y="182"/>
                        </a:cubicBezTo>
                        <a:cubicBezTo>
                          <a:pt x="54" y="182"/>
                          <a:pt x="54" y="182"/>
                          <a:pt x="55" y="182"/>
                        </a:cubicBezTo>
                        <a:cubicBezTo>
                          <a:pt x="55" y="182"/>
                          <a:pt x="55" y="182"/>
                          <a:pt x="55" y="182"/>
                        </a:cubicBezTo>
                        <a:cubicBezTo>
                          <a:pt x="57" y="183"/>
                          <a:pt x="59" y="182"/>
                          <a:pt x="61" y="180"/>
                        </a:cubicBezTo>
                        <a:cubicBezTo>
                          <a:pt x="63" y="179"/>
                          <a:pt x="64" y="178"/>
                          <a:pt x="66" y="177"/>
                        </a:cubicBezTo>
                        <a:cubicBezTo>
                          <a:pt x="68" y="177"/>
                          <a:pt x="69" y="176"/>
                          <a:pt x="71" y="175"/>
                        </a:cubicBezTo>
                        <a:cubicBezTo>
                          <a:pt x="72" y="174"/>
                          <a:pt x="73" y="174"/>
                          <a:pt x="74" y="173"/>
                        </a:cubicBezTo>
                        <a:cubicBezTo>
                          <a:pt x="78" y="171"/>
                          <a:pt x="81" y="169"/>
                          <a:pt x="85" y="169"/>
                        </a:cubicBezTo>
                        <a:cubicBezTo>
                          <a:pt x="87" y="169"/>
                          <a:pt x="88" y="168"/>
                          <a:pt x="90" y="168"/>
                        </a:cubicBezTo>
                        <a:cubicBezTo>
                          <a:pt x="91" y="168"/>
                          <a:pt x="93" y="168"/>
                          <a:pt x="94" y="168"/>
                        </a:cubicBezTo>
                        <a:cubicBezTo>
                          <a:pt x="95" y="168"/>
                          <a:pt x="97" y="168"/>
                          <a:pt x="98" y="169"/>
                        </a:cubicBezTo>
                        <a:cubicBezTo>
                          <a:pt x="98" y="169"/>
                          <a:pt x="98" y="170"/>
                          <a:pt x="98" y="171"/>
                        </a:cubicBezTo>
                        <a:cubicBezTo>
                          <a:pt x="98" y="171"/>
                          <a:pt x="98" y="171"/>
                          <a:pt x="98" y="172"/>
                        </a:cubicBezTo>
                        <a:cubicBezTo>
                          <a:pt x="97" y="175"/>
                          <a:pt x="96" y="186"/>
                          <a:pt x="101" y="192"/>
                        </a:cubicBezTo>
                        <a:cubicBezTo>
                          <a:pt x="105" y="197"/>
                          <a:pt x="108" y="199"/>
                          <a:pt x="110" y="199"/>
                        </a:cubicBezTo>
                        <a:cubicBezTo>
                          <a:pt x="111" y="199"/>
                          <a:pt x="112" y="199"/>
                          <a:pt x="113" y="199"/>
                        </a:cubicBezTo>
                        <a:cubicBezTo>
                          <a:pt x="114" y="199"/>
                          <a:pt x="114" y="199"/>
                          <a:pt x="115" y="199"/>
                        </a:cubicBezTo>
                        <a:cubicBezTo>
                          <a:pt x="117" y="199"/>
                          <a:pt x="118" y="200"/>
                          <a:pt x="119" y="200"/>
                        </a:cubicBezTo>
                        <a:cubicBezTo>
                          <a:pt x="119" y="201"/>
                          <a:pt x="120" y="201"/>
                          <a:pt x="120" y="201"/>
                        </a:cubicBezTo>
                        <a:cubicBezTo>
                          <a:pt x="121" y="201"/>
                          <a:pt x="121" y="201"/>
                          <a:pt x="121" y="201"/>
                        </a:cubicBezTo>
                        <a:cubicBezTo>
                          <a:pt x="125" y="201"/>
                          <a:pt x="125" y="203"/>
                          <a:pt x="125" y="204"/>
                        </a:cubicBezTo>
                        <a:cubicBezTo>
                          <a:pt x="126" y="205"/>
                          <a:pt x="126" y="205"/>
                          <a:pt x="126" y="205"/>
                        </a:cubicBezTo>
                        <a:cubicBezTo>
                          <a:pt x="127" y="205"/>
                          <a:pt x="129" y="205"/>
                          <a:pt x="130" y="205"/>
                        </a:cubicBezTo>
                        <a:cubicBezTo>
                          <a:pt x="135" y="206"/>
                          <a:pt x="137" y="208"/>
                          <a:pt x="137" y="211"/>
                        </a:cubicBezTo>
                        <a:cubicBezTo>
                          <a:pt x="137" y="211"/>
                          <a:pt x="138" y="211"/>
                          <a:pt x="139" y="211"/>
                        </a:cubicBezTo>
                        <a:cubicBezTo>
                          <a:pt x="139" y="211"/>
                          <a:pt x="139" y="211"/>
                          <a:pt x="140" y="211"/>
                        </a:cubicBezTo>
                        <a:cubicBezTo>
                          <a:pt x="140" y="211"/>
                          <a:pt x="141" y="211"/>
                          <a:pt x="142" y="211"/>
                        </a:cubicBezTo>
                        <a:cubicBezTo>
                          <a:pt x="144" y="211"/>
                          <a:pt x="147" y="211"/>
                          <a:pt x="149" y="212"/>
                        </a:cubicBezTo>
                        <a:cubicBezTo>
                          <a:pt x="149" y="213"/>
                          <a:pt x="149" y="213"/>
                          <a:pt x="149" y="213"/>
                        </a:cubicBezTo>
                        <a:cubicBezTo>
                          <a:pt x="152" y="215"/>
                          <a:pt x="154" y="217"/>
                          <a:pt x="154" y="222"/>
                        </a:cubicBezTo>
                        <a:cubicBezTo>
                          <a:pt x="154" y="223"/>
                          <a:pt x="154" y="224"/>
                          <a:pt x="155" y="225"/>
                        </a:cubicBezTo>
                        <a:cubicBezTo>
                          <a:pt x="156" y="227"/>
                          <a:pt x="157" y="228"/>
                          <a:pt x="156" y="230"/>
                        </a:cubicBezTo>
                        <a:cubicBezTo>
                          <a:pt x="156" y="231"/>
                          <a:pt x="155" y="231"/>
                          <a:pt x="154" y="232"/>
                        </a:cubicBezTo>
                        <a:cubicBezTo>
                          <a:pt x="154" y="232"/>
                          <a:pt x="155" y="233"/>
                          <a:pt x="155" y="234"/>
                        </a:cubicBezTo>
                        <a:cubicBezTo>
                          <a:pt x="156" y="236"/>
                          <a:pt x="157" y="237"/>
                          <a:pt x="157" y="239"/>
                        </a:cubicBezTo>
                        <a:cubicBezTo>
                          <a:pt x="157" y="242"/>
                          <a:pt x="161" y="244"/>
                          <a:pt x="167" y="243"/>
                        </a:cubicBezTo>
                        <a:cubicBezTo>
                          <a:pt x="168" y="243"/>
                          <a:pt x="169" y="243"/>
                          <a:pt x="170" y="243"/>
                        </a:cubicBezTo>
                        <a:cubicBezTo>
                          <a:pt x="175" y="243"/>
                          <a:pt x="178" y="244"/>
                          <a:pt x="178" y="251"/>
                        </a:cubicBezTo>
                        <a:cubicBezTo>
                          <a:pt x="178" y="253"/>
                          <a:pt x="179" y="254"/>
                          <a:pt x="181" y="256"/>
                        </a:cubicBezTo>
                        <a:cubicBezTo>
                          <a:pt x="182" y="257"/>
                          <a:pt x="184" y="259"/>
                          <a:pt x="185" y="261"/>
                        </a:cubicBezTo>
                        <a:cubicBezTo>
                          <a:pt x="186" y="265"/>
                          <a:pt x="185" y="268"/>
                          <a:pt x="184" y="271"/>
                        </a:cubicBezTo>
                        <a:cubicBezTo>
                          <a:pt x="184" y="273"/>
                          <a:pt x="183" y="275"/>
                          <a:pt x="184" y="276"/>
                        </a:cubicBezTo>
                        <a:cubicBezTo>
                          <a:pt x="184" y="277"/>
                          <a:pt x="184" y="278"/>
                          <a:pt x="184" y="278"/>
                        </a:cubicBezTo>
                        <a:cubicBezTo>
                          <a:pt x="184" y="279"/>
                          <a:pt x="184" y="279"/>
                          <a:pt x="184" y="279"/>
                        </a:cubicBezTo>
                        <a:cubicBezTo>
                          <a:pt x="183" y="280"/>
                          <a:pt x="183" y="280"/>
                          <a:pt x="183" y="281"/>
                        </a:cubicBezTo>
                        <a:cubicBezTo>
                          <a:pt x="183" y="281"/>
                          <a:pt x="183" y="281"/>
                          <a:pt x="183" y="282"/>
                        </a:cubicBezTo>
                        <a:cubicBezTo>
                          <a:pt x="183" y="282"/>
                          <a:pt x="183" y="282"/>
                          <a:pt x="182" y="283"/>
                        </a:cubicBezTo>
                        <a:cubicBezTo>
                          <a:pt x="182" y="283"/>
                          <a:pt x="182" y="283"/>
                          <a:pt x="182" y="283"/>
                        </a:cubicBezTo>
                        <a:cubicBezTo>
                          <a:pt x="182" y="284"/>
                          <a:pt x="182" y="284"/>
                          <a:pt x="181" y="284"/>
                        </a:cubicBezTo>
                        <a:cubicBezTo>
                          <a:pt x="181" y="284"/>
                          <a:pt x="181" y="284"/>
                          <a:pt x="181" y="285"/>
                        </a:cubicBezTo>
                        <a:cubicBezTo>
                          <a:pt x="181" y="285"/>
                          <a:pt x="181" y="285"/>
                          <a:pt x="181" y="285"/>
                        </a:cubicBezTo>
                        <a:cubicBezTo>
                          <a:pt x="181" y="285"/>
                          <a:pt x="181" y="285"/>
                          <a:pt x="181" y="285"/>
                        </a:cubicBezTo>
                        <a:cubicBezTo>
                          <a:pt x="181" y="285"/>
                          <a:pt x="181" y="285"/>
                          <a:pt x="181" y="285"/>
                        </a:cubicBezTo>
                        <a:cubicBezTo>
                          <a:pt x="181" y="285"/>
                          <a:pt x="182" y="286"/>
                          <a:pt x="182" y="286"/>
                        </a:cubicBezTo>
                        <a:cubicBezTo>
                          <a:pt x="182" y="286"/>
                          <a:pt x="182" y="286"/>
                          <a:pt x="182" y="286"/>
                        </a:cubicBezTo>
                        <a:cubicBezTo>
                          <a:pt x="182" y="287"/>
                          <a:pt x="182" y="287"/>
                          <a:pt x="182" y="287"/>
                        </a:cubicBezTo>
                        <a:cubicBezTo>
                          <a:pt x="182" y="287"/>
                          <a:pt x="182" y="288"/>
                          <a:pt x="182" y="288"/>
                        </a:cubicBezTo>
                        <a:cubicBezTo>
                          <a:pt x="182" y="288"/>
                          <a:pt x="182" y="289"/>
                          <a:pt x="182" y="289"/>
                        </a:cubicBezTo>
                        <a:cubicBezTo>
                          <a:pt x="182" y="291"/>
                          <a:pt x="181" y="291"/>
                          <a:pt x="180" y="292"/>
                        </a:cubicBezTo>
                        <a:cubicBezTo>
                          <a:pt x="180" y="292"/>
                          <a:pt x="181" y="293"/>
                          <a:pt x="181" y="294"/>
                        </a:cubicBezTo>
                        <a:cubicBezTo>
                          <a:pt x="182" y="296"/>
                          <a:pt x="184" y="300"/>
                          <a:pt x="183" y="305"/>
                        </a:cubicBezTo>
                        <a:cubicBezTo>
                          <a:pt x="182" y="307"/>
                          <a:pt x="182" y="310"/>
                          <a:pt x="182" y="310"/>
                        </a:cubicBezTo>
                        <a:cubicBezTo>
                          <a:pt x="182" y="311"/>
                          <a:pt x="183" y="311"/>
                          <a:pt x="187" y="311"/>
                        </a:cubicBezTo>
                        <a:cubicBezTo>
                          <a:pt x="191" y="311"/>
                          <a:pt x="193" y="312"/>
                          <a:pt x="194" y="313"/>
                        </a:cubicBezTo>
                        <a:cubicBezTo>
                          <a:pt x="194" y="313"/>
                          <a:pt x="195" y="313"/>
                          <a:pt x="195" y="313"/>
                        </a:cubicBezTo>
                        <a:cubicBezTo>
                          <a:pt x="195" y="313"/>
                          <a:pt x="195" y="313"/>
                          <a:pt x="195" y="313"/>
                        </a:cubicBezTo>
                        <a:cubicBezTo>
                          <a:pt x="196" y="312"/>
                          <a:pt x="197" y="312"/>
                          <a:pt x="197" y="312"/>
                        </a:cubicBezTo>
                        <a:cubicBezTo>
                          <a:pt x="202" y="312"/>
                          <a:pt x="206" y="321"/>
                          <a:pt x="206" y="323"/>
                        </a:cubicBezTo>
                        <a:cubicBezTo>
                          <a:pt x="207" y="327"/>
                          <a:pt x="209" y="332"/>
                          <a:pt x="210" y="334"/>
                        </a:cubicBezTo>
                        <a:cubicBezTo>
                          <a:pt x="210" y="334"/>
                          <a:pt x="210" y="334"/>
                          <a:pt x="210" y="334"/>
                        </a:cubicBezTo>
                        <a:cubicBezTo>
                          <a:pt x="212" y="333"/>
                          <a:pt x="214" y="332"/>
                          <a:pt x="217" y="332"/>
                        </a:cubicBezTo>
                        <a:cubicBezTo>
                          <a:pt x="218" y="332"/>
                          <a:pt x="219" y="332"/>
                          <a:pt x="220" y="332"/>
                        </a:cubicBezTo>
                        <a:cubicBezTo>
                          <a:pt x="220" y="333"/>
                          <a:pt x="221" y="333"/>
                          <a:pt x="221" y="333"/>
                        </a:cubicBezTo>
                        <a:cubicBezTo>
                          <a:pt x="224" y="336"/>
                          <a:pt x="222" y="342"/>
                          <a:pt x="221" y="348"/>
                        </a:cubicBezTo>
                        <a:cubicBezTo>
                          <a:pt x="221" y="349"/>
                          <a:pt x="220" y="351"/>
                          <a:pt x="220" y="352"/>
                        </a:cubicBezTo>
                        <a:cubicBezTo>
                          <a:pt x="220" y="352"/>
                          <a:pt x="220" y="352"/>
                          <a:pt x="220" y="352"/>
                        </a:cubicBezTo>
                        <a:cubicBezTo>
                          <a:pt x="224" y="352"/>
                          <a:pt x="226" y="353"/>
                          <a:pt x="226" y="353"/>
                        </a:cubicBezTo>
                        <a:cubicBezTo>
                          <a:pt x="230" y="355"/>
                          <a:pt x="230" y="371"/>
                          <a:pt x="229" y="373"/>
                        </a:cubicBezTo>
                        <a:cubicBezTo>
                          <a:pt x="228" y="375"/>
                          <a:pt x="226" y="376"/>
                          <a:pt x="221" y="378"/>
                        </a:cubicBezTo>
                        <a:cubicBezTo>
                          <a:pt x="219" y="379"/>
                          <a:pt x="216" y="380"/>
                          <a:pt x="215" y="381"/>
                        </a:cubicBezTo>
                        <a:cubicBezTo>
                          <a:pt x="211" y="384"/>
                          <a:pt x="201" y="394"/>
                          <a:pt x="196" y="401"/>
                        </a:cubicBezTo>
                        <a:cubicBezTo>
                          <a:pt x="195" y="403"/>
                          <a:pt x="194" y="404"/>
                          <a:pt x="193" y="405"/>
                        </a:cubicBezTo>
                        <a:cubicBezTo>
                          <a:pt x="193" y="405"/>
                          <a:pt x="193" y="406"/>
                          <a:pt x="193" y="406"/>
                        </a:cubicBezTo>
                        <a:cubicBezTo>
                          <a:pt x="192" y="407"/>
                          <a:pt x="191" y="408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1" y="409"/>
                          <a:pt x="191" y="409"/>
                          <a:pt x="191" y="409"/>
                        </a:cubicBezTo>
                        <a:cubicBezTo>
                          <a:pt x="191" y="409"/>
                          <a:pt x="191" y="409"/>
                          <a:pt x="191" y="409"/>
                        </a:cubicBezTo>
                        <a:cubicBezTo>
                          <a:pt x="193" y="410"/>
                          <a:pt x="195" y="410"/>
                          <a:pt x="198" y="413"/>
                        </a:cubicBezTo>
                        <a:cubicBezTo>
                          <a:pt x="198" y="413"/>
                          <a:pt x="198" y="414"/>
                          <a:pt x="199" y="414"/>
                        </a:cubicBezTo>
                        <a:cubicBezTo>
                          <a:pt x="201" y="417"/>
                          <a:pt x="202" y="419"/>
                          <a:pt x="203" y="420"/>
                        </a:cubicBezTo>
                        <a:cubicBezTo>
                          <a:pt x="203" y="419"/>
                          <a:pt x="205" y="418"/>
                          <a:pt x="207" y="418"/>
                        </a:cubicBezTo>
                        <a:cubicBezTo>
                          <a:pt x="208" y="418"/>
                          <a:pt x="209" y="419"/>
                          <a:pt x="210" y="420"/>
                        </a:cubicBezTo>
                        <a:cubicBezTo>
                          <a:pt x="212" y="423"/>
                          <a:pt x="215" y="425"/>
                          <a:pt x="218" y="427"/>
                        </a:cubicBezTo>
                        <a:cubicBezTo>
                          <a:pt x="220" y="428"/>
                          <a:pt x="222" y="429"/>
                          <a:pt x="223" y="430"/>
                        </a:cubicBezTo>
                        <a:cubicBezTo>
                          <a:pt x="223" y="430"/>
                          <a:pt x="224" y="431"/>
                          <a:pt x="225" y="431"/>
                        </a:cubicBezTo>
                        <a:cubicBezTo>
                          <a:pt x="227" y="433"/>
                          <a:pt x="231" y="435"/>
                          <a:pt x="231" y="440"/>
                        </a:cubicBezTo>
                        <a:cubicBezTo>
                          <a:pt x="231" y="441"/>
                          <a:pt x="231" y="442"/>
                          <a:pt x="231" y="443"/>
                        </a:cubicBezTo>
                        <a:cubicBezTo>
                          <a:pt x="231" y="444"/>
                          <a:pt x="231" y="445"/>
                          <a:pt x="231" y="445"/>
                        </a:cubicBezTo>
                        <a:cubicBezTo>
                          <a:pt x="231" y="446"/>
                          <a:pt x="231" y="446"/>
                          <a:pt x="231" y="446"/>
                        </a:cubicBezTo>
                        <a:cubicBezTo>
                          <a:pt x="230" y="447"/>
                          <a:pt x="230" y="447"/>
                          <a:pt x="230" y="448"/>
                        </a:cubicBezTo>
                        <a:cubicBezTo>
                          <a:pt x="230" y="448"/>
                          <a:pt x="230" y="448"/>
                          <a:pt x="230" y="448"/>
                        </a:cubicBezTo>
                        <a:cubicBezTo>
                          <a:pt x="230" y="449"/>
                          <a:pt x="230" y="450"/>
                          <a:pt x="231" y="450"/>
                        </a:cubicBezTo>
                        <a:cubicBezTo>
                          <a:pt x="231" y="451"/>
                          <a:pt x="231" y="451"/>
                          <a:pt x="231" y="451"/>
                        </a:cubicBezTo>
                        <a:cubicBezTo>
                          <a:pt x="231" y="452"/>
                          <a:pt x="231" y="452"/>
                          <a:pt x="231" y="453"/>
                        </a:cubicBezTo>
                        <a:cubicBezTo>
                          <a:pt x="231" y="453"/>
                          <a:pt x="231" y="453"/>
                          <a:pt x="231" y="453"/>
                        </a:cubicBezTo>
                        <a:cubicBezTo>
                          <a:pt x="232" y="452"/>
                          <a:pt x="233" y="451"/>
                          <a:pt x="234" y="450"/>
                        </a:cubicBezTo>
                        <a:cubicBezTo>
                          <a:pt x="238" y="447"/>
                          <a:pt x="239" y="445"/>
                          <a:pt x="240" y="442"/>
                        </a:cubicBezTo>
                        <a:cubicBezTo>
                          <a:pt x="240" y="441"/>
                          <a:pt x="241" y="439"/>
                          <a:pt x="242" y="437"/>
                        </a:cubicBezTo>
                        <a:cubicBezTo>
                          <a:pt x="243" y="435"/>
                          <a:pt x="244" y="433"/>
                          <a:pt x="244" y="432"/>
                        </a:cubicBezTo>
                        <a:cubicBezTo>
                          <a:pt x="244" y="429"/>
                          <a:pt x="245" y="426"/>
                          <a:pt x="249" y="423"/>
                        </a:cubicBezTo>
                        <a:cubicBezTo>
                          <a:pt x="250" y="421"/>
                          <a:pt x="250" y="420"/>
                          <a:pt x="250" y="418"/>
                        </a:cubicBezTo>
                        <a:cubicBezTo>
                          <a:pt x="250" y="416"/>
                          <a:pt x="250" y="413"/>
                          <a:pt x="255" y="410"/>
                        </a:cubicBezTo>
                        <a:cubicBezTo>
                          <a:pt x="259" y="409"/>
                          <a:pt x="261" y="409"/>
                          <a:pt x="262" y="411"/>
                        </a:cubicBezTo>
                        <a:cubicBezTo>
                          <a:pt x="264" y="414"/>
                          <a:pt x="262" y="418"/>
                          <a:pt x="260" y="421"/>
                        </a:cubicBezTo>
                        <a:cubicBezTo>
                          <a:pt x="263" y="417"/>
                          <a:pt x="265" y="412"/>
                          <a:pt x="268" y="407"/>
                        </a:cubicBezTo>
                        <a:cubicBezTo>
                          <a:pt x="268" y="406"/>
                          <a:pt x="269" y="405"/>
                          <a:pt x="270" y="403"/>
                        </a:cubicBezTo>
                        <a:cubicBezTo>
                          <a:pt x="274" y="395"/>
                          <a:pt x="278" y="391"/>
                          <a:pt x="282" y="390"/>
                        </a:cubicBezTo>
                        <a:cubicBezTo>
                          <a:pt x="283" y="390"/>
                          <a:pt x="285" y="387"/>
                          <a:pt x="284" y="376"/>
                        </a:cubicBezTo>
                        <a:cubicBezTo>
                          <a:pt x="284" y="374"/>
                          <a:pt x="284" y="373"/>
                          <a:pt x="283" y="371"/>
                        </a:cubicBezTo>
                        <a:cubicBezTo>
                          <a:pt x="283" y="366"/>
                          <a:pt x="282" y="362"/>
                          <a:pt x="284" y="358"/>
                        </a:cubicBezTo>
                        <a:cubicBezTo>
                          <a:pt x="285" y="357"/>
                          <a:pt x="286" y="355"/>
                          <a:pt x="286" y="354"/>
                        </a:cubicBezTo>
                        <a:cubicBezTo>
                          <a:pt x="286" y="352"/>
                          <a:pt x="286" y="349"/>
                          <a:pt x="290" y="349"/>
                        </a:cubicBezTo>
                        <a:cubicBezTo>
                          <a:pt x="292" y="349"/>
                          <a:pt x="298" y="343"/>
                          <a:pt x="302" y="339"/>
                        </a:cubicBezTo>
                        <a:cubicBezTo>
                          <a:pt x="308" y="333"/>
                          <a:pt x="312" y="332"/>
                          <a:pt x="318" y="332"/>
                        </a:cubicBezTo>
                        <a:cubicBezTo>
                          <a:pt x="320" y="332"/>
                          <a:pt x="321" y="331"/>
                          <a:pt x="321" y="331"/>
                        </a:cubicBezTo>
                        <a:cubicBezTo>
                          <a:pt x="321" y="330"/>
                          <a:pt x="322" y="329"/>
                          <a:pt x="324" y="328"/>
                        </a:cubicBezTo>
                        <a:cubicBezTo>
                          <a:pt x="327" y="328"/>
                          <a:pt x="329" y="326"/>
                          <a:pt x="330" y="324"/>
                        </a:cubicBezTo>
                        <a:cubicBezTo>
                          <a:pt x="331" y="323"/>
                          <a:pt x="332" y="323"/>
                          <a:pt x="332" y="322"/>
                        </a:cubicBezTo>
                        <a:cubicBezTo>
                          <a:pt x="333" y="321"/>
                          <a:pt x="335" y="320"/>
                          <a:pt x="338" y="320"/>
                        </a:cubicBezTo>
                        <a:cubicBezTo>
                          <a:pt x="340" y="320"/>
                          <a:pt x="343" y="321"/>
                          <a:pt x="345" y="321"/>
                        </a:cubicBezTo>
                        <a:cubicBezTo>
                          <a:pt x="348" y="321"/>
                          <a:pt x="350" y="322"/>
                          <a:pt x="352" y="322"/>
                        </a:cubicBezTo>
                        <a:cubicBezTo>
                          <a:pt x="356" y="322"/>
                          <a:pt x="356" y="322"/>
                          <a:pt x="356" y="322"/>
                        </a:cubicBezTo>
                        <a:cubicBezTo>
                          <a:pt x="360" y="322"/>
                          <a:pt x="360" y="321"/>
                          <a:pt x="360" y="320"/>
                        </a:cubicBezTo>
                        <a:cubicBezTo>
                          <a:pt x="360" y="316"/>
                          <a:pt x="364" y="312"/>
                          <a:pt x="369" y="312"/>
                        </a:cubicBezTo>
                        <a:cubicBezTo>
                          <a:pt x="371" y="312"/>
                          <a:pt x="372" y="312"/>
                          <a:pt x="372" y="308"/>
                        </a:cubicBezTo>
                        <a:cubicBezTo>
                          <a:pt x="372" y="302"/>
                          <a:pt x="373" y="299"/>
                          <a:pt x="377" y="296"/>
                        </a:cubicBezTo>
                        <a:cubicBezTo>
                          <a:pt x="379" y="295"/>
                          <a:pt x="379" y="292"/>
                          <a:pt x="380" y="289"/>
                        </a:cubicBezTo>
                        <a:cubicBezTo>
                          <a:pt x="380" y="288"/>
                          <a:pt x="381" y="287"/>
                          <a:pt x="381" y="286"/>
                        </a:cubicBezTo>
                        <a:cubicBezTo>
                          <a:pt x="381" y="284"/>
                          <a:pt x="383" y="283"/>
                          <a:pt x="384" y="283"/>
                        </a:cubicBezTo>
                        <a:cubicBezTo>
                          <a:pt x="385" y="282"/>
                          <a:pt x="385" y="282"/>
                          <a:pt x="385" y="281"/>
                        </a:cubicBezTo>
                        <a:cubicBezTo>
                          <a:pt x="385" y="278"/>
                          <a:pt x="385" y="276"/>
                          <a:pt x="386" y="273"/>
                        </a:cubicBezTo>
                        <a:cubicBezTo>
                          <a:pt x="386" y="271"/>
                          <a:pt x="387" y="269"/>
                          <a:pt x="387" y="267"/>
                        </a:cubicBezTo>
                        <a:cubicBezTo>
                          <a:pt x="387" y="264"/>
                          <a:pt x="389" y="262"/>
                          <a:pt x="391" y="262"/>
                        </a:cubicBezTo>
                        <a:cubicBezTo>
                          <a:pt x="392" y="261"/>
                          <a:pt x="392" y="261"/>
                          <a:pt x="393" y="260"/>
                        </a:cubicBezTo>
                        <a:cubicBezTo>
                          <a:pt x="393" y="260"/>
                          <a:pt x="393" y="259"/>
                          <a:pt x="393" y="257"/>
                        </a:cubicBezTo>
                        <a:cubicBezTo>
                          <a:pt x="392" y="255"/>
                          <a:pt x="392" y="251"/>
                          <a:pt x="394" y="246"/>
                        </a:cubicBezTo>
                        <a:cubicBezTo>
                          <a:pt x="395" y="242"/>
                          <a:pt x="395" y="237"/>
                          <a:pt x="394" y="232"/>
                        </a:cubicBezTo>
                        <a:cubicBezTo>
                          <a:pt x="394" y="230"/>
                          <a:pt x="394" y="228"/>
                          <a:pt x="394" y="225"/>
                        </a:cubicBezTo>
                        <a:cubicBezTo>
                          <a:pt x="394" y="217"/>
                          <a:pt x="394" y="210"/>
                          <a:pt x="397" y="207"/>
                        </a:cubicBezTo>
                        <a:cubicBezTo>
                          <a:pt x="397" y="207"/>
                          <a:pt x="397" y="207"/>
                          <a:pt x="397" y="206"/>
                        </a:cubicBezTo>
                        <a:cubicBezTo>
                          <a:pt x="397" y="206"/>
                          <a:pt x="397" y="206"/>
                          <a:pt x="397" y="206"/>
                        </a:cubicBezTo>
                        <a:cubicBezTo>
                          <a:pt x="395" y="205"/>
                          <a:pt x="394" y="204"/>
                          <a:pt x="395" y="202"/>
                        </a:cubicBezTo>
                        <a:cubicBezTo>
                          <a:pt x="395" y="200"/>
                          <a:pt x="398" y="198"/>
                          <a:pt x="400" y="199"/>
                        </a:cubicBezTo>
                        <a:cubicBezTo>
                          <a:pt x="401" y="199"/>
                          <a:pt x="402" y="200"/>
                          <a:pt x="402" y="201"/>
                        </a:cubicBezTo>
                        <a:cubicBezTo>
                          <a:pt x="403" y="201"/>
                          <a:pt x="404" y="202"/>
                          <a:pt x="405" y="201"/>
                        </a:cubicBezTo>
                        <a:cubicBezTo>
                          <a:pt x="408" y="200"/>
                          <a:pt x="411" y="193"/>
                          <a:pt x="413" y="187"/>
                        </a:cubicBezTo>
                        <a:cubicBezTo>
                          <a:pt x="414" y="185"/>
                          <a:pt x="414" y="185"/>
                          <a:pt x="414" y="185"/>
                        </a:cubicBezTo>
                        <a:cubicBezTo>
                          <a:pt x="416" y="178"/>
                          <a:pt x="420" y="177"/>
                          <a:pt x="423" y="176"/>
                        </a:cubicBezTo>
                        <a:cubicBezTo>
                          <a:pt x="424" y="176"/>
                          <a:pt x="425" y="176"/>
                          <a:pt x="425" y="176"/>
                        </a:cubicBezTo>
                        <a:cubicBezTo>
                          <a:pt x="428" y="174"/>
                          <a:pt x="435" y="167"/>
                          <a:pt x="440" y="154"/>
                        </a:cubicBezTo>
                        <a:cubicBezTo>
                          <a:pt x="444" y="145"/>
                          <a:pt x="441" y="135"/>
                          <a:pt x="439" y="128"/>
                        </a:cubicBezTo>
                        <a:cubicBezTo>
                          <a:pt x="438" y="126"/>
                          <a:pt x="438" y="124"/>
                          <a:pt x="438" y="123"/>
                        </a:cubicBezTo>
                        <a:cubicBezTo>
                          <a:pt x="436" y="118"/>
                          <a:pt x="435" y="118"/>
                          <a:pt x="434" y="118"/>
                        </a:cubicBezTo>
                        <a:cubicBezTo>
                          <a:pt x="433" y="118"/>
                          <a:pt x="433" y="118"/>
                          <a:pt x="432" y="118"/>
                        </a:cubicBezTo>
                        <a:cubicBezTo>
                          <a:pt x="431" y="118"/>
                          <a:pt x="431" y="118"/>
                          <a:pt x="430" y="118"/>
                        </a:cubicBezTo>
                        <a:cubicBezTo>
                          <a:pt x="430" y="118"/>
                          <a:pt x="429" y="118"/>
                          <a:pt x="429" y="118"/>
                        </a:cubicBezTo>
                        <a:cubicBezTo>
                          <a:pt x="420" y="118"/>
                          <a:pt x="411" y="113"/>
                          <a:pt x="401" y="103"/>
                        </a:cubicBezTo>
                        <a:cubicBezTo>
                          <a:pt x="395" y="95"/>
                          <a:pt x="387" y="92"/>
                          <a:pt x="379" y="92"/>
                        </a:cubicBezTo>
                        <a:cubicBezTo>
                          <a:pt x="376" y="92"/>
                          <a:pt x="374" y="92"/>
                          <a:pt x="370" y="93"/>
                        </a:cubicBezTo>
                        <a:cubicBezTo>
                          <a:pt x="369" y="93"/>
                          <a:pt x="368" y="94"/>
                          <a:pt x="366" y="94"/>
                        </a:cubicBezTo>
                        <a:cubicBezTo>
                          <a:pt x="361" y="94"/>
                          <a:pt x="357" y="92"/>
                          <a:pt x="353" y="90"/>
                        </a:cubicBezTo>
                        <a:cubicBezTo>
                          <a:pt x="351" y="89"/>
                          <a:pt x="349" y="88"/>
                          <a:pt x="347" y="88"/>
                        </a:cubicBezTo>
                        <a:cubicBezTo>
                          <a:pt x="345" y="87"/>
                          <a:pt x="341" y="90"/>
                          <a:pt x="339" y="92"/>
                        </a:cubicBezTo>
                        <a:cubicBezTo>
                          <a:pt x="337" y="93"/>
                          <a:pt x="335" y="94"/>
                          <a:pt x="334" y="95"/>
                        </a:cubicBezTo>
                        <a:cubicBezTo>
                          <a:pt x="332" y="96"/>
                          <a:pt x="331" y="95"/>
                          <a:pt x="330" y="94"/>
                        </a:cubicBezTo>
                        <a:cubicBezTo>
                          <a:pt x="329" y="93"/>
                          <a:pt x="330" y="91"/>
                          <a:pt x="331" y="88"/>
                        </a:cubicBezTo>
                        <a:cubicBezTo>
                          <a:pt x="332" y="86"/>
                          <a:pt x="333" y="84"/>
                          <a:pt x="333" y="82"/>
                        </a:cubicBezTo>
                        <a:cubicBezTo>
                          <a:pt x="333" y="82"/>
                          <a:pt x="333" y="78"/>
                          <a:pt x="308" y="68"/>
                        </a:cubicBezTo>
                        <a:cubicBezTo>
                          <a:pt x="304" y="67"/>
                          <a:pt x="301" y="66"/>
                          <a:pt x="299" y="66"/>
                        </a:cubicBezTo>
                        <a:cubicBezTo>
                          <a:pt x="296" y="66"/>
                          <a:pt x="294" y="68"/>
                          <a:pt x="294" y="71"/>
                        </a:cubicBezTo>
                        <a:cubicBezTo>
                          <a:pt x="294" y="75"/>
                          <a:pt x="293" y="76"/>
                          <a:pt x="291" y="76"/>
                        </a:cubicBezTo>
                        <a:cubicBezTo>
                          <a:pt x="290" y="76"/>
                          <a:pt x="290" y="76"/>
                          <a:pt x="289" y="76"/>
                        </a:cubicBezTo>
                        <a:cubicBezTo>
                          <a:pt x="289" y="76"/>
                          <a:pt x="288" y="76"/>
                          <a:pt x="288" y="76"/>
                        </a:cubicBezTo>
                        <a:cubicBezTo>
                          <a:pt x="287" y="76"/>
                          <a:pt x="286" y="77"/>
                          <a:pt x="286" y="78"/>
                        </a:cubicBezTo>
                        <a:cubicBezTo>
                          <a:pt x="284" y="83"/>
                          <a:pt x="281" y="83"/>
                          <a:pt x="279" y="83"/>
                        </a:cubicBezTo>
                        <a:cubicBezTo>
                          <a:pt x="277" y="83"/>
                          <a:pt x="276" y="82"/>
                          <a:pt x="275" y="80"/>
                        </a:cubicBezTo>
                        <a:cubicBezTo>
                          <a:pt x="275" y="79"/>
                          <a:pt x="275" y="77"/>
                          <a:pt x="277" y="75"/>
                        </a:cubicBezTo>
                        <a:cubicBezTo>
                          <a:pt x="281" y="73"/>
                          <a:pt x="285" y="68"/>
                          <a:pt x="286" y="64"/>
                        </a:cubicBezTo>
                        <a:cubicBezTo>
                          <a:pt x="286" y="62"/>
                          <a:pt x="279" y="59"/>
                          <a:pt x="271" y="59"/>
                        </a:cubicBezTo>
                        <a:cubicBezTo>
                          <a:pt x="269" y="59"/>
                          <a:pt x="267" y="60"/>
                          <a:pt x="266" y="60"/>
                        </a:cubicBezTo>
                        <a:cubicBezTo>
                          <a:pt x="264" y="61"/>
                          <a:pt x="264" y="62"/>
                          <a:pt x="263" y="65"/>
                        </a:cubicBezTo>
                        <a:cubicBezTo>
                          <a:pt x="263" y="67"/>
                          <a:pt x="262" y="69"/>
                          <a:pt x="260" y="69"/>
                        </a:cubicBezTo>
                        <a:cubicBezTo>
                          <a:pt x="259" y="69"/>
                          <a:pt x="258" y="69"/>
                          <a:pt x="257" y="69"/>
                        </a:cubicBezTo>
                        <a:cubicBezTo>
                          <a:pt x="255" y="67"/>
                          <a:pt x="253" y="64"/>
                          <a:pt x="254" y="62"/>
                        </a:cubicBezTo>
                        <a:cubicBezTo>
                          <a:pt x="255" y="58"/>
                          <a:pt x="258" y="56"/>
                          <a:pt x="261" y="56"/>
                        </a:cubicBezTo>
                        <a:cubicBezTo>
                          <a:pt x="261" y="56"/>
                          <a:pt x="261" y="56"/>
                          <a:pt x="261" y="56"/>
                        </a:cubicBezTo>
                        <a:cubicBezTo>
                          <a:pt x="263" y="56"/>
                          <a:pt x="266" y="52"/>
                          <a:pt x="271" y="43"/>
                        </a:cubicBezTo>
                        <a:cubicBezTo>
                          <a:pt x="272" y="41"/>
                          <a:pt x="271" y="40"/>
                          <a:pt x="267" y="37"/>
                        </a:cubicBezTo>
                        <a:cubicBezTo>
                          <a:pt x="265" y="36"/>
                          <a:pt x="263" y="35"/>
                          <a:pt x="262" y="33"/>
                        </a:cubicBezTo>
                        <a:cubicBezTo>
                          <a:pt x="259" y="30"/>
                          <a:pt x="258" y="25"/>
                          <a:pt x="257" y="21"/>
                        </a:cubicBezTo>
                        <a:cubicBezTo>
                          <a:pt x="257" y="18"/>
                          <a:pt x="256" y="15"/>
                          <a:pt x="255" y="13"/>
                        </a:cubicBezTo>
                        <a:cubicBezTo>
                          <a:pt x="255" y="13"/>
                          <a:pt x="255" y="13"/>
                          <a:pt x="255" y="13"/>
                        </a:cubicBezTo>
                        <a:cubicBezTo>
                          <a:pt x="255" y="13"/>
                          <a:pt x="254" y="14"/>
                          <a:pt x="254" y="14"/>
                        </a:cubicBezTo>
                        <a:cubicBezTo>
                          <a:pt x="254" y="14"/>
                          <a:pt x="253" y="15"/>
                          <a:pt x="253" y="15"/>
                        </a:cubicBezTo>
                        <a:cubicBezTo>
                          <a:pt x="253" y="15"/>
                          <a:pt x="252" y="16"/>
                          <a:pt x="252" y="16"/>
                        </a:cubicBezTo>
                        <a:cubicBezTo>
                          <a:pt x="252" y="16"/>
                          <a:pt x="251" y="17"/>
                          <a:pt x="251" y="17"/>
                        </a:cubicBezTo>
                        <a:cubicBezTo>
                          <a:pt x="251" y="18"/>
                          <a:pt x="250" y="18"/>
                          <a:pt x="250" y="18"/>
                        </a:cubicBezTo>
                        <a:cubicBezTo>
                          <a:pt x="250" y="19"/>
                          <a:pt x="250" y="19"/>
                          <a:pt x="249" y="19"/>
                        </a:cubicBezTo>
                        <a:cubicBezTo>
                          <a:pt x="249" y="20"/>
                          <a:pt x="249" y="20"/>
                          <a:pt x="248" y="20"/>
                        </a:cubicBezTo>
                        <a:cubicBezTo>
                          <a:pt x="248" y="21"/>
                          <a:pt x="248" y="21"/>
                          <a:pt x="248" y="22"/>
                        </a:cubicBezTo>
                        <a:cubicBezTo>
                          <a:pt x="247" y="22"/>
                          <a:pt x="247" y="22"/>
                          <a:pt x="247" y="23"/>
                        </a:cubicBezTo>
                        <a:cubicBezTo>
                          <a:pt x="247" y="23"/>
                          <a:pt x="246" y="23"/>
                          <a:pt x="246" y="24"/>
                        </a:cubicBezTo>
                        <a:cubicBezTo>
                          <a:pt x="246" y="24"/>
                          <a:pt x="246" y="24"/>
                          <a:pt x="246" y="25"/>
                        </a:cubicBezTo>
                        <a:cubicBezTo>
                          <a:pt x="245" y="25"/>
                          <a:pt x="245" y="26"/>
                          <a:pt x="245" y="26"/>
                        </a:cubicBezTo>
                        <a:cubicBezTo>
                          <a:pt x="245" y="26"/>
                          <a:pt x="245" y="27"/>
                          <a:pt x="244" y="27"/>
                        </a:cubicBezTo>
                        <a:cubicBezTo>
                          <a:pt x="244" y="27"/>
                          <a:pt x="244" y="28"/>
                          <a:pt x="244" y="29"/>
                        </a:cubicBezTo>
                        <a:cubicBezTo>
                          <a:pt x="242" y="33"/>
                          <a:pt x="240" y="34"/>
                          <a:pt x="237" y="34"/>
                        </a:cubicBezTo>
                        <a:cubicBezTo>
                          <a:pt x="234" y="34"/>
                          <a:pt x="234" y="34"/>
                          <a:pt x="234" y="34"/>
                        </a:cubicBezTo>
                        <a:cubicBezTo>
                          <a:pt x="233" y="34"/>
                          <a:pt x="232" y="34"/>
                          <a:pt x="230" y="35"/>
                        </a:cubicBezTo>
                        <a:cubicBezTo>
                          <a:pt x="230" y="35"/>
                          <a:pt x="229" y="35"/>
                          <a:pt x="228" y="36"/>
                        </a:cubicBezTo>
                        <a:cubicBezTo>
                          <a:pt x="228" y="36"/>
                          <a:pt x="228" y="36"/>
                          <a:pt x="227" y="36"/>
                        </a:cubicBezTo>
                        <a:cubicBezTo>
                          <a:pt x="227" y="36"/>
                          <a:pt x="226" y="36"/>
                          <a:pt x="226" y="36"/>
                        </a:cubicBezTo>
                        <a:cubicBezTo>
                          <a:pt x="226" y="36"/>
                          <a:pt x="226" y="36"/>
                          <a:pt x="226" y="36"/>
                        </a:cubicBezTo>
                        <a:cubicBezTo>
                          <a:pt x="226" y="36"/>
                          <a:pt x="225" y="36"/>
                          <a:pt x="225" y="36"/>
                        </a:cubicBezTo>
                        <a:cubicBezTo>
                          <a:pt x="225" y="36"/>
                          <a:pt x="224" y="36"/>
                          <a:pt x="224" y="36"/>
                        </a:cubicBezTo>
                        <a:cubicBezTo>
                          <a:pt x="224" y="36"/>
                          <a:pt x="223" y="35"/>
                          <a:pt x="223" y="35"/>
                        </a:cubicBezTo>
                        <a:cubicBezTo>
                          <a:pt x="223" y="35"/>
                          <a:pt x="222" y="35"/>
                          <a:pt x="222" y="35"/>
                        </a:cubicBezTo>
                        <a:cubicBezTo>
                          <a:pt x="222" y="35"/>
                          <a:pt x="222" y="35"/>
                          <a:pt x="221" y="35"/>
                        </a:cubicBezTo>
                        <a:cubicBezTo>
                          <a:pt x="221" y="35"/>
                          <a:pt x="221" y="34"/>
                          <a:pt x="220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3" name="Freeform 1858"/>
                  <p:cNvSpPr>
                    <a:spLocks/>
                  </p:cNvSpPr>
                  <p:nvPr/>
                </p:nvSpPr>
                <p:spPr bwMode="auto">
                  <a:xfrm>
                    <a:off x="2178" y="2195"/>
                    <a:ext cx="50" cy="54"/>
                  </a:xfrm>
                  <a:custGeom>
                    <a:avLst/>
                    <a:gdLst>
                      <a:gd name="T0" fmla="*/ 7 w 52"/>
                      <a:gd name="T1" fmla="*/ 4 h 56"/>
                      <a:gd name="T2" fmla="*/ 7 w 52"/>
                      <a:gd name="T3" fmla="*/ 5 h 56"/>
                      <a:gd name="T4" fmla="*/ 7 w 52"/>
                      <a:gd name="T5" fmla="*/ 5 h 56"/>
                      <a:gd name="T6" fmla="*/ 5 w 52"/>
                      <a:gd name="T7" fmla="*/ 13 h 56"/>
                      <a:gd name="T8" fmla="*/ 3 w 52"/>
                      <a:gd name="T9" fmla="*/ 25 h 56"/>
                      <a:gd name="T10" fmla="*/ 1 w 52"/>
                      <a:gd name="T11" fmla="*/ 34 h 56"/>
                      <a:gd name="T12" fmla="*/ 0 w 52"/>
                      <a:gd name="T13" fmla="*/ 40 h 56"/>
                      <a:gd name="T14" fmla="*/ 1 w 52"/>
                      <a:gd name="T15" fmla="*/ 44 h 56"/>
                      <a:gd name="T16" fmla="*/ 3 w 52"/>
                      <a:gd name="T17" fmla="*/ 45 h 56"/>
                      <a:gd name="T18" fmla="*/ 3 w 52"/>
                      <a:gd name="T19" fmla="*/ 46 h 56"/>
                      <a:gd name="T20" fmla="*/ 3 w 52"/>
                      <a:gd name="T21" fmla="*/ 46 h 56"/>
                      <a:gd name="T22" fmla="*/ 3 w 52"/>
                      <a:gd name="T23" fmla="*/ 47 h 56"/>
                      <a:gd name="T24" fmla="*/ 3 w 52"/>
                      <a:gd name="T25" fmla="*/ 48 h 56"/>
                      <a:gd name="T26" fmla="*/ 3 w 52"/>
                      <a:gd name="T27" fmla="*/ 49 h 56"/>
                      <a:gd name="T28" fmla="*/ 3 w 52"/>
                      <a:gd name="T29" fmla="*/ 50 h 56"/>
                      <a:gd name="T30" fmla="*/ 3 w 52"/>
                      <a:gd name="T31" fmla="*/ 50 h 56"/>
                      <a:gd name="T32" fmla="*/ 4 w 52"/>
                      <a:gd name="T33" fmla="*/ 51 h 56"/>
                      <a:gd name="T34" fmla="*/ 6 w 52"/>
                      <a:gd name="T35" fmla="*/ 51 h 56"/>
                      <a:gd name="T36" fmla="*/ 20 w 52"/>
                      <a:gd name="T37" fmla="*/ 55 h 56"/>
                      <a:gd name="T38" fmla="*/ 23 w 52"/>
                      <a:gd name="T39" fmla="*/ 56 h 56"/>
                      <a:gd name="T40" fmla="*/ 23 w 52"/>
                      <a:gd name="T41" fmla="*/ 56 h 56"/>
                      <a:gd name="T42" fmla="*/ 28 w 52"/>
                      <a:gd name="T43" fmla="*/ 55 h 56"/>
                      <a:gd name="T44" fmla="*/ 35 w 52"/>
                      <a:gd name="T45" fmla="*/ 55 h 56"/>
                      <a:gd name="T46" fmla="*/ 35 w 52"/>
                      <a:gd name="T47" fmla="*/ 55 h 56"/>
                      <a:gd name="T48" fmla="*/ 44 w 52"/>
                      <a:gd name="T49" fmla="*/ 53 h 56"/>
                      <a:gd name="T50" fmla="*/ 50 w 52"/>
                      <a:gd name="T51" fmla="*/ 46 h 56"/>
                      <a:gd name="T52" fmla="*/ 52 w 52"/>
                      <a:gd name="T53" fmla="*/ 44 h 56"/>
                      <a:gd name="T54" fmla="*/ 52 w 52"/>
                      <a:gd name="T55" fmla="*/ 44 h 56"/>
                      <a:gd name="T56" fmla="*/ 51 w 52"/>
                      <a:gd name="T57" fmla="*/ 40 h 56"/>
                      <a:gd name="T58" fmla="*/ 51 w 52"/>
                      <a:gd name="T59" fmla="*/ 40 h 56"/>
                      <a:gd name="T60" fmla="*/ 50 w 52"/>
                      <a:gd name="T61" fmla="*/ 37 h 56"/>
                      <a:gd name="T62" fmla="*/ 50 w 52"/>
                      <a:gd name="T63" fmla="*/ 36 h 56"/>
                      <a:gd name="T64" fmla="*/ 51 w 52"/>
                      <a:gd name="T65" fmla="*/ 33 h 56"/>
                      <a:gd name="T66" fmla="*/ 51 w 52"/>
                      <a:gd name="T67" fmla="*/ 33 h 56"/>
                      <a:gd name="T68" fmla="*/ 51 w 52"/>
                      <a:gd name="T69" fmla="*/ 30 h 56"/>
                      <a:gd name="T70" fmla="*/ 51 w 52"/>
                      <a:gd name="T71" fmla="*/ 27 h 56"/>
                      <a:gd name="T72" fmla="*/ 47 w 52"/>
                      <a:gd name="T73" fmla="*/ 22 h 56"/>
                      <a:gd name="T74" fmla="*/ 44 w 52"/>
                      <a:gd name="T75" fmla="*/ 19 h 56"/>
                      <a:gd name="T76" fmla="*/ 40 w 52"/>
                      <a:gd name="T77" fmla="*/ 17 h 56"/>
                      <a:gd name="T78" fmla="*/ 31 w 52"/>
                      <a:gd name="T79" fmla="*/ 10 h 56"/>
                      <a:gd name="T80" fmla="*/ 30 w 52"/>
                      <a:gd name="T81" fmla="*/ 9 h 56"/>
                      <a:gd name="T82" fmla="*/ 29 w 52"/>
                      <a:gd name="T83" fmla="*/ 10 h 56"/>
                      <a:gd name="T84" fmla="*/ 27 w 52"/>
                      <a:gd name="T85" fmla="*/ 12 h 56"/>
                      <a:gd name="T86" fmla="*/ 26 w 52"/>
                      <a:gd name="T87" fmla="*/ 12 h 56"/>
                      <a:gd name="T88" fmla="*/ 23 w 52"/>
                      <a:gd name="T89" fmla="*/ 9 h 56"/>
                      <a:gd name="T90" fmla="*/ 20 w 52"/>
                      <a:gd name="T91" fmla="*/ 4 h 56"/>
                      <a:gd name="T92" fmla="*/ 12 w 52"/>
                      <a:gd name="T93" fmla="*/ 1 h 56"/>
                      <a:gd name="T94" fmla="*/ 11 w 52"/>
                      <a:gd name="T95" fmla="*/ 1 h 56"/>
                      <a:gd name="T96" fmla="*/ 10 w 52"/>
                      <a:gd name="T97" fmla="*/ 1 h 56"/>
                      <a:gd name="T98" fmla="*/ 9 w 52"/>
                      <a:gd name="T99" fmla="*/ 1 h 56"/>
                      <a:gd name="T100" fmla="*/ 7 w 52"/>
                      <a:gd name="T101" fmla="*/ 4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2" h="56">
                        <a:moveTo>
                          <a:pt x="7" y="4"/>
                        </a:move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7" y="5"/>
                          <a:pt x="7" y="5"/>
                          <a:pt x="7" y="5"/>
                        </a:cubicBezTo>
                        <a:cubicBezTo>
                          <a:pt x="7" y="8"/>
                          <a:pt x="6" y="10"/>
                          <a:pt x="5" y="13"/>
                        </a:cubicBezTo>
                        <a:cubicBezTo>
                          <a:pt x="4" y="16"/>
                          <a:pt x="3" y="20"/>
                          <a:pt x="3" y="25"/>
                        </a:cubicBezTo>
                        <a:cubicBezTo>
                          <a:pt x="3" y="30"/>
                          <a:pt x="2" y="32"/>
                          <a:pt x="1" y="34"/>
                        </a:cubicBezTo>
                        <a:cubicBezTo>
                          <a:pt x="1" y="35"/>
                          <a:pt x="0" y="37"/>
                          <a:pt x="0" y="40"/>
                        </a:cubicBezTo>
                        <a:cubicBezTo>
                          <a:pt x="0" y="43"/>
                          <a:pt x="1" y="44"/>
                          <a:pt x="1" y="44"/>
                        </a:cubicBezTo>
                        <a:cubicBezTo>
                          <a:pt x="2" y="44"/>
                          <a:pt x="2" y="44"/>
                          <a:pt x="3" y="45"/>
                        </a:cubicBezTo>
                        <a:cubicBezTo>
                          <a:pt x="3" y="45"/>
                          <a:pt x="3" y="45"/>
                          <a:pt x="3" y="46"/>
                        </a:cubicBezTo>
                        <a:cubicBezTo>
                          <a:pt x="3" y="46"/>
                          <a:pt x="3" y="46"/>
                          <a:pt x="3" y="46"/>
                        </a:cubicBezTo>
                        <a:cubicBezTo>
                          <a:pt x="3" y="46"/>
                          <a:pt x="3" y="47"/>
                          <a:pt x="3" y="47"/>
                        </a:cubicBezTo>
                        <a:cubicBezTo>
                          <a:pt x="3" y="47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9"/>
                        </a:cubicBezTo>
                        <a:cubicBezTo>
                          <a:pt x="3" y="49"/>
                          <a:pt x="3" y="49"/>
                          <a:pt x="3" y="50"/>
                        </a:cubicBezTo>
                        <a:cubicBezTo>
                          <a:pt x="3" y="50"/>
                          <a:pt x="3" y="50"/>
                          <a:pt x="3" y="50"/>
                        </a:cubicBezTo>
                        <a:cubicBezTo>
                          <a:pt x="3" y="51"/>
                          <a:pt x="4" y="51"/>
                          <a:pt x="4" y="51"/>
                        </a:cubicBezTo>
                        <a:cubicBezTo>
                          <a:pt x="5" y="51"/>
                          <a:pt x="6" y="51"/>
                          <a:pt x="6" y="51"/>
                        </a:cubicBezTo>
                        <a:cubicBezTo>
                          <a:pt x="11" y="51"/>
                          <a:pt x="16" y="53"/>
                          <a:pt x="20" y="55"/>
                        </a:cubicBezTo>
                        <a:cubicBezTo>
                          <a:pt x="22" y="56"/>
                          <a:pt x="22" y="56"/>
                          <a:pt x="23" y="56"/>
                        </a:cubicBezTo>
                        <a:cubicBezTo>
                          <a:pt x="23" y="56"/>
                          <a:pt x="23" y="56"/>
                          <a:pt x="23" y="56"/>
                        </a:cubicBezTo>
                        <a:cubicBezTo>
                          <a:pt x="24" y="55"/>
                          <a:pt x="25" y="54"/>
                          <a:pt x="28" y="55"/>
                        </a:cubicBezTo>
                        <a:cubicBezTo>
                          <a:pt x="30" y="55"/>
                          <a:pt x="32" y="55"/>
                          <a:pt x="35" y="55"/>
                        </a:cubicBezTo>
                        <a:cubicBezTo>
                          <a:pt x="35" y="55"/>
                          <a:pt x="35" y="55"/>
                          <a:pt x="35" y="55"/>
                        </a:cubicBezTo>
                        <a:cubicBezTo>
                          <a:pt x="38" y="55"/>
                          <a:pt x="41" y="55"/>
                          <a:pt x="44" y="53"/>
                        </a:cubicBezTo>
                        <a:cubicBezTo>
                          <a:pt x="47" y="51"/>
                          <a:pt x="48" y="49"/>
                          <a:pt x="50" y="46"/>
                        </a:cubicBezTo>
                        <a:cubicBezTo>
                          <a:pt x="51" y="46"/>
                          <a:pt x="51" y="45"/>
                          <a:pt x="52" y="44"/>
                        </a:cubicBezTo>
                        <a:cubicBezTo>
                          <a:pt x="52" y="44"/>
                          <a:pt x="52" y="44"/>
                          <a:pt x="52" y="44"/>
                        </a:cubicBezTo>
                        <a:cubicBezTo>
                          <a:pt x="51" y="43"/>
                          <a:pt x="51" y="41"/>
                          <a:pt x="51" y="40"/>
                        </a:cubicBezTo>
                        <a:cubicBezTo>
                          <a:pt x="51" y="40"/>
                          <a:pt x="51" y="40"/>
                          <a:pt x="51" y="40"/>
                        </a:cubicBezTo>
                        <a:cubicBezTo>
                          <a:pt x="51" y="39"/>
                          <a:pt x="50" y="38"/>
                          <a:pt x="50" y="37"/>
                        </a:cubicBezTo>
                        <a:cubicBezTo>
                          <a:pt x="50" y="37"/>
                          <a:pt x="50" y="36"/>
                          <a:pt x="50" y="36"/>
                        </a:cubicBezTo>
                        <a:cubicBezTo>
                          <a:pt x="50" y="35"/>
                          <a:pt x="50" y="34"/>
                          <a:pt x="51" y="33"/>
                        </a:cubicBezTo>
                        <a:cubicBezTo>
                          <a:pt x="51" y="33"/>
                          <a:pt x="51" y="33"/>
                          <a:pt x="51" y="33"/>
                        </a:cubicBezTo>
                        <a:cubicBezTo>
                          <a:pt x="51" y="32"/>
                          <a:pt x="51" y="31"/>
                          <a:pt x="51" y="30"/>
                        </a:cubicBezTo>
                        <a:cubicBezTo>
                          <a:pt x="51" y="29"/>
                          <a:pt x="51" y="28"/>
                          <a:pt x="51" y="27"/>
                        </a:cubicBezTo>
                        <a:cubicBezTo>
                          <a:pt x="51" y="25"/>
                          <a:pt x="49" y="23"/>
                          <a:pt x="47" y="22"/>
                        </a:cubicBezTo>
                        <a:cubicBezTo>
                          <a:pt x="46" y="21"/>
                          <a:pt x="45" y="20"/>
                          <a:pt x="44" y="19"/>
                        </a:cubicBezTo>
                        <a:cubicBezTo>
                          <a:pt x="43" y="19"/>
                          <a:pt x="42" y="18"/>
                          <a:pt x="40" y="17"/>
                        </a:cubicBezTo>
                        <a:cubicBezTo>
                          <a:pt x="37" y="15"/>
                          <a:pt x="33" y="13"/>
                          <a:pt x="31" y="10"/>
                        </a:cubicBezTo>
                        <a:cubicBezTo>
                          <a:pt x="31" y="9"/>
                          <a:pt x="30" y="9"/>
                          <a:pt x="30" y="9"/>
                        </a:cubicBezTo>
                        <a:cubicBezTo>
                          <a:pt x="30" y="9"/>
                          <a:pt x="30" y="10"/>
                          <a:pt x="29" y="10"/>
                        </a:cubicBezTo>
                        <a:cubicBezTo>
                          <a:pt x="29" y="11"/>
                          <a:pt x="28" y="12"/>
                          <a:pt x="27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4" y="12"/>
                          <a:pt x="24" y="11"/>
                          <a:pt x="23" y="9"/>
                        </a:cubicBezTo>
                        <a:cubicBezTo>
                          <a:pt x="22" y="8"/>
                          <a:pt x="22" y="6"/>
                          <a:pt x="20" y="4"/>
                        </a:cubicBezTo>
                        <a:cubicBezTo>
                          <a:pt x="17" y="1"/>
                          <a:pt x="15" y="0"/>
                          <a:pt x="12" y="1"/>
                        </a:cubicBezTo>
                        <a:cubicBezTo>
                          <a:pt x="12" y="1"/>
                          <a:pt x="11" y="1"/>
                          <a:pt x="11" y="1"/>
                        </a:cubicBezTo>
                        <a:cubicBezTo>
                          <a:pt x="11" y="1"/>
                          <a:pt x="10" y="1"/>
                          <a:pt x="10" y="1"/>
                        </a:cubicBezTo>
                        <a:cubicBezTo>
                          <a:pt x="10" y="1"/>
                          <a:pt x="9" y="1"/>
                          <a:pt x="9" y="1"/>
                        </a:cubicBezTo>
                        <a:cubicBezTo>
                          <a:pt x="8" y="2"/>
                          <a:pt x="7" y="3"/>
                          <a:pt x="7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4" name="Freeform 1859"/>
                  <p:cNvSpPr>
                    <a:spLocks/>
                  </p:cNvSpPr>
                  <p:nvPr/>
                </p:nvSpPr>
                <p:spPr bwMode="auto">
                  <a:xfrm>
                    <a:off x="2227" y="2234"/>
                    <a:ext cx="1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1 w 1"/>
                      <a:gd name="T3" fmla="*/ 4 h 4"/>
                      <a:gd name="T4" fmla="*/ 0 w 1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5" name="Freeform 1860"/>
                  <p:cNvSpPr>
                    <a:spLocks/>
                  </p:cNvSpPr>
                  <p:nvPr/>
                </p:nvSpPr>
                <p:spPr bwMode="auto">
                  <a:xfrm>
                    <a:off x="2226" y="2231"/>
                    <a:ext cx="1" cy="3"/>
                  </a:xfrm>
                  <a:custGeom>
                    <a:avLst/>
                    <a:gdLst>
                      <a:gd name="T0" fmla="*/ 0 w 1"/>
                      <a:gd name="T1" fmla="*/ 0 h 3"/>
                      <a:gd name="T2" fmla="*/ 1 w 1"/>
                      <a:gd name="T3" fmla="*/ 3 h 3"/>
                      <a:gd name="T4" fmla="*/ 0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6" name="Freeform 1861"/>
                  <p:cNvSpPr>
                    <a:spLocks/>
                  </p:cNvSpPr>
                  <p:nvPr/>
                </p:nvSpPr>
                <p:spPr bwMode="auto">
                  <a:xfrm>
                    <a:off x="2206" y="220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7" name="Freeform 1862"/>
                  <p:cNvSpPr>
                    <a:spLocks/>
                  </p:cNvSpPr>
                  <p:nvPr/>
                </p:nvSpPr>
                <p:spPr bwMode="auto">
                  <a:xfrm>
                    <a:off x="2227" y="2224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8" name="Freeform 1863"/>
                  <p:cNvSpPr>
                    <a:spLocks/>
                  </p:cNvSpPr>
                  <p:nvPr/>
                </p:nvSpPr>
                <p:spPr bwMode="auto">
                  <a:xfrm>
                    <a:off x="2226" y="2227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0 h 3"/>
                      <a:gd name="T4" fmla="*/ 0 w 1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cubicBezTo>
                          <a:pt x="0" y="2"/>
                          <a:pt x="0" y="1"/>
                          <a:pt x="1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9" name="Freeform 1864"/>
                  <p:cNvSpPr>
                    <a:spLocks/>
                  </p:cNvSpPr>
                  <p:nvPr/>
                </p:nvSpPr>
                <p:spPr bwMode="auto">
                  <a:xfrm>
                    <a:off x="2188" y="219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0" name="Freeform 1865"/>
                  <p:cNvSpPr>
                    <a:spLocks/>
                  </p:cNvSpPr>
                  <p:nvPr/>
                </p:nvSpPr>
                <p:spPr bwMode="auto">
                  <a:xfrm>
                    <a:off x="2208" y="2205"/>
                    <a:ext cx="8" cy="7"/>
                  </a:xfrm>
                  <a:custGeom>
                    <a:avLst/>
                    <a:gdLst>
                      <a:gd name="T0" fmla="*/ 9 w 9"/>
                      <a:gd name="T1" fmla="*/ 7 h 7"/>
                      <a:gd name="T2" fmla="*/ 0 w 9"/>
                      <a:gd name="T3" fmla="*/ 0 h 7"/>
                      <a:gd name="T4" fmla="*/ 9 w 9"/>
                      <a:gd name="T5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7">
                        <a:moveTo>
                          <a:pt x="9" y="7"/>
                        </a:moveTo>
                        <a:cubicBezTo>
                          <a:pt x="6" y="5"/>
                          <a:pt x="2" y="3"/>
                          <a:pt x="0" y="0"/>
                        </a:cubicBezTo>
                        <a:cubicBezTo>
                          <a:pt x="2" y="3"/>
                          <a:pt x="6" y="5"/>
                          <a:pt x="9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1" name="Freeform 1866"/>
                  <p:cNvSpPr>
                    <a:spLocks/>
                  </p:cNvSpPr>
                  <p:nvPr/>
                </p:nvSpPr>
                <p:spPr bwMode="auto">
                  <a:xfrm>
                    <a:off x="2064" y="2481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2 h 2"/>
                      <a:gd name="T3" fmla="*/ 0 h 2"/>
                      <a:gd name="T4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2" name="Freeform 1867"/>
                  <p:cNvSpPr>
                    <a:spLocks/>
                  </p:cNvSpPr>
                  <p:nvPr/>
                </p:nvSpPr>
                <p:spPr bwMode="auto">
                  <a:xfrm>
                    <a:off x="2065" y="2491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2 h 2"/>
                      <a:gd name="T4" fmla="*/ 1 w 1"/>
                      <a:gd name="T5" fmla="*/ 1 h 2"/>
                      <a:gd name="T6" fmla="*/ 0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1" y="2"/>
                          <a:pt x="1" y="1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3" name="Freeform 1868"/>
                  <p:cNvSpPr>
                    <a:spLocks/>
                  </p:cNvSpPr>
                  <p:nvPr/>
                </p:nvSpPr>
                <p:spPr bwMode="auto">
                  <a:xfrm>
                    <a:off x="2111" y="2345"/>
                    <a:ext cx="7" cy="5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3 w 7"/>
                      <a:gd name="T3" fmla="*/ 6 h 6"/>
                      <a:gd name="T4" fmla="*/ 7 w 7"/>
                      <a:gd name="T5" fmla="*/ 3 h 6"/>
                      <a:gd name="T6" fmla="*/ 6 w 7"/>
                      <a:gd name="T7" fmla="*/ 1 h 6"/>
                      <a:gd name="T8" fmla="*/ 5 w 7"/>
                      <a:gd name="T9" fmla="*/ 0 h 6"/>
                      <a:gd name="T10" fmla="*/ 3 w 7"/>
                      <a:gd name="T11" fmla="*/ 1 h 6"/>
                      <a:gd name="T12" fmla="*/ 0 w 7"/>
                      <a:gd name="T13" fmla="*/ 3 h 6"/>
                      <a:gd name="T14" fmla="*/ 2 w 7"/>
                      <a:gd name="T15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6"/>
                          <a:pt x="6" y="5"/>
                          <a:pt x="7" y="3"/>
                        </a:cubicBezTo>
                        <a:cubicBezTo>
                          <a:pt x="7" y="2"/>
                          <a:pt x="7" y="2"/>
                          <a:pt x="6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1"/>
                          <a:pt x="3" y="1"/>
                        </a:cubicBezTo>
                        <a:cubicBezTo>
                          <a:pt x="2" y="2"/>
                          <a:pt x="2" y="3"/>
                          <a:pt x="0" y="3"/>
                        </a:cubicBezTo>
                        <a:cubicBezTo>
                          <a:pt x="1" y="4"/>
                          <a:pt x="2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4" name="Freeform 1869"/>
                  <p:cNvSpPr>
                    <a:spLocks/>
                  </p:cNvSpPr>
                  <p:nvPr/>
                </p:nvSpPr>
                <p:spPr bwMode="auto">
                  <a:xfrm>
                    <a:off x="2064" y="2501"/>
                    <a:ext cx="34" cy="23"/>
                  </a:xfrm>
                  <a:custGeom>
                    <a:avLst/>
                    <a:gdLst>
                      <a:gd name="T0" fmla="*/ 20 w 35"/>
                      <a:gd name="T1" fmla="*/ 23 h 24"/>
                      <a:gd name="T2" fmla="*/ 22 w 35"/>
                      <a:gd name="T3" fmla="*/ 24 h 24"/>
                      <a:gd name="T4" fmla="*/ 30 w 35"/>
                      <a:gd name="T5" fmla="*/ 21 h 24"/>
                      <a:gd name="T6" fmla="*/ 35 w 35"/>
                      <a:gd name="T7" fmla="*/ 20 h 24"/>
                      <a:gd name="T8" fmla="*/ 30 w 35"/>
                      <a:gd name="T9" fmla="*/ 20 h 24"/>
                      <a:gd name="T10" fmla="*/ 9 w 35"/>
                      <a:gd name="T11" fmla="*/ 7 h 24"/>
                      <a:gd name="T12" fmla="*/ 6 w 35"/>
                      <a:gd name="T13" fmla="*/ 4 h 24"/>
                      <a:gd name="T14" fmla="*/ 3 w 35"/>
                      <a:gd name="T15" fmla="*/ 0 h 24"/>
                      <a:gd name="T16" fmla="*/ 3 w 35"/>
                      <a:gd name="T17" fmla="*/ 0 h 24"/>
                      <a:gd name="T18" fmla="*/ 2 w 35"/>
                      <a:gd name="T19" fmla="*/ 0 h 24"/>
                      <a:gd name="T20" fmla="*/ 1 w 35"/>
                      <a:gd name="T21" fmla="*/ 0 h 24"/>
                      <a:gd name="T22" fmla="*/ 1 w 35"/>
                      <a:gd name="T23" fmla="*/ 1 h 24"/>
                      <a:gd name="T24" fmla="*/ 1 w 35"/>
                      <a:gd name="T25" fmla="*/ 3 h 24"/>
                      <a:gd name="T26" fmla="*/ 1 w 35"/>
                      <a:gd name="T27" fmla="*/ 4 h 24"/>
                      <a:gd name="T28" fmla="*/ 0 w 35"/>
                      <a:gd name="T29" fmla="*/ 6 h 24"/>
                      <a:gd name="T30" fmla="*/ 0 w 35"/>
                      <a:gd name="T31" fmla="*/ 9 h 24"/>
                      <a:gd name="T32" fmla="*/ 0 w 35"/>
                      <a:gd name="T33" fmla="*/ 10 h 24"/>
                      <a:gd name="T34" fmla="*/ 0 w 35"/>
                      <a:gd name="T35" fmla="*/ 11 h 24"/>
                      <a:gd name="T36" fmla="*/ 0 w 35"/>
                      <a:gd name="T37" fmla="*/ 13 h 24"/>
                      <a:gd name="T38" fmla="*/ 0 w 35"/>
                      <a:gd name="T39" fmla="*/ 15 h 24"/>
                      <a:gd name="T40" fmla="*/ 0 w 35"/>
                      <a:gd name="T41" fmla="*/ 16 h 24"/>
                      <a:gd name="T42" fmla="*/ 0 w 35"/>
                      <a:gd name="T43" fmla="*/ 17 h 24"/>
                      <a:gd name="T44" fmla="*/ 0 w 35"/>
                      <a:gd name="T45" fmla="*/ 18 h 24"/>
                      <a:gd name="T46" fmla="*/ 0 w 35"/>
                      <a:gd name="T47" fmla="*/ 19 h 24"/>
                      <a:gd name="T48" fmla="*/ 1 w 35"/>
                      <a:gd name="T49" fmla="*/ 20 h 24"/>
                      <a:gd name="T50" fmla="*/ 1 w 35"/>
                      <a:gd name="T51" fmla="*/ 21 h 24"/>
                      <a:gd name="T52" fmla="*/ 1 w 35"/>
                      <a:gd name="T53" fmla="*/ 22 h 24"/>
                      <a:gd name="T54" fmla="*/ 1 w 35"/>
                      <a:gd name="T55" fmla="*/ 22 h 24"/>
                      <a:gd name="T56" fmla="*/ 3 w 35"/>
                      <a:gd name="T57" fmla="*/ 22 h 24"/>
                      <a:gd name="T58" fmla="*/ 10 w 35"/>
                      <a:gd name="T59" fmla="*/ 22 h 24"/>
                      <a:gd name="T60" fmla="*/ 13 w 35"/>
                      <a:gd name="T61" fmla="*/ 22 h 24"/>
                      <a:gd name="T62" fmla="*/ 14 w 35"/>
                      <a:gd name="T63" fmla="*/ 22 h 24"/>
                      <a:gd name="T64" fmla="*/ 16 w 35"/>
                      <a:gd name="T65" fmla="*/ 22 h 24"/>
                      <a:gd name="T66" fmla="*/ 16 w 35"/>
                      <a:gd name="T67" fmla="*/ 22 h 24"/>
                      <a:gd name="T68" fmla="*/ 18 w 35"/>
                      <a:gd name="T69" fmla="*/ 22 h 24"/>
                      <a:gd name="T70" fmla="*/ 18 w 35"/>
                      <a:gd name="T71" fmla="*/ 23 h 24"/>
                      <a:gd name="T72" fmla="*/ 19 w 35"/>
                      <a:gd name="T73" fmla="*/ 23 h 24"/>
                      <a:gd name="T74" fmla="*/ 20 w 35"/>
                      <a:gd name="T75" fmla="*/ 23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35" h="24">
                        <a:moveTo>
                          <a:pt x="20" y="23"/>
                        </a:moveTo>
                        <a:cubicBezTo>
                          <a:pt x="21" y="24"/>
                          <a:pt x="21" y="24"/>
                          <a:pt x="22" y="24"/>
                        </a:cubicBezTo>
                        <a:cubicBezTo>
                          <a:pt x="24" y="22"/>
                          <a:pt x="27" y="21"/>
                          <a:pt x="30" y="21"/>
                        </a:cubicBezTo>
                        <a:cubicBezTo>
                          <a:pt x="32" y="21"/>
                          <a:pt x="34" y="21"/>
                          <a:pt x="35" y="20"/>
                        </a:cubicBezTo>
                        <a:cubicBezTo>
                          <a:pt x="34" y="20"/>
                          <a:pt x="32" y="20"/>
                          <a:pt x="30" y="20"/>
                        </a:cubicBezTo>
                        <a:cubicBezTo>
                          <a:pt x="24" y="19"/>
                          <a:pt x="16" y="13"/>
                          <a:pt x="9" y="7"/>
                        </a:cubicBezTo>
                        <a:cubicBezTo>
                          <a:pt x="8" y="6"/>
                          <a:pt x="7" y="5"/>
                          <a:pt x="6" y="4"/>
                        </a:cubicBezTo>
                        <a:cubicBezTo>
                          <a:pt x="4" y="3"/>
                          <a:pt x="4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7"/>
                          <a:pt x="0" y="8"/>
                          <a:pt x="0" y="9"/>
                        </a:cubicBezTo>
                        <a:cubicBezTo>
                          <a:pt x="0" y="9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2"/>
                          <a:pt x="0" y="13"/>
                          <a:pt x="0" y="13"/>
                        </a:cubicBezTo>
                        <a:cubicBezTo>
                          <a:pt x="0" y="14"/>
                          <a:pt x="0" y="14"/>
                          <a:pt x="0" y="15"/>
                        </a:cubicBezTo>
                        <a:cubicBezTo>
                          <a:pt x="0" y="15"/>
                          <a:pt x="0" y="16"/>
                          <a:pt x="0" y="16"/>
                        </a:cubicBezTo>
                        <a:cubicBezTo>
                          <a:pt x="0" y="16"/>
                          <a:pt x="0" y="17"/>
                          <a:pt x="0" y="17"/>
                        </a:cubicBezTo>
                        <a:cubicBezTo>
                          <a:pt x="0" y="17"/>
                          <a:pt x="0" y="18"/>
                          <a:pt x="0" y="18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20"/>
                          <a:pt x="1" y="20"/>
                          <a:pt x="1" y="20"/>
                        </a:cubicBezTo>
                        <a:cubicBezTo>
                          <a:pt x="1" y="20"/>
                          <a:pt x="1" y="21"/>
                          <a:pt x="1" y="21"/>
                        </a:cubicBezTo>
                        <a:cubicBezTo>
                          <a:pt x="1" y="21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22"/>
                          <a:pt x="2" y="22"/>
                          <a:pt x="3" y="22"/>
                        </a:cubicBezTo>
                        <a:cubicBezTo>
                          <a:pt x="5" y="22"/>
                          <a:pt x="7" y="22"/>
                          <a:pt x="10" y="22"/>
                        </a:cubicBezTo>
                        <a:cubicBezTo>
                          <a:pt x="11" y="22"/>
                          <a:pt x="12" y="22"/>
                          <a:pt x="13" y="22"/>
                        </a:cubicBezTo>
                        <a:cubicBezTo>
                          <a:pt x="13" y="22"/>
                          <a:pt x="14" y="22"/>
                          <a:pt x="14" y="22"/>
                        </a:cubicBezTo>
                        <a:cubicBezTo>
                          <a:pt x="14" y="22"/>
                          <a:pt x="15" y="22"/>
                          <a:pt x="16" y="22"/>
                        </a:cubicBezTo>
                        <a:cubicBezTo>
                          <a:pt x="16" y="22"/>
                          <a:pt x="16" y="22"/>
                          <a:pt x="16" y="22"/>
                        </a:cubicBezTo>
                        <a:cubicBezTo>
                          <a:pt x="17" y="22"/>
                          <a:pt x="17" y="22"/>
                          <a:pt x="18" y="22"/>
                        </a:cubicBezTo>
                        <a:cubicBezTo>
                          <a:pt x="18" y="23"/>
                          <a:pt x="18" y="23"/>
                          <a:pt x="18" y="23"/>
                        </a:cubicBezTo>
                        <a:cubicBezTo>
                          <a:pt x="19" y="23"/>
                          <a:pt x="19" y="23"/>
                          <a:pt x="19" y="23"/>
                        </a:cubicBezTo>
                        <a:cubicBezTo>
                          <a:pt x="19" y="23"/>
                          <a:pt x="20" y="23"/>
                          <a:pt x="20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5" name="Freeform 1870"/>
                  <p:cNvSpPr>
                    <a:spLocks/>
                  </p:cNvSpPr>
                  <p:nvPr/>
                </p:nvSpPr>
                <p:spPr bwMode="auto">
                  <a:xfrm>
                    <a:off x="2012" y="2100"/>
                    <a:ext cx="214" cy="381"/>
                  </a:xfrm>
                  <a:custGeom>
                    <a:avLst/>
                    <a:gdLst>
                      <a:gd name="T0" fmla="*/ 181 w 223"/>
                      <a:gd name="T1" fmla="*/ 97 h 399"/>
                      <a:gd name="T2" fmla="*/ 216 w 223"/>
                      <a:gd name="T3" fmla="*/ 62 h 399"/>
                      <a:gd name="T4" fmla="*/ 217 w 223"/>
                      <a:gd name="T5" fmla="*/ 43 h 399"/>
                      <a:gd name="T6" fmla="*/ 217 w 223"/>
                      <a:gd name="T7" fmla="*/ 48 h 399"/>
                      <a:gd name="T8" fmla="*/ 215 w 223"/>
                      <a:gd name="T9" fmla="*/ 54 h 399"/>
                      <a:gd name="T10" fmla="*/ 213 w 223"/>
                      <a:gd name="T11" fmla="*/ 59 h 399"/>
                      <a:gd name="T12" fmla="*/ 209 w 223"/>
                      <a:gd name="T13" fmla="*/ 61 h 399"/>
                      <a:gd name="T14" fmla="*/ 193 w 223"/>
                      <a:gd name="T15" fmla="*/ 68 h 399"/>
                      <a:gd name="T16" fmla="*/ 178 w 223"/>
                      <a:gd name="T17" fmla="*/ 66 h 399"/>
                      <a:gd name="T18" fmla="*/ 171 w 223"/>
                      <a:gd name="T19" fmla="*/ 55 h 399"/>
                      <a:gd name="T20" fmla="*/ 157 w 223"/>
                      <a:gd name="T21" fmla="*/ 28 h 399"/>
                      <a:gd name="T22" fmla="*/ 133 w 223"/>
                      <a:gd name="T23" fmla="*/ 15 h 399"/>
                      <a:gd name="T24" fmla="*/ 127 w 223"/>
                      <a:gd name="T25" fmla="*/ 10 h 399"/>
                      <a:gd name="T26" fmla="*/ 122 w 223"/>
                      <a:gd name="T27" fmla="*/ 4 h 399"/>
                      <a:gd name="T28" fmla="*/ 118 w 223"/>
                      <a:gd name="T29" fmla="*/ 1 h 399"/>
                      <a:gd name="T30" fmla="*/ 109 w 223"/>
                      <a:gd name="T31" fmla="*/ 3 h 399"/>
                      <a:gd name="T32" fmla="*/ 85 w 223"/>
                      <a:gd name="T33" fmla="*/ 0 h 399"/>
                      <a:gd name="T34" fmla="*/ 77 w 223"/>
                      <a:gd name="T35" fmla="*/ 5 h 399"/>
                      <a:gd name="T36" fmla="*/ 73 w 223"/>
                      <a:gd name="T37" fmla="*/ 12 h 399"/>
                      <a:gd name="T38" fmla="*/ 72 w 223"/>
                      <a:gd name="T39" fmla="*/ 17 h 399"/>
                      <a:gd name="T40" fmla="*/ 71 w 223"/>
                      <a:gd name="T41" fmla="*/ 20 h 399"/>
                      <a:gd name="T42" fmla="*/ 57 w 223"/>
                      <a:gd name="T43" fmla="*/ 40 h 399"/>
                      <a:gd name="T44" fmla="*/ 58 w 223"/>
                      <a:gd name="T45" fmla="*/ 60 h 399"/>
                      <a:gd name="T46" fmla="*/ 40 w 223"/>
                      <a:gd name="T47" fmla="*/ 88 h 399"/>
                      <a:gd name="T48" fmla="*/ 37 w 223"/>
                      <a:gd name="T49" fmla="*/ 107 h 399"/>
                      <a:gd name="T50" fmla="*/ 42 w 223"/>
                      <a:gd name="T51" fmla="*/ 144 h 399"/>
                      <a:gd name="T52" fmla="*/ 35 w 223"/>
                      <a:gd name="T53" fmla="*/ 168 h 399"/>
                      <a:gd name="T54" fmla="*/ 27 w 223"/>
                      <a:gd name="T55" fmla="*/ 201 h 399"/>
                      <a:gd name="T56" fmla="*/ 24 w 223"/>
                      <a:gd name="T57" fmla="*/ 215 h 399"/>
                      <a:gd name="T58" fmla="*/ 18 w 223"/>
                      <a:gd name="T59" fmla="*/ 238 h 399"/>
                      <a:gd name="T60" fmla="*/ 18 w 223"/>
                      <a:gd name="T61" fmla="*/ 274 h 399"/>
                      <a:gd name="T62" fmla="*/ 27 w 223"/>
                      <a:gd name="T63" fmla="*/ 289 h 399"/>
                      <a:gd name="T64" fmla="*/ 21 w 223"/>
                      <a:gd name="T65" fmla="*/ 303 h 399"/>
                      <a:gd name="T66" fmla="*/ 19 w 223"/>
                      <a:gd name="T67" fmla="*/ 320 h 399"/>
                      <a:gd name="T68" fmla="*/ 12 w 223"/>
                      <a:gd name="T69" fmla="*/ 337 h 399"/>
                      <a:gd name="T70" fmla="*/ 1 w 223"/>
                      <a:gd name="T71" fmla="*/ 360 h 399"/>
                      <a:gd name="T72" fmla="*/ 14 w 223"/>
                      <a:gd name="T73" fmla="*/ 376 h 399"/>
                      <a:gd name="T74" fmla="*/ 19 w 223"/>
                      <a:gd name="T75" fmla="*/ 395 h 399"/>
                      <a:gd name="T76" fmla="*/ 45 w 223"/>
                      <a:gd name="T77" fmla="*/ 397 h 399"/>
                      <a:gd name="T78" fmla="*/ 51 w 223"/>
                      <a:gd name="T79" fmla="*/ 397 h 399"/>
                      <a:gd name="T80" fmla="*/ 49 w 223"/>
                      <a:gd name="T81" fmla="*/ 370 h 399"/>
                      <a:gd name="T82" fmla="*/ 77 w 223"/>
                      <a:gd name="T83" fmla="*/ 340 h 399"/>
                      <a:gd name="T84" fmla="*/ 74 w 223"/>
                      <a:gd name="T85" fmla="*/ 324 h 399"/>
                      <a:gd name="T86" fmla="*/ 88 w 223"/>
                      <a:gd name="T87" fmla="*/ 286 h 399"/>
                      <a:gd name="T88" fmla="*/ 99 w 223"/>
                      <a:gd name="T89" fmla="*/ 258 h 399"/>
                      <a:gd name="T90" fmla="*/ 93 w 223"/>
                      <a:gd name="T91" fmla="*/ 234 h 399"/>
                      <a:gd name="T92" fmla="*/ 123 w 223"/>
                      <a:gd name="T93" fmla="*/ 232 h 399"/>
                      <a:gd name="T94" fmla="*/ 124 w 223"/>
                      <a:gd name="T95" fmla="*/ 210 h 399"/>
                      <a:gd name="T96" fmla="*/ 185 w 223"/>
                      <a:gd name="T97" fmla="*/ 187 h 399"/>
                      <a:gd name="T98" fmla="*/ 182 w 223"/>
                      <a:gd name="T99" fmla="*/ 165 h 399"/>
                      <a:gd name="T100" fmla="*/ 172 w 223"/>
                      <a:gd name="T101" fmla="*/ 148 h 399"/>
                      <a:gd name="T102" fmla="*/ 174 w 223"/>
                      <a:gd name="T103" fmla="*/ 112 h 399"/>
                      <a:gd name="T104" fmla="*/ 177 w 223"/>
                      <a:gd name="T105" fmla="*/ 101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23" h="399">
                        <a:moveTo>
                          <a:pt x="177" y="101"/>
                        </a:moveTo>
                        <a:cubicBezTo>
                          <a:pt x="179" y="98"/>
                          <a:pt x="179" y="98"/>
                          <a:pt x="179" y="98"/>
                        </a:cubicBezTo>
                        <a:cubicBezTo>
                          <a:pt x="180" y="98"/>
                          <a:pt x="180" y="97"/>
                          <a:pt x="180" y="97"/>
                        </a:cubicBezTo>
                        <a:cubicBezTo>
                          <a:pt x="181" y="97"/>
                          <a:pt x="181" y="97"/>
                          <a:pt x="181" y="97"/>
                        </a:cubicBezTo>
                        <a:cubicBezTo>
                          <a:pt x="181" y="97"/>
                          <a:pt x="181" y="97"/>
                          <a:pt x="181" y="97"/>
                        </a:cubicBezTo>
                        <a:cubicBezTo>
                          <a:pt x="181" y="96"/>
                          <a:pt x="182" y="96"/>
                          <a:pt x="182" y="95"/>
                        </a:cubicBezTo>
                        <a:cubicBezTo>
                          <a:pt x="185" y="92"/>
                          <a:pt x="188" y="89"/>
                          <a:pt x="190" y="86"/>
                        </a:cubicBezTo>
                        <a:cubicBezTo>
                          <a:pt x="194" y="79"/>
                          <a:pt x="202" y="71"/>
                          <a:pt x="208" y="67"/>
                        </a:cubicBezTo>
                        <a:cubicBezTo>
                          <a:pt x="208" y="66"/>
                          <a:pt x="209" y="65"/>
                          <a:pt x="210" y="65"/>
                        </a:cubicBezTo>
                        <a:cubicBezTo>
                          <a:pt x="212" y="64"/>
                          <a:pt x="214" y="63"/>
                          <a:pt x="216" y="62"/>
                        </a:cubicBezTo>
                        <a:cubicBezTo>
                          <a:pt x="218" y="61"/>
                          <a:pt x="222" y="59"/>
                          <a:pt x="223" y="58"/>
                        </a:cubicBezTo>
                        <a:cubicBezTo>
                          <a:pt x="223" y="57"/>
                          <a:pt x="223" y="46"/>
                          <a:pt x="221" y="44"/>
                        </a:cubicBezTo>
                        <a:cubicBezTo>
                          <a:pt x="221" y="44"/>
                          <a:pt x="220" y="43"/>
                          <a:pt x="218" y="43"/>
                        </a:cubicBezTo>
                        <a:cubicBezTo>
                          <a:pt x="218" y="43"/>
                          <a:pt x="218" y="43"/>
                          <a:pt x="217" y="43"/>
                        </a:cubicBezTo>
                        <a:cubicBezTo>
                          <a:pt x="217" y="43"/>
                          <a:pt x="217" y="43"/>
                          <a:pt x="217" y="43"/>
                        </a:cubicBezTo>
                        <a:cubicBezTo>
                          <a:pt x="217" y="44"/>
                          <a:pt x="217" y="44"/>
                          <a:pt x="217" y="44"/>
                        </a:cubicBezTo>
                        <a:cubicBezTo>
                          <a:pt x="217" y="44"/>
                          <a:pt x="217" y="44"/>
                          <a:pt x="217" y="45"/>
                        </a:cubicBezTo>
                        <a:cubicBezTo>
                          <a:pt x="217" y="45"/>
                          <a:pt x="217" y="46"/>
                          <a:pt x="217" y="46"/>
                        </a:cubicBezTo>
                        <a:cubicBezTo>
                          <a:pt x="217" y="46"/>
                          <a:pt x="217" y="47"/>
                          <a:pt x="217" y="47"/>
                        </a:cubicBezTo>
                        <a:cubicBezTo>
                          <a:pt x="217" y="47"/>
                          <a:pt x="217" y="48"/>
                          <a:pt x="217" y="48"/>
                        </a:cubicBezTo>
                        <a:cubicBezTo>
                          <a:pt x="217" y="49"/>
                          <a:pt x="217" y="49"/>
                          <a:pt x="217" y="49"/>
                        </a:cubicBezTo>
                        <a:cubicBezTo>
                          <a:pt x="217" y="50"/>
                          <a:pt x="216" y="50"/>
                          <a:pt x="216" y="51"/>
                        </a:cubicBezTo>
                        <a:cubicBezTo>
                          <a:pt x="216" y="51"/>
                          <a:pt x="216" y="51"/>
                          <a:pt x="216" y="52"/>
                        </a:cubicBezTo>
                        <a:cubicBezTo>
                          <a:pt x="216" y="52"/>
                          <a:pt x="216" y="52"/>
                          <a:pt x="216" y="53"/>
                        </a:cubicBezTo>
                        <a:cubicBezTo>
                          <a:pt x="216" y="53"/>
                          <a:pt x="216" y="54"/>
                          <a:pt x="215" y="54"/>
                        </a:cubicBezTo>
                        <a:cubicBezTo>
                          <a:pt x="215" y="54"/>
                          <a:pt x="215" y="55"/>
                          <a:pt x="215" y="55"/>
                        </a:cubicBezTo>
                        <a:cubicBezTo>
                          <a:pt x="215" y="56"/>
                          <a:pt x="215" y="56"/>
                          <a:pt x="215" y="56"/>
                        </a:cubicBezTo>
                        <a:cubicBezTo>
                          <a:pt x="214" y="57"/>
                          <a:pt x="214" y="57"/>
                          <a:pt x="214" y="57"/>
                        </a:cubicBezTo>
                        <a:cubicBezTo>
                          <a:pt x="214" y="58"/>
                          <a:pt x="214" y="58"/>
                          <a:pt x="214" y="58"/>
                        </a:cubicBezTo>
                        <a:cubicBezTo>
                          <a:pt x="213" y="58"/>
                          <a:pt x="213" y="59"/>
                          <a:pt x="213" y="59"/>
                        </a:cubicBezTo>
                        <a:cubicBezTo>
                          <a:pt x="213" y="59"/>
                          <a:pt x="213" y="59"/>
                          <a:pt x="213" y="59"/>
                        </a:cubicBezTo>
                        <a:cubicBezTo>
                          <a:pt x="212" y="61"/>
                          <a:pt x="211" y="61"/>
                          <a:pt x="209" y="61"/>
                        </a:cubicBezTo>
                        <a:cubicBezTo>
                          <a:pt x="209" y="61"/>
                          <a:pt x="209" y="61"/>
                          <a:pt x="209" y="61"/>
                        </a:cubicBezTo>
                        <a:cubicBezTo>
                          <a:pt x="209" y="61"/>
                          <a:pt x="209" y="61"/>
                          <a:pt x="209" y="61"/>
                        </a:cubicBezTo>
                        <a:cubicBezTo>
                          <a:pt x="209" y="61"/>
                          <a:pt x="209" y="61"/>
                          <a:pt x="209" y="61"/>
                        </a:cubicBezTo>
                        <a:cubicBezTo>
                          <a:pt x="208" y="61"/>
                          <a:pt x="207" y="62"/>
                          <a:pt x="206" y="63"/>
                        </a:cubicBezTo>
                        <a:cubicBezTo>
                          <a:pt x="204" y="65"/>
                          <a:pt x="202" y="66"/>
                          <a:pt x="200" y="66"/>
                        </a:cubicBezTo>
                        <a:cubicBezTo>
                          <a:pt x="200" y="66"/>
                          <a:pt x="200" y="66"/>
                          <a:pt x="200" y="66"/>
                        </a:cubicBezTo>
                        <a:cubicBezTo>
                          <a:pt x="199" y="66"/>
                          <a:pt x="198" y="66"/>
                          <a:pt x="198" y="66"/>
                        </a:cubicBezTo>
                        <a:cubicBezTo>
                          <a:pt x="196" y="67"/>
                          <a:pt x="194" y="68"/>
                          <a:pt x="193" y="68"/>
                        </a:cubicBezTo>
                        <a:cubicBezTo>
                          <a:pt x="192" y="68"/>
                          <a:pt x="191" y="68"/>
                          <a:pt x="191" y="68"/>
                        </a:cubicBezTo>
                        <a:cubicBezTo>
                          <a:pt x="190" y="68"/>
                          <a:pt x="190" y="68"/>
                          <a:pt x="190" y="67"/>
                        </a:cubicBezTo>
                        <a:cubicBezTo>
                          <a:pt x="189" y="67"/>
                          <a:pt x="187" y="67"/>
                          <a:pt x="185" y="67"/>
                        </a:cubicBezTo>
                        <a:cubicBezTo>
                          <a:pt x="182" y="67"/>
                          <a:pt x="180" y="67"/>
                          <a:pt x="179" y="66"/>
                        </a:cubicBezTo>
                        <a:cubicBezTo>
                          <a:pt x="179" y="66"/>
                          <a:pt x="178" y="66"/>
                          <a:pt x="178" y="66"/>
                        </a:cubicBezTo>
                        <a:cubicBezTo>
                          <a:pt x="177" y="66"/>
                          <a:pt x="175" y="66"/>
                          <a:pt x="174" y="66"/>
                        </a:cubicBezTo>
                        <a:cubicBezTo>
                          <a:pt x="172" y="65"/>
                          <a:pt x="169" y="65"/>
                          <a:pt x="168" y="64"/>
                        </a:cubicBezTo>
                        <a:cubicBezTo>
                          <a:pt x="168" y="64"/>
                          <a:pt x="167" y="63"/>
                          <a:pt x="167" y="62"/>
                        </a:cubicBezTo>
                        <a:cubicBezTo>
                          <a:pt x="167" y="60"/>
                          <a:pt x="169" y="60"/>
                          <a:pt x="169" y="59"/>
                        </a:cubicBezTo>
                        <a:cubicBezTo>
                          <a:pt x="170" y="58"/>
                          <a:pt x="171" y="58"/>
                          <a:pt x="171" y="55"/>
                        </a:cubicBezTo>
                        <a:cubicBezTo>
                          <a:pt x="171" y="51"/>
                          <a:pt x="175" y="47"/>
                          <a:pt x="177" y="44"/>
                        </a:cubicBezTo>
                        <a:cubicBezTo>
                          <a:pt x="178" y="42"/>
                          <a:pt x="179" y="41"/>
                          <a:pt x="180" y="40"/>
                        </a:cubicBezTo>
                        <a:cubicBezTo>
                          <a:pt x="179" y="39"/>
                          <a:pt x="174" y="38"/>
                          <a:pt x="171" y="37"/>
                        </a:cubicBezTo>
                        <a:cubicBezTo>
                          <a:pt x="165" y="34"/>
                          <a:pt x="161" y="32"/>
                          <a:pt x="159" y="30"/>
                        </a:cubicBezTo>
                        <a:cubicBezTo>
                          <a:pt x="159" y="29"/>
                          <a:pt x="158" y="28"/>
                          <a:pt x="157" y="28"/>
                        </a:cubicBezTo>
                        <a:cubicBezTo>
                          <a:pt x="155" y="26"/>
                          <a:pt x="152" y="25"/>
                          <a:pt x="148" y="25"/>
                        </a:cubicBezTo>
                        <a:cubicBezTo>
                          <a:pt x="145" y="24"/>
                          <a:pt x="143" y="23"/>
                          <a:pt x="141" y="22"/>
                        </a:cubicBezTo>
                        <a:cubicBezTo>
                          <a:pt x="140" y="21"/>
                          <a:pt x="140" y="21"/>
                          <a:pt x="139" y="20"/>
                        </a:cubicBezTo>
                        <a:cubicBezTo>
                          <a:pt x="138" y="19"/>
                          <a:pt x="137" y="18"/>
                          <a:pt x="135" y="17"/>
                        </a:cubicBezTo>
                        <a:cubicBezTo>
                          <a:pt x="134" y="16"/>
                          <a:pt x="133" y="16"/>
                          <a:pt x="133" y="15"/>
                        </a:cubicBezTo>
                        <a:cubicBezTo>
                          <a:pt x="132" y="15"/>
                          <a:pt x="132" y="15"/>
                          <a:pt x="132" y="14"/>
                        </a:cubicBezTo>
                        <a:cubicBezTo>
                          <a:pt x="131" y="14"/>
                          <a:pt x="131" y="14"/>
                          <a:pt x="130" y="13"/>
                        </a:cubicBezTo>
                        <a:cubicBezTo>
                          <a:pt x="130" y="13"/>
                          <a:pt x="130" y="13"/>
                          <a:pt x="129" y="12"/>
                        </a:cubicBezTo>
                        <a:cubicBezTo>
                          <a:pt x="129" y="12"/>
                          <a:pt x="129" y="12"/>
                          <a:pt x="128" y="11"/>
                        </a:cubicBezTo>
                        <a:cubicBezTo>
                          <a:pt x="128" y="11"/>
                          <a:pt x="127" y="11"/>
                          <a:pt x="127" y="10"/>
                        </a:cubicBezTo>
                        <a:cubicBezTo>
                          <a:pt x="127" y="10"/>
                          <a:pt x="126" y="9"/>
                          <a:pt x="126" y="9"/>
                        </a:cubicBezTo>
                        <a:cubicBezTo>
                          <a:pt x="126" y="9"/>
                          <a:pt x="125" y="8"/>
                          <a:pt x="125" y="8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ubicBezTo>
                          <a:pt x="123" y="6"/>
                          <a:pt x="123" y="6"/>
                          <a:pt x="123" y="6"/>
                        </a:cubicBezTo>
                        <a:cubicBezTo>
                          <a:pt x="122" y="5"/>
                          <a:pt x="122" y="5"/>
                          <a:pt x="122" y="4"/>
                        </a:cubicBezTo>
                        <a:cubicBezTo>
                          <a:pt x="121" y="4"/>
                          <a:pt x="121" y="4"/>
                          <a:pt x="121" y="3"/>
                        </a:cubicBezTo>
                        <a:cubicBezTo>
                          <a:pt x="121" y="3"/>
                          <a:pt x="120" y="3"/>
                          <a:pt x="120" y="2"/>
                        </a:cubicBezTo>
                        <a:cubicBezTo>
                          <a:pt x="120" y="2"/>
                          <a:pt x="120" y="2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8" y="1"/>
                        </a:cubicBezTo>
                        <a:cubicBezTo>
                          <a:pt x="116" y="0"/>
                          <a:pt x="114" y="0"/>
                          <a:pt x="112" y="0"/>
                        </a:cubicBezTo>
                        <a:cubicBezTo>
                          <a:pt x="111" y="0"/>
                          <a:pt x="111" y="0"/>
                          <a:pt x="110" y="0"/>
                        </a:cubicBezTo>
                        <a:cubicBezTo>
                          <a:pt x="110" y="0"/>
                          <a:pt x="110" y="0"/>
                          <a:pt x="110" y="0"/>
                        </a:cubicBezTo>
                        <a:cubicBezTo>
                          <a:pt x="110" y="1"/>
                          <a:pt x="110" y="1"/>
                          <a:pt x="110" y="2"/>
                        </a:cubicBezTo>
                        <a:cubicBezTo>
                          <a:pt x="109" y="2"/>
                          <a:pt x="109" y="3"/>
                          <a:pt x="109" y="3"/>
                        </a:cubicBezTo>
                        <a:cubicBezTo>
                          <a:pt x="108" y="6"/>
                          <a:pt x="106" y="9"/>
                          <a:pt x="104" y="9"/>
                        </a:cubicBezTo>
                        <a:cubicBezTo>
                          <a:pt x="103" y="9"/>
                          <a:pt x="102" y="8"/>
                          <a:pt x="101" y="6"/>
                        </a:cubicBezTo>
                        <a:cubicBezTo>
                          <a:pt x="99" y="4"/>
                          <a:pt x="96" y="3"/>
                          <a:pt x="91" y="2"/>
                        </a:cubicBezTo>
                        <a:cubicBezTo>
                          <a:pt x="89" y="2"/>
                          <a:pt x="89" y="2"/>
                          <a:pt x="89" y="2"/>
                        </a:cubicBezTo>
                        <a:cubicBezTo>
                          <a:pt x="87" y="2"/>
                          <a:pt x="86" y="1"/>
                          <a:pt x="85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84" y="0"/>
                          <a:pt x="83" y="0"/>
                          <a:pt x="81" y="2"/>
                        </a:cubicBezTo>
                        <a:cubicBezTo>
                          <a:pt x="80" y="3"/>
                          <a:pt x="80" y="3"/>
                          <a:pt x="79" y="4"/>
                        </a:cubicBezTo>
                        <a:cubicBezTo>
                          <a:pt x="79" y="4"/>
                          <a:pt x="78" y="5"/>
                          <a:pt x="77" y="5"/>
                        </a:cubicBezTo>
                        <a:cubicBezTo>
                          <a:pt x="77" y="5"/>
                          <a:pt x="77" y="5"/>
                          <a:pt x="77" y="5"/>
                        </a:cubicBezTo>
                        <a:cubicBezTo>
                          <a:pt x="76" y="7"/>
                          <a:pt x="74" y="8"/>
                          <a:pt x="73" y="9"/>
                        </a:cubicBezTo>
                        <a:cubicBezTo>
                          <a:pt x="73" y="9"/>
                          <a:pt x="73" y="9"/>
                          <a:pt x="73" y="9"/>
                        </a:cubicBezTo>
                        <a:cubicBezTo>
                          <a:pt x="73" y="9"/>
                          <a:pt x="73" y="9"/>
                          <a:pt x="73" y="10"/>
                        </a:cubicBezTo>
                        <a:cubicBezTo>
                          <a:pt x="73" y="10"/>
                          <a:pt x="73" y="10"/>
                          <a:pt x="73" y="11"/>
                        </a:cubicBezTo>
                        <a:cubicBezTo>
                          <a:pt x="73" y="11"/>
                          <a:pt x="73" y="11"/>
                          <a:pt x="73" y="12"/>
                        </a:cubicBezTo>
                        <a:cubicBezTo>
                          <a:pt x="73" y="12"/>
                          <a:pt x="73" y="12"/>
                          <a:pt x="73" y="13"/>
                        </a:cubicBezTo>
                        <a:cubicBezTo>
                          <a:pt x="73" y="13"/>
                          <a:pt x="73" y="13"/>
                          <a:pt x="73" y="14"/>
                        </a:cubicBezTo>
                        <a:cubicBezTo>
                          <a:pt x="72" y="14"/>
                          <a:pt x="72" y="14"/>
                          <a:pt x="72" y="15"/>
                        </a:cubicBezTo>
                        <a:cubicBezTo>
                          <a:pt x="72" y="15"/>
                          <a:pt x="72" y="15"/>
                          <a:pt x="72" y="15"/>
                        </a:cubicBezTo>
                        <a:cubicBezTo>
                          <a:pt x="72" y="16"/>
                          <a:pt x="72" y="16"/>
                          <a:pt x="72" y="17"/>
                        </a:cubicBezTo>
                        <a:cubicBezTo>
                          <a:pt x="72" y="17"/>
                          <a:pt x="72" y="17"/>
                          <a:pt x="72" y="17"/>
                        </a:cubicBezTo>
                        <a:cubicBezTo>
                          <a:pt x="72" y="18"/>
                          <a:pt x="72" y="18"/>
                          <a:pt x="72" y="18"/>
                        </a:cubicBezTo>
                        <a:cubicBezTo>
                          <a:pt x="72" y="19"/>
                          <a:pt x="72" y="19"/>
                          <a:pt x="72" y="19"/>
                        </a:cubicBezTo>
                        <a:cubicBezTo>
                          <a:pt x="71" y="19"/>
                          <a:pt x="71" y="20"/>
                          <a:pt x="71" y="20"/>
                        </a:cubicBezTo>
                        <a:cubicBezTo>
                          <a:pt x="71" y="20"/>
                          <a:pt x="71" y="20"/>
                          <a:pt x="71" y="20"/>
                        </a:cubicBezTo>
                        <a:cubicBezTo>
                          <a:pt x="71" y="21"/>
                          <a:pt x="71" y="21"/>
                          <a:pt x="71" y="22"/>
                        </a:cubicBezTo>
                        <a:cubicBezTo>
                          <a:pt x="70" y="23"/>
                          <a:pt x="68" y="24"/>
                          <a:pt x="64" y="27"/>
                        </a:cubicBezTo>
                        <a:cubicBezTo>
                          <a:pt x="62" y="28"/>
                          <a:pt x="58" y="30"/>
                          <a:pt x="58" y="31"/>
                        </a:cubicBezTo>
                        <a:cubicBezTo>
                          <a:pt x="58" y="32"/>
                          <a:pt x="58" y="33"/>
                          <a:pt x="58" y="34"/>
                        </a:cubicBezTo>
                        <a:cubicBezTo>
                          <a:pt x="58" y="36"/>
                          <a:pt x="59" y="38"/>
                          <a:pt x="57" y="40"/>
                        </a:cubicBezTo>
                        <a:cubicBezTo>
                          <a:pt x="57" y="41"/>
                          <a:pt x="58" y="42"/>
                          <a:pt x="58" y="43"/>
                        </a:cubicBezTo>
                        <a:cubicBezTo>
                          <a:pt x="58" y="44"/>
                          <a:pt x="59" y="45"/>
                          <a:pt x="59" y="46"/>
                        </a:cubicBezTo>
                        <a:cubicBezTo>
                          <a:pt x="60" y="48"/>
                          <a:pt x="60" y="51"/>
                          <a:pt x="57" y="53"/>
                        </a:cubicBezTo>
                        <a:cubicBezTo>
                          <a:pt x="57" y="53"/>
                          <a:pt x="58" y="54"/>
                          <a:pt x="58" y="54"/>
                        </a:cubicBezTo>
                        <a:cubicBezTo>
                          <a:pt x="59" y="55"/>
                          <a:pt x="60" y="58"/>
                          <a:pt x="58" y="60"/>
                        </a:cubicBezTo>
                        <a:cubicBezTo>
                          <a:pt x="57" y="61"/>
                          <a:pt x="56" y="62"/>
                          <a:pt x="55" y="62"/>
                        </a:cubicBezTo>
                        <a:cubicBezTo>
                          <a:pt x="54" y="63"/>
                          <a:pt x="52" y="63"/>
                          <a:pt x="52" y="64"/>
                        </a:cubicBezTo>
                        <a:cubicBezTo>
                          <a:pt x="52" y="67"/>
                          <a:pt x="51" y="73"/>
                          <a:pt x="47" y="75"/>
                        </a:cubicBezTo>
                        <a:cubicBezTo>
                          <a:pt x="45" y="76"/>
                          <a:pt x="43" y="80"/>
                          <a:pt x="43" y="84"/>
                        </a:cubicBezTo>
                        <a:cubicBezTo>
                          <a:pt x="43" y="86"/>
                          <a:pt x="41" y="87"/>
                          <a:pt x="40" y="88"/>
                        </a:cubicBezTo>
                        <a:cubicBezTo>
                          <a:pt x="40" y="88"/>
                          <a:pt x="40" y="88"/>
                          <a:pt x="40" y="88"/>
                        </a:cubicBezTo>
                        <a:cubicBezTo>
                          <a:pt x="40" y="88"/>
                          <a:pt x="40" y="88"/>
                          <a:pt x="40" y="89"/>
                        </a:cubicBezTo>
                        <a:cubicBezTo>
                          <a:pt x="42" y="93"/>
                          <a:pt x="43" y="98"/>
                          <a:pt x="42" y="101"/>
                        </a:cubicBezTo>
                        <a:cubicBezTo>
                          <a:pt x="41" y="102"/>
                          <a:pt x="40" y="103"/>
                          <a:pt x="39" y="103"/>
                        </a:cubicBezTo>
                        <a:cubicBezTo>
                          <a:pt x="38" y="103"/>
                          <a:pt x="37" y="106"/>
                          <a:pt x="37" y="107"/>
                        </a:cubicBezTo>
                        <a:cubicBezTo>
                          <a:pt x="37" y="109"/>
                          <a:pt x="36" y="111"/>
                          <a:pt x="34" y="112"/>
                        </a:cubicBezTo>
                        <a:cubicBezTo>
                          <a:pt x="34" y="113"/>
                          <a:pt x="33" y="118"/>
                          <a:pt x="35" y="121"/>
                        </a:cubicBezTo>
                        <a:cubicBezTo>
                          <a:pt x="39" y="126"/>
                          <a:pt x="39" y="130"/>
                          <a:pt x="39" y="133"/>
                        </a:cubicBezTo>
                        <a:cubicBezTo>
                          <a:pt x="39" y="134"/>
                          <a:pt x="40" y="135"/>
                          <a:pt x="41" y="136"/>
                        </a:cubicBezTo>
                        <a:cubicBezTo>
                          <a:pt x="42" y="138"/>
                          <a:pt x="43" y="141"/>
                          <a:pt x="42" y="144"/>
                        </a:cubicBezTo>
                        <a:cubicBezTo>
                          <a:pt x="42" y="145"/>
                          <a:pt x="41" y="146"/>
                          <a:pt x="41" y="148"/>
                        </a:cubicBezTo>
                        <a:cubicBezTo>
                          <a:pt x="41" y="150"/>
                          <a:pt x="40" y="153"/>
                          <a:pt x="38" y="154"/>
                        </a:cubicBezTo>
                        <a:cubicBezTo>
                          <a:pt x="38" y="154"/>
                          <a:pt x="38" y="156"/>
                          <a:pt x="38" y="157"/>
                        </a:cubicBezTo>
                        <a:cubicBezTo>
                          <a:pt x="37" y="159"/>
                          <a:pt x="37" y="161"/>
                          <a:pt x="35" y="162"/>
                        </a:cubicBezTo>
                        <a:cubicBezTo>
                          <a:pt x="35" y="163"/>
                          <a:pt x="35" y="166"/>
                          <a:pt x="35" y="168"/>
                        </a:cubicBezTo>
                        <a:cubicBezTo>
                          <a:pt x="36" y="171"/>
                          <a:pt x="37" y="175"/>
                          <a:pt x="35" y="176"/>
                        </a:cubicBezTo>
                        <a:cubicBezTo>
                          <a:pt x="34" y="177"/>
                          <a:pt x="34" y="177"/>
                          <a:pt x="33" y="178"/>
                        </a:cubicBezTo>
                        <a:cubicBezTo>
                          <a:pt x="30" y="180"/>
                          <a:pt x="27" y="181"/>
                          <a:pt x="27" y="186"/>
                        </a:cubicBezTo>
                        <a:cubicBezTo>
                          <a:pt x="27" y="189"/>
                          <a:pt x="27" y="192"/>
                          <a:pt x="28" y="194"/>
                        </a:cubicBezTo>
                        <a:cubicBezTo>
                          <a:pt x="28" y="197"/>
                          <a:pt x="28" y="199"/>
                          <a:pt x="27" y="201"/>
                        </a:cubicBezTo>
                        <a:cubicBezTo>
                          <a:pt x="27" y="201"/>
                          <a:pt x="28" y="202"/>
                          <a:pt x="28" y="202"/>
                        </a:cubicBezTo>
                        <a:cubicBezTo>
                          <a:pt x="29" y="203"/>
                          <a:pt x="31" y="204"/>
                          <a:pt x="30" y="208"/>
                        </a:cubicBezTo>
                        <a:cubicBezTo>
                          <a:pt x="30" y="212"/>
                          <a:pt x="26" y="212"/>
                          <a:pt x="25" y="212"/>
                        </a:cubicBezTo>
                        <a:cubicBezTo>
                          <a:pt x="24" y="212"/>
                          <a:pt x="24" y="212"/>
                          <a:pt x="24" y="212"/>
                        </a:cubicBezTo>
                        <a:cubicBezTo>
                          <a:pt x="24" y="213"/>
                          <a:pt x="24" y="214"/>
                          <a:pt x="24" y="215"/>
                        </a:cubicBezTo>
                        <a:cubicBezTo>
                          <a:pt x="24" y="218"/>
                          <a:pt x="25" y="222"/>
                          <a:pt x="21" y="222"/>
                        </a:cubicBezTo>
                        <a:cubicBezTo>
                          <a:pt x="20" y="222"/>
                          <a:pt x="20" y="226"/>
                          <a:pt x="20" y="227"/>
                        </a:cubicBezTo>
                        <a:cubicBezTo>
                          <a:pt x="20" y="231"/>
                          <a:pt x="19" y="233"/>
                          <a:pt x="18" y="234"/>
                        </a:cubicBezTo>
                        <a:cubicBezTo>
                          <a:pt x="17" y="235"/>
                          <a:pt x="17" y="235"/>
                          <a:pt x="17" y="235"/>
                        </a:cubicBezTo>
                        <a:cubicBezTo>
                          <a:pt x="17" y="236"/>
                          <a:pt x="17" y="237"/>
                          <a:pt x="18" y="238"/>
                        </a:cubicBezTo>
                        <a:cubicBezTo>
                          <a:pt x="19" y="240"/>
                          <a:pt x="19" y="241"/>
                          <a:pt x="19" y="243"/>
                        </a:cubicBezTo>
                        <a:cubicBezTo>
                          <a:pt x="19" y="244"/>
                          <a:pt x="20" y="245"/>
                          <a:pt x="20" y="246"/>
                        </a:cubicBezTo>
                        <a:cubicBezTo>
                          <a:pt x="20" y="251"/>
                          <a:pt x="21" y="256"/>
                          <a:pt x="17" y="257"/>
                        </a:cubicBezTo>
                        <a:cubicBezTo>
                          <a:pt x="16" y="258"/>
                          <a:pt x="16" y="264"/>
                          <a:pt x="16" y="265"/>
                        </a:cubicBezTo>
                        <a:cubicBezTo>
                          <a:pt x="19" y="267"/>
                          <a:pt x="19" y="271"/>
                          <a:pt x="18" y="274"/>
                        </a:cubicBezTo>
                        <a:cubicBezTo>
                          <a:pt x="18" y="274"/>
                          <a:pt x="18" y="274"/>
                          <a:pt x="19" y="274"/>
                        </a:cubicBezTo>
                        <a:cubicBezTo>
                          <a:pt x="20" y="276"/>
                          <a:pt x="22" y="278"/>
                          <a:pt x="19" y="282"/>
                        </a:cubicBezTo>
                        <a:cubicBezTo>
                          <a:pt x="18" y="282"/>
                          <a:pt x="18" y="283"/>
                          <a:pt x="18" y="283"/>
                        </a:cubicBezTo>
                        <a:cubicBezTo>
                          <a:pt x="19" y="284"/>
                          <a:pt x="20" y="284"/>
                          <a:pt x="21" y="284"/>
                        </a:cubicBezTo>
                        <a:cubicBezTo>
                          <a:pt x="24" y="283"/>
                          <a:pt x="27" y="286"/>
                          <a:pt x="27" y="289"/>
                        </a:cubicBezTo>
                        <a:cubicBezTo>
                          <a:pt x="27" y="290"/>
                          <a:pt x="26" y="291"/>
                          <a:pt x="26" y="292"/>
                        </a:cubicBezTo>
                        <a:cubicBezTo>
                          <a:pt x="25" y="292"/>
                          <a:pt x="24" y="293"/>
                          <a:pt x="23" y="293"/>
                        </a:cubicBezTo>
                        <a:cubicBezTo>
                          <a:pt x="22" y="293"/>
                          <a:pt x="22" y="293"/>
                          <a:pt x="21" y="293"/>
                        </a:cubicBezTo>
                        <a:cubicBezTo>
                          <a:pt x="24" y="295"/>
                          <a:pt x="25" y="297"/>
                          <a:pt x="24" y="299"/>
                        </a:cubicBezTo>
                        <a:cubicBezTo>
                          <a:pt x="24" y="300"/>
                          <a:pt x="23" y="302"/>
                          <a:pt x="21" y="303"/>
                        </a:cubicBezTo>
                        <a:cubicBezTo>
                          <a:pt x="20" y="303"/>
                          <a:pt x="20" y="303"/>
                          <a:pt x="20" y="305"/>
                        </a:cubicBezTo>
                        <a:cubicBezTo>
                          <a:pt x="20" y="306"/>
                          <a:pt x="21" y="308"/>
                          <a:pt x="20" y="310"/>
                        </a:cubicBezTo>
                        <a:cubicBezTo>
                          <a:pt x="20" y="311"/>
                          <a:pt x="20" y="313"/>
                          <a:pt x="21" y="314"/>
                        </a:cubicBezTo>
                        <a:cubicBezTo>
                          <a:pt x="21" y="315"/>
                          <a:pt x="22" y="317"/>
                          <a:pt x="21" y="319"/>
                        </a:cubicBezTo>
                        <a:cubicBezTo>
                          <a:pt x="21" y="319"/>
                          <a:pt x="20" y="320"/>
                          <a:pt x="19" y="320"/>
                        </a:cubicBezTo>
                        <a:cubicBezTo>
                          <a:pt x="19" y="320"/>
                          <a:pt x="19" y="321"/>
                          <a:pt x="19" y="322"/>
                        </a:cubicBezTo>
                        <a:cubicBezTo>
                          <a:pt x="19" y="324"/>
                          <a:pt x="19" y="328"/>
                          <a:pt x="15" y="328"/>
                        </a:cubicBezTo>
                        <a:cubicBezTo>
                          <a:pt x="14" y="328"/>
                          <a:pt x="14" y="328"/>
                          <a:pt x="14" y="330"/>
                        </a:cubicBezTo>
                        <a:cubicBezTo>
                          <a:pt x="13" y="332"/>
                          <a:pt x="13" y="334"/>
                          <a:pt x="11" y="335"/>
                        </a:cubicBezTo>
                        <a:cubicBezTo>
                          <a:pt x="11" y="335"/>
                          <a:pt x="12" y="336"/>
                          <a:pt x="12" y="337"/>
                        </a:cubicBezTo>
                        <a:cubicBezTo>
                          <a:pt x="13" y="338"/>
                          <a:pt x="15" y="342"/>
                          <a:pt x="11" y="344"/>
                        </a:cubicBezTo>
                        <a:cubicBezTo>
                          <a:pt x="10" y="345"/>
                          <a:pt x="10" y="346"/>
                          <a:pt x="10" y="347"/>
                        </a:cubicBezTo>
                        <a:cubicBezTo>
                          <a:pt x="10" y="349"/>
                          <a:pt x="9" y="352"/>
                          <a:pt x="6" y="352"/>
                        </a:cubicBezTo>
                        <a:cubicBezTo>
                          <a:pt x="3" y="352"/>
                          <a:pt x="2" y="356"/>
                          <a:pt x="1" y="358"/>
                        </a:cubicBezTo>
                        <a:cubicBezTo>
                          <a:pt x="1" y="359"/>
                          <a:pt x="1" y="359"/>
                          <a:pt x="1" y="360"/>
                        </a:cubicBezTo>
                        <a:cubicBezTo>
                          <a:pt x="0" y="363"/>
                          <a:pt x="0" y="365"/>
                          <a:pt x="1" y="367"/>
                        </a:cubicBezTo>
                        <a:cubicBezTo>
                          <a:pt x="4" y="369"/>
                          <a:pt x="3" y="372"/>
                          <a:pt x="3" y="373"/>
                        </a:cubicBezTo>
                        <a:cubicBezTo>
                          <a:pt x="3" y="373"/>
                          <a:pt x="3" y="374"/>
                          <a:pt x="3" y="374"/>
                        </a:cubicBezTo>
                        <a:cubicBezTo>
                          <a:pt x="3" y="374"/>
                          <a:pt x="5" y="374"/>
                          <a:pt x="7" y="374"/>
                        </a:cubicBezTo>
                        <a:cubicBezTo>
                          <a:pt x="10" y="374"/>
                          <a:pt x="13" y="374"/>
                          <a:pt x="14" y="376"/>
                        </a:cubicBezTo>
                        <a:cubicBezTo>
                          <a:pt x="14" y="377"/>
                          <a:pt x="15" y="378"/>
                          <a:pt x="14" y="380"/>
                        </a:cubicBezTo>
                        <a:cubicBezTo>
                          <a:pt x="13" y="383"/>
                          <a:pt x="13" y="388"/>
                          <a:pt x="14" y="390"/>
                        </a:cubicBezTo>
                        <a:cubicBezTo>
                          <a:pt x="15" y="390"/>
                          <a:pt x="16" y="392"/>
                          <a:pt x="17" y="393"/>
                        </a:cubicBezTo>
                        <a:cubicBezTo>
                          <a:pt x="17" y="393"/>
                          <a:pt x="18" y="395"/>
                          <a:pt x="18" y="395"/>
                        </a:cubicBezTo>
                        <a:cubicBezTo>
                          <a:pt x="18" y="395"/>
                          <a:pt x="18" y="395"/>
                          <a:pt x="19" y="395"/>
                        </a:cubicBezTo>
                        <a:cubicBezTo>
                          <a:pt x="21" y="394"/>
                          <a:pt x="27" y="394"/>
                          <a:pt x="32" y="394"/>
                        </a:cubicBezTo>
                        <a:cubicBezTo>
                          <a:pt x="35" y="394"/>
                          <a:pt x="37" y="394"/>
                          <a:pt x="39" y="394"/>
                        </a:cubicBezTo>
                        <a:cubicBezTo>
                          <a:pt x="40" y="395"/>
                          <a:pt x="41" y="395"/>
                          <a:pt x="42" y="395"/>
                        </a:cubicBezTo>
                        <a:cubicBezTo>
                          <a:pt x="42" y="396"/>
                          <a:pt x="42" y="396"/>
                          <a:pt x="42" y="396"/>
                        </a:cubicBezTo>
                        <a:cubicBezTo>
                          <a:pt x="43" y="396"/>
                          <a:pt x="44" y="397"/>
                          <a:pt x="45" y="397"/>
                        </a:cubicBezTo>
                        <a:cubicBezTo>
                          <a:pt x="45" y="397"/>
                          <a:pt x="45" y="397"/>
                          <a:pt x="45" y="398"/>
                        </a:cubicBezTo>
                        <a:cubicBezTo>
                          <a:pt x="45" y="398"/>
                          <a:pt x="46" y="397"/>
                          <a:pt x="46" y="397"/>
                        </a:cubicBezTo>
                        <a:cubicBezTo>
                          <a:pt x="48" y="397"/>
                          <a:pt x="50" y="398"/>
                          <a:pt x="51" y="399"/>
                        </a:cubicBezTo>
                        <a:cubicBezTo>
                          <a:pt x="52" y="399"/>
                          <a:pt x="52" y="399"/>
                          <a:pt x="53" y="399"/>
                        </a:cubicBezTo>
                        <a:cubicBezTo>
                          <a:pt x="52" y="398"/>
                          <a:pt x="51" y="397"/>
                          <a:pt x="51" y="397"/>
                        </a:cubicBezTo>
                        <a:cubicBezTo>
                          <a:pt x="48" y="394"/>
                          <a:pt x="47" y="392"/>
                          <a:pt x="47" y="390"/>
                        </a:cubicBezTo>
                        <a:cubicBezTo>
                          <a:pt x="47" y="390"/>
                          <a:pt x="47" y="388"/>
                          <a:pt x="47" y="387"/>
                        </a:cubicBezTo>
                        <a:cubicBezTo>
                          <a:pt x="46" y="385"/>
                          <a:pt x="46" y="384"/>
                          <a:pt x="46" y="382"/>
                        </a:cubicBezTo>
                        <a:cubicBezTo>
                          <a:pt x="46" y="382"/>
                          <a:pt x="46" y="381"/>
                          <a:pt x="46" y="381"/>
                        </a:cubicBezTo>
                        <a:cubicBezTo>
                          <a:pt x="46" y="378"/>
                          <a:pt x="45" y="373"/>
                          <a:pt x="49" y="370"/>
                        </a:cubicBezTo>
                        <a:cubicBezTo>
                          <a:pt x="50" y="369"/>
                          <a:pt x="51" y="368"/>
                          <a:pt x="52" y="367"/>
                        </a:cubicBezTo>
                        <a:cubicBezTo>
                          <a:pt x="53" y="366"/>
                          <a:pt x="54" y="365"/>
                          <a:pt x="57" y="365"/>
                        </a:cubicBezTo>
                        <a:cubicBezTo>
                          <a:pt x="58" y="365"/>
                          <a:pt x="61" y="363"/>
                          <a:pt x="61" y="359"/>
                        </a:cubicBezTo>
                        <a:cubicBezTo>
                          <a:pt x="61" y="352"/>
                          <a:pt x="65" y="350"/>
                          <a:pt x="70" y="345"/>
                        </a:cubicBezTo>
                        <a:cubicBezTo>
                          <a:pt x="72" y="343"/>
                          <a:pt x="75" y="342"/>
                          <a:pt x="77" y="340"/>
                        </a:cubicBezTo>
                        <a:cubicBezTo>
                          <a:pt x="79" y="339"/>
                          <a:pt x="82" y="337"/>
                          <a:pt x="82" y="336"/>
                        </a:cubicBezTo>
                        <a:cubicBezTo>
                          <a:pt x="82" y="334"/>
                          <a:pt x="83" y="331"/>
                          <a:pt x="83" y="328"/>
                        </a:cubicBezTo>
                        <a:cubicBezTo>
                          <a:pt x="84" y="327"/>
                          <a:pt x="84" y="326"/>
                          <a:pt x="84" y="325"/>
                        </a:cubicBezTo>
                        <a:cubicBezTo>
                          <a:pt x="83" y="325"/>
                          <a:pt x="81" y="324"/>
                          <a:pt x="79" y="324"/>
                        </a:cubicBezTo>
                        <a:cubicBezTo>
                          <a:pt x="77" y="324"/>
                          <a:pt x="76" y="324"/>
                          <a:pt x="74" y="324"/>
                        </a:cubicBezTo>
                        <a:cubicBezTo>
                          <a:pt x="72" y="323"/>
                          <a:pt x="67" y="319"/>
                          <a:pt x="65" y="314"/>
                        </a:cubicBezTo>
                        <a:cubicBezTo>
                          <a:pt x="64" y="310"/>
                          <a:pt x="64" y="307"/>
                          <a:pt x="66" y="303"/>
                        </a:cubicBezTo>
                        <a:cubicBezTo>
                          <a:pt x="68" y="299"/>
                          <a:pt x="74" y="293"/>
                          <a:pt x="85" y="292"/>
                        </a:cubicBezTo>
                        <a:cubicBezTo>
                          <a:pt x="85" y="292"/>
                          <a:pt x="85" y="291"/>
                          <a:pt x="85" y="291"/>
                        </a:cubicBezTo>
                        <a:cubicBezTo>
                          <a:pt x="85" y="290"/>
                          <a:pt x="85" y="288"/>
                          <a:pt x="88" y="286"/>
                        </a:cubicBezTo>
                        <a:cubicBezTo>
                          <a:pt x="89" y="285"/>
                          <a:pt x="90" y="284"/>
                          <a:pt x="90" y="280"/>
                        </a:cubicBezTo>
                        <a:cubicBezTo>
                          <a:pt x="90" y="276"/>
                          <a:pt x="90" y="267"/>
                          <a:pt x="96" y="267"/>
                        </a:cubicBezTo>
                        <a:cubicBezTo>
                          <a:pt x="97" y="267"/>
                          <a:pt x="97" y="267"/>
                          <a:pt x="97" y="266"/>
                        </a:cubicBezTo>
                        <a:cubicBezTo>
                          <a:pt x="96" y="265"/>
                          <a:pt x="95" y="264"/>
                          <a:pt x="95" y="262"/>
                        </a:cubicBezTo>
                        <a:cubicBezTo>
                          <a:pt x="95" y="261"/>
                          <a:pt x="95" y="259"/>
                          <a:pt x="99" y="258"/>
                        </a:cubicBezTo>
                        <a:cubicBezTo>
                          <a:pt x="99" y="258"/>
                          <a:pt x="98" y="258"/>
                          <a:pt x="98" y="258"/>
                        </a:cubicBezTo>
                        <a:cubicBezTo>
                          <a:pt x="98" y="257"/>
                          <a:pt x="97" y="256"/>
                          <a:pt x="96" y="256"/>
                        </a:cubicBezTo>
                        <a:cubicBezTo>
                          <a:pt x="93" y="256"/>
                          <a:pt x="93" y="252"/>
                          <a:pt x="93" y="250"/>
                        </a:cubicBezTo>
                        <a:cubicBezTo>
                          <a:pt x="93" y="249"/>
                          <a:pt x="93" y="247"/>
                          <a:pt x="93" y="247"/>
                        </a:cubicBezTo>
                        <a:cubicBezTo>
                          <a:pt x="92" y="244"/>
                          <a:pt x="90" y="238"/>
                          <a:pt x="93" y="234"/>
                        </a:cubicBezTo>
                        <a:cubicBezTo>
                          <a:pt x="93" y="234"/>
                          <a:pt x="94" y="233"/>
                          <a:pt x="96" y="233"/>
                        </a:cubicBezTo>
                        <a:cubicBezTo>
                          <a:pt x="97" y="233"/>
                          <a:pt x="100" y="234"/>
                          <a:pt x="103" y="235"/>
                        </a:cubicBezTo>
                        <a:cubicBezTo>
                          <a:pt x="106" y="236"/>
                          <a:pt x="109" y="238"/>
                          <a:pt x="112" y="238"/>
                        </a:cubicBezTo>
                        <a:cubicBezTo>
                          <a:pt x="119" y="239"/>
                          <a:pt x="123" y="235"/>
                          <a:pt x="123" y="234"/>
                        </a:cubicBezTo>
                        <a:cubicBezTo>
                          <a:pt x="123" y="233"/>
                          <a:pt x="123" y="232"/>
                          <a:pt x="123" y="232"/>
                        </a:cubicBezTo>
                        <a:cubicBezTo>
                          <a:pt x="122" y="229"/>
                          <a:pt x="121" y="224"/>
                          <a:pt x="125" y="221"/>
                        </a:cubicBezTo>
                        <a:cubicBezTo>
                          <a:pt x="126" y="221"/>
                          <a:pt x="126" y="220"/>
                          <a:pt x="126" y="220"/>
                        </a:cubicBezTo>
                        <a:cubicBezTo>
                          <a:pt x="126" y="220"/>
                          <a:pt x="126" y="220"/>
                          <a:pt x="126" y="219"/>
                        </a:cubicBezTo>
                        <a:cubicBezTo>
                          <a:pt x="125" y="218"/>
                          <a:pt x="124" y="217"/>
                          <a:pt x="124" y="216"/>
                        </a:cubicBezTo>
                        <a:cubicBezTo>
                          <a:pt x="123" y="213"/>
                          <a:pt x="123" y="211"/>
                          <a:pt x="124" y="210"/>
                        </a:cubicBezTo>
                        <a:cubicBezTo>
                          <a:pt x="126" y="207"/>
                          <a:pt x="129" y="207"/>
                          <a:pt x="131" y="209"/>
                        </a:cubicBezTo>
                        <a:cubicBezTo>
                          <a:pt x="131" y="209"/>
                          <a:pt x="132" y="209"/>
                          <a:pt x="136" y="209"/>
                        </a:cubicBezTo>
                        <a:cubicBezTo>
                          <a:pt x="141" y="209"/>
                          <a:pt x="150" y="208"/>
                          <a:pt x="158" y="207"/>
                        </a:cubicBezTo>
                        <a:cubicBezTo>
                          <a:pt x="172" y="204"/>
                          <a:pt x="178" y="200"/>
                          <a:pt x="178" y="198"/>
                        </a:cubicBezTo>
                        <a:cubicBezTo>
                          <a:pt x="179" y="195"/>
                          <a:pt x="181" y="192"/>
                          <a:pt x="185" y="187"/>
                        </a:cubicBezTo>
                        <a:cubicBezTo>
                          <a:pt x="187" y="185"/>
                          <a:pt x="188" y="183"/>
                          <a:pt x="189" y="182"/>
                        </a:cubicBezTo>
                        <a:cubicBezTo>
                          <a:pt x="189" y="182"/>
                          <a:pt x="189" y="181"/>
                          <a:pt x="189" y="180"/>
                        </a:cubicBezTo>
                        <a:cubicBezTo>
                          <a:pt x="188" y="179"/>
                          <a:pt x="187" y="178"/>
                          <a:pt x="185" y="178"/>
                        </a:cubicBezTo>
                        <a:cubicBezTo>
                          <a:pt x="183" y="178"/>
                          <a:pt x="181" y="176"/>
                          <a:pt x="180" y="174"/>
                        </a:cubicBezTo>
                        <a:cubicBezTo>
                          <a:pt x="179" y="171"/>
                          <a:pt x="180" y="167"/>
                          <a:pt x="182" y="165"/>
                        </a:cubicBezTo>
                        <a:cubicBezTo>
                          <a:pt x="183" y="164"/>
                          <a:pt x="183" y="164"/>
                          <a:pt x="182" y="164"/>
                        </a:cubicBezTo>
                        <a:cubicBezTo>
                          <a:pt x="182" y="163"/>
                          <a:pt x="180" y="162"/>
                          <a:pt x="177" y="161"/>
                        </a:cubicBezTo>
                        <a:cubicBezTo>
                          <a:pt x="174" y="161"/>
                          <a:pt x="168" y="159"/>
                          <a:pt x="166" y="155"/>
                        </a:cubicBezTo>
                        <a:cubicBezTo>
                          <a:pt x="166" y="154"/>
                          <a:pt x="166" y="152"/>
                          <a:pt x="168" y="150"/>
                        </a:cubicBezTo>
                        <a:cubicBezTo>
                          <a:pt x="170" y="149"/>
                          <a:pt x="171" y="148"/>
                          <a:pt x="172" y="148"/>
                        </a:cubicBezTo>
                        <a:cubicBezTo>
                          <a:pt x="172" y="148"/>
                          <a:pt x="172" y="148"/>
                          <a:pt x="172" y="148"/>
                        </a:cubicBezTo>
                        <a:cubicBezTo>
                          <a:pt x="170" y="147"/>
                          <a:pt x="169" y="145"/>
                          <a:pt x="169" y="139"/>
                        </a:cubicBezTo>
                        <a:cubicBezTo>
                          <a:pt x="169" y="136"/>
                          <a:pt x="170" y="134"/>
                          <a:pt x="171" y="132"/>
                        </a:cubicBezTo>
                        <a:cubicBezTo>
                          <a:pt x="171" y="131"/>
                          <a:pt x="172" y="129"/>
                          <a:pt x="172" y="125"/>
                        </a:cubicBezTo>
                        <a:cubicBezTo>
                          <a:pt x="172" y="119"/>
                          <a:pt x="173" y="115"/>
                          <a:pt x="174" y="112"/>
                        </a:cubicBezTo>
                        <a:cubicBezTo>
                          <a:pt x="175" y="109"/>
                          <a:pt x="176" y="107"/>
                          <a:pt x="176" y="105"/>
                        </a:cubicBezTo>
                        <a:cubicBezTo>
                          <a:pt x="176" y="105"/>
                          <a:pt x="176" y="104"/>
                          <a:pt x="176" y="104"/>
                        </a:cubicBezTo>
                        <a:cubicBezTo>
                          <a:pt x="176" y="104"/>
                          <a:pt x="176" y="103"/>
                          <a:pt x="176" y="103"/>
                        </a:cubicBezTo>
                        <a:cubicBezTo>
                          <a:pt x="176" y="103"/>
                          <a:pt x="177" y="102"/>
                          <a:pt x="177" y="102"/>
                        </a:cubicBezTo>
                        <a:cubicBezTo>
                          <a:pt x="177" y="101"/>
                          <a:pt x="177" y="101"/>
                          <a:pt x="177" y="101"/>
                        </a:cubicBezTo>
                        <a:cubicBezTo>
                          <a:pt x="177" y="101"/>
                          <a:pt x="177" y="101"/>
                          <a:pt x="178" y="101"/>
                        </a:cubicBezTo>
                        <a:lnTo>
                          <a:pt x="177" y="1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6" name="Freeform 1871"/>
                  <p:cNvSpPr>
                    <a:spLocks/>
                  </p:cNvSpPr>
                  <p:nvPr/>
                </p:nvSpPr>
                <p:spPr bwMode="auto">
                  <a:xfrm>
                    <a:off x="2182" y="2194"/>
                    <a:ext cx="2" cy="2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1 w 2"/>
                      <a:gd name="T3" fmla="*/ 3 h 3"/>
                      <a:gd name="T4" fmla="*/ 1 w 2"/>
                      <a:gd name="T5" fmla="*/ 2 h 3"/>
                      <a:gd name="T6" fmla="*/ 1 w 2"/>
                      <a:gd name="T7" fmla="*/ 1 h 3"/>
                      <a:gd name="T8" fmla="*/ 2 w 2"/>
                      <a:gd name="T9" fmla="*/ 0 h 3"/>
                      <a:gd name="T10" fmla="*/ 0 w 2"/>
                      <a:gd name="T11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1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7" name="Freeform 1872"/>
                  <p:cNvSpPr>
                    <a:spLocks/>
                  </p:cNvSpPr>
                  <p:nvPr/>
                </p:nvSpPr>
                <p:spPr bwMode="auto">
                  <a:xfrm>
                    <a:off x="2221" y="2141"/>
                    <a:ext cx="5" cy="14"/>
                  </a:xfrm>
                  <a:custGeom>
                    <a:avLst/>
                    <a:gdLst>
                      <a:gd name="T0" fmla="*/ 3 w 5"/>
                      <a:gd name="T1" fmla="*/ 1 h 15"/>
                      <a:gd name="T2" fmla="*/ 0 w 5"/>
                      <a:gd name="T3" fmla="*/ 0 h 15"/>
                      <a:gd name="T4" fmla="*/ 3 w 5"/>
                      <a:gd name="T5" fmla="*/ 1 h 15"/>
                      <a:gd name="T6" fmla="*/ 5 w 5"/>
                      <a:gd name="T7" fmla="*/ 15 h 15"/>
                      <a:gd name="T8" fmla="*/ 3 w 5"/>
                      <a:gd name="T9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5">
                        <a:moveTo>
                          <a:pt x="3" y="1"/>
                        </a:moveTo>
                        <a:cubicBezTo>
                          <a:pt x="3" y="1"/>
                          <a:pt x="2" y="0"/>
                          <a:pt x="0" y="0"/>
                        </a:cubicBezTo>
                        <a:cubicBezTo>
                          <a:pt x="2" y="0"/>
                          <a:pt x="3" y="1"/>
                          <a:pt x="3" y="1"/>
                        </a:cubicBezTo>
                        <a:cubicBezTo>
                          <a:pt x="5" y="3"/>
                          <a:pt x="5" y="14"/>
                          <a:pt x="5" y="15"/>
                        </a:cubicBezTo>
                        <a:cubicBezTo>
                          <a:pt x="5" y="14"/>
                          <a:pt x="5" y="3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8" name="Freeform 1873"/>
                  <p:cNvSpPr>
                    <a:spLocks/>
                  </p:cNvSpPr>
                  <p:nvPr/>
                </p:nvSpPr>
                <p:spPr bwMode="auto">
                  <a:xfrm>
                    <a:off x="2220" y="214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99" name="Freeform 1874"/>
                  <p:cNvSpPr>
                    <a:spLocks/>
                  </p:cNvSpPr>
                  <p:nvPr/>
                </p:nvSpPr>
                <p:spPr bwMode="auto">
                  <a:xfrm>
                    <a:off x="2194" y="2164"/>
                    <a:ext cx="18" cy="18"/>
                  </a:xfrm>
                  <a:custGeom>
                    <a:avLst/>
                    <a:gdLst>
                      <a:gd name="T0" fmla="*/ 18 w 18"/>
                      <a:gd name="T1" fmla="*/ 0 h 19"/>
                      <a:gd name="T2" fmla="*/ 0 w 18"/>
                      <a:gd name="T3" fmla="*/ 19 h 19"/>
                      <a:gd name="T4" fmla="*/ 18 w 18"/>
                      <a:gd name="T5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8" h="19">
                        <a:moveTo>
                          <a:pt x="18" y="0"/>
                        </a:moveTo>
                        <a:cubicBezTo>
                          <a:pt x="12" y="4"/>
                          <a:pt x="4" y="12"/>
                          <a:pt x="0" y="19"/>
                        </a:cubicBezTo>
                        <a:cubicBezTo>
                          <a:pt x="4" y="12"/>
                          <a:pt x="12" y="4"/>
                          <a:pt x="1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0" name="Freeform 1875"/>
                  <p:cNvSpPr>
                    <a:spLocks/>
                  </p:cNvSpPr>
                  <p:nvPr/>
                </p:nvSpPr>
                <p:spPr bwMode="auto">
                  <a:xfrm>
                    <a:off x="2185" y="219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1" name="Freeform 1876"/>
                  <p:cNvSpPr>
                    <a:spLocks/>
                  </p:cNvSpPr>
                  <p:nvPr/>
                </p:nvSpPr>
                <p:spPr bwMode="auto">
                  <a:xfrm>
                    <a:off x="2182" y="219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2" name="Freeform 1877"/>
                  <p:cNvSpPr>
                    <a:spLocks/>
                  </p:cNvSpPr>
                  <p:nvPr/>
                </p:nvSpPr>
                <p:spPr bwMode="auto">
                  <a:xfrm>
                    <a:off x="2177" y="224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3" name="Freeform 1878"/>
                  <p:cNvSpPr>
                    <a:spLocks/>
                  </p:cNvSpPr>
                  <p:nvPr/>
                </p:nvSpPr>
                <p:spPr bwMode="auto">
                  <a:xfrm>
                    <a:off x="2181" y="219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4" name="Freeform 1879"/>
                  <p:cNvSpPr>
                    <a:spLocks/>
                  </p:cNvSpPr>
                  <p:nvPr/>
                </p:nvSpPr>
                <p:spPr bwMode="auto">
                  <a:xfrm>
                    <a:off x="2183" y="2195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5" name="Freeform 1880"/>
                  <p:cNvSpPr>
                    <a:spLocks/>
                  </p:cNvSpPr>
                  <p:nvPr/>
                </p:nvSpPr>
                <p:spPr bwMode="auto">
                  <a:xfrm>
                    <a:off x="2004" y="2341"/>
                    <a:ext cx="5" cy="16"/>
                  </a:xfrm>
                  <a:custGeom>
                    <a:avLst/>
                    <a:gdLst>
                      <a:gd name="T0" fmla="*/ 0 w 5"/>
                      <a:gd name="T1" fmla="*/ 11 h 17"/>
                      <a:gd name="T2" fmla="*/ 0 w 5"/>
                      <a:gd name="T3" fmla="*/ 17 h 17"/>
                      <a:gd name="T4" fmla="*/ 0 w 5"/>
                      <a:gd name="T5" fmla="*/ 17 h 17"/>
                      <a:gd name="T6" fmla="*/ 3 w 5"/>
                      <a:gd name="T7" fmla="*/ 16 h 17"/>
                      <a:gd name="T8" fmla="*/ 3 w 5"/>
                      <a:gd name="T9" fmla="*/ 16 h 17"/>
                      <a:gd name="T10" fmla="*/ 5 w 5"/>
                      <a:gd name="T11" fmla="*/ 6 h 17"/>
                      <a:gd name="T12" fmla="*/ 5 w 5"/>
                      <a:gd name="T13" fmla="*/ 0 h 17"/>
                      <a:gd name="T14" fmla="*/ 5 w 5"/>
                      <a:gd name="T15" fmla="*/ 0 h 17"/>
                      <a:gd name="T16" fmla="*/ 3 w 5"/>
                      <a:gd name="T17" fmla="*/ 1 h 17"/>
                      <a:gd name="T18" fmla="*/ 0 w 5"/>
                      <a:gd name="T19" fmla="*/ 1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" h="17">
                        <a:moveTo>
                          <a:pt x="0" y="11"/>
                        </a:moveTo>
                        <a:cubicBezTo>
                          <a:pt x="0" y="13"/>
                          <a:pt x="0" y="16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2" y="17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5" y="16"/>
                          <a:pt x="5" y="9"/>
                          <a:pt x="5" y="6"/>
                        </a:cubicBezTo>
                        <a:cubicBezTo>
                          <a:pt x="5" y="4"/>
                          <a:pt x="5" y="2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1"/>
                          <a:pt x="1" y="1"/>
                          <a:pt x="0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6" name="Freeform 1881"/>
                  <p:cNvSpPr>
                    <a:spLocks/>
                  </p:cNvSpPr>
                  <p:nvPr/>
                </p:nvSpPr>
                <p:spPr bwMode="auto">
                  <a:xfrm>
                    <a:off x="2068" y="2531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1 w 1"/>
                      <a:gd name="T5" fmla="*/ 2 h 2"/>
                      <a:gd name="T6" fmla="*/ 1 w 1"/>
                      <a:gd name="T7" fmla="*/ 0 h 2"/>
                      <a:gd name="T8" fmla="*/ 0 w 1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7" name="Freeform 1882"/>
                  <p:cNvSpPr>
                    <a:spLocks/>
                  </p:cNvSpPr>
                  <p:nvPr/>
                </p:nvSpPr>
                <p:spPr bwMode="auto">
                  <a:xfrm>
                    <a:off x="2023" y="2490"/>
                    <a:ext cx="6" cy="2"/>
                  </a:xfrm>
                  <a:custGeom>
                    <a:avLst/>
                    <a:gdLst>
                      <a:gd name="T0" fmla="*/ 3 w 6"/>
                      <a:gd name="T1" fmla="*/ 0 h 2"/>
                      <a:gd name="T2" fmla="*/ 0 w 6"/>
                      <a:gd name="T3" fmla="*/ 2 h 2"/>
                      <a:gd name="T4" fmla="*/ 6 w 6"/>
                      <a:gd name="T5" fmla="*/ 0 h 2"/>
                      <a:gd name="T6" fmla="*/ 4 w 6"/>
                      <a:gd name="T7" fmla="*/ 0 h 2"/>
                      <a:gd name="T8" fmla="*/ 3 w 6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2">
                        <a:moveTo>
                          <a:pt x="3" y="0"/>
                        </a:moveTo>
                        <a:cubicBezTo>
                          <a:pt x="3" y="1"/>
                          <a:pt x="2" y="1"/>
                          <a:pt x="0" y="2"/>
                        </a:cubicBezTo>
                        <a:cubicBezTo>
                          <a:pt x="3" y="2"/>
                          <a:pt x="5" y="1"/>
                          <a:pt x="6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8" name="Freeform 1883"/>
                  <p:cNvSpPr>
                    <a:spLocks/>
                  </p:cNvSpPr>
                  <p:nvPr/>
                </p:nvSpPr>
                <p:spPr bwMode="auto">
                  <a:xfrm>
                    <a:off x="2008" y="2483"/>
                    <a:ext cx="6" cy="4"/>
                  </a:xfrm>
                  <a:custGeom>
                    <a:avLst/>
                    <a:gdLst>
                      <a:gd name="T0" fmla="*/ 2 w 7"/>
                      <a:gd name="T1" fmla="*/ 0 h 4"/>
                      <a:gd name="T2" fmla="*/ 2 w 7"/>
                      <a:gd name="T3" fmla="*/ 0 h 4"/>
                      <a:gd name="T4" fmla="*/ 1 w 7"/>
                      <a:gd name="T5" fmla="*/ 1 h 4"/>
                      <a:gd name="T6" fmla="*/ 1 w 7"/>
                      <a:gd name="T7" fmla="*/ 4 h 4"/>
                      <a:gd name="T8" fmla="*/ 2 w 7"/>
                      <a:gd name="T9" fmla="*/ 4 h 4"/>
                      <a:gd name="T10" fmla="*/ 6 w 7"/>
                      <a:gd name="T11" fmla="*/ 1 h 4"/>
                      <a:gd name="T12" fmla="*/ 6 w 7"/>
                      <a:gd name="T13" fmla="*/ 1 h 4"/>
                      <a:gd name="T14" fmla="*/ 7 w 7"/>
                      <a:gd name="T15" fmla="*/ 0 h 4"/>
                      <a:gd name="T16" fmla="*/ 2 w 7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4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1" y="4"/>
                          <a:pt x="1" y="4"/>
                          <a:pt x="2" y="4"/>
                        </a:cubicBezTo>
                        <a:cubicBezTo>
                          <a:pt x="3" y="4"/>
                          <a:pt x="5" y="2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7" y="0"/>
                          <a:pt x="7" y="0"/>
                        </a:cubicBezTo>
                        <a:cubicBezTo>
                          <a:pt x="5" y="0"/>
                          <a:pt x="4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09" name="Freeform 1884"/>
                  <p:cNvSpPr>
                    <a:spLocks/>
                  </p:cNvSpPr>
                  <p:nvPr/>
                </p:nvSpPr>
                <p:spPr bwMode="auto">
                  <a:xfrm>
                    <a:off x="2010" y="2496"/>
                    <a:ext cx="26" cy="13"/>
                  </a:xfrm>
                  <a:custGeom>
                    <a:avLst/>
                    <a:gdLst>
                      <a:gd name="T0" fmla="*/ 27 w 28"/>
                      <a:gd name="T1" fmla="*/ 0 h 14"/>
                      <a:gd name="T2" fmla="*/ 16 w 28"/>
                      <a:gd name="T3" fmla="*/ 2 h 14"/>
                      <a:gd name="T4" fmla="*/ 15 w 28"/>
                      <a:gd name="T5" fmla="*/ 2 h 14"/>
                      <a:gd name="T6" fmla="*/ 14 w 28"/>
                      <a:gd name="T7" fmla="*/ 6 h 14"/>
                      <a:gd name="T8" fmla="*/ 13 w 28"/>
                      <a:gd name="T9" fmla="*/ 8 h 14"/>
                      <a:gd name="T10" fmla="*/ 4 w 28"/>
                      <a:gd name="T11" fmla="*/ 7 h 14"/>
                      <a:gd name="T12" fmla="*/ 0 w 28"/>
                      <a:gd name="T13" fmla="*/ 6 h 14"/>
                      <a:gd name="T14" fmla="*/ 2 w 28"/>
                      <a:gd name="T15" fmla="*/ 10 h 14"/>
                      <a:gd name="T16" fmla="*/ 4 w 28"/>
                      <a:gd name="T17" fmla="*/ 11 h 14"/>
                      <a:gd name="T18" fmla="*/ 5 w 28"/>
                      <a:gd name="T19" fmla="*/ 11 h 14"/>
                      <a:gd name="T20" fmla="*/ 8 w 28"/>
                      <a:gd name="T21" fmla="*/ 11 h 14"/>
                      <a:gd name="T22" fmla="*/ 12 w 28"/>
                      <a:gd name="T23" fmla="*/ 12 h 14"/>
                      <a:gd name="T24" fmla="*/ 14 w 28"/>
                      <a:gd name="T25" fmla="*/ 14 h 14"/>
                      <a:gd name="T26" fmla="*/ 13 w 28"/>
                      <a:gd name="T27" fmla="*/ 11 h 14"/>
                      <a:gd name="T28" fmla="*/ 21 w 28"/>
                      <a:gd name="T29" fmla="*/ 8 h 14"/>
                      <a:gd name="T30" fmla="*/ 26 w 28"/>
                      <a:gd name="T31" fmla="*/ 7 h 14"/>
                      <a:gd name="T32" fmla="*/ 27 w 28"/>
                      <a:gd name="T33" fmla="*/ 2 h 14"/>
                      <a:gd name="T34" fmla="*/ 27 w 28"/>
                      <a:gd name="T35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14">
                        <a:moveTo>
                          <a:pt x="27" y="0"/>
                        </a:moveTo>
                        <a:cubicBezTo>
                          <a:pt x="24" y="3"/>
                          <a:pt x="19" y="4"/>
                          <a:pt x="16" y="2"/>
                        </a:cubicBezTo>
                        <a:cubicBezTo>
                          <a:pt x="16" y="1"/>
                          <a:pt x="15" y="1"/>
                          <a:pt x="15" y="2"/>
                        </a:cubicBezTo>
                        <a:cubicBezTo>
                          <a:pt x="14" y="3"/>
                          <a:pt x="14" y="4"/>
                          <a:pt x="14" y="6"/>
                        </a:cubicBezTo>
                        <a:cubicBezTo>
                          <a:pt x="14" y="7"/>
                          <a:pt x="13" y="8"/>
                          <a:pt x="13" y="8"/>
                        </a:cubicBezTo>
                        <a:cubicBezTo>
                          <a:pt x="11" y="10"/>
                          <a:pt x="8" y="9"/>
                          <a:pt x="4" y="7"/>
                        </a:cubicBezTo>
                        <a:cubicBezTo>
                          <a:pt x="2" y="7"/>
                          <a:pt x="1" y="6"/>
                          <a:pt x="0" y="6"/>
                        </a:cubicBezTo>
                        <a:cubicBezTo>
                          <a:pt x="0" y="7"/>
                          <a:pt x="1" y="8"/>
                          <a:pt x="2" y="10"/>
                        </a:cubicBezTo>
                        <a:cubicBezTo>
                          <a:pt x="3" y="11"/>
                          <a:pt x="4" y="11"/>
                          <a:pt x="4" y="11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1"/>
                          <a:pt x="7" y="11"/>
                          <a:pt x="8" y="11"/>
                        </a:cubicBezTo>
                        <a:cubicBezTo>
                          <a:pt x="9" y="11"/>
                          <a:pt x="10" y="11"/>
                          <a:pt x="12" y="12"/>
                        </a:cubicBezTo>
                        <a:cubicBezTo>
                          <a:pt x="12" y="13"/>
                          <a:pt x="13" y="13"/>
                          <a:pt x="14" y="14"/>
                        </a:cubicBezTo>
                        <a:cubicBezTo>
                          <a:pt x="13" y="13"/>
                          <a:pt x="13" y="12"/>
                          <a:pt x="13" y="11"/>
                        </a:cubicBezTo>
                        <a:cubicBezTo>
                          <a:pt x="14" y="8"/>
                          <a:pt x="18" y="6"/>
                          <a:pt x="21" y="8"/>
                        </a:cubicBezTo>
                        <a:cubicBezTo>
                          <a:pt x="23" y="9"/>
                          <a:pt x="25" y="8"/>
                          <a:pt x="26" y="7"/>
                        </a:cubicBezTo>
                        <a:cubicBezTo>
                          <a:pt x="27" y="6"/>
                          <a:pt x="28" y="4"/>
                          <a:pt x="27" y="2"/>
                        </a:cubicBezTo>
                        <a:cubicBezTo>
                          <a:pt x="27" y="2"/>
                          <a:pt x="27" y="1"/>
                          <a:pt x="2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0" name="Freeform 1885"/>
                  <p:cNvSpPr>
                    <a:spLocks/>
                  </p:cNvSpPr>
                  <p:nvPr/>
                </p:nvSpPr>
                <p:spPr bwMode="auto">
                  <a:xfrm>
                    <a:off x="2004" y="2379"/>
                    <a:ext cx="3" cy="4"/>
                  </a:xfrm>
                  <a:custGeom>
                    <a:avLst/>
                    <a:gdLst>
                      <a:gd name="T0" fmla="*/ 2 w 3"/>
                      <a:gd name="T1" fmla="*/ 2 h 4"/>
                      <a:gd name="T2" fmla="*/ 0 w 3"/>
                      <a:gd name="T3" fmla="*/ 0 h 4"/>
                      <a:gd name="T4" fmla="*/ 1 w 3"/>
                      <a:gd name="T5" fmla="*/ 1 h 4"/>
                      <a:gd name="T6" fmla="*/ 3 w 3"/>
                      <a:gd name="T7" fmla="*/ 4 h 4"/>
                      <a:gd name="T8" fmla="*/ 2 w 3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2" y="2"/>
                        </a:moveTo>
                        <a:cubicBezTo>
                          <a:pt x="2" y="1"/>
                          <a:pt x="1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2" y="2"/>
                          <a:pt x="2" y="3"/>
                          <a:pt x="3" y="4"/>
                        </a:cubicBezTo>
                        <a:cubicBezTo>
                          <a:pt x="3" y="3"/>
                          <a:pt x="3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1" name="Freeform 1886"/>
                  <p:cNvSpPr>
                    <a:spLocks/>
                  </p:cNvSpPr>
                  <p:nvPr/>
                </p:nvSpPr>
                <p:spPr bwMode="auto">
                  <a:xfrm>
                    <a:off x="2013" y="2491"/>
                    <a:ext cx="5" cy="5"/>
                  </a:xfrm>
                  <a:custGeom>
                    <a:avLst/>
                    <a:gdLst>
                      <a:gd name="T0" fmla="*/ 3 w 5"/>
                      <a:gd name="T1" fmla="*/ 0 h 5"/>
                      <a:gd name="T2" fmla="*/ 1 w 5"/>
                      <a:gd name="T3" fmla="*/ 3 h 5"/>
                      <a:gd name="T4" fmla="*/ 0 w 5"/>
                      <a:gd name="T5" fmla="*/ 5 h 5"/>
                      <a:gd name="T6" fmla="*/ 1 w 5"/>
                      <a:gd name="T7" fmla="*/ 4 h 5"/>
                      <a:gd name="T8" fmla="*/ 5 w 5"/>
                      <a:gd name="T9" fmla="*/ 1 h 5"/>
                      <a:gd name="T10" fmla="*/ 3 w 5"/>
                      <a:gd name="T1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5">
                        <a:moveTo>
                          <a:pt x="3" y="0"/>
                        </a:moveTo>
                        <a:cubicBezTo>
                          <a:pt x="2" y="0"/>
                          <a:pt x="1" y="2"/>
                          <a:pt x="1" y="3"/>
                        </a:cubicBezTo>
                        <a:cubicBezTo>
                          <a:pt x="1" y="4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1" y="4"/>
                        </a:cubicBezTo>
                        <a:cubicBezTo>
                          <a:pt x="2" y="3"/>
                          <a:pt x="3" y="2"/>
                          <a:pt x="5" y="1"/>
                        </a:cubicBezTo>
                        <a:cubicBezTo>
                          <a:pt x="4" y="1"/>
                          <a:pt x="4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2" name="Freeform 1887"/>
                  <p:cNvSpPr>
                    <a:spLocks/>
                  </p:cNvSpPr>
                  <p:nvPr/>
                </p:nvSpPr>
                <p:spPr bwMode="auto">
                  <a:xfrm>
                    <a:off x="2042" y="2504"/>
                    <a:ext cx="2" cy="5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1 w 2"/>
                      <a:gd name="T3" fmla="*/ 3 h 5"/>
                      <a:gd name="T4" fmla="*/ 1 w 2"/>
                      <a:gd name="T5" fmla="*/ 0 h 5"/>
                      <a:gd name="T6" fmla="*/ 1 w 2"/>
                      <a:gd name="T7" fmla="*/ 5 h 5"/>
                      <a:gd name="T8" fmla="*/ 2 w 2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1" y="5"/>
                          <a:pt x="1" y="4"/>
                          <a:pt x="1" y="3"/>
                        </a:cubicBezTo>
                        <a:cubicBezTo>
                          <a:pt x="1" y="2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3" name="Freeform 1888"/>
                  <p:cNvSpPr>
                    <a:spLocks/>
                  </p:cNvSpPr>
                  <p:nvPr/>
                </p:nvSpPr>
                <p:spPr bwMode="auto">
                  <a:xfrm>
                    <a:off x="1990" y="2052"/>
                    <a:ext cx="89" cy="478"/>
                  </a:xfrm>
                  <a:custGeom>
                    <a:avLst/>
                    <a:gdLst>
                      <a:gd name="T0" fmla="*/ 85 w 92"/>
                      <a:gd name="T1" fmla="*/ 60 h 500"/>
                      <a:gd name="T2" fmla="*/ 80 w 92"/>
                      <a:gd name="T3" fmla="*/ 39 h 500"/>
                      <a:gd name="T4" fmla="*/ 73 w 92"/>
                      <a:gd name="T5" fmla="*/ 15 h 500"/>
                      <a:gd name="T6" fmla="*/ 67 w 92"/>
                      <a:gd name="T7" fmla="*/ 0 h 500"/>
                      <a:gd name="T8" fmla="*/ 65 w 92"/>
                      <a:gd name="T9" fmla="*/ 6 h 500"/>
                      <a:gd name="T10" fmla="*/ 61 w 92"/>
                      <a:gd name="T11" fmla="*/ 10 h 500"/>
                      <a:gd name="T12" fmla="*/ 58 w 92"/>
                      <a:gd name="T13" fmla="*/ 79 h 500"/>
                      <a:gd name="T14" fmla="*/ 44 w 92"/>
                      <a:gd name="T15" fmla="*/ 133 h 500"/>
                      <a:gd name="T16" fmla="*/ 45 w 92"/>
                      <a:gd name="T17" fmla="*/ 182 h 500"/>
                      <a:gd name="T18" fmla="*/ 30 w 92"/>
                      <a:gd name="T19" fmla="*/ 229 h 500"/>
                      <a:gd name="T20" fmla="*/ 24 w 92"/>
                      <a:gd name="T21" fmla="*/ 259 h 500"/>
                      <a:gd name="T22" fmla="*/ 20 w 92"/>
                      <a:gd name="T23" fmla="*/ 293 h 500"/>
                      <a:gd name="T24" fmla="*/ 31 w 92"/>
                      <a:gd name="T25" fmla="*/ 298 h 500"/>
                      <a:gd name="T26" fmla="*/ 30 w 92"/>
                      <a:gd name="T27" fmla="*/ 317 h 500"/>
                      <a:gd name="T28" fmla="*/ 27 w 92"/>
                      <a:gd name="T29" fmla="*/ 338 h 500"/>
                      <a:gd name="T30" fmla="*/ 21 w 92"/>
                      <a:gd name="T31" fmla="*/ 353 h 500"/>
                      <a:gd name="T32" fmla="*/ 12 w 92"/>
                      <a:gd name="T33" fmla="*/ 357 h 500"/>
                      <a:gd name="T34" fmla="*/ 7 w 92"/>
                      <a:gd name="T35" fmla="*/ 362 h 500"/>
                      <a:gd name="T36" fmla="*/ 12 w 92"/>
                      <a:gd name="T37" fmla="*/ 368 h 500"/>
                      <a:gd name="T38" fmla="*/ 24 w 92"/>
                      <a:gd name="T39" fmla="*/ 388 h 500"/>
                      <a:gd name="T40" fmla="*/ 5 w 92"/>
                      <a:gd name="T41" fmla="*/ 389 h 500"/>
                      <a:gd name="T42" fmla="*/ 11 w 92"/>
                      <a:gd name="T43" fmla="*/ 390 h 500"/>
                      <a:gd name="T44" fmla="*/ 2 w 92"/>
                      <a:gd name="T45" fmla="*/ 410 h 500"/>
                      <a:gd name="T46" fmla="*/ 7 w 92"/>
                      <a:gd name="T47" fmla="*/ 413 h 500"/>
                      <a:gd name="T48" fmla="*/ 16 w 92"/>
                      <a:gd name="T49" fmla="*/ 411 h 500"/>
                      <a:gd name="T50" fmla="*/ 7 w 92"/>
                      <a:gd name="T51" fmla="*/ 429 h 500"/>
                      <a:gd name="T52" fmla="*/ 22 w 92"/>
                      <a:gd name="T53" fmla="*/ 435 h 500"/>
                      <a:gd name="T54" fmla="*/ 33 w 92"/>
                      <a:gd name="T55" fmla="*/ 445 h 500"/>
                      <a:gd name="T56" fmla="*/ 48 w 92"/>
                      <a:gd name="T57" fmla="*/ 459 h 500"/>
                      <a:gd name="T58" fmla="*/ 57 w 92"/>
                      <a:gd name="T59" fmla="*/ 466 h 500"/>
                      <a:gd name="T60" fmla="*/ 63 w 92"/>
                      <a:gd name="T61" fmla="*/ 475 h 500"/>
                      <a:gd name="T62" fmla="*/ 55 w 92"/>
                      <a:gd name="T63" fmla="*/ 483 h 500"/>
                      <a:gd name="T64" fmla="*/ 47 w 92"/>
                      <a:gd name="T65" fmla="*/ 482 h 500"/>
                      <a:gd name="T66" fmla="*/ 53 w 92"/>
                      <a:gd name="T67" fmla="*/ 492 h 500"/>
                      <a:gd name="T68" fmla="*/ 66 w 92"/>
                      <a:gd name="T69" fmla="*/ 497 h 500"/>
                      <a:gd name="T70" fmla="*/ 77 w 92"/>
                      <a:gd name="T71" fmla="*/ 495 h 500"/>
                      <a:gd name="T72" fmla="*/ 75 w 92"/>
                      <a:gd name="T73" fmla="*/ 494 h 500"/>
                      <a:gd name="T74" fmla="*/ 74 w 92"/>
                      <a:gd name="T75" fmla="*/ 492 h 500"/>
                      <a:gd name="T76" fmla="*/ 73 w 92"/>
                      <a:gd name="T77" fmla="*/ 486 h 500"/>
                      <a:gd name="T78" fmla="*/ 73 w 92"/>
                      <a:gd name="T79" fmla="*/ 476 h 500"/>
                      <a:gd name="T80" fmla="*/ 74 w 92"/>
                      <a:gd name="T81" fmla="*/ 458 h 500"/>
                      <a:gd name="T82" fmla="*/ 64 w 92"/>
                      <a:gd name="T83" fmla="*/ 450 h 500"/>
                      <a:gd name="T84" fmla="*/ 41 w 92"/>
                      <a:gd name="T85" fmla="*/ 449 h 500"/>
                      <a:gd name="T86" fmla="*/ 34 w 92"/>
                      <a:gd name="T87" fmla="*/ 443 h 500"/>
                      <a:gd name="T88" fmla="*/ 20 w 92"/>
                      <a:gd name="T89" fmla="*/ 409 h 500"/>
                      <a:gd name="T90" fmla="*/ 32 w 92"/>
                      <a:gd name="T91" fmla="*/ 382 h 500"/>
                      <a:gd name="T92" fmla="*/ 40 w 92"/>
                      <a:gd name="T93" fmla="*/ 365 h 500"/>
                      <a:gd name="T94" fmla="*/ 40 w 92"/>
                      <a:gd name="T95" fmla="*/ 345 h 500"/>
                      <a:gd name="T96" fmla="*/ 43 w 92"/>
                      <a:gd name="T97" fmla="*/ 338 h 500"/>
                      <a:gd name="T98" fmla="*/ 37 w 92"/>
                      <a:gd name="T99" fmla="*/ 319 h 500"/>
                      <a:gd name="T100" fmla="*/ 36 w 92"/>
                      <a:gd name="T101" fmla="*/ 285 h 500"/>
                      <a:gd name="T102" fmla="*/ 47 w 92"/>
                      <a:gd name="T103" fmla="*/ 258 h 500"/>
                      <a:gd name="T104" fmla="*/ 54 w 92"/>
                      <a:gd name="T105" fmla="*/ 225 h 500"/>
                      <a:gd name="T106" fmla="*/ 60 w 92"/>
                      <a:gd name="T107" fmla="*/ 197 h 500"/>
                      <a:gd name="T108" fmla="*/ 54 w 92"/>
                      <a:gd name="T109" fmla="*/ 160 h 500"/>
                      <a:gd name="T110" fmla="*/ 60 w 92"/>
                      <a:gd name="T111" fmla="*/ 140 h 500"/>
                      <a:gd name="T112" fmla="*/ 78 w 92"/>
                      <a:gd name="T113" fmla="*/ 107 h 500"/>
                      <a:gd name="T114" fmla="*/ 77 w 92"/>
                      <a:gd name="T115" fmla="*/ 84 h 500"/>
                      <a:gd name="T116" fmla="*/ 91 w 92"/>
                      <a:gd name="T117" fmla="*/ 68 h 500"/>
                      <a:gd name="T118" fmla="*/ 91 w 92"/>
                      <a:gd name="T119" fmla="*/ 64 h 500"/>
                      <a:gd name="T120" fmla="*/ 88 w 92"/>
                      <a:gd name="T121" fmla="*/ 62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92" h="500">
                        <a:moveTo>
                          <a:pt x="88" y="62"/>
                        </a:moveTo>
                        <a:cubicBezTo>
                          <a:pt x="88" y="62"/>
                          <a:pt x="88" y="62"/>
                          <a:pt x="88" y="62"/>
                        </a:cubicBezTo>
                        <a:cubicBezTo>
                          <a:pt x="88" y="62"/>
                          <a:pt x="88" y="62"/>
                          <a:pt x="88" y="62"/>
                        </a:cubicBezTo>
                        <a:cubicBezTo>
                          <a:pt x="87" y="62"/>
                          <a:pt x="87" y="62"/>
                          <a:pt x="86" y="62"/>
                        </a:cubicBezTo>
                        <a:cubicBezTo>
                          <a:pt x="86" y="61"/>
                          <a:pt x="86" y="61"/>
                          <a:pt x="86" y="61"/>
                        </a:cubicBezTo>
                        <a:cubicBezTo>
                          <a:pt x="86" y="61"/>
                          <a:pt x="85" y="61"/>
                          <a:pt x="85" y="60"/>
                        </a:cubicBezTo>
                        <a:cubicBezTo>
                          <a:pt x="85" y="60"/>
                          <a:pt x="85" y="60"/>
                          <a:pt x="85" y="60"/>
                        </a:cubicBezTo>
                        <a:cubicBezTo>
                          <a:pt x="85" y="60"/>
                          <a:pt x="85" y="60"/>
                          <a:pt x="85" y="60"/>
                        </a:cubicBezTo>
                        <a:cubicBezTo>
                          <a:pt x="85" y="59"/>
                          <a:pt x="85" y="58"/>
                          <a:pt x="85" y="56"/>
                        </a:cubicBezTo>
                        <a:cubicBezTo>
                          <a:pt x="84" y="53"/>
                          <a:pt x="84" y="50"/>
                          <a:pt x="83" y="49"/>
                        </a:cubicBezTo>
                        <a:cubicBezTo>
                          <a:pt x="81" y="47"/>
                          <a:pt x="81" y="44"/>
                          <a:pt x="80" y="42"/>
                        </a:cubicBezTo>
                        <a:cubicBezTo>
                          <a:pt x="80" y="41"/>
                          <a:pt x="80" y="39"/>
                          <a:pt x="80" y="39"/>
                        </a:cubicBezTo>
                        <a:cubicBezTo>
                          <a:pt x="77" y="37"/>
                          <a:pt x="74" y="34"/>
                          <a:pt x="74" y="30"/>
                        </a:cubicBezTo>
                        <a:cubicBezTo>
                          <a:pt x="73" y="28"/>
                          <a:pt x="74" y="27"/>
                          <a:pt x="75" y="26"/>
                        </a:cubicBezTo>
                        <a:cubicBezTo>
                          <a:pt x="76" y="26"/>
                          <a:pt x="76" y="25"/>
                          <a:pt x="76" y="23"/>
                        </a:cubicBezTo>
                        <a:cubicBezTo>
                          <a:pt x="76" y="22"/>
                          <a:pt x="76" y="20"/>
                          <a:pt x="77" y="18"/>
                        </a:cubicBezTo>
                        <a:cubicBezTo>
                          <a:pt x="77" y="18"/>
                          <a:pt x="77" y="18"/>
                          <a:pt x="77" y="18"/>
                        </a:cubicBezTo>
                        <a:cubicBezTo>
                          <a:pt x="75" y="17"/>
                          <a:pt x="74" y="16"/>
                          <a:pt x="73" y="15"/>
                        </a:cubicBezTo>
                        <a:cubicBezTo>
                          <a:pt x="70" y="12"/>
                          <a:pt x="71" y="9"/>
                          <a:pt x="71" y="7"/>
                        </a:cubicBezTo>
                        <a:cubicBezTo>
                          <a:pt x="71" y="5"/>
                          <a:pt x="71" y="4"/>
                          <a:pt x="70" y="3"/>
                        </a:cubicBezTo>
                        <a:cubicBezTo>
                          <a:pt x="70" y="2"/>
                          <a:pt x="69" y="2"/>
                          <a:pt x="69" y="1"/>
                        </a:cubicBez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8" y="1"/>
                          <a:pt x="68" y="0"/>
                          <a:pt x="67" y="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67" y="1"/>
                          <a:pt x="67" y="1"/>
                          <a:pt x="67" y="2"/>
                        </a:cubicBezTo>
                        <a:cubicBezTo>
                          <a:pt x="67" y="2"/>
                          <a:pt x="66" y="2"/>
                          <a:pt x="66" y="3"/>
                        </a:cubicBezTo>
                        <a:cubicBezTo>
                          <a:pt x="66" y="3"/>
                          <a:pt x="66" y="3"/>
                          <a:pt x="66" y="4"/>
                        </a:cubicBezTo>
                        <a:cubicBezTo>
                          <a:pt x="66" y="4"/>
                          <a:pt x="65" y="5"/>
                          <a:pt x="65" y="5"/>
                        </a:cubicBezTo>
                        <a:cubicBezTo>
                          <a:pt x="65" y="5"/>
                          <a:pt x="65" y="5"/>
                          <a:pt x="65" y="6"/>
                        </a:cubicBezTo>
                        <a:cubicBezTo>
                          <a:pt x="64" y="6"/>
                          <a:pt x="63" y="7"/>
                          <a:pt x="63" y="7"/>
                        </a:cubicBezTo>
                        <a:cubicBezTo>
                          <a:pt x="63" y="7"/>
                          <a:pt x="62" y="7"/>
                          <a:pt x="62" y="7"/>
                        </a:cubicBez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2" y="7"/>
                          <a:pt x="62" y="8"/>
                          <a:pt x="61" y="8"/>
                        </a:cubicBezTo>
                        <a:cubicBezTo>
                          <a:pt x="61" y="8"/>
                          <a:pt x="61" y="8"/>
                          <a:pt x="61" y="8"/>
                        </a:cubicBezTo>
                        <a:cubicBezTo>
                          <a:pt x="61" y="9"/>
                          <a:pt x="61" y="9"/>
                          <a:pt x="61" y="10"/>
                        </a:cubicBezTo>
                        <a:cubicBezTo>
                          <a:pt x="61" y="12"/>
                          <a:pt x="61" y="15"/>
                          <a:pt x="61" y="16"/>
                        </a:cubicBezTo>
                        <a:cubicBezTo>
                          <a:pt x="63" y="21"/>
                          <a:pt x="64" y="39"/>
                          <a:pt x="62" y="47"/>
                        </a:cubicBezTo>
                        <a:cubicBezTo>
                          <a:pt x="61" y="54"/>
                          <a:pt x="59" y="60"/>
                          <a:pt x="58" y="64"/>
                        </a:cubicBezTo>
                        <a:cubicBezTo>
                          <a:pt x="57" y="65"/>
                          <a:pt x="57" y="65"/>
                          <a:pt x="58" y="66"/>
                        </a:cubicBezTo>
                        <a:cubicBezTo>
                          <a:pt x="60" y="68"/>
                          <a:pt x="60" y="70"/>
                          <a:pt x="59" y="71"/>
                        </a:cubicBezTo>
                        <a:cubicBezTo>
                          <a:pt x="58" y="72"/>
                          <a:pt x="58" y="75"/>
                          <a:pt x="58" y="79"/>
                        </a:cubicBezTo>
                        <a:cubicBezTo>
                          <a:pt x="58" y="81"/>
                          <a:pt x="58" y="83"/>
                          <a:pt x="58" y="85"/>
                        </a:cubicBezTo>
                        <a:cubicBezTo>
                          <a:pt x="58" y="90"/>
                          <a:pt x="56" y="97"/>
                          <a:pt x="55" y="103"/>
                        </a:cubicBezTo>
                        <a:cubicBezTo>
                          <a:pt x="54" y="106"/>
                          <a:pt x="53" y="109"/>
                          <a:pt x="53" y="111"/>
                        </a:cubicBezTo>
                        <a:cubicBezTo>
                          <a:pt x="53" y="113"/>
                          <a:pt x="52" y="115"/>
                          <a:pt x="51" y="116"/>
                        </a:cubicBezTo>
                        <a:cubicBezTo>
                          <a:pt x="50" y="118"/>
                          <a:pt x="50" y="120"/>
                          <a:pt x="50" y="122"/>
                        </a:cubicBezTo>
                        <a:cubicBezTo>
                          <a:pt x="50" y="127"/>
                          <a:pt x="47" y="131"/>
                          <a:pt x="44" y="133"/>
                        </a:cubicBezTo>
                        <a:cubicBezTo>
                          <a:pt x="44" y="134"/>
                          <a:pt x="46" y="136"/>
                          <a:pt x="46" y="138"/>
                        </a:cubicBezTo>
                        <a:cubicBezTo>
                          <a:pt x="48" y="141"/>
                          <a:pt x="49" y="143"/>
                          <a:pt x="49" y="146"/>
                        </a:cubicBezTo>
                        <a:cubicBezTo>
                          <a:pt x="49" y="148"/>
                          <a:pt x="48" y="149"/>
                          <a:pt x="47" y="151"/>
                        </a:cubicBezTo>
                        <a:cubicBezTo>
                          <a:pt x="45" y="153"/>
                          <a:pt x="44" y="154"/>
                          <a:pt x="45" y="157"/>
                        </a:cubicBezTo>
                        <a:cubicBezTo>
                          <a:pt x="46" y="164"/>
                          <a:pt x="45" y="174"/>
                          <a:pt x="45" y="179"/>
                        </a:cubicBezTo>
                        <a:cubicBezTo>
                          <a:pt x="45" y="181"/>
                          <a:pt x="45" y="182"/>
                          <a:pt x="45" y="182"/>
                        </a:cubicBezTo>
                        <a:cubicBezTo>
                          <a:pt x="45" y="184"/>
                          <a:pt x="44" y="185"/>
                          <a:pt x="43" y="186"/>
                        </a:cubicBezTo>
                        <a:cubicBezTo>
                          <a:pt x="43" y="187"/>
                          <a:pt x="42" y="188"/>
                          <a:pt x="42" y="190"/>
                        </a:cubicBezTo>
                        <a:cubicBezTo>
                          <a:pt x="43" y="193"/>
                          <a:pt x="42" y="195"/>
                          <a:pt x="41" y="197"/>
                        </a:cubicBezTo>
                        <a:cubicBezTo>
                          <a:pt x="40" y="199"/>
                          <a:pt x="39" y="201"/>
                          <a:pt x="38" y="204"/>
                        </a:cubicBezTo>
                        <a:cubicBezTo>
                          <a:pt x="38" y="210"/>
                          <a:pt x="34" y="218"/>
                          <a:pt x="32" y="224"/>
                        </a:cubicBezTo>
                        <a:cubicBezTo>
                          <a:pt x="31" y="226"/>
                          <a:pt x="30" y="227"/>
                          <a:pt x="30" y="229"/>
                        </a:cubicBezTo>
                        <a:cubicBezTo>
                          <a:pt x="29" y="230"/>
                          <a:pt x="29" y="232"/>
                          <a:pt x="28" y="233"/>
                        </a:cubicBezTo>
                        <a:cubicBezTo>
                          <a:pt x="27" y="236"/>
                          <a:pt x="26" y="239"/>
                          <a:pt x="22" y="239"/>
                        </a:cubicBezTo>
                        <a:cubicBezTo>
                          <a:pt x="22" y="239"/>
                          <a:pt x="22" y="239"/>
                          <a:pt x="22" y="239"/>
                        </a:cubicBezTo>
                        <a:cubicBezTo>
                          <a:pt x="22" y="240"/>
                          <a:pt x="21" y="241"/>
                          <a:pt x="23" y="245"/>
                        </a:cubicBezTo>
                        <a:cubicBezTo>
                          <a:pt x="24" y="247"/>
                          <a:pt x="24" y="250"/>
                          <a:pt x="23" y="252"/>
                        </a:cubicBezTo>
                        <a:cubicBezTo>
                          <a:pt x="23" y="255"/>
                          <a:pt x="23" y="257"/>
                          <a:pt x="24" y="259"/>
                        </a:cubicBezTo>
                        <a:cubicBezTo>
                          <a:pt x="27" y="264"/>
                          <a:pt x="26" y="267"/>
                          <a:pt x="25" y="271"/>
                        </a:cubicBezTo>
                        <a:cubicBezTo>
                          <a:pt x="25" y="272"/>
                          <a:pt x="25" y="272"/>
                          <a:pt x="25" y="272"/>
                        </a:cubicBezTo>
                        <a:cubicBezTo>
                          <a:pt x="24" y="274"/>
                          <a:pt x="23" y="275"/>
                          <a:pt x="23" y="276"/>
                        </a:cubicBezTo>
                        <a:cubicBezTo>
                          <a:pt x="22" y="278"/>
                          <a:pt x="21" y="279"/>
                          <a:pt x="21" y="281"/>
                        </a:cubicBezTo>
                        <a:cubicBezTo>
                          <a:pt x="21" y="283"/>
                          <a:pt x="21" y="285"/>
                          <a:pt x="20" y="286"/>
                        </a:cubicBezTo>
                        <a:cubicBezTo>
                          <a:pt x="19" y="289"/>
                          <a:pt x="19" y="291"/>
                          <a:pt x="20" y="293"/>
                        </a:cubicBezTo>
                        <a:cubicBezTo>
                          <a:pt x="21" y="295"/>
                          <a:pt x="21" y="297"/>
                          <a:pt x="21" y="298"/>
                        </a:cubicBezTo>
                        <a:cubicBezTo>
                          <a:pt x="22" y="298"/>
                          <a:pt x="22" y="298"/>
                          <a:pt x="23" y="298"/>
                        </a:cubicBezTo>
                        <a:cubicBezTo>
                          <a:pt x="23" y="298"/>
                          <a:pt x="23" y="298"/>
                          <a:pt x="23" y="298"/>
                        </a:cubicBezTo>
                        <a:cubicBezTo>
                          <a:pt x="23" y="297"/>
                          <a:pt x="23" y="295"/>
                          <a:pt x="26" y="294"/>
                        </a:cubicBezTo>
                        <a:cubicBezTo>
                          <a:pt x="28" y="293"/>
                          <a:pt x="29" y="294"/>
                          <a:pt x="30" y="295"/>
                        </a:cubicBezTo>
                        <a:cubicBezTo>
                          <a:pt x="31" y="296"/>
                          <a:pt x="31" y="297"/>
                          <a:pt x="31" y="298"/>
                        </a:cubicBezTo>
                        <a:cubicBezTo>
                          <a:pt x="31" y="298"/>
                          <a:pt x="31" y="298"/>
                          <a:pt x="31" y="298"/>
                        </a:cubicBezTo>
                        <a:cubicBezTo>
                          <a:pt x="33" y="299"/>
                          <a:pt x="34" y="300"/>
                          <a:pt x="34" y="302"/>
                        </a:cubicBezTo>
                        <a:cubicBezTo>
                          <a:pt x="35" y="303"/>
                          <a:pt x="34" y="305"/>
                          <a:pt x="31" y="307"/>
                        </a:cubicBezTo>
                        <a:cubicBezTo>
                          <a:pt x="31" y="307"/>
                          <a:pt x="31" y="308"/>
                          <a:pt x="31" y="310"/>
                        </a:cubicBezTo>
                        <a:cubicBezTo>
                          <a:pt x="32" y="312"/>
                          <a:pt x="32" y="314"/>
                          <a:pt x="31" y="316"/>
                        </a:cubicBezTo>
                        <a:cubicBezTo>
                          <a:pt x="30" y="317"/>
                          <a:pt x="30" y="317"/>
                          <a:pt x="30" y="317"/>
                        </a:cubicBezTo>
                        <a:cubicBezTo>
                          <a:pt x="29" y="319"/>
                          <a:pt x="28" y="321"/>
                          <a:pt x="28" y="323"/>
                        </a:cubicBezTo>
                        <a:cubicBezTo>
                          <a:pt x="30" y="326"/>
                          <a:pt x="29" y="327"/>
                          <a:pt x="28" y="328"/>
                        </a:cubicBezTo>
                        <a:cubicBezTo>
                          <a:pt x="27" y="329"/>
                          <a:pt x="27" y="330"/>
                          <a:pt x="27" y="331"/>
                        </a:cubicBezTo>
                        <a:cubicBezTo>
                          <a:pt x="27" y="333"/>
                          <a:pt x="27" y="333"/>
                          <a:pt x="27" y="334"/>
                        </a:cubicBezTo>
                        <a:cubicBezTo>
                          <a:pt x="28" y="335"/>
                          <a:pt x="28" y="337"/>
                          <a:pt x="27" y="338"/>
                        </a:cubicBezTo>
                        <a:cubicBezTo>
                          <a:pt x="27" y="338"/>
                          <a:pt x="27" y="338"/>
                          <a:pt x="27" y="338"/>
                        </a:cubicBezTo>
                        <a:cubicBezTo>
                          <a:pt x="28" y="339"/>
                          <a:pt x="28" y="340"/>
                          <a:pt x="27" y="342"/>
                        </a:cubicBezTo>
                        <a:cubicBezTo>
                          <a:pt x="27" y="342"/>
                          <a:pt x="27" y="343"/>
                          <a:pt x="26" y="343"/>
                        </a:cubicBezTo>
                        <a:cubicBezTo>
                          <a:pt x="26" y="344"/>
                          <a:pt x="27" y="346"/>
                          <a:pt x="27" y="347"/>
                        </a:cubicBezTo>
                        <a:cubicBezTo>
                          <a:pt x="28" y="348"/>
                          <a:pt x="28" y="349"/>
                          <a:pt x="27" y="350"/>
                        </a:cubicBezTo>
                        <a:cubicBezTo>
                          <a:pt x="27" y="352"/>
                          <a:pt x="25" y="352"/>
                          <a:pt x="24" y="352"/>
                        </a:cubicBezTo>
                        <a:cubicBezTo>
                          <a:pt x="23" y="352"/>
                          <a:pt x="22" y="352"/>
                          <a:pt x="21" y="353"/>
                        </a:cubicBezTo>
                        <a:cubicBezTo>
                          <a:pt x="21" y="353"/>
                          <a:pt x="21" y="353"/>
                          <a:pt x="21" y="353"/>
                        </a:cubicBezTo>
                        <a:cubicBezTo>
                          <a:pt x="21" y="353"/>
                          <a:pt x="21" y="353"/>
                          <a:pt x="22" y="354"/>
                        </a:cubicBezTo>
                        <a:cubicBezTo>
                          <a:pt x="22" y="355"/>
                          <a:pt x="24" y="357"/>
                          <a:pt x="22" y="360"/>
                        </a:cubicBezTo>
                        <a:cubicBezTo>
                          <a:pt x="22" y="361"/>
                          <a:pt x="21" y="362"/>
                          <a:pt x="19" y="362"/>
                        </a:cubicBezTo>
                        <a:cubicBezTo>
                          <a:pt x="17" y="362"/>
                          <a:pt x="15" y="359"/>
                          <a:pt x="13" y="358"/>
                        </a:cubicBezTo>
                        <a:cubicBezTo>
                          <a:pt x="12" y="357"/>
                          <a:pt x="12" y="357"/>
                          <a:pt x="12" y="357"/>
                        </a:cubicBezTo>
                        <a:cubicBezTo>
                          <a:pt x="11" y="357"/>
                          <a:pt x="11" y="356"/>
                          <a:pt x="11" y="355"/>
                        </a:cubicBezTo>
                        <a:cubicBezTo>
                          <a:pt x="11" y="355"/>
                          <a:pt x="11" y="355"/>
                          <a:pt x="11" y="355"/>
                        </a:cubicBezTo>
                        <a:cubicBezTo>
                          <a:pt x="10" y="356"/>
                          <a:pt x="9" y="356"/>
                          <a:pt x="8" y="357"/>
                        </a:cubicBezTo>
                        <a:cubicBezTo>
                          <a:pt x="7" y="357"/>
                          <a:pt x="6" y="357"/>
                          <a:pt x="5" y="358"/>
                        </a:cubicBezTo>
                        <a:cubicBezTo>
                          <a:pt x="5" y="358"/>
                          <a:pt x="6" y="359"/>
                          <a:pt x="6" y="359"/>
                        </a:cubicBezTo>
                        <a:cubicBezTo>
                          <a:pt x="6" y="360"/>
                          <a:pt x="7" y="361"/>
                          <a:pt x="7" y="362"/>
                        </a:cubicBezTo>
                        <a:cubicBezTo>
                          <a:pt x="7" y="363"/>
                          <a:pt x="6" y="363"/>
                          <a:pt x="5" y="364"/>
                        </a:cubicBezTo>
                        <a:cubicBezTo>
                          <a:pt x="4" y="364"/>
                          <a:pt x="3" y="364"/>
                          <a:pt x="3" y="365"/>
                        </a:cubicBezTo>
                        <a:cubicBezTo>
                          <a:pt x="5" y="365"/>
                          <a:pt x="6" y="366"/>
                          <a:pt x="7" y="368"/>
                        </a:cubicBezTo>
                        <a:cubicBezTo>
                          <a:pt x="7" y="368"/>
                          <a:pt x="7" y="369"/>
                          <a:pt x="7" y="369"/>
                        </a:cubicBezTo>
                        <a:cubicBezTo>
                          <a:pt x="7" y="369"/>
                          <a:pt x="7" y="368"/>
                          <a:pt x="7" y="368"/>
                        </a:cubicBezTo>
                        <a:cubicBezTo>
                          <a:pt x="9" y="368"/>
                          <a:pt x="10" y="368"/>
                          <a:pt x="12" y="368"/>
                        </a:cubicBezTo>
                        <a:cubicBezTo>
                          <a:pt x="15" y="369"/>
                          <a:pt x="16" y="371"/>
                          <a:pt x="16" y="374"/>
                        </a:cubicBezTo>
                        <a:cubicBezTo>
                          <a:pt x="16" y="376"/>
                          <a:pt x="15" y="378"/>
                          <a:pt x="13" y="378"/>
                        </a:cubicBezTo>
                        <a:cubicBezTo>
                          <a:pt x="12" y="378"/>
                          <a:pt x="11" y="380"/>
                          <a:pt x="11" y="382"/>
                        </a:cubicBezTo>
                        <a:cubicBezTo>
                          <a:pt x="11" y="382"/>
                          <a:pt x="13" y="382"/>
                          <a:pt x="15" y="382"/>
                        </a:cubicBezTo>
                        <a:cubicBezTo>
                          <a:pt x="17" y="382"/>
                          <a:pt x="19" y="381"/>
                          <a:pt x="20" y="382"/>
                        </a:cubicBezTo>
                        <a:cubicBezTo>
                          <a:pt x="23" y="383"/>
                          <a:pt x="24" y="385"/>
                          <a:pt x="24" y="388"/>
                        </a:cubicBezTo>
                        <a:cubicBezTo>
                          <a:pt x="23" y="389"/>
                          <a:pt x="22" y="391"/>
                          <a:pt x="21" y="391"/>
                        </a:cubicBezTo>
                        <a:cubicBezTo>
                          <a:pt x="20" y="391"/>
                          <a:pt x="19" y="390"/>
                          <a:pt x="18" y="390"/>
                        </a:cubicBezTo>
                        <a:cubicBezTo>
                          <a:pt x="17" y="388"/>
                          <a:pt x="15" y="387"/>
                          <a:pt x="15" y="387"/>
                        </a:cubicBezTo>
                        <a:cubicBezTo>
                          <a:pt x="14" y="387"/>
                          <a:pt x="14" y="387"/>
                          <a:pt x="14" y="387"/>
                        </a:cubicBezTo>
                        <a:cubicBezTo>
                          <a:pt x="13" y="390"/>
                          <a:pt x="11" y="390"/>
                          <a:pt x="10" y="390"/>
                        </a:cubicBezTo>
                        <a:cubicBezTo>
                          <a:pt x="8" y="390"/>
                          <a:pt x="7" y="390"/>
                          <a:pt x="5" y="389"/>
                        </a:cubicBezTo>
                        <a:cubicBezTo>
                          <a:pt x="5" y="389"/>
                          <a:pt x="5" y="389"/>
                          <a:pt x="5" y="389"/>
                        </a:cubicBezTo>
                        <a:cubicBezTo>
                          <a:pt x="4" y="389"/>
                          <a:pt x="1" y="391"/>
                          <a:pt x="0" y="392"/>
                        </a:cubicBezTo>
                        <a:cubicBezTo>
                          <a:pt x="1" y="393"/>
                          <a:pt x="2" y="395"/>
                          <a:pt x="2" y="396"/>
                        </a:cubicBezTo>
                        <a:cubicBezTo>
                          <a:pt x="3" y="396"/>
                          <a:pt x="3" y="396"/>
                          <a:pt x="3" y="396"/>
                        </a:cubicBezTo>
                        <a:cubicBezTo>
                          <a:pt x="4" y="396"/>
                          <a:pt x="6" y="395"/>
                          <a:pt x="6" y="394"/>
                        </a:cubicBezTo>
                        <a:cubicBezTo>
                          <a:pt x="7" y="392"/>
                          <a:pt x="9" y="390"/>
                          <a:pt x="11" y="390"/>
                        </a:cubicBezTo>
                        <a:cubicBezTo>
                          <a:pt x="11" y="390"/>
                          <a:pt x="14" y="391"/>
                          <a:pt x="15" y="395"/>
                        </a:cubicBezTo>
                        <a:cubicBezTo>
                          <a:pt x="15" y="399"/>
                          <a:pt x="11" y="400"/>
                          <a:pt x="10" y="400"/>
                        </a:cubicBezTo>
                        <a:cubicBezTo>
                          <a:pt x="10" y="400"/>
                          <a:pt x="9" y="401"/>
                          <a:pt x="9" y="401"/>
                        </a:cubicBezTo>
                        <a:cubicBezTo>
                          <a:pt x="8" y="403"/>
                          <a:pt x="6" y="406"/>
                          <a:pt x="2" y="408"/>
                        </a:cubicBezTo>
                        <a:cubicBezTo>
                          <a:pt x="2" y="409"/>
                          <a:pt x="2" y="409"/>
                          <a:pt x="2" y="409"/>
                        </a:cubicBezTo>
                        <a:cubicBezTo>
                          <a:pt x="2" y="409"/>
                          <a:pt x="2" y="410"/>
                          <a:pt x="2" y="410"/>
                        </a:cubicBezTo>
                        <a:cubicBezTo>
                          <a:pt x="3" y="409"/>
                          <a:pt x="4" y="409"/>
                          <a:pt x="4" y="409"/>
                        </a:cubicBezTo>
                        <a:cubicBezTo>
                          <a:pt x="5" y="409"/>
                          <a:pt x="5" y="409"/>
                          <a:pt x="5" y="409"/>
                        </a:cubicBezTo>
                        <a:cubicBezTo>
                          <a:pt x="6" y="410"/>
                          <a:pt x="6" y="410"/>
                          <a:pt x="6" y="410"/>
                        </a:cubicBezTo>
                        <a:cubicBezTo>
                          <a:pt x="7" y="411"/>
                          <a:pt x="6" y="412"/>
                          <a:pt x="6" y="412"/>
                        </a:cubicBezTo>
                        <a:cubicBezTo>
                          <a:pt x="6" y="413"/>
                          <a:pt x="6" y="413"/>
                          <a:pt x="6" y="413"/>
                        </a:cubicBezTo>
                        <a:cubicBezTo>
                          <a:pt x="7" y="413"/>
                          <a:pt x="7" y="413"/>
                          <a:pt x="7" y="413"/>
                        </a:cubicBezTo>
                        <a:cubicBezTo>
                          <a:pt x="7" y="413"/>
                          <a:pt x="8" y="413"/>
                          <a:pt x="8" y="413"/>
                        </a:cubicBezTo>
                        <a:cubicBezTo>
                          <a:pt x="8" y="412"/>
                          <a:pt x="8" y="412"/>
                          <a:pt x="8" y="411"/>
                        </a:cubicBezTo>
                        <a:cubicBezTo>
                          <a:pt x="7" y="409"/>
                          <a:pt x="8" y="406"/>
                          <a:pt x="9" y="404"/>
                        </a:cubicBezTo>
                        <a:cubicBezTo>
                          <a:pt x="10" y="403"/>
                          <a:pt x="11" y="402"/>
                          <a:pt x="13" y="402"/>
                        </a:cubicBezTo>
                        <a:cubicBezTo>
                          <a:pt x="13" y="402"/>
                          <a:pt x="15" y="403"/>
                          <a:pt x="16" y="404"/>
                        </a:cubicBezTo>
                        <a:cubicBezTo>
                          <a:pt x="19" y="407"/>
                          <a:pt x="17" y="410"/>
                          <a:pt x="16" y="411"/>
                        </a:cubicBezTo>
                        <a:cubicBezTo>
                          <a:pt x="15" y="412"/>
                          <a:pt x="15" y="413"/>
                          <a:pt x="15" y="413"/>
                        </a:cubicBezTo>
                        <a:cubicBezTo>
                          <a:pt x="15" y="415"/>
                          <a:pt x="14" y="416"/>
                          <a:pt x="14" y="418"/>
                        </a:cubicBezTo>
                        <a:cubicBezTo>
                          <a:pt x="14" y="419"/>
                          <a:pt x="13" y="421"/>
                          <a:pt x="13" y="422"/>
                        </a:cubicBezTo>
                        <a:cubicBezTo>
                          <a:pt x="13" y="424"/>
                          <a:pt x="11" y="425"/>
                          <a:pt x="10" y="425"/>
                        </a:cubicBezTo>
                        <a:cubicBezTo>
                          <a:pt x="10" y="426"/>
                          <a:pt x="10" y="426"/>
                          <a:pt x="10" y="426"/>
                        </a:cubicBezTo>
                        <a:cubicBezTo>
                          <a:pt x="10" y="428"/>
                          <a:pt x="9" y="429"/>
                          <a:pt x="7" y="429"/>
                        </a:cubicBezTo>
                        <a:cubicBezTo>
                          <a:pt x="8" y="431"/>
                          <a:pt x="7" y="432"/>
                          <a:pt x="7" y="432"/>
                        </a:cubicBezTo>
                        <a:cubicBezTo>
                          <a:pt x="8" y="432"/>
                          <a:pt x="9" y="432"/>
                          <a:pt x="11" y="432"/>
                        </a:cubicBezTo>
                        <a:cubicBezTo>
                          <a:pt x="12" y="432"/>
                          <a:pt x="12" y="433"/>
                          <a:pt x="13" y="433"/>
                        </a:cubicBezTo>
                        <a:cubicBezTo>
                          <a:pt x="13" y="433"/>
                          <a:pt x="13" y="433"/>
                          <a:pt x="13" y="433"/>
                        </a:cubicBezTo>
                        <a:cubicBezTo>
                          <a:pt x="13" y="433"/>
                          <a:pt x="14" y="433"/>
                          <a:pt x="15" y="432"/>
                        </a:cubicBezTo>
                        <a:cubicBezTo>
                          <a:pt x="18" y="431"/>
                          <a:pt x="21" y="433"/>
                          <a:pt x="22" y="435"/>
                        </a:cubicBezTo>
                        <a:cubicBezTo>
                          <a:pt x="22" y="437"/>
                          <a:pt x="21" y="439"/>
                          <a:pt x="19" y="440"/>
                        </a:cubicBezTo>
                        <a:cubicBezTo>
                          <a:pt x="18" y="440"/>
                          <a:pt x="18" y="440"/>
                          <a:pt x="17" y="440"/>
                        </a:cubicBezTo>
                        <a:cubicBezTo>
                          <a:pt x="19" y="440"/>
                          <a:pt x="21" y="441"/>
                          <a:pt x="21" y="443"/>
                        </a:cubicBezTo>
                        <a:cubicBezTo>
                          <a:pt x="21" y="443"/>
                          <a:pt x="21" y="443"/>
                          <a:pt x="21" y="443"/>
                        </a:cubicBezTo>
                        <a:cubicBezTo>
                          <a:pt x="22" y="440"/>
                          <a:pt x="23" y="439"/>
                          <a:pt x="25" y="439"/>
                        </a:cubicBezTo>
                        <a:cubicBezTo>
                          <a:pt x="28" y="439"/>
                          <a:pt x="32" y="442"/>
                          <a:pt x="33" y="445"/>
                        </a:cubicBezTo>
                        <a:cubicBezTo>
                          <a:pt x="33" y="446"/>
                          <a:pt x="33" y="447"/>
                          <a:pt x="32" y="448"/>
                        </a:cubicBezTo>
                        <a:cubicBezTo>
                          <a:pt x="32" y="449"/>
                          <a:pt x="31" y="449"/>
                          <a:pt x="30" y="450"/>
                        </a:cubicBezTo>
                        <a:cubicBezTo>
                          <a:pt x="31" y="449"/>
                          <a:pt x="32" y="449"/>
                          <a:pt x="33" y="449"/>
                        </a:cubicBezTo>
                        <a:cubicBezTo>
                          <a:pt x="36" y="449"/>
                          <a:pt x="44" y="450"/>
                          <a:pt x="45" y="454"/>
                        </a:cubicBezTo>
                        <a:cubicBezTo>
                          <a:pt x="45" y="455"/>
                          <a:pt x="45" y="456"/>
                          <a:pt x="45" y="456"/>
                        </a:cubicBezTo>
                        <a:cubicBezTo>
                          <a:pt x="46" y="456"/>
                          <a:pt x="47" y="457"/>
                          <a:pt x="48" y="459"/>
                        </a:cubicBezTo>
                        <a:cubicBezTo>
                          <a:pt x="48" y="459"/>
                          <a:pt x="48" y="459"/>
                          <a:pt x="48" y="460"/>
                        </a:cubicBezTo>
                        <a:cubicBezTo>
                          <a:pt x="51" y="456"/>
                          <a:pt x="56" y="454"/>
                          <a:pt x="59" y="453"/>
                        </a:cubicBezTo>
                        <a:cubicBezTo>
                          <a:pt x="62" y="452"/>
                          <a:pt x="64" y="454"/>
                          <a:pt x="64" y="455"/>
                        </a:cubicBezTo>
                        <a:cubicBezTo>
                          <a:pt x="65" y="458"/>
                          <a:pt x="62" y="461"/>
                          <a:pt x="58" y="463"/>
                        </a:cubicBezTo>
                        <a:cubicBezTo>
                          <a:pt x="56" y="463"/>
                          <a:pt x="56" y="464"/>
                          <a:pt x="56" y="464"/>
                        </a:cubicBezTo>
                        <a:cubicBezTo>
                          <a:pt x="56" y="464"/>
                          <a:pt x="56" y="464"/>
                          <a:pt x="57" y="466"/>
                        </a:cubicBezTo>
                        <a:cubicBezTo>
                          <a:pt x="58" y="467"/>
                          <a:pt x="60" y="466"/>
                          <a:pt x="61" y="466"/>
                        </a:cubicBezTo>
                        <a:cubicBezTo>
                          <a:pt x="63" y="465"/>
                          <a:pt x="66" y="464"/>
                          <a:pt x="68" y="466"/>
                        </a:cubicBezTo>
                        <a:cubicBezTo>
                          <a:pt x="69" y="467"/>
                          <a:pt x="69" y="469"/>
                          <a:pt x="69" y="469"/>
                        </a:cubicBezTo>
                        <a:cubicBezTo>
                          <a:pt x="68" y="471"/>
                          <a:pt x="66" y="472"/>
                          <a:pt x="65" y="472"/>
                        </a:cubicBezTo>
                        <a:cubicBezTo>
                          <a:pt x="64" y="473"/>
                          <a:pt x="62" y="473"/>
                          <a:pt x="62" y="473"/>
                        </a:cubicBezTo>
                        <a:cubicBezTo>
                          <a:pt x="62" y="474"/>
                          <a:pt x="62" y="475"/>
                          <a:pt x="63" y="475"/>
                        </a:cubicBezTo>
                        <a:cubicBezTo>
                          <a:pt x="63" y="477"/>
                          <a:pt x="64" y="478"/>
                          <a:pt x="64" y="480"/>
                        </a:cubicBezTo>
                        <a:cubicBezTo>
                          <a:pt x="63" y="481"/>
                          <a:pt x="63" y="482"/>
                          <a:pt x="61" y="482"/>
                        </a:cubicBezTo>
                        <a:cubicBezTo>
                          <a:pt x="61" y="483"/>
                          <a:pt x="60" y="483"/>
                          <a:pt x="59" y="483"/>
                        </a:cubicBezTo>
                        <a:cubicBezTo>
                          <a:pt x="58" y="483"/>
                          <a:pt x="57" y="482"/>
                          <a:pt x="56" y="480"/>
                        </a:cubicBezTo>
                        <a:cubicBezTo>
                          <a:pt x="56" y="481"/>
                          <a:pt x="56" y="481"/>
                          <a:pt x="56" y="482"/>
                        </a:cubicBezTo>
                        <a:cubicBezTo>
                          <a:pt x="55" y="483"/>
                          <a:pt x="55" y="483"/>
                          <a:pt x="55" y="483"/>
                        </a:cubicBezTo>
                        <a:cubicBezTo>
                          <a:pt x="54" y="483"/>
                          <a:pt x="54" y="483"/>
                          <a:pt x="54" y="483"/>
                        </a:cubicBezTo>
                        <a:cubicBezTo>
                          <a:pt x="52" y="483"/>
                          <a:pt x="49" y="480"/>
                          <a:pt x="46" y="478"/>
                        </a:cubicBezTo>
                        <a:cubicBezTo>
                          <a:pt x="46" y="478"/>
                          <a:pt x="46" y="477"/>
                          <a:pt x="46" y="477"/>
                        </a:cubicBezTo>
                        <a:cubicBezTo>
                          <a:pt x="46" y="478"/>
                          <a:pt x="46" y="478"/>
                          <a:pt x="46" y="478"/>
                        </a:cubicBezTo>
                        <a:cubicBezTo>
                          <a:pt x="46" y="478"/>
                          <a:pt x="46" y="479"/>
                          <a:pt x="46" y="479"/>
                        </a:cubicBezTo>
                        <a:cubicBezTo>
                          <a:pt x="47" y="480"/>
                          <a:pt x="48" y="481"/>
                          <a:pt x="47" y="482"/>
                        </a:cubicBezTo>
                        <a:cubicBezTo>
                          <a:pt x="47" y="484"/>
                          <a:pt x="45" y="484"/>
                          <a:pt x="44" y="484"/>
                        </a:cubicBezTo>
                        <a:cubicBezTo>
                          <a:pt x="41" y="484"/>
                          <a:pt x="41" y="485"/>
                          <a:pt x="41" y="485"/>
                        </a:cubicBezTo>
                        <a:cubicBezTo>
                          <a:pt x="41" y="485"/>
                          <a:pt x="41" y="485"/>
                          <a:pt x="41" y="485"/>
                        </a:cubicBezTo>
                        <a:cubicBezTo>
                          <a:pt x="41" y="485"/>
                          <a:pt x="42" y="485"/>
                          <a:pt x="42" y="485"/>
                        </a:cubicBezTo>
                        <a:cubicBezTo>
                          <a:pt x="44" y="485"/>
                          <a:pt x="46" y="485"/>
                          <a:pt x="48" y="485"/>
                        </a:cubicBezTo>
                        <a:cubicBezTo>
                          <a:pt x="52" y="486"/>
                          <a:pt x="52" y="489"/>
                          <a:pt x="53" y="492"/>
                        </a:cubicBezTo>
                        <a:cubicBezTo>
                          <a:pt x="53" y="492"/>
                          <a:pt x="53" y="492"/>
                          <a:pt x="53" y="493"/>
                        </a:cubicBezTo>
                        <a:cubicBezTo>
                          <a:pt x="53" y="490"/>
                          <a:pt x="54" y="487"/>
                          <a:pt x="57" y="486"/>
                        </a:cubicBezTo>
                        <a:cubicBezTo>
                          <a:pt x="58" y="486"/>
                          <a:pt x="58" y="486"/>
                          <a:pt x="58" y="486"/>
                        </a:cubicBezTo>
                        <a:cubicBezTo>
                          <a:pt x="60" y="486"/>
                          <a:pt x="61" y="489"/>
                          <a:pt x="61" y="491"/>
                        </a:cubicBezTo>
                        <a:cubicBezTo>
                          <a:pt x="62" y="493"/>
                          <a:pt x="62" y="496"/>
                          <a:pt x="66" y="497"/>
                        </a:cubicBezTo>
                        <a:cubicBezTo>
                          <a:pt x="66" y="497"/>
                          <a:pt x="66" y="497"/>
                          <a:pt x="66" y="497"/>
                        </a:cubicBezTo>
                        <a:cubicBezTo>
                          <a:pt x="66" y="496"/>
                          <a:pt x="66" y="494"/>
                          <a:pt x="68" y="493"/>
                        </a:cubicBezTo>
                        <a:cubicBezTo>
                          <a:pt x="69" y="493"/>
                          <a:pt x="70" y="492"/>
                          <a:pt x="70" y="492"/>
                        </a:cubicBezTo>
                        <a:cubicBezTo>
                          <a:pt x="73" y="492"/>
                          <a:pt x="75" y="495"/>
                          <a:pt x="77" y="497"/>
                        </a:cubicBezTo>
                        <a:cubicBezTo>
                          <a:pt x="78" y="498"/>
                          <a:pt x="79" y="500"/>
                          <a:pt x="80" y="500"/>
                        </a:cubicBezTo>
                        <a:cubicBezTo>
                          <a:pt x="80" y="499"/>
                          <a:pt x="79" y="498"/>
                          <a:pt x="78" y="497"/>
                        </a:cubicBezTo>
                        <a:cubicBezTo>
                          <a:pt x="78" y="497"/>
                          <a:pt x="77" y="496"/>
                          <a:pt x="77" y="495"/>
                        </a:cubicBezTo>
                        <a:cubicBezTo>
                          <a:pt x="76" y="495"/>
                          <a:pt x="76" y="495"/>
                          <a:pt x="76" y="495"/>
                        </a:cubicBezTo>
                        <a:cubicBezTo>
                          <a:pt x="76" y="495"/>
                          <a:pt x="76" y="495"/>
                          <a:pt x="75" y="495"/>
                        </a:cubicBezTo>
                        <a:cubicBezTo>
                          <a:pt x="75" y="495"/>
                          <a:pt x="75" y="495"/>
                          <a:pt x="75" y="495"/>
                        </a:cubicBezTo>
                        <a:cubicBezTo>
                          <a:pt x="75" y="495"/>
                          <a:pt x="75" y="495"/>
                          <a:pt x="75" y="495"/>
                        </a:cubicBezTo>
                        <a:cubicBezTo>
                          <a:pt x="75" y="495"/>
                          <a:pt x="75" y="495"/>
                          <a:pt x="75" y="494"/>
                        </a:cubicBezTo>
                        <a:cubicBezTo>
                          <a:pt x="75" y="494"/>
                          <a:pt x="75" y="494"/>
                          <a:pt x="75" y="494"/>
                        </a:cubicBezTo>
                        <a:cubicBezTo>
                          <a:pt x="75" y="494"/>
                          <a:pt x="75" y="494"/>
                          <a:pt x="75" y="494"/>
                        </a:cubicBezTo>
                        <a:cubicBezTo>
                          <a:pt x="74" y="494"/>
                          <a:pt x="74" y="494"/>
                          <a:pt x="74" y="494"/>
                        </a:cubicBezTo>
                        <a:cubicBezTo>
                          <a:pt x="74" y="494"/>
                          <a:pt x="74" y="494"/>
                          <a:pt x="74" y="493"/>
                        </a:cubicBezTo>
                        <a:cubicBezTo>
                          <a:pt x="74" y="493"/>
                          <a:pt x="74" y="493"/>
                          <a:pt x="74" y="493"/>
                        </a:cubicBezTo>
                        <a:cubicBezTo>
                          <a:pt x="74" y="493"/>
                          <a:pt x="74" y="493"/>
                          <a:pt x="74" y="493"/>
                        </a:cubicBezTo>
                        <a:cubicBezTo>
                          <a:pt x="74" y="492"/>
                          <a:pt x="74" y="492"/>
                          <a:pt x="74" y="492"/>
                        </a:cubicBezTo>
                        <a:cubicBezTo>
                          <a:pt x="74" y="492"/>
                          <a:pt x="74" y="492"/>
                          <a:pt x="74" y="491"/>
                        </a:cubicBezTo>
                        <a:cubicBezTo>
                          <a:pt x="74" y="491"/>
                          <a:pt x="74" y="491"/>
                          <a:pt x="74" y="491"/>
                        </a:cubicBezTo>
                        <a:cubicBezTo>
                          <a:pt x="74" y="490"/>
                          <a:pt x="74" y="490"/>
                          <a:pt x="74" y="490"/>
                        </a:cubicBezTo>
                        <a:cubicBezTo>
                          <a:pt x="74" y="489"/>
                          <a:pt x="74" y="489"/>
                          <a:pt x="73" y="489"/>
                        </a:cubicBezTo>
                        <a:cubicBezTo>
                          <a:pt x="73" y="488"/>
                          <a:pt x="73" y="488"/>
                          <a:pt x="73" y="488"/>
                        </a:cubicBezTo>
                        <a:cubicBezTo>
                          <a:pt x="73" y="487"/>
                          <a:pt x="73" y="487"/>
                          <a:pt x="73" y="486"/>
                        </a:cubicBezTo>
                        <a:cubicBezTo>
                          <a:pt x="73" y="486"/>
                          <a:pt x="73" y="486"/>
                          <a:pt x="73" y="485"/>
                        </a:cubicBezTo>
                        <a:cubicBezTo>
                          <a:pt x="73" y="485"/>
                          <a:pt x="73" y="484"/>
                          <a:pt x="73" y="483"/>
                        </a:cubicBezTo>
                        <a:cubicBezTo>
                          <a:pt x="73" y="483"/>
                          <a:pt x="73" y="483"/>
                          <a:pt x="73" y="482"/>
                        </a:cubicBezTo>
                        <a:cubicBezTo>
                          <a:pt x="73" y="482"/>
                          <a:pt x="73" y="481"/>
                          <a:pt x="73" y="480"/>
                        </a:cubicBezTo>
                        <a:cubicBezTo>
                          <a:pt x="73" y="479"/>
                          <a:pt x="73" y="479"/>
                          <a:pt x="73" y="479"/>
                        </a:cubicBezTo>
                        <a:cubicBezTo>
                          <a:pt x="73" y="478"/>
                          <a:pt x="73" y="477"/>
                          <a:pt x="73" y="476"/>
                        </a:cubicBezTo>
                        <a:cubicBezTo>
                          <a:pt x="73" y="475"/>
                          <a:pt x="73" y="475"/>
                          <a:pt x="73" y="474"/>
                        </a:cubicBezTo>
                        <a:cubicBezTo>
                          <a:pt x="73" y="473"/>
                          <a:pt x="74" y="472"/>
                          <a:pt x="74" y="471"/>
                        </a:cubicBezTo>
                        <a:cubicBezTo>
                          <a:pt x="74" y="470"/>
                          <a:pt x="74" y="470"/>
                          <a:pt x="74" y="469"/>
                        </a:cubicBezTo>
                        <a:cubicBezTo>
                          <a:pt x="74" y="468"/>
                          <a:pt x="74" y="466"/>
                          <a:pt x="74" y="465"/>
                        </a:cubicBezTo>
                        <a:cubicBezTo>
                          <a:pt x="74" y="465"/>
                          <a:pt x="74" y="464"/>
                          <a:pt x="74" y="464"/>
                        </a:cubicBezTo>
                        <a:cubicBezTo>
                          <a:pt x="74" y="462"/>
                          <a:pt x="74" y="460"/>
                          <a:pt x="74" y="458"/>
                        </a:cubicBezTo>
                        <a:cubicBezTo>
                          <a:pt x="74" y="458"/>
                          <a:pt x="74" y="458"/>
                          <a:pt x="74" y="458"/>
                        </a:cubicBezTo>
                        <a:cubicBezTo>
                          <a:pt x="73" y="458"/>
                          <a:pt x="73" y="458"/>
                          <a:pt x="73" y="458"/>
                        </a:cubicBezTo>
                        <a:cubicBezTo>
                          <a:pt x="70" y="458"/>
                          <a:pt x="67" y="457"/>
                          <a:pt x="65" y="455"/>
                        </a:cubicBezTo>
                        <a:cubicBezTo>
                          <a:pt x="64" y="455"/>
                          <a:pt x="64" y="453"/>
                          <a:pt x="64" y="451"/>
                        </a:cubicBezTo>
                        <a:cubicBezTo>
                          <a:pt x="64" y="451"/>
                          <a:pt x="64" y="450"/>
                          <a:pt x="65" y="450"/>
                        </a:cubicBezTo>
                        <a:cubicBezTo>
                          <a:pt x="64" y="450"/>
                          <a:pt x="64" y="450"/>
                          <a:pt x="64" y="450"/>
                        </a:cubicBezTo>
                        <a:cubicBezTo>
                          <a:pt x="64" y="450"/>
                          <a:pt x="64" y="449"/>
                          <a:pt x="63" y="449"/>
                        </a:cubicBezTo>
                        <a:cubicBezTo>
                          <a:pt x="63" y="449"/>
                          <a:pt x="63" y="449"/>
                          <a:pt x="63" y="449"/>
                        </a:cubicBezTo>
                        <a:cubicBezTo>
                          <a:pt x="62" y="449"/>
                          <a:pt x="62" y="448"/>
                          <a:pt x="61" y="448"/>
                        </a:cubicBezTo>
                        <a:cubicBezTo>
                          <a:pt x="60" y="448"/>
                          <a:pt x="58" y="448"/>
                          <a:pt x="55" y="448"/>
                        </a:cubicBezTo>
                        <a:cubicBezTo>
                          <a:pt x="49" y="448"/>
                          <a:pt x="42" y="448"/>
                          <a:pt x="42" y="449"/>
                        </a:cubicBezTo>
                        <a:cubicBezTo>
                          <a:pt x="41" y="449"/>
                          <a:pt x="41" y="449"/>
                          <a:pt x="41" y="449"/>
                        </a:cubicBezTo>
                        <a:cubicBezTo>
                          <a:pt x="41" y="449"/>
                          <a:pt x="41" y="449"/>
                          <a:pt x="41" y="449"/>
                        </a:cubicBezTo>
                        <a:cubicBezTo>
                          <a:pt x="41" y="449"/>
                          <a:pt x="41" y="449"/>
                          <a:pt x="41" y="449"/>
                        </a:cubicBezTo>
                        <a:cubicBezTo>
                          <a:pt x="40" y="449"/>
                          <a:pt x="39" y="448"/>
                          <a:pt x="38" y="447"/>
                        </a:cubicBezTo>
                        <a:cubicBezTo>
                          <a:pt x="37" y="447"/>
                          <a:pt x="37" y="446"/>
                          <a:pt x="36" y="445"/>
                        </a:cubicBezTo>
                        <a:cubicBezTo>
                          <a:pt x="36" y="445"/>
                          <a:pt x="36" y="444"/>
                          <a:pt x="36" y="444"/>
                        </a:cubicBezTo>
                        <a:cubicBezTo>
                          <a:pt x="35" y="444"/>
                          <a:pt x="34" y="443"/>
                          <a:pt x="34" y="443"/>
                        </a:cubicBezTo>
                        <a:cubicBezTo>
                          <a:pt x="32" y="440"/>
                          <a:pt x="32" y="432"/>
                          <a:pt x="33" y="429"/>
                        </a:cubicBezTo>
                        <a:cubicBezTo>
                          <a:pt x="33" y="428"/>
                          <a:pt x="31" y="428"/>
                          <a:pt x="29" y="428"/>
                        </a:cubicBezTo>
                        <a:cubicBezTo>
                          <a:pt x="27" y="428"/>
                          <a:pt x="25" y="428"/>
                          <a:pt x="24" y="427"/>
                        </a:cubicBezTo>
                        <a:cubicBezTo>
                          <a:pt x="21" y="426"/>
                          <a:pt x="22" y="424"/>
                          <a:pt x="22" y="422"/>
                        </a:cubicBezTo>
                        <a:cubicBezTo>
                          <a:pt x="22" y="421"/>
                          <a:pt x="22" y="421"/>
                          <a:pt x="21" y="419"/>
                        </a:cubicBezTo>
                        <a:cubicBezTo>
                          <a:pt x="18" y="416"/>
                          <a:pt x="19" y="412"/>
                          <a:pt x="20" y="409"/>
                        </a:cubicBezTo>
                        <a:cubicBezTo>
                          <a:pt x="20" y="408"/>
                          <a:pt x="20" y="408"/>
                          <a:pt x="20" y="407"/>
                        </a:cubicBezTo>
                        <a:cubicBezTo>
                          <a:pt x="21" y="404"/>
                          <a:pt x="23" y="398"/>
                          <a:pt x="29" y="398"/>
                        </a:cubicBezTo>
                        <a:cubicBezTo>
                          <a:pt x="29" y="398"/>
                          <a:pt x="29" y="397"/>
                          <a:pt x="29" y="397"/>
                        </a:cubicBezTo>
                        <a:cubicBezTo>
                          <a:pt x="29" y="395"/>
                          <a:pt x="30" y="392"/>
                          <a:pt x="32" y="391"/>
                        </a:cubicBezTo>
                        <a:cubicBezTo>
                          <a:pt x="32" y="390"/>
                          <a:pt x="32" y="389"/>
                          <a:pt x="32" y="389"/>
                        </a:cubicBezTo>
                        <a:cubicBezTo>
                          <a:pt x="31" y="387"/>
                          <a:pt x="29" y="384"/>
                          <a:pt x="32" y="382"/>
                        </a:cubicBezTo>
                        <a:cubicBezTo>
                          <a:pt x="32" y="382"/>
                          <a:pt x="32" y="381"/>
                          <a:pt x="33" y="380"/>
                        </a:cubicBezTo>
                        <a:cubicBezTo>
                          <a:pt x="33" y="378"/>
                          <a:pt x="33" y="375"/>
                          <a:pt x="37" y="374"/>
                        </a:cubicBezTo>
                        <a:cubicBezTo>
                          <a:pt x="38" y="374"/>
                          <a:pt x="38" y="374"/>
                          <a:pt x="38" y="374"/>
                        </a:cubicBezTo>
                        <a:cubicBezTo>
                          <a:pt x="38" y="374"/>
                          <a:pt x="38" y="373"/>
                          <a:pt x="38" y="372"/>
                        </a:cubicBezTo>
                        <a:cubicBezTo>
                          <a:pt x="38" y="371"/>
                          <a:pt x="37" y="367"/>
                          <a:pt x="40" y="367"/>
                        </a:cubicBezTo>
                        <a:cubicBezTo>
                          <a:pt x="40" y="366"/>
                          <a:pt x="40" y="366"/>
                          <a:pt x="40" y="365"/>
                        </a:cubicBezTo>
                        <a:cubicBezTo>
                          <a:pt x="40" y="364"/>
                          <a:pt x="39" y="361"/>
                          <a:pt x="39" y="359"/>
                        </a:cubicBezTo>
                        <a:cubicBezTo>
                          <a:pt x="40" y="358"/>
                          <a:pt x="40" y="357"/>
                          <a:pt x="39" y="356"/>
                        </a:cubicBezTo>
                        <a:cubicBezTo>
                          <a:pt x="39" y="354"/>
                          <a:pt x="38" y="351"/>
                          <a:pt x="42" y="349"/>
                        </a:cubicBezTo>
                        <a:cubicBezTo>
                          <a:pt x="43" y="349"/>
                          <a:pt x="43" y="348"/>
                          <a:pt x="43" y="348"/>
                        </a:cubicBezTo>
                        <a:cubicBezTo>
                          <a:pt x="43" y="348"/>
                          <a:pt x="43" y="348"/>
                          <a:pt x="43" y="348"/>
                        </a:cubicBezTo>
                        <a:cubicBezTo>
                          <a:pt x="43" y="348"/>
                          <a:pt x="42" y="346"/>
                          <a:pt x="40" y="345"/>
                        </a:cubicBezTo>
                        <a:cubicBezTo>
                          <a:pt x="40" y="345"/>
                          <a:pt x="38" y="343"/>
                          <a:pt x="38" y="342"/>
                        </a:cubicBezTo>
                        <a:cubicBezTo>
                          <a:pt x="38" y="342"/>
                          <a:pt x="38" y="341"/>
                          <a:pt x="38" y="341"/>
                        </a:cubicBezTo>
                        <a:cubicBezTo>
                          <a:pt x="39" y="339"/>
                          <a:pt x="42" y="339"/>
                          <a:pt x="46" y="339"/>
                        </a:cubicBezTo>
                        <a:cubicBezTo>
                          <a:pt x="46" y="339"/>
                          <a:pt x="46" y="339"/>
                          <a:pt x="45" y="338"/>
                        </a:cubicBezTo>
                        <a:cubicBezTo>
                          <a:pt x="45" y="338"/>
                          <a:pt x="45" y="338"/>
                          <a:pt x="45" y="338"/>
                        </a:cubicBezTo>
                        <a:cubicBezTo>
                          <a:pt x="44" y="338"/>
                          <a:pt x="43" y="338"/>
                          <a:pt x="43" y="338"/>
                        </a:cubicBezTo>
                        <a:cubicBezTo>
                          <a:pt x="40" y="338"/>
                          <a:pt x="39" y="337"/>
                          <a:pt x="38" y="335"/>
                        </a:cubicBezTo>
                        <a:cubicBezTo>
                          <a:pt x="37" y="333"/>
                          <a:pt x="38" y="331"/>
                          <a:pt x="39" y="329"/>
                        </a:cubicBezTo>
                        <a:cubicBezTo>
                          <a:pt x="40" y="328"/>
                          <a:pt x="40" y="328"/>
                          <a:pt x="40" y="328"/>
                        </a:cubicBezTo>
                        <a:cubicBezTo>
                          <a:pt x="40" y="328"/>
                          <a:pt x="39" y="327"/>
                          <a:pt x="39" y="327"/>
                        </a:cubicBezTo>
                        <a:cubicBezTo>
                          <a:pt x="38" y="326"/>
                          <a:pt x="36" y="324"/>
                          <a:pt x="37" y="322"/>
                        </a:cubicBezTo>
                        <a:cubicBezTo>
                          <a:pt x="38" y="321"/>
                          <a:pt x="38" y="319"/>
                          <a:pt x="37" y="319"/>
                        </a:cubicBezTo>
                        <a:cubicBezTo>
                          <a:pt x="34" y="317"/>
                          <a:pt x="36" y="309"/>
                          <a:pt x="36" y="309"/>
                        </a:cubicBezTo>
                        <a:cubicBezTo>
                          <a:pt x="36" y="306"/>
                          <a:pt x="37" y="304"/>
                          <a:pt x="39" y="303"/>
                        </a:cubicBezTo>
                        <a:cubicBezTo>
                          <a:pt x="39" y="302"/>
                          <a:pt x="39" y="298"/>
                          <a:pt x="39" y="296"/>
                        </a:cubicBezTo>
                        <a:cubicBezTo>
                          <a:pt x="39" y="295"/>
                          <a:pt x="38" y="294"/>
                          <a:pt x="38" y="293"/>
                        </a:cubicBezTo>
                        <a:cubicBezTo>
                          <a:pt x="38" y="292"/>
                          <a:pt x="38" y="291"/>
                          <a:pt x="37" y="290"/>
                        </a:cubicBezTo>
                        <a:cubicBezTo>
                          <a:pt x="37" y="288"/>
                          <a:pt x="36" y="287"/>
                          <a:pt x="36" y="285"/>
                        </a:cubicBezTo>
                        <a:cubicBezTo>
                          <a:pt x="36" y="283"/>
                          <a:pt x="37" y="282"/>
                          <a:pt x="38" y="282"/>
                        </a:cubicBezTo>
                        <a:cubicBezTo>
                          <a:pt x="38" y="281"/>
                          <a:pt x="39" y="280"/>
                          <a:pt x="39" y="277"/>
                        </a:cubicBezTo>
                        <a:cubicBezTo>
                          <a:pt x="39" y="275"/>
                          <a:pt x="39" y="270"/>
                          <a:pt x="43" y="268"/>
                        </a:cubicBezTo>
                        <a:cubicBezTo>
                          <a:pt x="43" y="268"/>
                          <a:pt x="43" y="266"/>
                          <a:pt x="43" y="266"/>
                        </a:cubicBezTo>
                        <a:cubicBezTo>
                          <a:pt x="43" y="264"/>
                          <a:pt x="43" y="263"/>
                          <a:pt x="43" y="262"/>
                        </a:cubicBezTo>
                        <a:cubicBezTo>
                          <a:pt x="43" y="259"/>
                          <a:pt x="46" y="258"/>
                          <a:pt x="47" y="258"/>
                        </a:cubicBezTo>
                        <a:cubicBezTo>
                          <a:pt x="49" y="258"/>
                          <a:pt x="49" y="258"/>
                          <a:pt x="49" y="257"/>
                        </a:cubicBezTo>
                        <a:cubicBezTo>
                          <a:pt x="49" y="256"/>
                          <a:pt x="49" y="256"/>
                          <a:pt x="48" y="255"/>
                        </a:cubicBezTo>
                        <a:cubicBezTo>
                          <a:pt x="48" y="254"/>
                          <a:pt x="46" y="253"/>
                          <a:pt x="47" y="250"/>
                        </a:cubicBezTo>
                        <a:cubicBezTo>
                          <a:pt x="47" y="249"/>
                          <a:pt x="47" y="247"/>
                          <a:pt x="47" y="244"/>
                        </a:cubicBezTo>
                        <a:cubicBezTo>
                          <a:pt x="46" y="242"/>
                          <a:pt x="46" y="239"/>
                          <a:pt x="46" y="236"/>
                        </a:cubicBezTo>
                        <a:cubicBezTo>
                          <a:pt x="46" y="229"/>
                          <a:pt x="51" y="226"/>
                          <a:pt x="54" y="225"/>
                        </a:cubicBezTo>
                        <a:cubicBezTo>
                          <a:pt x="54" y="224"/>
                          <a:pt x="55" y="224"/>
                          <a:pt x="55" y="223"/>
                        </a:cubicBezTo>
                        <a:cubicBezTo>
                          <a:pt x="56" y="223"/>
                          <a:pt x="55" y="220"/>
                          <a:pt x="55" y="218"/>
                        </a:cubicBezTo>
                        <a:cubicBezTo>
                          <a:pt x="54" y="214"/>
                          <a:pt x="53" y="210"/>
                          <a:pt x="56" y="209"/>
                        </a:cubicBezTo>
                        <a:cubicBezTo>
                          <a:pt x="56" y="209"/>
                          <a:pt x="56" y="208"/>
                          <a:pt x="57" y="206"/>
                        </a:cubicBezTo>
                        <a:cubicBezTo>
                          <a:pt x="57" y="204"/>
                          <a:pt x="57" y="202"/>
                          <a:pt x="59" y="201"/>
                        </a:cubicBezTo>
                        <a:cubicBezTo>
                          <a:pt x="60" y="200"/>
                          <a:pt x="60" y="199"/>
                          <a:pt x="60" y="197"/>
                        </a:cubicBezTo>
                        <a:cubicBezTo>
                          <a:pt x="60" y="196"/>
                          <a:pt x="61" y="194"/>
                          <a:pt x="61" y="192"/>
                        </a:cubicBezTo>
                        <a:cubicBezTo>
                          <a:pt x="62" y="191"/>
                          <a:pt x="61" y="190"/>
                          <a:pt x="60" y="188"/>
                        </a:cubicBezTo>
                        <a:cubicBezTo>
                          <a:pt x="59" y="187"/>
                          <a:pt x="58" y="185"/>
                          <a:pt x="58" y="183"/>
                        </a:cubicBezTo>
                        <a:cubicBezTo>
                          <a:pt x="58" y="180"/>
                          <a:pt x="58" y="177"/>
                          <a:pt x="55" y="173"/>
                        </a:cubicBezTo>
                        <a:cubicBezTo>
                          <a:pt x="52" y="170"/>
                          <a:pt x="52" y="164"/>
                          <a:pt x="53" y="161"/>
                        </a:cubicBezTo>
                        <a:cubicBezTo>
                          <a:pt x="53" y="161"/>
                          <a:pt x="54" y="160"/>
                          <a:pt x="54" y="160"/>
                        </a:cubicBezTo>
                        <a:cubicBezTo>
                          <a:pt x="54" y="160"/>
                          <a:pt x="54" y="159"/>
                          <a:pt x="54" y="159"/>
                        </a:cubicBezTo>
                        <a:cubicBezTo>
                          <a:pt x="55" y="159"/>
                          <a:pt x="55" y="158"/>
                          <a:pt x="56" y="158"/>
                        </a:cubicBezTo>
                        <a:cubicBezTo>
                          <a:pt x="56" y="158"/>
                          <a:pt x="56" y="157"/>
                          <a:pt x="56" y="156"/>
                        </a:cubicBezTo>
                        <a:cubicBezTo>
                          <a:pt x="57" y="154"/>
                          <a:pt x="58" y="150"/>
                          <a:pt x="61" y="149"/>
                        </a:cubicBezTo>
                        <a:cubicBezTo>
                          <a:pt x="61" y="149"/>
                          <a:pt x="61" y="149"/>
                          <a:pt x="61" y="149"/>
                        </a:cubicBezTo>
                        <a:cubicBezTo>
                          <a:pt x="62" y="147"/>
                          <a:pt x="60" y="143"/>
                          <a:pt x="60" y="140"/>
                        </a:cubicBezTo>
                        <a:cubicBezTo>
                          <a:pt x="58" y="136"/>
                          <a:pt x="60" y="135"/>
                          <a:pt x="62" y="134"/>
                        </a:cubicBezTo>
                        <a:cubicBezTo>
                          <a:pt x="62" y="134"/>
                          <a:pt x="62" y="134"/>
                          <a:pt x="62" y="134"/>
                        </a:cubicBezTo>
                        <a:cubicBezTo>
                          <a:pt x="62" y="129"/>
                          <a:pt x="65" y="123"/>
                          <a:pt x="69" y="122"/>
                        </a:cubicBezTo>
                        <a:cubicBezTo>
                          <a:pt x="70" y="121"/>
                          <a:pt x="71" y="118"/>
                          <a:pt x="71" y="114"/>
                        </a:cubicBezTo>
                        <a:cubicBezTo>
                          <a:pt x="71" y="111"/>
                          <a:pt x="73" y="110"/>
                          <a:pt x="76" y="109"/>
                        </a:cubicBezTo>
                        <a:cubicBezTo>
                          <a:pt x="77" y="108"/>
                          <a:pt x="77" y="108"/>
                          <a:pt x="78" y="107"/>
                        </a:cubicBezTo>
                        <a:cubicBezTo>
                          <a:pt x="78" y="107"/>
                          <a:pt x="78" y="106"/>
                          <a:pt x="78" y="106"/>
                        </a:cubicBezTo>
                        <a:cubicBezTo>
                          <a:pt x="77" y="105"/>
                          <a:pt x="76" y="103"/>
                          <a:pt x="76" y="102"/>
                        </a:cubicBezTo>
                        <a:cubicBezTo>
                          <a:pt x="77" y="101"/>
                          <a:pt x="77" y="100"/>
                          <a:pt x="78" y="99"/>
                        </a:cubicBezTo>
                        <a:cubicBezTo>
                          <a:pt x="79" y="99"/>
                          <a:pt x="78" y="96"/>
                          <a:pt x="77" y="95"/>
                        </a:cubicBezTo>
                        <a:cubicBezTo>
                          <a:pt x="76" y="92"/>
                          <a:pt x="75" y="89"/>
                          <a:pt x="77" y="87"/>
                        </a:cubicBezTo>
                        <a:cubicBezTo>
                          <a:pt x="78" y="87"/>
                          <a:pt x="77" y="85"/>
                          <a:pt x="77" y="84"/>
                        </a:cubicBezTo>
                        <a:cubicBezTo>
                          <a:pt x="77" y="83"/>
                          <a:pt x="77" y="82"/>
                          <a:pt x="77" y="80"/>
                        </a:cubicBezTo>
                        <a:cubicBezTo>
                          <a:pt x="77" y="78"/>
                          <a:pt x="80" y="76"/>
                          <a:pt x="85" y="73"/>
                        </a:cubicBezTo>
                        <a:cubicBezTo>
                          <a:pt x="87" y="72"/>
                          <a:pt x="90" y="70"/>
                          <a:pt x="90" y="70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91" y="69"/>
                          <a:pt x="91" y="68"/>
                          <a:pt x="91" y="68"/>
                        </a:cubicBezTo>
                        <a:cubicBezTo>
                          <a:pt x="91" y="68"/>
                          <a:pt x="91" y="68"/>
                          <a:pt x="91" y="68"/>
                        </a:cubicBezTo>
                        <a:cubicBezTo>
                          <a:pt x="91" y="68"/>
                          <a:pt x="91" y="67"/>
                          <a:pt x="91" y="67"/>
                        </a:cubicBezTo>
                        <a:cubicBezTo>
                          <a:pt x="91" y="67"/>
                          <a:pt x="91" y="67"/>
                          <a:pt x="91" y="67"/>
                        </a:cubicBezTo>
                        <a:cubicBezTo>
                          <a:pt x="91" y="66"/>
                          <a:pt x="91" y="66"/>
                          <a:pt x="91" y="65"/>
                        </a:cubicBezTo>
                        <a:cubicBezTo>
                          <a:pt x="91" y="65"/>
                          <a:pt x="91" y="65"/>
                          <a:pt x="91" y="65"/>
                        </a:cubicBezTo>
                        <a:cubicBezTo>
                          <a:pt x="91" y="64"/>
                          <a:pt x="91" y="64"/>
                          <a:pt x="91" y="64"/>
                        </a:cubicBezTo>
                        <a:cubicBezTo>
                          <a:pt x="92" y="63"/>
                          <a:pt x="92" y="63"/>
                          <a:pt x="92" y="63"/>
                        </a:cubicBezTo>
                        <a:cubicBezTo>
                          <a:pt x="92" y="63"/>
                          <a:pt x="92" y="62"/>
                          <a:pt x="92" y="62"/>
                        </a:cubicBezTo>
                        <a:cubicBezTo>
                          <a:pt x="92" y="62"/>
                          <a:pt x="92" y="61"/>
                          <a:pt x="92" y="61"/>
                        </a:cubicBezTo>
                        <a:cubicBezTo>
                          <a:pt x="92" y="61"/>
                          <a:pt x="92" y="61"/>
                          <a:pt x="92" y="61"/>
                        </a:cubicBezTo>
                        <a:cubicBezTo>
                          <a:pt x="92" y="61"/>
                          <a:pt x="92" y="61"/>
                          <a:pt x="92" y="61"/>
                        </a:cubicBezTo>
                        <a:cubicBezTo>
                          <a:pt x="90" y="62"/>
                          <a:pt x="89" y="62"/>
                          <a:pt x="88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4" name="Freeform 1889"/>
                  <p:cNvSpPr>
                    <a:spLocks/>
                  </p:cNvSpPr>
                  <p:nvPr/>
                </p:nvSpPr>
                <p:spPr bwMode="auto">
                  <a:xfrm>
                    <a:off x="2031" y="2480"/>
                    <a:ext cx="12" cy="1"/>
                  </a:xfrm>
                  <a:custGeom>
                    <a:avLst/>
                    <a:gdLst>
                      <a:gd name="T0" fmla="*/ 0 w 13"/>
                      <a:gd name="T1" fmla="*/ 1 h 1"/>
                      <a:gd name="T2" fmla="*/ 13 w 13"/>
                      <a:gd name="T3" fmla="*/ 0 h 1"/>
                      <a:gd name="T4" fmla="*/ 0 w 1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" h="1">
                        <a:moveTo>
                          <a:pt x="0" y="1"/>
                        </a:moveTo>
                        <a:cubicBezTo>
                          <a:pt x="0" y="0"/>
                          <a:pt x="7" y="0"/>
                          <a:pt x="13" y="0"/>
                        </a:cubicBezTo>
                        <a:cubicBezTo>
                          <a:pt x="7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5" name="Freeform 1890"/>
                  <p:cNvSpPr>
                    <a:spLocks/>
                  </p:cNvSpPr>
                  <p:nvPr/>
                </p:nvSpPr>
                <p:spPr bwMode="auto">
                  <a:xfrm>
                    <a:off x="2052" y="248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6" name="Freeform 1891"/>
                  <p:cNvSpPr>
                    <a:spLocks/>
                  </p:cNvSpPr>
                  <p:nvPr/>
                </p:nvSpPr>
                <p:spPr bwMode="auto">
                  <a:xfrm>
                    <a:off x="2061" y="2490"/>
                    <a:ext cx="0" cy="6"/>
                  </a:xfrm>
                  <a:custGeom>
                    <a:avLst/>
                    <a:gdLst>
                      <a:gd name="T0" fmla="*/ 0 h 6"/>
                      <a:gd name="T1" fmla="*/ 6 h 6"/>
                      <a:gd name="T2" fmla="*/ 0 h 6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6">
                        <a:moveTo>
                          <a:pt x="0" y="0"/>
                        </a:moveTo>
                        <a:cubicBezTo>
                          <a:pt x="0" y="2"/>
                          <a:pt x="0" y="4"/>
                          <a:pt x="0" y="6"/>
                        </a:cubicBezTo>
                        <a:cubicBezTo>
                          <a:pt x="0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7" name="Freeform 1892"/>
                  <p:cNvSpPr>
                    <a:spLocks/>
                  </p:cNvSpPr>
                  <p:nvPr/>
                </p:nvSpPr>
                <p:spPr bwMode="auto">
                  <a:xfrm>
                    <a:off x="2051" y="248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8" name="Freeform 1893"/>
                  <p:cNvSpPr>
                    <a:spLocks/>
                  </p:cNvSpPr>
                  <p:nvPr/>
                </p:nvSpPr>
                <p:spPr bwMode="auto">
                  <a:xfrm>
                    <a:off x="2060" y="2507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19" name="Freeform 1894"/>
                  <p:cNvSpPr>
                    <a:spLocks/>
                  </p:cNvSpPr>
                  <p:nvPr/>
                </p:nvSpPr>
                <p:spPr bwMode="auto">
                  <a:xfrm>
                    <a:off x="2060" y="2502"/>
                    <a:ext cx="1" cy="3"/>
                  </a:xfrm>
                  <a:custGeom>
                    <a:avLst/>
                    <a:gdLst>
                      <a:gd name="T0" fmla="*/ 1 w 1"/>
                      <a:gd name="T1" fmla="*/ 0 h 3"/>
                      <a:gd name="T2" fmla="*/ 0 w 1"/>
                      <a:gd name="T3" fmla="*/ 3 h 3"/>
                      <a:gd name="T4" fmla="*/ 1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1" y="0"/>
                        </a:move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0" name="Freeform 1895"/>
                  <p:cNvSpPr>
                    <a:spLocks/>
                  </p:cNvSpPr>
                  <p:nvPr/>
                </p:nvSpPr>
                <p:spPr bwMode="auto">
                  <a:xfrm>
                    <a:off x="2061" y="2497"/>
                    <a:ext cx="0" cy="4"/>
                  </a:xfrm>
                  <a:custGeom>
                    <a:avLst/>
                    <a:gdLst>
                      <a:gd name="T0" fmla="*/ 0 h 4"/>
                      <a:gd name="T1" fmla="*/ 4 h 4"/>
                      <a:gd name="T2" fmla="*/ 0 h 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0" y="4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1" name="Freeform 1896"/>
                  <p:cNvSpPr>
                    <a:spLocks/>
                  </p:cNvSpPr>
                  <p:nvPr/>
                </p:nvSpPr>
                <p:spPr bwMode="auto">
                  <a:xfrm>
                    <a:off x="2060" y="251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2" name="Freeform 1897"/>
                  <p:cNvSpPr>
                    <a:spLocks/>
                  </p:cNvSpPr>
                  <p:nvPr/>
                </p:nvSpPr>
                <p:spPr bwMode="auto">
                  <a:xfrm>
                    <a:off x="2078" y="211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3" name="Freeform 1898"/>
                  <p:cNvSpPr>
                    <a:spLocks/>
                  </p:cNvSpPr>
                  <p:nvPr/>
                </p:nvSpPr>
                <p:spPr bwMode="auto">
                  <a:xfrm>
                    <a:off x="2077" y="211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4" name="Freeform 1899"/>
                  <p:cNvSpPr>
                    <a:spLocks/>
                  </p:cNvSpPr>
                  <p:nvPr/>
                </p:nvSpPr>
                <p:spPr bwMode="auto">
                  <a:xfrm>
                    <a:off x="2079" y="211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5" name="Freeform 1900"/>
                  <p:cNvSpPr>
                    <a:spLocks/>
                  </p:cNvSpPr>
                  <p:nvPr/>
                </p:nvSpPr>
                <p:spPr bwMode="auto">
                  <a:xfrm>
                    <a:off x="2078" y="211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6" name="Freeform 1901"/>
                  <p:cNvSpPr>
                    <a:spLocks/>
                  </p:cNvSpPr>
                  <p:nvPr/>
                </p:nvSpPr>
                <p:spPr bwMode="auto">
                  <a:xfrm>
                    <a:off x="2078" y="211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7" name="Freeform 1902"/>
                  <p:cNvSpPr>
                    <a:spLocks/>
                  </p:cNvSpPr>
                  <p:nvPr/>
                </p:nvSpPr>
                <p:spPr bwMode="auto">
                  <a:xfrm>
                    <a:off x="2077" y="2117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8" name="Freeform 1903"/>
                  <p:cNvSpPr>
                    <a:spLocks/>
                  </p:cNvSpPr>
                  <p:nvPr/>
                </p:nvSpPr>
                <p:spPr bwMode="auto">
                  <a:xfrm>
                    <a:off x="2061" y="252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29" name="Freeform 1904"/>
                  <p:cNvSpPr>
                    <a:spLocks/>
                  </p:cNvSpPr>
                  <p:nvPr/>
                </p:nvSpPr>
                <p:spPr bwMode="auto">
                  <a:xfrm>
                    <a:off x="2040" y="2206"/>
                    <a:ext cx="3" cy="11"/>
                  </a:xfrm>
                  <a:custGeom>
                    <a:avLst/>
                    <a:gdLst>
                      <a:gd name="T0" fmla="*/ 3 w 3"/>
                      <a:gd name="T1" fmla="*/ 12 h 12"/>
                      <a:gd name="T2" fmla="*/ 1 w 3"/>
                      <a:gd name="T3" fmla="*/ 0 h 12"/>
                      <a:gd name="T4" fmla="*/ 3 w 3"/>
                      <a:gd name="T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2">
                        <a:moveTo>
                          <a:pt x="3" y="12"/>
                        </a:moveTo>
                        <a:cubicBezTo>
                          <a:pt x="1" y="9"/>
                          <a:pt x="0" y="3"/>
                          <a:pt x="1" y="0"/>
                        </a:cubicBezTo>
                        <a:cubicBezTo>
                          <a:pt x="0" y="3"/>
                          <a:pt x="0" y="9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0" name="Freeform 1905"/>
                  <p:cNvSpPr>
                    <a:spLocks/>
                  </p:cNvSpPr>
                  <p:nvPr/>
                </p:nvSpPr>
                <p:spPr bwMode="auto">
                  <a:xfrm>
                    <a:off x="2062" y="252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1" name="Freeform 1906"/>
                  <p:cNvSpPr>
                    <a:spLocks/>
                  </p:cNvSpPr>
                  <p:nvPr/>
                </p:nvSpPr>
                <p:spPr bwMode="auto">
                  <a:xfrm>
                    <a:off x="2027" y="2480"/>
                    <a:ext cx="3" cy="1"/>
                  </a:xfrm>
                  <a:custGeom>
                    <a:avLst/>
                    <a:gdLst>
                      <a:gd name="T0" fmla="*/ 3 w 3"/>
                      <a:gd name="T1" fmla="*/ 2 h 2"/>
                      <a:gd name="T2" fmla="*/ 0 w 3"/>
                      <a:gd name="T3" fmla="*/ 0 h 2"/>
                      <a:gd name="T4" fmla="*/ 3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3" y="2"/>
                        </a:moveTo>
                        <a:cubicBezTo>
                          <a:pt x="2" y="2"/>
                          <a:pt x="1" y="1"/>
                          <a:pt x="0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2" name="Freeform 1907"/>
                  <p:cNvSpPr>
                    <a:spLocks/>
                  </p:cNvSpPr>
                  <p:nvPr/>
                </p:nvSpPr>
                <p:spPr bwMode="auto">
                  <a:xfrm>
                    <a:off x="2060" y="2517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3" name="Freeform 1908"/>
                  <p:cNvSpPr>
                    <a:spLocks/>
                  </p:cNvSpPr>
                  <p:nvPr/>
                </p:nvSpPr>
                <p:spPr bwMode="auto">
                  <a:xfrm>
                    <a:off x="2062" y="252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4" name="Freeform 1909"/>
                  <p:cNvSpPr>
                    <a:spLocks/>
                  </p:cNvSpPr>
                  <p:nvPr/>
                </p:nvSpPr>
                <p:spPr bwMode="auto">
                  <a:xfrm>
                    <a:off x="2060" y="2511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2"/>
                          <a:pt x="0" y="1"/>
                          <a:pt x="0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5" name="Freeform 1910"/>
                  <p:cNvSpPr>
                    <a:spLocks/>
                  </p:cNvSpPr>
                  <p:nvPr/>
                </p:nvSpPr>
                <p:spPr bwMode="auto">
                  <a:xfrm>
                    <a:off x="2049" y="219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6" name="Freeform 1911"/>
                  <p:cNvSpPr>
                    <a:spLocks/>
                  </p:cNvSpPr>
                  <p:nvPr/>
                </p:nvSpPr>
                <p:spPr bwMode="auto">
                  <a:xfrm>
                    <a:off x="2061" y="25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7" name="Freeform 1912"/>
                  <p:cNvSpPr>
                    <a:spLocks/>
                  </p:cNvSpPr>
                  <p:nvPr/>
                </p:nvSpPr>
                <p:spPr bwMode="auto">
                  <a:xfrm>
                    <a:off x="2062" y="252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8" name="Freeform 1913"/>
                  <p:cNvSpPr>
                    <a:spLocks/>
                  </p:cNvSpPr>
                  <p:nvPr/>
                </p:nvSpPr>
                <p:spPr bwMode="auto">
                  <a:xfrm>
                    <a:off x="2079" y="21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39" name="Freeform 1914"/>
                  <p:cNvSpPr>
                    <a:spLocks/>
                  </p:cNvSpPr>
                  <p:nvPr/>
                </p:nvSpPr>
                <p:spPr bwMode="auto">
                  <a:xfrm>
                    <a:off x="2060" y="2520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0" name="Freeform 1915"/>
                  <p:cNvSpPr>
                    <a:spLocks/>
                  </p:cNvSpPr>
                  <p:nvPr/>
                </p:nvSpPr>
                <p:spPr bwMode="auto">
                  <a:xfrm>
                    <a:off x="2061" y="252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1" name="Freeform 1916"/>
                  <p:cNvSpPr>
                    <a:spLocks/>
                  </p:cNvSpPr>
                  <p:nvPr/>
                </p:nvSpPr>
                <p:spPr bwMode="auto">
                  <a:xfrm>
                    <a:off x="2061" y="252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2" name="Freeform 1917"/>
                  <p:cNvSpPr>
                    <a:spLocks/>
                  </p:cNvSpPr>
                  <p:nvPr/>
                </p:nvSpPr>
                <p:spPr bwMode="auto">
                  <a:xfrm>
                    <a:off x="2027" y="2408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2"/>
                          <a:pt x="0" y="1"/>
                          <a:pt x="0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3" name="Freeform 1918"/>
                  <p:cNvSpPr>
                    <a:spLocks/>
                  </p:cNvSpPr>
                  <p:nvPr/>
                </p:nvSpPr>
                <p:spPr bwMode="auto">
                  <a:xfrm>
                    <a:off x="2131" y="2070"/>
                    <a:ext cx="88" cy="91"/>
                  </a:xfrm>
                  <a:custGeom>
                    <a:avLst/>
                    <a:gdLst>
                      <a:gd name="T0" fmla="*/ 49 w 92"/>
                      <a:gd name="T1" fmla="*/ 5 h 95"/>
                      <a:gd name="T2" fmla="*/ 48 w 92"/>
                      <a:gd name="T3" fmla="*/ 5 h 95"/>
                      <a:gd name="T4" fmla="*/ 46 w 92"/>
                      <a:gd name="T5" fmla="*/ 4 h 95"/>
                      <a:gd name="T6" fmla="*/ 44 w 92"/>
                      <a:gd name="T7" fmla="*/ 3 h 95"/>
                      <a:gd name="T8" fmla="*/ 35 w 92"/>
                      <a:gd name="T9" fmla="*/ 0 h 95"/>
                      <a:gd name="T10" fmla="*/ 20 w 92"/>
                      <a:gd name="T11" fmla="*/ 2 h 95"/>
                      <a:gd name="T12" fmla="*/ 5 w 92"/>
                      <a:gd name="T13" fmla="*/ 12 h 95"/>
                      <a:gd name="T14" fmla="*/ 0 w 92"/>
                      <a:gd name="T15" fmla="*/ 32 h 95"/>
                      <a:gd name="T16" fmla="*/ 1 w 92"/>
                      <a:gd name="T17" fmla="*/ 33 h 95"/>
                      <a:gd name="T18" fmla="*/ 3 w 92"/>
                      <a:gd name="T19" fmla="*/ 35 h 95"/>
                      <a:gd name="T20" fmla="*/ 5 w 92"/>
                      <a:gd name="T21" fmla="*/ 37 h 95"/>
                      <a:gd name="T22" fmla="*/ 7 w 92"/>
                      <a:gd name="T23" fmla="*/ 39 h 95"/>
                      <a:gd name="T24" fmla="*/ 9 w 92"/>
                      <a:gd name="T25" fmla="*/ 41 h 95"/>
                      <a:gd name="T26" fmla="*/ 11 w 92"/>
                      <a:gd name="T27" fmla="*/ 43 h 95"/>
                      <a:gd name="T28" fmla="*/ 18 w 92"/>
                      <a:gd name="T29" fmla="*/ 48 h 95"/>
                      <a:gd name="T30" fmla="*/ 38 w 92"/>
                      <a:gd name="T31" fmla="*/ 59 h 95"/>
                      <a:gd name="T32" fmla="*/ 51 w 92"/>
                      <a:gd name="T33" fmla="*/ 65 h 95"/>
                      <a:gd name="T34" fmla="*/ 60 w 92"/>
                      <a:gd name="T35" fmla="*/ 71 h 95"/>
                      <a:gd name="T36" fmla="*/ 56 w 92"/>
                      <a:gd name="T37" fmla="*/ 77 h 95"/>
                      <a:gd name="T38" fmla="*/ 49 w 92"/>
                      <a:gd name="T39" fmla="*/ 92 h 95"/>
                      <a:gd name="T40" fmla="*/ 57 w 92"/>
                      <a:gd name="T41" fmla="*/ 94 h 95"/>
                      <a:gd name="T42" fmla="*/ 61 w 92"/>
                      <a:gd name="T43" fmla="*/ 94 h 95"/>
                      <a:gd name="T44" fmla="*/ 63 w 92"/>
                      <a:gd name="T45" fmla="*/ 94 h 95"/>
                      <a:gd name="T46" fmla="*/ 65 w 92"/>
                      <a:gd name="T47" fmla="*/ 94 h 95"/>
                      <a:gd name="T48" fmla="*/ 68 w 92"/>
                      <a:gd name="T49" fmla="*/ 95 h 95"/>
                      <a:gd name="T50" fmla="*/ 76 w 92"/>
                      <a:gd name="T51" fmla="*/ 93 h 95"/>
                      <a:gd name="T52" fmla="*/ 79 w 92"/>
                      <a:gd name="T53" fmla="*/ 91 h 95"/>
                      <a:gd name="T54" fmla="*/ 85 w 92"/>
                      <a:gd name="T55" fmla="*/ 88 h 95"/>
                      <a:gd name="T56" fmla="*/ 89 w 92"/>
                      <a:gd name="T57" fmla="*/ 75 h 95"/>
                      <a:gd name="T58" fmla="*/ 89 w 92"/>
                      <a:gd name="T59" fmla="*/ 72 h 95"/>
                      <a:gd name="T60" fmla="*/ 89 w 92"/>
                      <a:gd name="T61" fmla="*/ 71 h 95"/>
                      <a:gd name="T62" fmla="*/ 89 w 92"/>
                      <a:gd name="T63" fmla="*/ 70 h 95"/>
                      <a:gd name="T64" fmla="*/ 90 w 92"/>
                      <a:gd name="T65" fmla="*/ 68 h 95"/>
                      <a:gd name="T66" fmla="*/ 90 w 92"/>
                      <a:gd name="T67" fmla="*/ 67 h 95"/>
                      <a:gd name="T68" fmla="*/ 91 w 92"/>
                      <a:gd name="T69" fmla="*/ 54 h 95"/>
                      <a:gd name="T70" fmla="*/ 85 w 92"/>
                      <a:gd name="T71" fmla="*/ 55 h 95"/>
                      <a:gd name="T72" fmla="*/ 75 w 92"/>
                      <a:gd name="T73" fmla="*/ 42 h 95"/>
                      <a:gd name="T74" fmla="*/ 68 w 92"/>
                      <a:gd name="T75" fmla="*/ 35 h 95"/>
                      <a:gd name="T76" fmla="*/ 68 w 92"/>
                      <a:gd name="T77" fmla="*/ 35 h 95"/>
                      <a:gd name="T78" fmla="*/ 66 w 92"/>
                      <a:gd name="T79" fmla="*/ 34 h 95"/>
                      <a:gd name="T80" fmla="*/ 52 w 92"/>
                      <a:gd name="T81" fmla="*/ 31 h 95"/>
                      <a:gd name="T82" fmla="*/ 50 w 92"/>
                      <a:gd name="T83" fmla="*/ 13 h 95"/>
                      <a:gd name="T84" fmla="*/ 51 w 92"/>
                      <a:gd name="T85" fmla="*/ 6 h 95"/>
                      <a:gd name="T86" fmla="*/ 51 w 92"/>
                      <a:gd name="T87" fmla="*/ 6 h 95"/>
                      <a:gd name="T88" fmla="*/ 51 w 92"/>
                      <a:gd name="T89" fmla="*/ 5 h 95"/>
                      <a:gd name="T90" fmla="*/ 49 w 92"/>
                      <a:gd name="T91" fmla="*/ 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92" h="95">
                        <a:moveTo>
                          <a:pt x="49" y="5"/>
                        </a:moveTo>
                        <a:cubicBezTo>
                          <a:pt x="49" y="5"/>
                          <a:pt x="49" y="5"/>
                          <a:pt x="49" y="5"/>
                        </a:cubicBezTo>
                        <a:cubicBezTo>
                          <a:pt x="49" y="5"/>
                          <a:pt x="49" y="5"/>
                          <a:pt x="49" y="5"/>
                        </a:cubicBezTo>
                        <a:cubicBezTo>
                          <a:pt x="48" y="5"/>
                          <a:pt x="48" y="5"/>
                          <a:pt x="48" y="5"/>
                        </a:cubicBezTo>
                        <a:cubicBezTo>
                          <a:pt x="47" y="4"/>
                          <a:pt x="47" y="4"/>
                          <a:pt x="47" y="4"/>
                        </a:cubicBezTo>
                        <a:cubicBezTo>
                          <a:pt x="47" y="4"/>
                          <a:pt x="46" y="4"/>
                          <a:pt x="46" y="4"/>
                        </a:cubicBezTo>
                        <a:cubicBezTo>
                          <a:pt x="46" y="4"/>
                          <a:pt x="46" y="4"/>
                          <a:pt x="46" y="4"/>
                        </a:cubicBezTo>
                        <a:cubicBezTo>
                          <a:pt x="45" y="3"/>
                          <a:pt x="45" y="3"/>
                          <a:pt x="44" y="3"/>
                        </a:cubicBezTo>
                        <a:cubicBezTo>
                          <a:pt x="43" y="2"/>
                          <a:pt x="41" y="0"/>
                          <a:pt x="39" y="0"/>
                        </a:cubicBez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32" y="0"/>
                          <a:pt x="29" y="0"/>
                          <a:pt x="27" y="1"/>
                        </a:cubicBezTo>
                        <a:cubicBezTo>
                          <a:pt x="25" y="2"/>
                          <a:pt x="22" y="2"/>
                          <a:pt x="20" y="2"/>
                        </a:cubicBezTo>
                        <a:cubicBezTo>
                          <a:pt x="18" y="2"/>
                          <a:pt x="15" y="2"/>
                          <a:pt x="13" y="4"/>
                        </a:cubicBezTo>
                        <a:cubicBezTo>
                          <a:pt x="9" y="6"/>
                          <a:pt x="5" y="11"/>
                          <a:pt x="5" y="12"/>
                        </a:cubicBezTo>
                        <a:cubicBezTo>
                          <a:pt x="6" y="14"/>
                          <a:pt x="5" y="30"/>
                          <a:pt x="1" y="32"/>
                        </a:cubicBezTo>
                        <a:cubicBezTo>
                          <a:pt x="1" y="32"/>
                          <a:pt x="0" y="32"/>
                          <a:pt x="0" y="32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33"/>
                          <a:pt x="1" y="33"/>
                          <a:pt x="1" y="33"/>
                        </a:cubicBezTo>
                        <a:cubicBezTo>
                          <a:pt x="1" y="33"/>
                          <a:pt x="2" y="34"/>
                          <a:pt x="2" y="34"/>
                        </a:cubicBezTo>
                        <a:cubicBezTo>
                          <a:pt x="2" y="35"/>
                          <a:pt x="2" y="35"/>
                          <a:pt x="3" y="35"/>
                        </a:cubicBezTo>
                        <a:cubicBezTo>
                          <a:pt x="3" y="35"/>
                          <a:pt x="4" y="36"/>
                          <a:pt x="4" y="37"/>
                        </a:cubicBezTo>
                        <a:cubicBezTo>
                          <a:pt x="4" y="37"/>
                          <a:pt x="4" y="37"/>
                          <a:pt x="5" y="37"/>
                        </a:cubicBezTo>
                        <a:cubicBezTo>
                          <a:pt x="5" y="38"/>
                          <a:pt x="6" y="38"/>
                          <a:pt x="6" y="39"/>
                        </a:cubicBez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8" y="40"/>
                          <a:pt x="8" y="40"/>
                          <a:pt x="8" y="41"/>
                        </a:cubicBez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11" y="43"/>
                          <a:pt x="11" y="43"/>
                          <a:pt x="11" y="43"/>
                        </a:cubicBezTo>
                        <a:cubicBezTo>
                          <a:pt x="12" y="43"/>
                          <a:pt x="12" y="44"/>
                          <a:pt x="13" y="44"/>
                        </a:cubicBezTo>
                        <a:cubicBezTo>
                          <a:pt x="15" y="46"/>
                          <a:pt x="17" y="47"/>
                          <a:pt x="18" y="48"/>
                        </a:cubicBezTo>
                        <a:cubicBezTo>
                          <a:pt x="20" y="50"/>
                          <a:pt x="21" y="51"/>
                          <a:pt x="25" y="52"/>
                        </a:cubicBezTo>
                        <a:cubicBezTo>
                          <a:pt x="33" y="52"/>
                          <a:pt x="36" y="56"/>
                          <a:pt x="38" y="59"/>
                        </a:cubicBezTo>
                        <a:cubicBezTo>
                          <a:pt x="39" y="60"/>
                          <a:pt x="45" y="62"/>
                          <a:pt x="49" y="64"/>
                        </a:cubicBezTo>
                        <a:cubicBezTo>
                          <a:pt x="50" y="64"/>
                          <a:pt x="51" y="65"/>
                          <a:pt x="51" y="65"/>
                        </a:cubicBezTo>
                        <a:cubicBezTo>
                          <a:pt x="57" y="67"/>
                          <a:pt x="59" y="68"/>
                          <a:pt x="60" y="70"/>
                        </a:cubicBezTo>
                        <a:cubicBezTo>
                          <a:pt x="60" y="70"/>
                          <a:pt x="60" y="71"/>
                          <a:pt x="60" y="71"/>
                        </a:cubicBezTo>
                        <a:cubicBezTo>
                          <a:pt x="60" y="73"/>
                          <a:pt x="59" y="74"/>
                          <a:pt x="57" y="76"/>
                        </a:cubicBezTo>
                        <a:cubicBezTo>
                          <a:pt x="57" y="76"/>
                          <a:pt x="57" y="77"/>
                          <a:pt x="56" y="77"/>
                        </a:cubicBezTo>
                        <a:cubicBezTo>
                          <a:pt x="54" y="80"/>
                          <a:pt x="51" y="83"/>
                          <a:pt x="51" y="86"/>
                        </a:cubicBezTo>
                        <a:cubicBezTo>
                          <a:pt x="51" y="89"/>
                          <a:pt x="50" y="91"/>
                          <a:pt x="49" y="92"/>
                        </a:cubicBezTo>
                        <a:cubicBezTo>
                          <a:pt x="49" y="92"/>
                          <a:pt x="50" y="93"/>
                          <a:pt x="50" y="93"/>
                        </a:cubicBezTo>
                        <a:cubicBezTo>
                          <a:pt x="53" y="93"/>
                          <a:pt x="55" y="93"/>
                          <a:pt x="57" y="94"/>
                        </a:cubicBezTo>
                        <a:cubicBezTo>
                          <a:pt x="57" y="94"/>
                          <a:pt x="58" y="94"/>
                          <a:pt x="58" y="94"/>
                        </a:cubicBezTo>
                        <a:cubicBezTo>
                          <a:pt x="59" y="94"/>
                          <a:pt x="60" y="94"/>
                          <a:pt x="61" y="94"/>
                        </a:cubicBezTo>
                        <a:cubicBezTo>
                          <a:pt x="61" y="94"/>
                          <a:pt x="62" y="94"/>
                          <a:pt x="63" y="94"/>
                        </a:cubicBezTo>
                        <a:cubicBezTo>
                          <a:pt x="63" y="94"/>
                          <a:pt x="63" y="94"/>
                          <a:pt x="63" y="94"/>
                        </a:cubicBezTo>
                        <a:cubicBezTo>
                          <a:pt x="64" y="94"/>
                          <a:pt x="64" y="94"/>
                          <a:pt x="64" y="94"/>
                        </a:cubicBezTo>
                        <a:cubicBezTo>
                          <a:pt x="64" y="94"/>
                          <a:pt x="64" y="94"/>
                          <a:pt x="65" y="94"/>
                        </a:cubicBezTo>
                        <a:cubicBezTo>
                          <a:pt x="65" y="94"/>
                          <a:pt x="66" y="94"/>
                          <a:pt x="66" y="94"/>
                        </a:cubicBezTo>
                        <a:cubicBezTo>
                          <a:pt x="67" y="94"/>
                          <a:pt x="67" y="95"/>
                          <a:pt x="68" y="95"/>
                        </a:cubicBezTo>
                        <a:cubicBezTo>
                          <a:pt x="69" y="95"/>
                          <a:pt x="70" y="95"/>
                          <a:pt x="72" y="94"/>
                        </a:cubicBezTo>
                        <a:cubicBezTo>
                          <a:pt x="73" y="93"/>
                          <a:pt x="74" y="93"/>
                          <a:pt x="76" y="93"/>
                        </a:cubicBezTo>
                        <a:cubicBezTo>
                          <a:pt x="76" y="92"/>
                          <a:pt x="77" y="93"/>
                          <a:pt x="77" y="93"/>
                        </a:cubicBezTo>
                        <a:cubicBezTo>
                          <a:pt x="77" y="93"/>
                          <a:pt x="79" y="92"/>
                          <a:pt x="79" y="91"/>
                        </a:cubicBezTo>
                        <a:cubicBezTo>
                          <a:pt x="81" y="90"/>
                          <a:pt x="83" y="88"/>
                          <a:pt x="85" y="88"/>
                        </a:cubicBezTo>
                        <a:cubicBezTo>
                          <a:pt x="85" y="88"/>
                          <a:pt x="85" y="88"/>
                          <a:pt x="85" y="88"/>
                        </a:cubicBezTo>
                        <a:cubicBezTo>
                          <a:pt x="87" y="87"/>
                          <a:pt x="89" y="79"/>
                          <a:pt x="89" y="75"/>
                        </a:cubicBezTo>
                        <a:cubicBezTo>
                          <a:pt x="89" y="75"/>
                          <a:pt x="89" y="75"/>
                          <a:pt x="89" y="75"/>
                        </a:cubicBezTo>
                        <a:cubicBezTo>
                          <a:pt x="89" y="72"/>
                          <a:pt x="89" y="72"/>
                          <a:pt x="89" y="72"/>
                        </a:cubicBezTo>
                        <a:cubicBezTo>
                          <a:pt x="89" y="72"/>
                          <a:pt x="89" y="72"/>
                          <a:pt x="89" y="72"/>
                        </a:cubicBezTo>
                        <a:cubicBezTo>
                          <a:pt x="89" y="72"/>
                          <a:pt x="89" y="72"/>
                          <a:pt x="89" y="72"/>
                        </a:cubicBezTo>
                        <a:cubicBezTo>
                          <a:pt x="89" y="71"/>
                          <a:pt x="89" y="71"/>
                          <a:pt x="89" y="71"/>
                        </a:cubicBezTo>
                        <a:cubicBezTo>
                          <a:pt x="89" y="71"/>
                          <a:pt x="89" y="71"/>
                          <a:pt x="89" y="71"/>
                        </a:cubicBezTo>
                        <a:cubicBezTo>
                          <a:pt x="89" y="70"/>
                          <a:pt x="89" y="70"/>
                          <a:pt x="89" y="70"/>
                        </a:cubicBezTo>
                        <a:cubicBezTo>
                          <a:pt x="89" y="70"/>
                          <a:pt x="89" y="70"/>
                          <a:pt x="89" y="69"/>
                        </a:cubicBezTo>
                        <a:cubicBezTo>
                          <a:pt x="89" y="69"/>
                          <a:pt x="89" y="69"/>
                          <a:pt x="90" y="68"/>
                        </a:cubicBezTo>
                        <a:cubicBezTo>
                          <a:pt x="90" y="68"/>
                          <a:pt x="90" y="67"/>
                          <a:pt x="90" y="67"/>
                        </a:cubicBezTo>
                        <a:cubicBezTo>
                          <a:pt x="90" y="67"/>
                          <a:pt x="90" y="67"/>
                          <a:pt x="90" y="67"/>
                        </a:cubicBezTo>
                        <a:cubicBezTo>
                          <a:pt x="90" y="66"/>
                          <a:pt x="90" y="65"/>
                          <a:pt x="90" y="65"/>
                        </a:cubicBezTo>
                        <a:cubicBezTo>
                          <a:pt x="91" y="62"/>
                          <a:pt x="92" y="55"/>
                          <a:pt x="91" y="54"/>
                        </a:cubicBezTo>
                        <a:cubicBezTo>
                          <a:pt x="91" y="54"/>
                          <a:pt x="90" y="54"/>
                          <a:pt x="90" y="54"/>
                        </a:cubicBezTo>
                        <a:cubicBezTo>
                          <a:pt x="88" y="54"/>
                          <a:pt x="87" y="55"/>
                          <a:pt x="85" y="55"/>
                        </a:cubicBezTo>
                        <a:cubicBezTo>
                          <a:pt x="84" y="56"/>
                          <a:pt x="84" y="56"/>
                          <a:pt x="83" y="56"/>
                        </a:cubicBezTo>
                        <a:cubicBezTo>
                          <a:pt x="80" y="56"/>
                          <a:pt x="77" y="49"/>
                          <a:pt x="75" y="42"/>
                        </a:cubicBezTo>
                        <a:cubicBezTo>
                          <a:pt x="74" y="39"/>
                          <a:pt x="71" y="34"/>
                          <a:pt x="70" y="34"/>
                        </a:cubicBezTo>
                        <a:cubicBezTo>
                          <a:pt x="70" y="34"/>
                          <a:pt x="69" y="35"/>
                          <a:pt x="68" y="35"/>
                        </a:cubicBezTo>
                        <a:cubicBezTo>
                          <a:pt x="68" y="35"/>
                          <a:pt x="68" y="35"/>
                          <a:pt x="68" y="35"/>
                        </a:cubicBezTo>
                        <a:cubicBezTo>
                          <a:pt x="68" y="35"/>
                          <a:pt x="68" y="35"/>
                          <a:pt x="68" y="35"/>
                        </a:cubicBezTo>
                        <a:cubicBezTo>
                          <a:pt x="67" y="35"/>
                          <a:pt x="67" y="35"/>
                          <a:pt x="67" y="35"/>
                        </a:cubicBezTo>
                        <a:cubicBezTo>
                          <a:pt x="66" y="35"/>
                          <a:pt x="66" y="35"/>
                          <a:pt x="66" y="34"/>
                        </a:cubicBezTo>
                        <a:cubicBezTo>
                          <a:pt x="65" y="34"/>
                          <a:pt x="63" y="33"/>
                          <a:pt x="59" y="33"/>
                        </a:cubicBezTo>
                        <a:cubicBezTo>
                          <a:pt x="56" y="33"/>
                          <a:pt x="53" y="33"/>
                          <a:pt x="52" y="31"/>
                        </a:cubicBezTo>
                        <a:cubicBezTo>
                          <a:pt x="50" y="29"/>
                          <a:pt x="51" y="26"/>
                          <a:pt x="52" y="22"/>
                        </a:cubicBezTo>
                        <a:cubicBezTo>
                          <a:pt x="53" y="18"/>
                          <a:pt x="51" y="16"/>
                          <a:pt x="50" y="13"/>
                        </a:cubicBezTo>
                        <a:cubicBezTo>
                          <a:pt x="49" y="11"/>
                          <a:pt x="48" y="8"/>
                          <a:pt x="51" y="7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5"/>
                        </a:cubicBezTo>
                        <a:cubicBezTo>
                          <a:pt x="51" y="5"/>
                          <a:pt x="51" y="5"/>
                          <a:pt x="51" y="5"/>
                        </a:cubicBezTo>
                        <a:cubicBezTo>
                          <a:pt x="50" y="5"/>
                          <a:pt x="50" y="5"/>
                          <a:pt x="49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4" name="Freeform 1919"/>
                  <p:cNvSpPr>
                    <a:spLocks/>
                  </p:cNvSpPr>
                  <p:nvPr/>
                </p:nvSpPr>
                <p:spPr bwMode="auto">
                  <a:xfrm>
                    <a:off x="2216" y="213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5" name="Freeform 1920"/>
                  <p:cNvSpPr>
                    <a:spLocks/>
                  </p:cNvSpPr>
                  <p:nvPr/>
                </p:nvSpPr>
                <p:spPr bwMode="auto">
                  <a:xfrm>
                    <a:off x="2216" y="213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6" name="Freeform 1921"/>
                  <p:cNvSpPr>
                    <a:spLocks/>
                  </p:cNvSpPr>
                  <p:nvPr/>
                </p:nvSpPr>
                <p:spPr bwMode="auto">
                  <a:xfrm>
                    <a:off x="2217" y="21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7" name="Freeform 1922"/>
                  <p:cNvSpPr>
                    <a:spLocks/>
                  </p:cNvSpPr>
                  <p:nvPr/>
                </p:nvSpPr>
                <p:spPr bwMode="auto">
                  <a:xfrm>
                    <a:off x="2195" y="210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8" name="Freeform 1923"/>
                  <p:cNvSpPr>
                    <a:spLocks/>
                  </p:cNvSpPr>
                  <p:nvPr/>
                </p:nvSpPr>
                <p:spPr bwMode="auto">
                  <a:xfrm>
                    <a:off x="2180" y="207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49" name="Freeform 1924"/>
                  <p:cNvSpPr>
                    <a:spLocks/>
                  </p:cNvSpPr>
                  <p:nvPr/>
                </p:nvSpPr>
                <p:spPr bwMode="auto">
                  <a:xfrm>
                    <a:off x="2180" y="207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0" name="Freeform 1925"/>
                  <p:cNvSpPr>
                    <a:spLocks/>
                  </p:cNvSpPr>
                  <p:nvPr/>
                </p:nvSpPr>
                <p:spPr bwMode="auto">
                  <a:xfrm>
                    <a:off x="2216" y="2139"/>
                    <a:ext cx="0" cy="3"/>
                  </a:xfrm>
                  <a:custGeom>
                    <a:avLst/>
                    <a:gdLst>
                      <a:gd name="T0" fmla="*/ 3 h 3"/>
                      <a:gd name="T1" fmla="*/ 3 h 3"/>
                      <a:gd name="T2" fmla="*/ 2 h 3"/>
                      <a:gd name="T3" fmla="*/ 0 h 3"/>
                      <a:gd name="T4" fmla="*/ 3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1" name="Freeform 1926"/>
                  <p:cNvSpPr>
                    <a:spLocks/>
                  </p:cNvSpPr>
                  <p:nvPr/>
                </p:nvSpPr>
                <p:spPr bwMode="auto">
                  <a:xfrm>
                    <a:off x="2180" y="207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2" name="Freeform 1927"/>
                  <p:cNvSpPr>
                    <a:spLocks/>
                  </p:cNvSpPr>
                  <p:nvPr/>
                </p:nvSpPr>
                <p:spPr bwMode="auto">
                  <a:xfrm>
                    <a:off x="2211" y="2122"/>
                    <a:ext cx="6" cy="2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2 w 7"/>
                      <a:gd name="T3" fmla="*/ 1 h 2"/>
                      <a:gd name="T4" fmla="*/ 0 w 7"/>
                      <a:gd name="T5" fmla="*/ 2 h 2"/>
                      <a:gd name="T6" fmla="*/ 2 w 7"/>
                      <a:gd name="T7" fmla="*/ 1 h 2"/>
                      <a:gd name="T8" fmla="*/ 7 w 7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1"/>
                        </a:cubicBezTo>
                        <a:cubicBezTo>
                          <a:pt x="1" y="2"/>
                          <a:pt x="1" y="2"/>
                          <a:pt x="0" y="2"/>
                        </a:cubicBezTo>
                        <a:cubicBezTo>
                          <a:pt x="1" y="2"/>
                          <a:pt x="1" y="2"/>
                          <a:pt x="2" y="1"/>
                        </a:cubicBezTo>
                        <a:cubicBezTo>
                          <a:pt x="4" y="1"/>
                          <a:pt x="5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3" name="Freeform 1928"/>
                  <p:cNvSpPr>
                    <a:spLocks/>
                  </p:cNvSpPr>
                  <p:nvPr/>
                </p:nvSpPr>
                <p:spPr bwMode="auto">
                  <a:xfrm>
                    <a:off x="2138" y="2107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4" name="Freeform 1929"/>
                  <p:cNvSpPr>
                    <a:spLocks/>
                  </p:cNvSpPr>
                  <p:nvPr/>
                </p:nvSpPr>
                <p:spPr bwMode="auto">
                  <a:xfrm>
                    <a:off x="2190" y="2160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5" name="Freeform 1930"/>
                  <p:cNvSpPr>
                    <a:spLocks/>
                  </p:cNvSpPr>
                  <p:nvPr/>
                </p:nvSpPr>
                <p:spPr bwMode="auto">
                  <a:xfrm>
                    <a:off x="2140" y="210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6" name="Freeform 1931"/>
                  <p:cNvSpPr>
                    <a:spLocks/>
                  </p:cNvSpPr>
                  <p:nvPr/>
                </p:nvSpPr>
                <p:spPr bwMode="auto">
                  <a:xfrm>
                    <a:off x="2186" y="2138"/>
                    <a:ext cx="3" cy="5"/>
                  </a:xfrm>
                  <a:custGeom>
                    <a:avLst/>
                    <a:gdLst>
                      <a:gd name="T0" fmla="*/ 3 w 3"/>
                      <a:gd name="T1" fmla="*/ 0 h 5"/>
                      <a:gd name="T2" fmla="*/ 0 w 3"/>
                      <a:gd name="T3" fmla="*/ 5 h 5"/>
                      <a:gd name="T4" fmla="*/ 3 w 3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3" y="0"/>
                        </a:moveTo>
                        <a:cubicBezTo>
                          <a:pt x="3" y="2"/>
                          <a:pt x="2" y="3"/>
                          <a:pt x="0" y="5"/>
                        </a:cubicBezTo>
                        <a:cubicBezTo>
                          <a:pt x="2" y="3"/>
                          <a:pt x="3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7" name="Freeform 1932"/>
                  <p:cNvSpPr>
                    <a:spLocks/>
                  </p:cNvSpPr>
                  <p:nvPr/>
                </p:nvSpPr>
                <p:spPr bwMode="auto">
                  <a:xfrm>
                    <a:off x="2213" y="215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8" name="Freeform 1933"/>
                  <p:cNvSpPr>
                    <a:spLocks/>
                  </p:cNvSpPr>
                  <p:nvPr/>
                </p:nvSpPr>
                <p:spPr bwMode="auto">
                  <a:xfrm>
                    <a:off x="2204" y="2158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59" name="Freeform 1934"/>
                  <p:cNvSpPr>
                    <a:spLocks/>
                  </p:cNvSpPr>
                  <p:nvPr/>
                </p:nvSpPr>
                <p:spPr bwMode="auto">
                  <a:xfrm>
                    <a:off x="2194" y="2160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0" name="Freeform 1935"/>
                  <p:cNvSpPr>
                    <a:spLocks/>
                  </p:cNvSpPr>
                  <p:nvPr/>
                </p:nvSpPr>
                <p:spPr bwMode="auto">
                  <a:xfrm>
                    <a:off x="2216" y="213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1" name="Freeform 1936"/>
                  <p:cNvSpPr>
                    <a:spLocks/>
                  </p:cNvSpPr>
                  <p:nvPr/>
                </p:nvSpPr>
                <p:spPr bwMode="auto">
                  <a:xfrm>
                    <a:off x="2193" y="2160"/>
                    <a:ext cx="0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2" name="Freeform 1937"/>
                  <p:cNvSpPr>
                    <a:spLocks/>
                  </p:cNvSpPr>
                  <p:nvPr/>
                </p:nvSpPr>
                <p:spPr bwMode="auto">
                  <a:xfrm>
                    <a:off x="2216" y="213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3" name="Freeform 1938"/>
                  <p:cNvSpPr>
                    <a:spLocks/>
                  </p:cNvSpPr>
                  <p:nvPr/>
                </p:nvSpPr>
                <p:spPr bwMode="auto">
                  <a:xfrm>
                    <a:off x="2205" y="2157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2 h 2"/>
                      <a:gd name="T4" fmla="*/ 2 w 2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0" y="2"/>
                          <a:pt x="0" y="2"/>
                        </a:cubicBezTo>
                        <a:cubicBezTo>
                          <a:pt x="0" y="2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4" name="Freeform 1939"/>
                  <p:cNvSpPr>
                    <a:spLocks/>
                  </p:cNvSpPr>
                  <p:nvPr/>
                </p:nvSpPr>
                <p:spPr bwMode="auto">
                  <a:xfrm>
                    <a:off x="2187" y="2160"/>
                    <a:ext cx="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5" name="Freeform 1940"/>
                  <p:cNvSpPr>
                    <a:spLocks/>
                  </p:cNvSpPr>
                  <p:nvPr/>
                </p:nvSpPr>
                <p:spPr bwMode="auto">
                  <a:xfrm>
                    <a:off x="2136" y="2106"/>
                    <a:ext cx="1" cy="1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6" name="Freeform 1941"/>
                  <p:cNvSpPr>
                    <a:spLocks/>
                  </p:cNvSpPr>
                  <p:nvPr/>
                </p:nvSpPr>
                <p:spPr bwMode="auto">
                  <a:xfrm>
                    <a:off x="2132" y="210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7" name="Freeform 1942"/>
                  <p:cNvSpPr>
                    <a:spLocks/>
                  </p:cNvSpPr>
                  <p:nvPr/>
                </p:nvSpPr>
                <p:spPr bwMode="auto">
                  <a:xfrm>
                    <a:off x="2131" y="21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8" name="Freeform 1943"/>
                  <p:cNvSpPr>
                    <a:spLocks/>
                  </p:cNvSpPr>
                  <p:nvPr/>
                </p:nvSpPr>
                <p:spPr bwMode="auto">
                  <a:xfrm>
                    <a:off x="2142" y="2111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69" name="Freeform 1944"/>
                  <p:cNvSpPr>
                    <a:spLocks/>
                  </p:cNvSpPr>
                  <p:nvPr/>
                </p:nvSpPr>
                <p:spPr bwMode="auto">
                  <a:xfrm>
                    <a:off x="2134" y="2104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0" name="Freeform 1945"/>
                  <p:cNvSpPr>
                    <a:spLocks/>
                  </p:cNvSpPr>
                  <p:nvPr/>
                </p:nvSpPr>
                <p:spPr bwMode="auto">
                  <a:xfrm>
                    <a:off x="2216" y="2139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0 h 2"/>
                      <a:gd name="T3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1" name="Freeform 1946"/>
                  <p:cNvSpPr>
                    <a:spLocks/>
                  </p:cNvSpPr>
                  <p:nvPr/>
                </p:nvSpPr>
                <p:spPr bwMode="auto">
                  <a:xfrm>
                    <a:off x="2216" y="21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2" name="Freeform 1947"/>
                  <p:cNvSpPr>
                    <a:spLocks/>
                  </p:cNvSpPr>
                  <p:nvPr/>
                </p:nvSpPr>
                <p:spPr bwMode="auto">
                  <a:xfrm>
                    <a:off x="1954" y="1721"/>
                    <a:ext cx="125" cy="178"/>
                  </a:xfrm>
                  <a:custGeom>
                    <a:avLst/>
                    <a:gdLst>
                      <a:gd name="T0" fmla="*/ 43 w 131"/>
                      <a:gd name="T1" fmla="*/ 140 h 186"/>
                      <a:gd name="T2" fmla="*/ 51 w 131"/>
                      <a:gd name="T3" fmla="*/ 147 h 186"/>
                      <a:gd name="T4" fmla="*/ 63 w 131"/>
                      <a:gd name="T5" fmla="*/ 161 h 186"/>
                      <a:gd name="T6" fmla="*/ 85 w 131"/>
                      <a:gd name="T7" fmla="*/ 166 h 186"/>
                      <a:gd name="T8" fmla="*/ 92 w 131"/>
                      <a:gd name="T9" fmla="*/ 165 h 186"/>
                      <a:gd name="T10" fmla="*/ 97 w 131"/>
                      <a:gd name="T11" fmla="*/ 179 h 186"/>
                      <a:gd name="T12" fmla="*/ 100 w 131"/>
                      <a:gd name="T13" fmla="*/ 185 h 186"/>
                      <a:gd name="T14" fmla="*/ 101 w 131"/>
                      <a:gd name="T15" fmla="*/ 185 h 186"/>
                      <a:gd name="T16" fmla="*/ 102 w 131"/>
                      <a:gd name="T17" fmla="*/ 182 h 186"/>
                      <a:gd name="T18" fmla="*/ 103 w 131"/>
                      <a:gd name="T19" fmla="*/ 177 h 186"/>
                      <a:gd name="T20" fmla="*/ 103 w 131"/>
                      <a:gd name="T21" fmla="*/ 173 h 186"/>
                      <a:gd name="T22" fmla="*/ 103 w 131"/>
                      <a:gd name="T23" fmla="*/ 133 h 186"/>
                      <a:gd name="T24" fmla="*/ 102 w 131"/>
                      <a:gd name="T25" fmla="*/ 128 h 186"/>
                      <a:gd name="T26" fmla="*/ 120 w 131"/>
                      <a:gd name="T27" fmla="*/ 119 h 186"/>
                      <a:gd name="T28" fmla="*/ 123 w 131"/>
                      <a:gd name="T29" fmla="*/ 119 h 186"/>
                      <a:gd name="T30" fmla="*/ 125 w 131"/>
                      <a:gd name="T31" fmla="*/ 118 h 186"/>
                      <a:gd name="T32" fmla="*/ 129 w 131"/>
                      <a:gd name="T33" fmla="*/ 117 h 186"/>
                      <a:gd name="T34" fmla="*/ 130 w 131"/>
                      <a:gd name="T35" fmla="*/ 116 h 186"/>
                      <a:gd name="T36" fmla="*/ 130 w 131"/>
                      <a:gd name="T37" fmla="*/ 114 h 186"/>
                      <a:gd name="T38" fmla="*/ 129 w 131"/>
                      <a:gd name="T39" fmla="*/ 101 h 186"/>
                      <a:gd name="T40" fmla="*/ 128 w 131"/>
                      <a:gd name="T41" fmla="*/ 72 h 186"/>
                      <a:gd name="T42" fmla="*/ 98 w 131"/>
                      <a:gd name="T43" fmla="*/ 64 h 186"/>
                      <a:gd name="T44" fmla="*/ 81 w 131"/>
                      <a:gd name="T45" fmla="*/ 63 h 186"/>
                      <a:gd name="T46" fmla="*/ 74 w 131"/>
                      <a:gd name="T47" fmla="*/ 61 h 186"/>
                      <a:gd name="T48" fmla="*/ 69 w 131"/>
                      <a:gd name="T49" fmla="*/ 43 h 186"/>
                      <a:gd name="T50" fmla="*/ 63 w 131"/>
                      <a:gd name="T51" fmla="*/ 39 h 186"/>
                      <a:gd name="T52" fmla="*/ 65 w 131"/>
                      <a:gd name="T53" fmla="*/ 24 h 186"/>
                      <a:gd name="T54" fmla="*/ 77 w 131"/>
                      <a:gd name="T55" fmla="*/ 7 h 186"/>
                      <a:gd name="T56" fmla="*/ 86 w 131"/>
                      <a:gd name="T57" fmla="*/ 2 h 186"/>
                      <a:gd name="T58" fmla="*/ 73 w 131"/>
                      <a:gd name="T59" fmla="*/ 7 h 186"/>
                      <a:gd name="T60" fmla="*/ 55 w 131"/>
                      <a:gd name="T61" fmla="*/ 14 h 186"/>
                      <a:gd name="T62" fmla="*/ 41 w 131"/>
                      <a:gd name="T63" fmla="*/ 19 h 186"/>
                      <a:gd name="T64" fmla="*/ 26 w 131"/>
                      <a:gd name="T65" fmla="*/ 45 h 186"/>
                      <a:gd name="T66" fmla="*/ 20 w 131"/>
                      <a:gd name="T67" fmla="*/ 51 h 186"/>
                      <a:gd name="T68" fmla="*/ 18 w 131"/>
                      <a:gd name="T69" fmla="*/ 53 h 186"/>
                      <a:gd name="T70" fmla="*/ 14 w 131"/>
                      <a:gd name="T71" fmla="*/ 56 h 186"/>
                      <a:gd name="T72" fmla="*/ 18 w 131"/>
                      <a:gd name="T73" fmla="*/ 68 h 186"/>
                      <a:gd name="T74" fmla="*/ 19 w 131"/>
                      <a:gd name="T75" fmla="*/ 102 h 186"/>
                      <a:gd name="T76" fmla="*/ 1 w 131"/>
                      <a:gd name="T77" fmla="*/ 121 h 186"/>
                      <a:gd name="T78" fmla="*/ 3 w 131"/>
                      <a:gd name="T79" fmla="*/ 124 h 186"/>
                      <a:gd name="T80" fmla="*/ 6 w 131"/>
                      <a:gd name="T81" fmla="*/ 126 h 186"/>
                      <a:gd name="T82" fmla="*/ 10 w 131"/>
                      <a:gd name="T83" fmla="*/ 128 h 186"/>
                      <a:gd name="T84" fmla="*/ 12 w 131"/>
                      <a:gd name="T85" fmla="*/ 129 h 186"/>
                      <a:gd name="T86" fmla="*/ 25 w 131"/>
                      <a:gd name="T87" fmla="*/ 136 h 186"/>
                      <a:gd name="T88" fmla="*/ 30 w 131"/>
                      <a:gd name="T89" fmla="*/ 134 h 186"/>
                      <a:gd name="T90" fmla="*/ 31 w 131"/>
                      <a:gd name="T91" fmla="*/ 135 h 186"/>
                      <a:gd name="T92" fmla="*/ 34 w 131"/>
                      <a:gd name="T93" fmla="*/ 137 h 186"/>
                      <a:gd name="T94" fmla="*/ 37 w 131"/>
                      <a:gd name="T95" fmla="*/ 141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31" h="186">
                        <a:moveTo>
                          <a:pt x="38" y="141"/>
                        </a:moveTo>
                        <a:cubicBezTo>
                          <a:pt x="39" y="141"/>
                          <a:pt x="40" y="141"/>
                          <a:pt x="40" y="141"/>
                        </a:cubicBezTo>
                        <a:cubicBezTo>
                          <a:pt x="41" y="140"/>
                          <a:pt x="41" y="140"/>
                          <a:pt x="42" y="140"/>
                        </a:cubicBezTo>
                        <a:cubicBezTo>
                          <a:pt x="42" y="140"/>
                          <a:pt x="43" y="140"/>
                          <a:pt x="43" y="140"/>
                        </a:cubicBezTo>
                        <a:cubicBezTo>
                          <a:pt x="44" y="140"/>
                          <a:pt x="44" y="140"/>
                          <a:pt x="45" y="140"/>
                        </a:cubicBezTo>
                        <a:cubicBezTo>
                          <a:pt x="45" y="140"/>
                          <a:pt x="45" y="140"/>
                          <a:pt x="45" y="141"/>
                        </a:cubicBezTo>
                        <a:cubicBezTo>
                          <a:pt x="46" y="141"/>
                          <a:pt x="47" y="141"/>
                          <a:pt x="47" y="141"/>
                        </a:cubicBezTo>
                        <a:cubicBezTo>
                          <a:pt x="49" y="142"/>
                          <a:pt x="50" y="145"/>
                          <a:pt x="51" y="147"/>
                        </a:cubicBezTo>
                        <a:cubicBezTo>
                          <a:pt x="51" y="149"/>
                          <a:pt x="52" y="150"/>
                          <a:pt x="53" y="150"/>
                        </a:cubicBezTo>
                        <a:cubicBezTo>
                          <a:pt x="56" y="151"/>
                          <a:pt x="58" y="152"/>
                          <a:pt x="60" y="154"/>
                        </a:cubicBezTo>
                        <a:cubicBezTo>
                          <a:pt x="61" y="156"/>
                          <a:pt x="62" y="158"/>
                          <a:pt x="62" y="160"/>
                        </a:cubicBezTo>
                        <a:cubicBezTo>
                          <a:pt x="62" y="160"/>
                          <a:pt x="62" y="160"/>
                          <a:pt x="63" y="161"/>
                        </a:cubicBezTo>
                        <a:cubicBezTo>
                          <a:pt x="64" y="162"/>
                          <a:pt x="66" y="164"/>
                          <a:pt x="66" y="166"/>
                        </a:cubicBezTo>
                        <a:cubicBezTo>
                          <a:pt x="67" y="167"/>
                          <a:pt x="68" y="167"/>
                          <a:pt x="71" y="167"/>
                        </a:cubicBezTo>
                        <a:cubicBezTo>
                          <a:pt x="73" y="167"/>
                          <a:pt x="75" y="167"/>
                          <a:pt x="76" y="166"/>
                        </a:cubicBezTo>
                        <a:cubicBezTo>
                          <a:pt x="78" y="165"/>
                          <a:pt x="82" y="164"/>
                          <a:pt x="85" y="166"/>
                        </a:cubicBezTo>
                        <a:cubicBezTo>
                          <a:pt x="86" y="166"/>
                          <a:pt x="86" y="165"/>
                          <a:pt x="87" y="165"/>
                        </a:cubicBezTo>
                        <a:cubicBezTo>
                          <a:pt x="88" y="165"/>
                          <a:pt x="89" y="165"/>
                          <a:pt x="90" y="165"/>
                        </a:cubicBezTo>
                        <a:cubicBezTo>
                          <a:pt x="90" y="165"/>
                          <a:pt x="90" y="165"/>
                          <a:pt x="91" y="165"/>
                        </a:cubicBezTo>
                        <a:cubicBezTo>
                          <a:pt x="91" y="165"/>
                          <a:pt x="91" y="165"/>
                          <a:pt x="92" y="165"/>
                        </a:cubicBezTo>
                        <a:cubicBezTo>
                          <a:pt x="98" y="167"/>
                          <a:pt x="101" y="169"/>
                          <a:pt x="101" y="172"/>
                        </a:cubicBezTo>
                        <a:cubicBezTo>
                          <a:pt x="102" y="173"/>
                          <a:pt x="102" y="174"/>
                          <a:pt x="101" y="175"/>
                        </a:cubicBezTo>
                        <a:cubicBezTo>
                          <a:pt x="100" y="176"/>
                          <a:pt x="99" y="177"/>
                          <a:pt x="98" y="178"/>
                        </a:cubicBezTo>
                        <a:cubicBezTo>
                          <a:pt x="98" y="178"/>
                          <a:pt x="98" y="179"/>
                          <a:pt x="97" y="179"/>
                        </a:cubicBezTo>
                        <a:cubicBezTo>
                          <a:pt x="96" y="180"/>
                          <a:pt x="95" y="182"/>
                          <a:pt x="95" y="182"/>
                        </a:cubicBezTo>
                        <a:cubicBezTo>
                          <a:pt x="95" y="182"/>
                          <a:pt x="97" y="183"/>
                          <a:pt x="98" y="184"/>
                        </a:cubicBezTo>
                        <a:cubicBezTo>
                          <a:pt x="98" y="184"/>
                          <a:pt x="99" y="184"/>
                          <a:pt x="99" y="185"/>
                        </a:cubicBezTo>
                        <a:cubicBezTo>
                          <a:pt x="100" y="185"/>
                          <a:pt x="100" y="185"/>
                          <a:pt x="100" y="185"/>
                        </a:cubicBezTo>
                        <a:cubicBezTo>
                          <a:pt x="100" y="186"/>
                          <a:pt x="100" y="186"/>
                          <a:pt x="101" y="186"/>
                        </a:cubicBezTo>
                        <a:cubicBezTo>
                          <a:pt x="101" y="186"/>
                          <a:pt x="101" y="186"/>
                          <a:pt x="101" y="186"/>
                        </a:cubicBezTo>
                        <a:cubicBezTo>
                          <a:pt x="101" y="186"/>
                          <a:pt x="101" y="185"/>
                          <a:pt x="101" y="185"/>
                        </a:cubicBezTo>
                        <a:cubicBezTo>
                          <a:pt x="101" y="185"/>
                          <a:pt x="101" y="185"/>
                          <a:pt x="101" y="185"/>
                        </a:cubicBezTo>
                        <a:cubicBezTo>
                          <a:pt x="101" y="184"/>
                          <a:pt x="101" y="184"/>
                          <a:pt x="101" y="184"/>
                        </a:cubicBezTo>
                        <a:cubicBezTo>
                          <a:pt x="101" y="184"/>
                          <a:pt x="102" y="183"/>
                          <a:pt x="102" y="183"/>
                        </a:cubicBezTo>
                        <a:cubicBezTo>
                          <a:pt x="102" y="183"/>
                          <a:pt x="102" y="183"/>
                          <a:pt x="102" y="182"/>
                        </a:cubicBezTo>
                        <a:cubicBezTo>
                          <a:pt x="102" y="182"/>
                          <a:pt x="102" y="182"/>
                          <a:pt x="102" y="182"/>
                        </a:cubicBezTo>
                        <a:cubicBezTo>
                          <a:pt x="102" y="181"/>
                          <a:pt x="102" y="181"/>
                          <a:pt x="102" y="180"/>
                        </a:cubicBezTo>
                        <a:cubicBezTo>
                          <a:pt x="102" y="180"/>
                          <a:pt x="102" y="180"/>
                          <a:pt x="102" y="180"/>
                        </a:cubicBezTo>
                        <a:cubicBezTo>
                          <a:pt x="102" y="179"/>
                          <a:pt x="103" y="179"/>
                          <a:pt x="103" y="179"/>
                        </a:cubicBezTo>
                        <a:cubicBezTo>
                          <a:pt x="103" y="178"/>
                          <a:pt x="103" y="178"/>
                          <a:pt x="103" y="177"/>
                        </a:cubicBezTo>
                        <a:cubicBezTo>
                          <a:pt x="103" y="177"/>
                          <a:pt x="103" y="177"/>
                          <a:pt x="103" y="177"/>
                        </a:cubicBezTo>
                        <a:cubicBezTo>
                          <a:pt x="103" y="176"/>
                          <a:pt x="103" y="176"/>
                          <a:pt x="103" y="175"/>
                        </a:cubicBezTo>
                        <a:cubicBezTo>
                          <a:pt x="103" y="175"/>
                          <a:pt x="103" y="175"/>
                          <a:pt x="103" y="175"/>
                        </a:cubicBezTo>
                        <a:cubicBezTo>
                          <a:pt x="103" y="174"/>
                          <a:pt x="103" y="173"/>
                          <a:pt x="103" y="173"/>
                        </a:cubicBezTo>
                        <a:cubicBezTo>
                          <a:pt x="103" y="169"/>
                          <a:pt x="104" y="160"/>
                          <a:pt x="105" y="157"/>
                        </a:cubicBezTo>
                        <a:cubicBezTo>
                          <a:pt x="106" y="154"/>
                          <a:pt x="104" y="152"/>
                          <a:pt x="102" y="149"/>
                        </a:cubicBezTo>
                        <a:cubicBezTo>
                          <a:pt x="100" y="146"/>
                          <a:pt x="98" y="143"/>
                          <a:pt x="98" y="139"/>
                        </a:cubicBezTo>
                        <a:cubicBezTo>
                          <a:pt x="98" y="134"/>
                          <a:pt x="100" y="133"/>
                          <a:pt x="103" y="133"/>
                        </a:cubicBezTo>
                        <a:cubicBezTo>
                          <a:pt x="105" y="132"/>
                          <a:pt x="106" y="132"/>
                          <a:pt x="107" y="132"/>
                        </a:cubicBezTo>
                        <a:cubicBezTo>
                          <a:pt x="107" y="131"/>
                          <a:pt x="107" y="131"/>
                          <a:pt x="107" y="131"/>
                        </a:cubicBezTo>
                        <a:cubicBezTo>
                          <a:pt x="107" y="131"/>
                          <a:pt x="106" y="131"/>
                          <a:pt x="105" y="131"/>
                        </a:cubicBezTo>
                        <a:cubicBezTo>
                          <a:pt x="104" y="130"/>
                          <a:pt x="103" y="129"/>
                          <a:pt x="102" y="128"/>
                        </a:cubicBezTo>
                        <a:cubicBezTo>
                          <a:pt x="101" y="126"/>
                          <a:pt x="100" y="124"/>
                          <a:pt x="101" y="122"/>
                        </a:cubicBezTo>
                        <a:cubicBezTo>
                          <a:pt x="101" y="120"/>
                          <a:pt x="104" y="119"/>
                          <a:pt x="111" y="119"/>
                        </a:cubicBezTo>
                        <a:cubicBezTo>
                          <a:pt x="113" y="119"/>
                          <a:pt x="115" y="119"/>
                          <a:pt x="117" y="119"/>
                        </a:cubicBezTo>
                        <a:cubicBezTo>
                          <a:pt x="118" y="119"/>
                          <a:pt x="119" y="119"/>
                          <a:pt x="120" y="119"/>
                        </a:cubicBezTo>
                        <a:cubicBezTo>
                          <a:pt x="120" y="119"/>
                          <a:pt x="120" y="119"/>
                          <a:pt x="121" y="119"/>
                        </a:cubicBezTo>
                        <a:cubicBezTo>
                          <a:pt x="121" y="119"/>
                          <a:pt x="121" y="119"/>
                          <a:pt x="121" y="119"/>
                        </a:cubicBezTo>
                        <a:cubicBezTo>
                          <a:pt x="122" y="119"/>
                          <a:pt x="122" y="119"/>
                          <a:pt x="122" y="119"/>
                        </a:cubicBezTo>
                        <a:cubicBezTo>
                          <a:pt x="122" y="119"/>
                          <a:pt x="122" y="119"/>
                          <a:pt x="123" y="119"/>
                        </a:cubicBezTo>
                        <a:cubicBezTo>
                          <a:pt x="123" y="119"/>
                          <a:pt x="123" y="118"/>
                          <a:pt x="124" y="118"/>
                        </a:cubicBezTo>
                        <a:cubicBezTo>
                          <a:pt x="124" y="118"/>
                          <a:pt x="124" y="118"/>
                          <a:pt x="124" y="118"/>
                        </a:cubicBezTo>
                        <a:cubicBezTo>
                          <a:pt x="124" y="118"/>
                          <a:pt x="125" y="118"/>
                          <a:pt x="125" y="118"/>
                        </a:cubicBezTo>
                        <a:cubicBezTo>
                          <a:pt x="125" y="118"/>
                          <a:pt x="125" y="118"/>
                          <a:pt x="125" y="118"/>
                        </a:cubicBezTo>
                        <a:cubicBezTo>
                          <a:pt x="126" y="118"/>
                          <a:pt x="126" y="118"/>
                          <a:pt x="127" y="117"/>
                        </a:cubicBezTo>
                        <a:cubicBezTo>
                          <a:pt x="127" y="117"/>
                          <a:pt x="127" y="117"/>
                          <a:pt x="127" y="117"/>
                        </a:cubicBezTo>
                        <a:cubicBezTo>
                          <a:pt x="127" y="117"/>
                          <a:pt x="128" y="117"/>
                          <a:pt x="128" y="117"/>
                        </a:cubicBezTo>
                        <a:cubicBezTo>
                          <a:pt x="128" y="117"/>
                          <a:pt x="128" y="117"/>
                          <a:pt x="129" y="117"/>
                        </a:cubicBezTo>
                        <a:cubicBezTo>
                          <a:pt x="129" y="117"/>
                          <a:pt x="129" y="117"/>
                          <a:pt x="129" y="117"/>
                        </a:cubicBezTo>
                        <a:cubicBezTo>
                          <a:pt x="129" y="116"/>
                          <a:pt x="130" y="116"/>
                          <a:pt x="130" y="116"/>
                        </a:cubicBezTo>
                        <a:cubicBezTo>
                          <a:pt x="130" y="116"/>
                          <a:pt x="130" y="116"/>
                          <a:pt x="130" y="116"/>
                        </a:cubicBezTo>
                        <a:cubicBezTo>
                          <a:pt x="130" y="116"/>
                          <a:pt x="130" y="116"/>
                          <a:pt x="130" y="116"/>
                        </a:cubicBezTo>
                        <a:cubicBezTo>
                          <a:pt x="130" y="116"/>
                          <a:pt x="131" y="115"/>
                          <a:pt x="130" y="115"/>
                        </a:cubicBezTo>
                        <a:cubicBezTo>
                          <a:pt x="130" y="115"/>
                          <a:pt x="130" y="115"/>
                          <a:pt x="130" y="115"/>
                        </a:cubicBezTo>
                        <a:cubicBezTo>
                          <a:pt x="130" y="115"/>
                          <a:pt x="130" y="115"/>
                          <a:pt x="130" y="114"/>
                        </a:cubicBezTo>
                        <a:cubicBezTo>
                          <a:pt x="130" y="114"/>
                          <a:pt x="130" y="114"/>
                          <a:pt x="130" y="114"/>
                        </a:cubicBezTo>
                        <a:cubicBezTo>
                          <a:pt x="130" y="114"/>
                          <a:pt x="130" y="114"/>
                          <a:pt x="130" y="114"/>
                        </a:cubicBezTo>
                        <a:cubicBezTo>
                          <a:pt x="130" y="113"/>
                          <a:pt x="129" y="113"/>
                          <a:pt x="129" y="113"/>
                        </a:cubicBezTo>
                        <a:cubicBezTo>
                          <a:pt x="128" y="112"/>
                          <a:pt x="127" y="110"/>
                          <a:pt x="126" y="108"/>
                        </a:cubicBezTo>
                        <a:cubicBezTo>
                          <a:pt x="126" y="106"/>
                          <a:pt x="127" y="104"/>
                          <a:pt x="129" y="101"/>
                        </a:cubicBezTo>
                        <a:cubicBezTo>
                          <a:pt x="130" y="101"/>
                          <a:pt x="129" y="100"/>
                          <a:pt x="127" y="97"/>
                        </a:cubicBezTo>
                        <a:cubicBezTo>
                          <a:pt x="126" y="97"/>
                          <a:pt x="125" y="96"/>
                          <a:pt x="125" y="95"/>
                        </a:cubicBezTo>
                        <a:cubicBezTo>
                          <a:pt x="121" y="91"/>
                          <a:pt x="124" y="78"/>
                          <a:pt x="127" y="72"/>
                        </a:cubicBezTo>
                        <a:cubicBezTo>
                          <a:pt x="128" y="72"/>
                          <a:pt x="128" y="72"/>
                          <a:pt x="128" y="72"/>
                        </a:cubicBezTo>
                        <a:cubicBezTo>
                          <a:pt x="128" y="72"/>
                          <a:pt x="127" y="71"/>
                          <a:pt x="124" y="71"/>
                        </a:cubicBezTo>
                        <a:cubicBezTo>
                          <a:pt x="122" y="71"/>
                          <a:pt x="118" y="72"/>
                          <a:pt x="116" y="72"/>
                        </a:cubicBezTo>
                        <a:cubicBezTo>
                          <a:pt x="114" y="72"/>
                          <a:pt x="113" y="72"/>
                          <a:pt x="111" y="72"/>
                        </a:cubicBezTo>
                        <a:cubicBezTo>
                          <a:pt x="106" y="71"/>
                          <a:pt x="102" y="69"/>
                          <a:pt x="98" y="64"/>
                        </a:cubicBezTo>
                        <a:cubicBezTo>
                          <a:pt x="98" y="63"/>
                          <a:pt x="97" y="62"/>
                          <a:pt x="95" y="62"/>
                        </a:cubicBezTo>
                        <a:cubicBezTo>
                          <a:pt x="95" y="62"/>
                          <a:pt x="94" y="62"/>
                          <a:pt x="94" y="62"/>
                        </a:cubicBezTo>
                        <a:cubicBezTo>
                          <a:pt x="92" y="62"/>
                          <a:pt x="91" y="62"/>
                          <a:pt x="89" y="63"/>
                        </a:cubicBezTo>
                        <a:cubicBezTo>
                          <a:pt x="87" y="63"/>
                          <a:pt x="84" y="63"/>
                          <a:pt x="81" y="63"/>
                        </a:cubicBezTo>
                        <a:cubicBezTo>
                          <a:pt x="81" y="63"/>
                          <a:pt x="81" y="63"/>
                          <a:pt x="81" y="63"/>
                        </a:cubicBezTo>
                        <a:cubicBezTo>
                          <a:pt x="81" y="63"/>
                          <a:pt x="81" y="63"/>
                          <a:pt x="81" y="63"/>
                        </a:cubicBezTo>
                        <a:cubicBezTo>
                          <a:pt x="77" y="63"/>
                          <a:pt x="75" y="62"/>
                          <a:pt x="74" y="61"/>
                        </a:cubicBezTo>
                        <a:cubicBezTo>
                          <a:pt x="74" y="61"/>
                          <a:pt x="74" y="61"/>
                          <a:pt x="74" y="61"/>
                        </a:cubicBezTo>
                        <a:cubicBezTo>
                          <a:pt x="71" y="58"/>
                          <a:pt x="71" y="53"/>
                          <a:pt x="71" y="50"/>
                        </a:cubicBezTo>
                        <a:cubicBezTo>
                          <a:pt x="71" y="49"/>
                          <a:pt x="71" y="48"/>
                          <a:pt x="71" y="47"/>
                        </a:cubicBezTo>
                        <a:cubicBezTo>
                          <a:pt x="71" y="46"/>
                          <a:pt x="71" y="46"/>
                          <a:pt x="71" y="46"/>
                        </a:cubicBezTo>
                        <a:cubicBezTo>
                          <a:pt x="72" y="45"/>
                          <a:pt x="71" y="45"/>
                          <a:pt x="69" y="43"/>
                        </a:cubicBezTo>
                        <a:cubicBezTo>
                          <a:pt x="68" y="42"/>
                          <a:pt x="66" y="41"/>
                          <a:pt x="66" y="39"/>
                        </a:cubicBezTo>
                        <a:cubicBezTo>
                          <a:pt x="66" y="39"/>
                          <a:pt x="66" y="38"/>
                          <a:pt x="65" y="38"/>
                        </a:cubicBezTo>
                        <a:cubicBezTo>
                          <a:pt x="64" y="38"/>
                          <a:pt x="64" y="39"/>
                          <a:pt x="63" y="39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1" y="39"/>
                          <a:pt x="61" y="38"/>
                          <a:pt x="60" y="37"/>
                        </a:cubicBezTo>
                        <a:cubicBezTo>
                          <a:pt x="60" y="36"/>
                          <a:pt x="60" y="35"/>
                          <a:pt x="61" y="34"/>
                        </a:cubicBezTo>
                        <a:cubicBezTo>
                          <a:pt x="61" y="33"/>
                          <a:pt x="62" y="32"/>
                          <a:pt x="63" y="30"/>
                        </a:cubicBezTo>
                        <a:cubicBezTo>
                          <a:pt x="64" y="29"/>
                          <a:pt x="64" y="28"/>
                          <a:pt x="65" y="24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65" y="19"/>
                          <a:pt x="68" y="16"/>
                          <a:pt x="71" y="13"/>
                        </a:cubicBezTo>
                        <a:cubicBezTo>
                          <a:pt x="72" y="12"/>
                          <a:pt x="74" y="11"/>
                          <a:pt x="75" y="9"/>
                        </a:cubicBezTo>
                        <a:cubicBezTo>
                          <a:pt x="75" y="8"/>
                          <a:pt x="76" y="8"/>
                          <a:pt x="77" y="7"/>
                        </a:cubicBezTo>
                        <a:cubicBezTo>
                          <a:pt x="77" y="7"/>
                          <a:pt x="77" y="7"/>
                          <a:pt x="77" y="7"/>
                        </a:cubicBezTo>
                        <a:cubicBezTo>
                          <a:pt x="78" y="7"/>
                          <a:pt x="78" y="7"/>
                          <a:pt x="78" y="6"/>
                        </a:cubicBezTo>
                        <a:cubicBezTo>
                          <a:pt x="79" y="5"/>
                          <a:pt x="81" y="4"/>
                          <a:pt x="82" y="4"/>
                        </a:cubicBezTo>
                        <a:cubicBezTo>
                          <a:pt x="85" y="3"/>
                          <a:pt x="86" y="2"/>
                          <a:pt x="86" y="2"/>
                        </a:cubicBezTo>
                        <a:cubicBezTo>
                          <a:pt x="86" y="2"/>
                          <a:pt x="86" y="1"/>
                          <a:pt x="84" y="1"/>
                        </a:cubicBezTo>
                        <a:cubicBezTo>
                          <a:pt x="84" y="0"/>
                          <a:pt x="84" y="0"/>
                          <a:pt x="83" y="0"/>
                        </a:cubicBezTo>
                        <a:cubicBezTo>
                          <a:pt x="82" y="0"/>
                          <a:pt x="81" y="2"/>
                          <a:pt x="80" y="3"/>
                        </a:cubicBezTo>
                        <a:cubicBezTo>
                          <a:pt x="78" y="5"/>
                          <a:pt x="76" y="6"/>
                          <a:pt x="73" y="7"/>
                        </a:cubicBezTo>
                        <a:cubicBezTo>
                          <a:pt x="70" y="7"/>
                          <a:pt x="69" y="8"/>
                          <a:pt x="67" y="10"/>
                        </a:cubicBezTo>
                        <a:cubicBezTo>
                          <a:pt x="66" y="11"/>
                          <a:pt x="65" y="12"/>
                          <a:pt x="64" y="12"/>
                        </a:cubicBezTo>
                        <a:cubicBezTo>
                          <a:pt x="62" y="13"/>
                          <a:pt x="60" y="14"/>
                          <a:pt x="58" y="14"/>
                        </a:cubicBezTo>
                        <a:cubicBezTo>
                          <a:pt x="57" y="14"/>
                          <a:pt x="55" y="14"/>
                          <a:pt x="55" y="14"/>
                        </a:cubicBezTo>
                        <a:cubicBezTo>
                          <a:pt x="54" y="17"/>
                          <a:pt x="53" y="17"/>
                          <a:pt x="52" y="17"/>
                        </a:cubicBezTo>
                        <a:cubicBezTo>
                          <a:pt x="51" y="17"/>
                          <a:pt x="50" y="17"/>
                          <a:pt x="49" y="16"/>
                        </a:cubicBezTo>
                        <a:cubicBezTo>
                          <a:pt x="48" y="16"/>
                          <a:pt x="48" y="15"/>
                          <a:pt x="47" y="15"/>
                        </a:cubicBezTo>
                        <a:cubicBezTo>
                          <a:pt x="46" y="15"/>
                          <a:pt x="43" y="16"/>
                          <a:pt x="41" y="19"/>
                        </a:cubicBezTo>
                        <a:cubicBezTo>
                          <a:pt x="40" y="21"/>
                          <a:pt x="39" y="22"/>
                          <a:pt x="39" y="23"/>
                        </a:cubicBezTo>
                        <a:cubicBezTo>
                          <a:pt x="39" y="23"/>
                          <a:pt x="39" y="24"/>
                          <a:pt x="39" y="24"/>
                        </a:cubicBezTo>
                        <a:cubicBezTo>
                          <a:pt x="39" y="28"/>
                          <a:pt x="40" y="32"/>
                          <a:pt x="34" y="35"/>
                        </a:cubicBezTo>
                        <a:cubicBezTo>
                          <a:pt x="30" y="38"/>
                          <a:pt x="28" y="42"/>
                          <a:pt x="26" y="45"/>
                        </a:cubicBezTo>
                        <a:cubicBezTo>
                          <a:pt x="25" y="46"/>
                          <a:pt x="24" y="47"/>
                          <a:pt x="23" y="48"/>
                        </a:cubicBezTo>
                        <a:cubicBezTo>
                          <a:pt x="22" y="49"/>
                          <a:pt x="21" y="49"/>
                          <a:pt x="21" y="49"/>
                        </a:cubicBezTo>
                        <a:cubicBezTo>
                          <a:pt x="21" y="50"/>
                          <a:pt x="21" y="50"/>
                          <a:pt x="21" y="50"/>
                        </a:cubicBezTo>
                        <a:cubicBezTo>
                          <a:pt x="20" y="50"/>
                          <a:pt x="20" y="51"/>
                          <a:pt x="20" y="51"/>
                        </a:cubicBezTo>
                        <a:cubicBezTo>
                          <a:pt x="20" y="51"/>
                          <a:pt x="20" y="51"/>
                          <a:pt x="20" y="51"/>
                        </a:cubicBezTo>
                        <a:cubicBezTo>
                          <a:pt x="20" y="52"/>
                          <a:pt x="19" y="52"/>
                          <a:pt x="19" y="52"/>
                        </a:cubicBezTo>
                        <a:cubicBezTo>
                          <a:pt x="19" y="53"/>
                          <a:pt x="18" y="53"/>
                          <a:pt x="18" y="53"/>
                        </a:cubicBezTo>
                        <a:cubicBezTo>
                          <a:pt x="18" y="53"/>
                          <a:pt x="18" y="53"/>
                          <a:pt x="18" y="53"/>
                        </a:cubicBezTo>
                        <a:cubicBezTo>
                          <a:pt x="17" y="54"/>
                          <a:pt x="17" y="54"/>
                          <a:pt x="16" y="55"/>
                        </a:cubicBezTo>
                        <a:cubicBezTo>
                          <a:pt x="16" y="55"/>
                          <a:pt x="16" y="55"/>
                          <a:pt x="16" y="55"/>
                        </a:cubicBezTo>
                        <a:cubicBezTo>
                          <a:pt x="16" y="55"/>
                          <a:pt x="15" y="56"/>
                          <a:pt x="15" y="56"/>
                        </a:cubicBezTo>
                        <a:cubicBezTo>
                          <a:pt x="15" y="56"/>
                          <a:pt x="15" y="56"/>
                          <a:pt x="14" y="56"/>
                        </a:cubicBezTo>
                        <a:cubicBezTo>
                          <a:pt x="14" y="57"/>
                          <a:pt x="13" y="58"/>
                          <a:pt x="13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4" y="59"/>
                          <a:pt x="15" y="60"/>
                          <a:pt x="15" y="60"/>
                        </a:cubicBezTo>
                        <a:cubicBezTo>
                          <a:pt x="18" y="63"/>
                          <a:pt x="18" y="66"/>
                          <a:pt x="18" y="68"/>
                        </a:cubicBezTo>
                        <a:cubicBezTo>
                          <a:pt x="18" y="69"/>
                          <a:pt x="18" y="69"/>
                          <a:pt x="18" y="70"/>
                        </a:cubicBezTo>
                        <a:cubicBezTo>
                          <a:pt x="20" y="75"/>
                          <a:pt x="18" y="77"/>
                          <a:pt x="17" y="78"/>
                        </a:cubicBezTo>
                        <a:cubicBezTo>
                          <a:pt x="16" y="81"/>
                          <a:pt x="18" y="91"/>
                          <a:pt x="19" y="93"/>
                        </a:cubicBezTo>
                        <a:cubicBezTo>
                          <a:pt x="22" y="96"/>
                          <a:pt x="20" y="99"/>
                          <a:pt x="19" y="102"/>
                        </a:cubicBezTo>
                        <a:cubicBezTo>
                          <a:pt x="18" y="103"/>
                          <a:pt x="18" y="104"/>
                          <a:pt x="17" y="105"/>
                        </a:cubicBezTo>
                        <a:cubicBezTo>
                          <a:pt x="15" y="110"/>
                          <a:pt x="12" y="113"/>
                          <a:pt x="6" y="113"/>
                        </a:cubicBezTo>
                        <a:cubicBezTo>
                          <a:pt x="5" y="113"/>
                          <a:pt x="4" y="115"/>
                          <a:pt x="4" y="117"/>
                        </a:cubicBezTo>
                        <a:cubicBezTo>
                          <a:pt x="3" y="119"/>
                          <a:pt x="3" y="120"/>
                          <a:pt x="1" y="121"/>
                        </a:cubicBezTo>
                        <a:cubicBezTo>
                          <a:pt x="1" y="121"/>
                          <a:pt x="0" y="122"/>
                          <a:pt x="0" y="123"/>
                        </a:cubicBezTo>
                        <a:cubicBezTo>
                          <a:pt x="0" y="123"/>
                          <a:pt x="1" y="123"/>
                          <a:pt x="1" y="123"/>
                        </a:cubicBezTo>
                        <a:cubicBezTo>
                          <a:pt x="1" y="123"/>
                          <a:pt x="1" y="123"/>
                          <a:pt x="2" y="123"/>
                        </a:cubicBezTo>
                        <a:cubicBezTo>
                          <a:pt x="2" y="124"/>
                          <a:pt x="2" y="124"/>
                          <a:pt x="3" y="124"/>
                        </a:cubicBezTo>
                        <a:cubicBezTo>
                          <a:pt x="3" y="124"/>
                          <a:pt x="3" y="125"/>
                          <a:pt x="3" y="125"/>
                        </a:cubicBezTo>
                        <a:cubicBezTo>
                          <a:pt x="4" y="125"/>
                          <a:pt x="4" y="125"/>
                          <a:pt x="4" y="125"/>
                        </a:cubicBezTo>
                        <a:cubicBezTo>
                          <a:pt x="5" y="126"/>
                          <a:pt x="5" y="126"/>
                          <a:pt x="5" y="126"/>
                        </a:cubicBezTo>
                        <a:cubicBezTo>
                          <a:pt x="6" y="126"/>
                          <a:pt x="6" y="126"/>
                          <a:pt x="6" y="126"/>
                        </a:cubicBezTo>
                        <a:cubicBezTo>
                          <a:pt x="6" y="127"/>
                          <a:pt x="7" y="127"/>
                          <a:pt x="7" y="127"/>
                        </a:cubicBezTo>
                        <a:cubicBezTo>
                          <a:pt x="7" y="127"/>
                          <a:pt x="8" y="127"/>
                          <a:pt x="8" y="127"/>
                        </a:cubicBezTo>
                        <a:cubicBezTo>
                          <a:pt x="8" y="128"/>
                          <a:pt x="8" y="128"/>
                          <a:pt x="9" y="128"/>
                        </a:cubicBezTo>
                        <a:cubicBezTo>
                          <a:pt x="9" y="128"/>
                          <a:pt x="9" y="128"/>
                          <a:pt x="10" y="128"/>
                        </a:cubicBezTo>
                        <a:cubicBezTo>
                          <a:pt x="10" y="128"/>
                          <a:pt x="10" y="128"/>
                          <a:pt x="10" y="129"/>
                        </a:cubicBezTo>
                        <a:cubicBezTo>
                          <a:pt x="10" y="129"/>
                          <a:pt x="11" y="129"/>
                          <a:pt x="11" y="129"/>
                        </a:cubicBezTo>
                        <a:cubicBezTo>
                          <a:pt x="11" y="129"/>
                          <a:pt x="11" y="129"/>
                          <a:pt x="11" y="129"/>
                        </a:cubicBezTo>
                        <a:cubicBezTo>
                          <a:pt x="12" y="129"/>
                          <a:pt x="12" y="129"/>
                          <a:pt x="12" y="129"/>
                        </a:cubicBezTo>
                        <a:cubicBezTo>
                          <a:pt x="14" y="129"/>
                          <a:pt x="16" y="131"/>
                          <a:pt x="17" y="132"/>
                        </a:cubicBezTo>
                        <a:cubicBezTo>
                          <a:pt x="18" y="133"/>
                          <a:pt x="19" y="134"/>
                          <a:pt x="20" y="135"/>
                        </a:cubicBezTo>
                        <a:cubicBezTo>
                          <a:pt x="21" y="135"/>
                          <a:pt x="22" y="136"/>
                          <a:pt x="24" y="136"/>
                        </a:cubicBezTo>
                        <a:cubicBezTo>
                          <a:pt x="24" y="136"/>
                          <a:pt x="24" y="136"/>
                          <a:pt x="25" y="136"/>
                        </a:cubicBezTo>
                        <a:cubicBezTo>
                          <a:pt x="26" y="135"/>
                          <a:pt x="26" y="135"/>
                          <a:pt x="26" y="135"/>
                        </a:cubicBezTo>
                        <a:cubicBezTo>
                          <a:pt x="27" y="134"/>
                          <a:pt x="27" y="134"/>
                          <a:pt x="28" y="134"/>
                        </a:cubicBezTo>
                        <a:cubicBezTo>
                          <a:pt x="29" y="134"/>
                          <a:pt x="29" y="134"/>
                          <a:pt x="29" y="134"/>
                        </a:cubicBezTo>
                        <a:cubicBezTo>
                          <a:pt x="29" y="134"/>
                          <a:pt x="29" y="134"/>
                          <a:pt x="30" y="134"/>
                        </a:cubicBezTo>
                        <a:cubicBezTo>
                          <a:pt x="30" y="134"/>
                          <a:pt x="30" y="134"/>
                          <a:pt x="30" y="134"/>
                        </a:cubicBezTo>
                        <a:cubicBezTo>
                          <a:pt x="30" y="135"/>
                          <a:pt x="30" y="135"/>
                          <a:pt x="30" y="135"/>
                        </a:cubicBezTo>
                        <a:cubicBezTo>
                          <a:pt x="31" y="135"/>
                          <a:pt x="31" y="135"/>
                          <a:pt x="31" y="135"/>
                        </a:cubicBezTo>
                        <a:cubicBezTo>
                          <a:pt x="31" y="135"/>
                          <a:pt x="31" y="135"/>
                          <a:pt x="31" y="135"/>
                        </a:cubicBezTo>
                        <a:cubicBezTo>
                          <a:pt x="32" y="136"/>
                          <a:pt x="32" y="136"/>
                          <a:pt x="32" y="136"/>
                        </a:cubicBezTo>
                        <a:cubicBezTo>
                          <a:pt x="32" y="136"/>
                          <a:pt x="32" y="136"/>
                          <a:pt x="32" y="136"/>
                        </a:cubicBezTo>
                        <a:cubicBezTo>
                          <a:pt x="33" y="136"/>
                          <a:pt x="33" y="137"/>
                          <a:pt x="33" y="137"/>
                        </a:cubicBezTo>
                        <a:cubicBezTo>
                          <a:pt x="33" y="137"/>
                          <a:pt x="33" y="137"/>
                          <a:pt x="34" y="137"/>
                        </a:cubicBezTo>
                        <a:cubicBezTo>
                          <a:pt x="34" y="138"/>
                          <a:pt x="34" y="138"/>
                          <a:pt x="34" y="138"/>
                        </a:cubicBezTo>
                        <a:cubicBezTo>
                          <a:pt x="35" y="138"/>
                          <a:pt x="35" y="139"/>
                          <a:pt x="35" y="139"/>
                        </a:cubicBezTo>
                        <a:cubicBezTo>
                          <a:pt x="35" y="139"/>
                          <a:pt x="35" y="139"/>
                          <a:pt x="36" y="139"/>
                        </a:cubicBezTo>
                        <a:cubicBezTo>
                          <a:pt x="36" y="140"/>
                          <a:pt x="36" y="140"/>
                          <a:pt x="37" y="141"/>
                        </a:cubicBezTo>
                        <a:cubicBezTo>
                          <a:pt x="37" y="141"/>
                          <a:pt x="37" y="141"/>
                          <a:pt x="37" y="141"/>
                        </a:cubicBezTo>
                        <a:cubicBezTo>
                          <a:pt x="38" y="141"/>
                          <a:pt x="38" y="141"/>
                          <a:pt x="38" y="1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3" name="Freeform 1948"/>
                  <p:cNvSpPr>
                    <a:spLocks/>
                  </p:cNvSpPr>
                  <p:nvPr/>
                </p:nvSpPr>
                <p:spPr bwMode="auto">
                  <a:xfrm>
                    <a:off x="2077" y="183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4" name="Freeform 1949"/>
                  <p:cNvSpPr>
                    <a:spLocks/>
                  </p:cNvSpPr>
                  <p:nvPr/>
                </p:nvSpPr>
                <p:spPr bwMode="auto">
                  <a:xfrm>
                    <a:off x="2051" y="189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5" name="Freeform 1950"/>
                  <p:cNvSpPr>
                    <a:spLocks/>
                  </p:cNvSpPr>
                  <p:nvPr/>
                </p:nvSpPr>
                <p:spPr bwMode="auto">
                  <a:xfrm>
                    <a:off x="2051" y="189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6" name="Freeform 1951"/>
                  <p:cNvSpPr>
                    <a:spLocks/>
                  </p:cNvSpPr>
                  <p:nvPr/>
                </p:nvSpPr>
                <p:spPr bwMode="auto">
                  <a:xfrm>
                    <a:off x="2052" y="189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7" name="Freeform 1952"/>
                  <p:cNvSpPr>
                    <a:spLocks/>
                  </p:cNvSpPr>
                  <p:nvPr/>
                </p:nvSpPr>
                <p:spPr bwMode="auto">
                  <a:xfrm>
                    <a:off x="2051" y="189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8" name="Freeform 1953"/>
                  <p:cNvSpPr>
                    <a:spLocks/>
                  </p:cNvSpPr>
                  <p:nvPr/>
                </p:nvSpPr>
                <p:spPr bwMode="auto">
                  <a:xfrm>
                    <a:off x="2070" y="183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79" name="Freeform 1954"/>
                  <p:cNvSpPr>
                    <a:spLocks/>
                  </p:cNvSpPr>
                  <p:nvPr/>
                </p:nvSpPr>
                <p:spPr bwMode="auto">
                  <a:xfrm>
                    <a:off x="2053" y="1888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0" name="Freeform 1955"/>
                  <p:cNvSpPr>
                    <a:spLocks/>
                  </p:cNvSpPr>
                  <p:nvPr/>
                </p:nvSpPr>
                <p:spPr bwMode="auto">
                  <a:xfrm>
                    <a:off x="2053" y="1887"/>
                    <a:ext cx="0" cy="1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1" name="Freeform 1956"/>
                  <p:cNvSpPr>
                    <a:spLocks/>
                  </p:cNvSpPr>
                  <p:nvPr/>
                </p:nvSpPr>
                <p:spPr bwMode="auto">
                  <a:xfrm>
                    <a:off x="2078" y="183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1 w 1"/>
                      <a:gd name="T3" fmla="*/ 0 h 1"/>
                      <a:gd name="T4" fmla="*/ 1 w 1"/>
                      <a:gd name="T5" fmla="*/ 0 h 1"/>
                      <a:gd name="T6" fmla="*/ 0 w 1"/>
                      <a:gd name="T7" fmla="*/ 1 h 1"/>
                      <a:gd name="T8" fmla="*/ 0 w 1"/>
                      <a:gd name="T9" fmla="*/ 0 h 1"/>
                      <a:gd name="T10" fmla="*/ 1 w 1"/>
                      <a:gd name="T1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2" name="Freeform 1957"/>
                  <p:cNvSpPr>
                    <a:spLocks/>
                  </p:cNvSpPr>
                  <p:nvPr/>
                </p:nvSpPr>
                <p:spPr bwMode="auto">
                  <a:xfrm>
                    <a:off x="2071" y="183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3" name="Freeform 1958"/>
                  <p:cNvSpPr>
                    <a:spLocks/>
                  </p:cNvSpPr>
                  <p:nvPr/>
                </p:nvSpPr>
                <p:spPr bwMode="auto">
                  <a:xfrm>
                    <a:off x="2073" y="18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4" name="Freeform 1959"/>
                  <p:cNvSpPr>
                    <a:spLocks/>
                  </p:cNvSpPr>
                  <p:nvPr/>
                </p:nvSpPr>
                <p:spPr bwMode="auto">
                  <a:xfrm>
                    <a:off x="2053" y="1890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5" name="Freeform 1960"/>
                  <p:cNvSpPr>
                    <a:spLocks/>
                  </p:cNvSpPr>
                  <p:nvPr/>
                </p:nvSpPr>
                <p:spPr bwMode="auto">
                  <a:xfrm>
                    <a:off x="2052" y="18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6" name="Freeform 1961"/>
                  <p:cNvSpPr>
                    <a:spLocks/>
                  </p:cNvSpPr>
                  <p:nvPr/>
                </p:nvSpPr>
                <p:spPr bwMode="auto">
                  <a:xfrm>
                    <a:off x="2074" y="18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7" name="Freeform 1962"/>
                  <p:cNvSpPr>
                    <a:spLocks/>
                  </p:cNvSpPr>
                  <p:nvPr/>
                </p:nvSpPr>
                <p:spPr bwMode="auto">
                  <a:xfrm>
                    <a:off x="2076" y="183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8" name="Freeform 1963"/>
                  <p:cNvSpPr>
                    <a:spLocks/>
                  </p:cNvSpPr>
                  <p:nvPr/>
                </p:nvSpPr>
                <p:spPr bwMode="auto">
                  <a:xfrm>
                    <a:off x="1967" y="177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89" name="Freeform 1964"/>
                  <p:cNvSpPr>
                    <a:spLocks/>
                  </p:cNvSpPr>
                  <p:nvPr/>
                </p:nvSpPr>
                <p:spPr bwMode="auto">
                  <a:xfrm>
                    <a:off x="1971" y="177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0" name="Freeform 1965"/>
                  <p:cNvSpPr>
                    <a:spLocks/>
                  </p:cNvSpPr>
                  <p:nvPr/>
                </p:nvSpPr>
                <p:spPr bwMode="auto">
                  <a:xfrm>
                    <a:off x="1969" y="177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1" name="Freeform 1966"/>
                  <p:cNvSpPr>
                    <a:spLocks/>
                  </p:cNvSpPr>
                  <p:nvPr/>
                </p:nvSpPr>
                <p:spPr bwMode="auto">
                  <a:xfrm>
                    <a:off x="1973" y="176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2" name="Freeform 1967"/>
                  <p:cNvSpPr>
                    <a:spLocks/>
                  </p:cNvSpPr>
                  <p:nvPr/>
                </p:nvSpPr>
                <p:spPr bwMode="auto">
                  <a:xfrm>
                    <a:off x="1972" y="1770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3" name="Freeform 1968"/>
                  <p:cNvSpPr>
                    <a:spLocks/>
                  </p:cNvSpPr>
                  <p:nvPr/>
                </p:nvSpPr>
                <p:spPr bwMode="auto">
                  <a:xfrm>
                    <a:off x="1966" y="177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4" name="Freeform 1969"/>
                  <p:cNvSpPr>
                    <a:spLocks/>
                  </p:cNvSpPr>
                  <p:nvPr/>
                </p:nvSpPr>
                <p:spPr bwMode="auto">
                  <a:xfrm>
                    <a:off x="2056" y="1965"/>
                    <a:ext cx="128" cy="142"/>
                  </a:xfrm>
                  <a:custGeom>
                    <a:avLst/>
                    <a:gdLst>
                      <a:gd name="T0" fmla="*/ 71 w 133"/>
                      <a:gd name="T1" fmla="*/ 137 h 149"/>
                      <a:gd name="T2" fmla="*/ 77 w 133"/>
                      <a:gd name="T3" fmla="*/ 138 h 149"/>
                      <a:gd name="T4" fmla="*/ 78 w 133"/>
                      <a:gd name="T5" fmla="*/ 137 h 149"/>
                      <a:gd name="T6" fmla="*/ 79 w 133"/>
                      <a:gd name="T7" fmla="*/ 124 h 149"/>
                      <a:gd name="T8" fmla="*/ 89 w 133"/>
                      <a:gd name="T9" fmla="*/ 110 h 149"/>
                      <a:gd name="T10" fmla="*/ 113 w 133"/>
                      <a:gd name="T11" fmla="*/ 106 h 149"/>
                      <a:gd name="T12" fmla="*/ 127 w 133"/>
                      <a:gd name="T13" fmla="*/ 111 h 149"/>
                      <a:gd name="T14" fmla="*/ 130 w 133"/>
                      <a:gd name="T15" fmla="*/ 108 h 149"/>
                      <a:gd name="T16" fmla="*/ 131 w 133"/>
                      <a:gd name="T17" fmla="*/ 106 h 149"/>
                      <a:gd name="T18" fmla="*/ 132 w 133"/>
                      <a:gd name="T19" fmla="*/ 91 h 149"/>
                      <a:gd name="T20" fmla="*/ 121 w 133"/>
                      <a:gd name="T21" fmla="*/ 75 h 149"/>
                      <a:gd name="T22" fmla="*/ 104 w 133"/>
                      <a:gd name="T23" fmla="*/ 68 h 149"/>
                      <a:gd name="T24" fmla="*/ 103 w 133"/>
                      <a:gd name="T25" fmla="*/ 56 h 149"/>
                      <a:gd name="T26" fmla="*/ 97 w 133"/>
                      <a:gd name="T27" fmla="*/ 43 h 149"/>
                      <a:gd name="T28" fmla="*/ 91 w 133"/>
                      <a:gd name="T29" fmla="*/ 43 h 149"/>
                      <a:gd name="T30" fmla="*/ 87 w 133"/>
                      <a:gd name="T31" fmla="*/ 43 h 149"/>
                      <a:gd name="T32" fmla="*/ 85 w 133"/>
                      <a:gd name="T33" fmla="*/ 41 h 149"/>
                      <a:gd name="T34" fmla="*/ 84 w 133"/>
                      <a:gd name="T35" fmla="*/ 39 h 149"/>
                      <a:gd name="T36" fmla="*/ 72 w 133"/>
                      <a:gd name="T37" fmla="*/ 33 h 149"/>
                      <a:gd name="T38" fmla="*/ 71 w 133"/>
                      <a:gd name="T39" fmla="*/ 33 h 149"/>
                      <a:gd name="T40" fmla="*/ 68 w 133"/>
                      <a:gd name="T41" fmla="*/ 32 h 149"/>
                      <a:gd name="T42" fmla="*/ 49 w 133"/>
                      <a:gd name="T43" fmla="*/ 23 h 149"/>
                      <a:gd name="T44" fmla="*/ 36 w 133"/>
                      <a:gd name="T45" fmla="*/ 1 h 149"/>
                      <a:gd name="T46" fmla="*/ 19 w 133"/>
                      <a:gd name="T47" fmla="*/ 9 h 149"/>
                      <a:gd name="T48" fmla="*/ 13 w 133"/>
                      <a:gd name="T49" fmla="*/ 12 h 149"/>
                      <a:gd name="T50" fmla="*/ 11 w 133"/>
                      <a:gd name="T51" fmla="*/ 14 h 149"/>
                      <a:gd name="T52" fmla="*/ 9 w 133"/>
                      <a:gd name="T53" fmla="*/ 14 h 149"/>
                      <a:gd name="T54" fmla="*/ 6 w 133"/>
                      <a:gd name="T55" fmla="*/ 14 h 149"/>
                      <a:gd name="T56" fmla="*/ 4 w 133"/>
                      <a:gd name="T57" fmla="*/ 14 h 149"/>
                      <a:gd name="T58" fmla="*/ 6 w 133"/>
                      <a:gd name="T59" fmla="*/ 19 h 149"/>
                      <a:gd name="T60" fmla="*/ 6 w 133"/>
                      <a:gd name="T61" fmla="*/ 34 h 149"/>
                      <a:gd name="T62" fmla="*/ 8 w 133"/>
                      <a:gd name="T63" fmla="*/ 49 h 149"/>
                      <a:gd name="T64" fmla="*/ 5 w 133"/>
                      <a:gd name="T65" fmla="*/ 57 h 149"/>
                      <a:gd name="T66" fmla="*/ 4 w 133"/>
                      <a:gd name="T67" fmla="*/ 69 h 149"/>
                      <a:gd name="T68" fmla="*/ 0 w 133"/>
                      <a:gd name="T69" fmla="*/ 84 h 149"/>
                      <a:gd name="T70" fmla="*/ 0 w 133"/>
                      <a:gd name="T71" fmla="*/ 86 h 149"/>
                      <a:gd name="T72" fmla="*/ 4 w 133"/>
                      <a:gd name="T73" fmla="*/ 91 h 149"/>
                      <a:gd name="T74" fmla="*/ 10 w 133"/>
                      <a:gd name="T75" fmla="*/ 106 h 149"/>
                      <a:gd name="T76" fmla="*/ 11 w 133"/>
                      <a:gd name="T77" fmla="*/ 114 h 149"/>
                      <a:gd name="T78" fmla="*/ 12 w 133"/>
                      <a:gd name="T79" fmla="*/ 126 h 149"/>
                      <a:gd name="T80" fmla="*/ 20 w 133"/>
                      <a:gd name="T81" fmla="*/ 147 h 149"/>
                      <a:gd name="T82" fmla="*/ 20 w 133"/>
                      <a:gd name="T83" fmla="*/ 149 h 149"/>
                      <a:gd name="T84" fmla="*/ 26 w 133"/>
                      <a:gd name="T85" fmla="*/ 145 h 149"/>
                      <a:gd name="T86" fmla="*/ 28 w 133"/>
                      <a:gd name="T87" fmla="*/ 144 h 149"/>
                      <a:gd name="T88" fmla="*/ 38 w 133"/>
                      <a:gd name="T89" fmla="*/ 137 h 149"/>
                      <a:gd name="T90" fmla="*/ 46 w 133"/>
                      <a:gd name="T91" fmla="*/ 139 h 149"/>
                      <a:gd name="T92" fmla="*/ 62 w 133"/>
                      <a:gd name="T93" fmla="*/ 139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" h="149">
                        <a:moveTo>
                          <a:pt x="71" y="137"/>
                        </a:moveTo>
                        <a:cubicBezTo>
                          <a:pt x="71" y="137"/>
                          <a:pt x="71" y="137"/>
                          <a:pt x="71" y="137"/>
                        </a:cubicBezTo>
                        <a:cubicBezTo>
                          <a:pt x="71" y="137"/>
                          <a:pt x="71" y="137"/>
                          <a:pt x="71" y="137"/>
                        </a:cubicBezTo>
                        <a:cubicBezTo>
                          <a:pt x="71" y="138"/>
                          <a:pt x="72" y="138"/>
                          <a:pt x="73" y="138"/>
                        </a:cubicBezTo>
                        <a:cubicBezTo>
                          <a:pt x="74" y="138"/>
                          <a:pt x="74" y="138"/>
                          <a:pt x="74" y="138"/>
                        </a:cubicBezTo>
                        <a:cubicBezTo>
                          <a:pt x="75" y="138"/>
                          <a:pt x="76" y="138"/>
                          <a:pt x="77" y="138"/>
                        </a:cubicBezTo>
                        <a:cubicBezTo>
                          <a:pt x="77" y="138"/>
                          <a:pt x="77" y="138"/>
                          <a:pt x="77" y="138"/>
                        </a:cubicBezTo>
                        <a:cubicBezTo>
                          <a:pt x="77" y="138"/>
                          <a:pt x="77" y="137"/>
                          <a:pt x="77" y="137"/>
                        </a:cubicBezTo>
                        <a:cubicBezTo>
                          <a:pt x="78" y="137"/>
                          <a:pt x="78" y="137"/>
                          <a:pt x="78" y="137"/>
                        </a:cubicBezTo>
                        <a:cubicBezTo>
                          <a:pt x="78" y="136"/>
                          <a:pt x="78" y="136"/>
                          <a:pt x="78" y="135"/>
                        </a:cubicBezTo>
                        <a:cubicBezTo>
                          <a:pt x="78" y="135"/>
                          <a:pt x="78" y="135"/>
                          <a:pt x="78" y="135"/>
                        </a:cubicBezTo>
                        <a:cubicBezTo>
                          <a:pt x="79" y="132"/>
                          <a:pt x="79" y="127"/>
                          <a:pt x="79" y="124"/>
                        </a:cubicBezTo>
                        <a:cubicBezTo>
                          <a:pt x="79" y="124"/>
                          <a:pt x="79" y="124"/>
                          <a:pt x="79" y="124"/>
                        </a:cubicBezTo>
                        <a:cubicBezTo>
                          <a:pt x="79" y="124"/>
                          <a:pt x="79" y="123"/>
                          <a:pt x="79" y="123"/>
                        </a:cubicBezTo>
                        <a:cubicBezTo>
                          <a:pt x="79" y="119"/>
                          <a:pt x="85" y="113"/>
                          <a:pt x="89" y="110"/>
                        </a:cubicBezTo>
                        <a:cubicBezTo>
                          <a:pt x="92" y="108"/>
                          <a:pt x="95" y="108"/>
                          <a:pt x="98" y="108"/>
                        </a:cubicBezTo>
                        <a:cubicBezTo>
                          <a:pt x="100" y="108"/>
                          <a:pt x="102" y="108"/>
                          <a:pt x="103" y="108"/>
                        </a:cubicBezTo>
                        <a:cubicBezTo>
                          <a:pt x="105" y="106"/>
                          <a:pt x="109" y="106"/>
                          <a:pt x="113" y="106"/>
                        </a:cubicBezTo>
                        <a:cubicBezTo>
                          <a:pt x="117" y="106"/>
                          <a:pt x="117" y="106"/>
                          <a:pt x="117" y="106"/>
                        </a:cubicBezTo>
                        <a:cubicBezTo>
                          <a:pt x="120" y="106"/>
                          <a:pt x="123" y="108"/>
                          <a:pt x="125" y="109"/>
                        </a:cubicBezTo>
                        <a:cubicBezTo>
                          <a:pt x="126" y="110"/>
                          <a:pt x="127" y="111"/>
                          <a:pt x="127" y="111"/>
                        </a:cubicBezTo>
                        <a:cubicBezTo>
                          <a:pt x="128" y="111"/>
                          <a:pt x="128" y="111"/>
                          <a:pt x="128" y="111"/>
                        </a:cubicBezTo>
                        <a:cubicBezTo>
                          <a:pt x="128" y="111"/>
                          <a:pt x="128" y="111"/>
                          <a:pt x="128" y="111"/>
                        </a:cubicBezTo>
                        <a:cubicBezTo>
                          <a:pt x="129" y="110"/>
                          <a:pt x="130" y="109"/>
                          <a:pt x="130" y="108"/>
                        </a:cubicBezTo>
                        <a:cubicBezTo>
                          <a:pt x="130" y="108"/>
                          <a:pt x="130" y="108"/>
                          <a:pt x="130" y="108"/>
                        </a:cubicBezTo>
                        <a:cubicBezTo>
                          <a:pt x="130" y="108"/>
                          <a:pt x="131" y="107"/>
                          <a:pt x="131" y="107"/>
                        </a:cubicBezTo>
                        <a:cubicBezTo>
                          <a:pt x="131" y="107"/>
                          <a:pt x="131" y="107"/>
                          <a:pt x="131" y="106"/>
                        </a:cubicBezTo>
                        <a:cubicBezTo>
                          <a:pt x="131" y="106"/>
                          <a:pt x="131" y="105"/>
                          <a:pt x="131" y="105"/>
                        </a:cubicBezTo>
                        <a:cubicBezTo>
                          <a:pt x="130" y="103"/>
                          <a:pt x="131" y="101"/>
                          <a:pt x="132" y="98"/>
                        </a:cubicBezTo>
                        <a:cubicBezTo>
                          <a:pt x="132" y="96"/>
                          <a:pt x="133" y="93"/>
                          <a:pt x="132" y="91"/>
                        </a:cubicBezTo>
                        <a:cubicBezTo>
                          <a:pt x="132" y="89"/>
                          <a:pt x="130" y="88"/>
                          <a:pt x="129" y="86"/>
                        </a:cubicBezTo>
                        <a:cubicBezTo>
                          <a:pt x="127" y="85"/>
                          <a:pt x="125" y="83"/>
                          <a:pt x="125" y="79"/>
                        </a:cubicBezTo>
                        <a:cubicBezTo>
                          <a:pt x="125" y="76"/>
                          <a:pt x="125" y="75"/>
                          <a:pt x="121" y="75"/>
                        </a:cubicBezTo>
                        <a:cubicBezTo>
                          <a:pt x="120" y="75"/>
                          <a:pt x="119" y="75"/>
                          <a:pt x="118" y="75"/>
                        </a:cubicBezTo>
                        <a:cubicBezTo>
                          <a:pt x="118" y="75"/>
                          <a:pt x="117" y="75"/>
                          <a:pt x="116" y="75"/>
                        </a:cubicBezTo>
                        <a:cubicBezTo>
                          <a:pt x="106" y="75"/>
                          <a:pt x="104" y="71"/>
                          <a:pt x="104" y="68"/>
                        </a:cubicBezTo>
                        <a:cubicBezTo>
                          <a:pt x="104" y="66"/>
                          <a:pt x="103" y="65"/>
                          <a:pt x="102" y="64"/>
                        </a:cubicBezTo>
                        <a:cubicBezTo>
                          <a:pt x="101" y="62"/>
                          <a:pt x="100" y="58"/>
                          <a:pt x="103" y="57"/>
                        </a:cubicBezTo>
                        <a:cubicBezTo>
                          <a:pt x="103" y="56"/>
                          <a:pt x="103" y="56"/>
                          <a:pt x="103" y="56"/>
                        </a:cubicBezTo>
                        <a:cubicBezTo>
                          <a:pt x="102" y="54"/>
                          <a:pt x="100" y="52"/>
                          <a:pt x="101" y="49"/>
                        </a:cubicBezTo>
                        <a:cubicBezTo>
                          <a:pt x="101" y="47"/>
                          <a:pt x="100" y="46"/>
                          <a:pt x="98" y="44"/>
                        </a:cubicBezTo>
                        <a:cubicBezTo>
                          <a:pt x="97" y="43"/>
                          <a:pt x="97" y="43"/>
                          <a:pt x="97" y="43"/>
                        </a:cubicBezTo>
                        <a:cubicBezTo>
                          <a:pt x="97" y="43"/>
                          <a:pt x="96" y="43"/>
                          <a:pt x="94" y="43"/>
                        </a:cubicBezTo>
                        <a:cubicBezTo>
                          <a:pt x="94" y="43"/>
                          <a:pt x="93" y="43"/>
                          <a:pt x="93" y="43"/>
                        </a:cubicBezTo>
                        <a:cubicBezTo>
                          <a:pt x="92" y="43"/>
                          <a:pt x="91" y="43"/>
                          <a:pt x="91" y="43"/>
                        </a:cubicBezTo>
                        <a:cubicBezTo>
                          <a:pt x="90" y="43"/>
                          <a:pt x="89" y="43"/>
                          <a:pt x="87" y="43"/>
                        </a:cubicBezTo>
                        <a:cubicBezTo>
                          <a:pt x="87" y="43"/>
                          <a:pt x="87" y="43"/>
                          <a:pt x="87" y="43"/>
                        </a:cubicBezTo>
                        <a:cubicBezTo>
                          <a:pt x="87" y="43"/>
                          <a:pt x="87" y="43"/>
                          <a:pt x="87" y="43"/>
                        </a:cubicBezTo>
                        <a:cubicBezTo>
                          <a:pt x="86" y="43"/>
                          <a:pt x="86" y="42"/>
                          <a:pt x="85" y="42"/>
                        </a:cubicBezTo>
                        <a:cubicBezTo>
                          <a:pt x="85" y="42"/>
                          <a:pt x="85" y="42"/>
                          <a:pt x="85" y="42"/>
                        </a:cubicBezTo>
                        <a:cubicBezTo>
                          <a:pt x="85" y="42"/>
                          <a:pt x="85" y="41"/>
                          <a:pt x="85" y="41"/>
                        </a:cubicBezTo>
                        <a:cubicBezTo>
                          <a:pt x="85" y="41"/>
                          <a:pt x="85" y="41"/>
                          <a:pt x="84" y="41"/>
                        </a:cubicBezTo>
                        <a:cubicBezTo>
                          <a:pt x="84" y="41"/>
                          <a:pt x="84" y="40"/>
                          <a:pt x="84" y="40"/>
                        </a:cubicBezTo>
                        <a:cubicBezTo>
                          <a:pt x="84" y="40"/>
                          <a:pt x="84" y="39"/>
                          <a:pt x="84" y="39"/>
                        </a:cubicBezTo>
                        <a:cubicBezTo>
                          <a:pt x="84" y="38"/>
                          <a:pt x="81" y="37"/>
                          <a:pt x="77" y="37"/>
                        </a:cubicBezTo>
                        <a:cubicBezTo>
                          <a:pt x="74" y="37"/>
                          <a:pt x="73" y="34"/>
                          <a:pt x="73" y="33"/>
                        </a:cubicBezTo>
                        <a:cubicBezTo>
                          <a:pt x="73" y="33"/>
                          <a:pt x="72" y="33"/>
                          <a:pt x="72" y="33"/>
                        </a:cubicBezTo>
                        <a:cubicBezTo>
                          <a:pt x="72" y="33"/>
                          <a:pt x="72" y="33"/>
                          <a:pt x="72" y="33"/>
                        </a:cubicBezTo>
                        <a:cubicBezTo>
                          <a:pt x="72" y="33"/>
                          <a:pt x="72" y="33"/>
                          <a:pt x="71" y="33"/>
                        </a:cubicBezTo>
                        <a:cubicBezTo>
                          <a:pt x="71" y="33"/>
                          <a:pt x="71" y="33"/>
                          <a:pt x="71" y="33"/>
                        </a:cubicBezTo>
                        <a:cubicBezTo>
                          <a:pt x="71" y="33"/>
                          <a:pt x="71" y="33"/>
                          <a:pt x="71" y="33"/>
                        </a:cubicBezTo>
                        <a:cubicBezTo>
                          <a:pt x="71" y="33"/>
                          <a:pt x="70" y="33"/>
                          <a:pt x="69" y="33"/>
                        </a:cubicBezTo>
                        <a:cubicBezTo>
                          <a:pt x="69" y="32"/>
                          <a:pt x="68" y="32"/>
                          <a:pt x="68" y="32"/>
                        </a:cubicBezTo>
                        <a:cubicBezTo>
                          <a:pt x="67" y="31"/>
                          <a:pt x="67" y="31"/>
                          <a:pt x="66" y="31"/>
                        </a:cubicBezTo>
                        <a:cubicBezTo>
                          <a:pt x="65" y="31"/>
                          <a:pt x="65" y="31"/>
                          <a:pt x="64" y="31"/>
                        </a:cubicBezTo>
                        <a:cubicBezTo>
                          <a:pt x="58" y="32"/>
                          <a:pt x="55" y="29"/>
                          <a:pt x="49" y="23"/>
                        </a:cubicBezTo>
                        <a:cubicBezTo>
                          <a:pt x="44" y="16"/>
                          <a:pt x="44" y="4"/>
                          <a:pt x="45" y="0"/>
                        </a:cubicBezTo>
                        <a:cubicBezTo>
                          <a:pt x="44" y="0"/>
                          <a:pt x="43" y="0"/>
                          <a:pt x="41" y="0"/>
                        </a:cubicBezTo>
                        <a:cubicBezTo>
                          <a:pt x="40" y="0"/>
                          <a:pt x="38" y="1"/>
                          <a:pt x="36" y="1"/>
                        </a:cubicBezTo>
                        <a:cubicBezTo>
                          <a:pt x="34" y="1"/>
                          <a:pt x="30" y="3"/>
                          <a:pt x="27" y="5"/>
                        </a:cubicBezTo>
                        <a:cubicBezTo>
                          <a:pt x="26" y="5"/>
                          <a:pt x="25" y="6"/>
                          <a:pt x="24" y="6"/>
                        </a:cubicBezTo>
                        <a:cubicBezTo>
                          <a:pt x="22" y="8"/>
                          <a:pt x="20" y="8"/>
                          <a:pt x="19" y="9"/>
                        </a:cubicBezTo>
                        <a:cubicBezTo>
                          <a:pt x="17" y="9"/>
                          <a:pt x="16" y="10"/>
                          <a:pt x="15" y="11"/>
                        </a:cubicBezTo>
                        <a:cubicBezTo>
                          <a:pt x="14" y="11"/>
                          <a:pt x="14" y="12"/>
                          <a:pt x="14" y="12"/>
                        </a:cubicBez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3" y="13"/>
                          <a:pt x="13" y="13"/>
                          <a:pt x="12" y="13"/>
                        </a:cubicBez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7" y="14"/>
                          <a:pt x="7" y="14"/>
                          <a:pt x="6" y="14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5" y="14"/>
                          <a:pt x="4" y="14"/>
                          <a:pt x="4" y="14"/>
                        </a:cubicBezTo>
                        <a:cubicBezTo>
                          <a:pt x="4" y="14"/>
                          <a:pt x="4" y="14"/>
                          <a:pt x="3" y="14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6"/>
                          <a:pt x="5" y="18"/>
                          <a:pt x="6" y="19"/>
                        </a:cubicBezTo>
                        <a:cubicBezTo>
                          <a:pt x="8" y="22"/>
                          <a:pt x="9" y="25"/>
                          <a:pt x="10" y="26"/>
                        </a:cubicBezTo>
                        <a:cubicBezTo>
                          <a:pt x="11" y="31"/>
                          <a:pt x="8" y="33"/>
                          <a:pt x="7" y="34"/>
                        </a:cubicBezTo>
                        <a:cubicBezTo>
                          <a:pt x="7" y="34"/>
                          <a:pt x="7" y="34"/>
                          <a:pt x="6" y="34"/>
                        </a:cubicBezTo>
                        <a:cubicBezTo>
                          <a:pt x="6" y="35"/>
                          <a:pt x="6" y="40"/>
                          <a:pt x="7" y="47"/>
                        </a:cubicBezTo>
                        <a:cubicBezTo>
                          <a:pt x="8" y="49"/>
                          <a:pt x="8" y="49"/>
                          <a:pt x="8" y="49"/>
                        </a:cubicBezTo>
                        <a:cubicBezTo>
                          <a:pt x="8" y="49"/>
                          <a:pt x="8" y="49"/>
                          <a:pt x="8" y="49"/>
                        </a:cubicBezTo>
                        <a:cubicBezTo>
                          <a:pt x="8" y="49"/>
                          <a:pt x="8" y="49"/>
                          <a:pt x="8" y="49"/>
                        </a:cubicBezTo>
                        <a:cubicBezTo>
                          <a:pt x="8" y="50"/>
                          <a:pt x="7" y="52"/>
                          <a:pt x="6" y="54"/>
                        </a:cubicBezTo>
                        <a:cubicBezTo>
                          <a:pt x="5" y="55"/>
                          <a:pt x="5" y="56"/>
                          <a:pt x="5" y="57"/>
                        </a:cubicBezTo>
                        <a:cubicBezTo>
                          <a:pt x="7" y="59"/>
                          <a:pt x="5" y="62"/>
                          <a:pt x="4" y="64"/>
                        </a:cubicBezTo>
                        <a:cubicBezTo>
                          <a:pt x="3" y="66"/>
                          <a:pt x="2" y="67"/>
                          <a:pt x="2" y="68"/>
                        </a:cubicBezTo>
                        <a:cubicBezTo>
                          <a:pt x="2" y="68"/>
                          <a:pt x="3" y="69"/>
                          <a:pt x="4" y="69"/>
                        </a:cubicBezTo>
                        <a:cubicBezTo>
                          <a:pt x="5" y="70"/>
                          <a:pt x="7" y="71"/>
                          <a:pt x="7" y="73"/>
                        </a:cubicBezTo>
                        <a:cubicBezTo>
                          <a:pt x="7" y="76"/>
                          <a:pt x="3" y="82"/>
                          <a:pt x="0" y="84"/>
                        </a:cubicBezTo>
                        <a:cubicBezTo>
                          <a:pt x="0" y="84"/>
                          <a:pt x="0" y="84"/>
                          <a:pt x="0" y="84"/>
                        </a:cubicBezTo>
                        <a:cubicBezTo>
                          <a:pt x="0" y="84"/>
                          <a:pt x="0" y="85"/>
                          <a:pt x="0" y="85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0" y="85"/>
                          <a:pt x="0" y="86"/>
                        </a:cubicBezTo>
                        <a:cubicBezTo>
                          <a:pt x="0" y="86"/>
                          <a:pt x="0" y="86"/>
                          <a:pt x="0" y="86"/>
                        </a:cubicBezTo>
                        <a:cubicBezTo>
                          <a:pt x="0" y="86"/>
                          <a:pt x="0" y="87"/>
                          <a:pt x="0" y="87"/>
                        </a:cubicBezTo>
                        <a:cubicBezTo>
                          <a:pt x="1" y="88"/>
                          <a:pt x="2" y="89"/>
                          <a:pt x="4" y="91"/>
                        </a:cubicBezTo>
                        <a:cubicBezTo>
                          <a:pt x="7" y="93"/>
                          <a:pt x="6" y="96"/>
                          <a:pt x="6" y="98"/>
                        </a:cubicBezTo>
                        <a:cubicBezTo>
                          <a:pt x="6" y="100"/>
                          <a:pt x="6" y="102"/>
                          <a:pt x="7" y="103"/>
                        </a:cubicBezTo>
                        <a:cubicBezTo>
                          <a:pt x="8" y="104"/>
                          <a:pt x="9" y="105"/>
                          <a:pt x="10" y="106"/>
                        </a:cubicBezTo>
                        <a:cubicBezTo>
                          <a:pt x="11" y="107"/>
                          <a:pt x="12" y="108"/>
                          <a:pt x="12" y="109"/>
                        </a:cubicBezTo>
                        <a:cubicBezTo>
                          <a:pt x="13" y="111"/>
                          <a:pt x="11" y="112"/>
                          <a:pt x="11" y="112"/>
                        </a:cubicBezTo>
                        <a:cubicBezTo>
                          <a:pt x="11" y="112"/>
                          <a:pt x="11" y="113"/>
                          <a:pt x="11" y="114"/>
                        </a:cubicBezTo>
                        <a:cubicBezTo>
                          <a:pt x="11" y="116"/>
                          <a:pt x="11" y="119"/>
                          <a:pt x="9" y="120"/>
                        </a:cubicBezTo>
                        <a:cubicBezTo>
                          <a:pt x="8" y="120"/>
                          <a:pt x="8" y="121"/>
                          <a:pt x="9" y="121"/>
                        </a:cubicBezTo>
                        <a:cubicBezTo>
                          <a:pt x="9" y="123"/>
                          <a:pt x="11" y="125"/>
                          <a:pt x="12" y="126"/>
                        </a:cubicBezTo>
                        <a:cubicBezTo>
                          <a:pt x="15" y="127"/>
                          <a:pt x="15" y="130"/>
                          <a:pt x="15" y="132"/>
                        </a:cubicBezTo>
                        <a:cubicBezTo>
                          <a:pt x="16" y="134"/>
                          <a:pt x="16" y="136"/>
                          <a:pt x="17" y="137"/>
                        </a:cubicBezTo>
                        <a:cubicBezTo>
                          <a:pt x="19" y="139"/>
                          <a:pt x="19" y="143"/>
                          <a:pt x="20" y="147"/>
                        </a:cubicBezTo>
                        <a:cubicBezTo>
                          <a:pt x="20" y="147"/>
                          <a:pt x="20" y="147"/>
                          <a:pt x="20" y="148"/>
                        </a:cubicBezTo>
                        <a:cubicBezTo>
                          <a:pt x="20" y="148"/>
                          <a:pt x="20" y="148"/>
                          <a:pt x="20" y="148"/>
                        </a:cubicBezTo>
                        <a:cubicBezTo>
                          <a:pt x="20" y="148"/>
                          <a:pt x="20" y="149"/>
                          <a:pt x="20" y="149"/>
                        </a:cubicBezTo>
                        <a:cubicBezTo>
                          <a:pt x="21" y="149"/>
                          <a:pt x="22" y="148"/>
                          <a:pt x="24" y="147"/>
                        </a:cubicBezTo>
                        <a:cubicBezTo>
                          <a:pt x="24" y="147"/>
                          <a:pt x="24" y="147"/>
                          <a:pt x="24" y="147"/>
                        </a:cubicBezTo>
                        <a:cubicBezTo>
                          <a:pt x="25" y="146"/>
                          <a:pt x="25" y="146"/>
                          <a:pt x="26" y="145"/>
                        </a:cubicBezTo>
                        <a:cubicBezTo>
                          <a:pt x="26" y="145"/>
                          <a:pt x="26" y="145"/>
                          <a:pt x="26" y="145"/>
                        </a:cubicBezTo>
                        <a:cubicBezTo>
                          <a:pt x="27" y="145"/>
                          <a:pt x="28" y="144"/>
                          <a:pt x="28" y="144"/>
                        </a:cubicBezTo>
                        <a:cubicBezTo>
                          <a:pt x="28" y="144"/>
                          <a:pt x="28" y="144"/>
                          <a:pt x="28" y="144"/>
                        </a:cubicBezTo>
                        <a:cubicBezTo>
                          <a:pt x="30" y="142"/>
                          <a:pt x="31" y="141"/>
                          <a:pt x="32" y="140"/>
                        </a:cubicBezTo>
                        <a:cubicBezTo>
                          <a:pt x="34" y="138"/>
                          <a:pt x="35" y="137"/>
                          <a:pt x="36" y="137"/>
                        </a:cubicBezTo>
                        <a:cubicBezTo>
                          <a:pt x="37" y="137"/>
                          <a:pt x="37" y="137"/>
                          <a:pt x="38" y="137"/>
                        </a:cubicBezTo>
                        <a:cubicBezTo>
                          <a:pt x="39" y="137"/>
                          <a:pt x="40" y="137"/>
                          <a:pt x="41" y="138"/>
                        </a:cubicBezTo>
                        <a:cubicBezTo>
                          <a:pt x="42" y="139"/>
                          <a:pt x="42" y="139"/>
                          <a:pt x="44" y="139"/>
                        </a:cubicBezTo>
                        <a:cubicBezTo>
                          <a:pt x="46" y="139"/>
                          <a:pt x="46" y="139"/>
                          <a:pt x="46" y="139"/>
                        </a:cubicBezTo>
                        <a:cubicBezTo>
                          <a:pt x="50" y="140"/>
                          <a:pt x="55" y="141"/>
                          <a:pt x="58" y="145"/>
                        </a:cubicBezTo>
                        <a:cubicBezTo>
                          <a:pt x="59" y="144"/>
                          <a:pt x="59" y="143"/>
                          <a:pt x="60" y="142"/>
                        </a:cubicBezTo>
                        <a:cubicBezTo>
                          <a:pt x="60" y="141"/>
                          <a:pt x="61" y="139"/>
                          <a:pt x="62" y="139"/>
                        </a:cubicBezTo>
                        <a:cubicBezTo>
                          <a:pt x="62" y="138"/>
                          <a:pt x="64" y="137"/>
                          <a:pt x="66" y="137"/>
                        </a:cubicBezTo>
                        <a:cubicBezTo>
                          <a:pt x="68" y="137"/>
                          <a:pt x="69" y="137"/>
                          <a:pt x="71" y="1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5" name="Freeform 1970"/>
                  <p:cNvSpPr>
                    <a:spLocks/>
                  </p:cNvSpPr>
                  <p:nvPr/>
                </p:nvSpPr>
                <p:spPr bwMode="auto">
                  <a:xfrm>
                    <a:off x="2182" y="206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6" name="Freeform 1971"/>
                  <p:cNvSpPr>
                    <a:spLocks/>
                  </p:cNvSpPr>
                  <p:nvPr/>
                </p:nvSpPr>
                <p:spPr bwMode="auto">
                  <a:xfrm>
                    <a:off x="2138" y="2005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7" name="Freeform 1972"/>
                  <p:cNvSpPr>
                    <a:spLocks/>
                  </p:cNvSpPr>
                  <p:nvPr/>
                </p:nvSpPr>
                <p:spPr bwMode="auto">
                  <a:xfrm>
                    <a:off x="2140" y="2006"/>
                    <a:ext cx="6" cy="0"/>
                  </a:xfrm>
                  <a:custGeom>
                    <a:avLst/>
                    <a:gdLst>
                      <a:gd name="T0" fmla="*/ 6 w 6"/>
                      <a:gd name="T1" fmla="*/ 0 w 6"/>
                      <a:gd name="T2" fmla="*/ 4 w 6"/>
                      <a:gd name="T3" fmla="*/ 6 w 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6">
                        <a:moveTo>
                          <a:pt x="6" y="0"/>
                        </a:moveTo>
                        <a:cubicBezTo>
                          <a:pt x="3" y="0"/>
                          <a:pt x="2" y="0"/>
                          <a:pt x="0" y="0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8" name="Freeform 1973"/>
                  <p:cNvSpPr>
                    <a:spLocks/>
                  </p:cNvSpPr>
                  <p:nvPr/>
                </p:nvSpPr>
                <p:spPr bwMode="auto">
                  <a:xfrm>
                    <a:off x="2060" y="197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99" name="Freeform 1974"/>
                  <p:cNvSpPr>
                    <a:spLocks/>
                  </p:cNvSpPr>
                  <p:nvPr/>
                </p:nvSpPr>
                <p:spPr bwMode="auto">
                  <a:xfrm>
                    <a:off x="2063" y="197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0" name="Freeform 1975"/>
                  <p:cNvSpPr>
                    <a:spLocks/>
                  </p:cNvSpPr>
                  <p:nvPr/>
                </p:nvSpPr>
                <p:spPr bwMode="auto">
                  <a:xfrm>
                    <a:off x="2103" y="1987"/>
                    <a:ext cx="15" cy="9"/>
                  </a:xfrm>
                  <a:custGeom>
                    <a:avLst/>
                    <a:gdLst>
                      <a:gd name="T0" fmla="*/ 15 w 15"/>
                      <a:gd name="T1" fmla="*/ 8 h 9"/>
                      <a:gd name="T2" fmla="*/ 0 w 15"/>
                      <a:gd name="T3" fmla="*/ 0 h 9"/>
                      <a:gd name="T4" fmla="*/ 15 w 15"/>
                      <a:gd name="T5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" h="9">
                        <a:moveTo>
                          <a:pt x="15" y="8"/>
                        </a:moveTo>
                        <a:cubicBezTo>
                          <a:pt x="9" y="9"/>
                          <a:pt x="6" y="6"/>
                          <a:pt x="0" y="0"/>
                        </a:cubicBezTo>
                        <a:cubicBezTo>
                          <a:pt x="6" y="6"/>
                          <a:pt x="9" y="9"/>
                          <a:pt x="15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1" name="Freeform 1976"/>
                  <p:cNvSpPr>
                    <a:spLocks/>
                  </p:cNvSpPr>
                  <p:nvPr/>
                </p:nvSpPr>
                <p:spPr bwMode="auto">
                  <a:xfrm>
                    <a:off x="2123" y="1997"/>
                    <a:ext cx="1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2" name="Freeform 1977"/>
                  <p:cNvSpPr>
                    <a:spLocks/>
                  </p:cNvSpPr>
                  <p:nvPr/>
                </p:nvSpPr>
                <p:spPr bwMode="auto">
                  <a:xfrm>
                    <a:off x="2181" y="2067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3" name="Freeform 1978"/>
                  <p:cNvSpPr>
                    <a:spLocks/>
                  </p:cNvSpPr>
                  <p:nvPr/>
                </p:nvSpPr>
                <p:spPr bwMode="auto">
                  <a:xfrm>
                    <a:off x="2138" y="200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4" name="Freeform 1979"/>
                  <p:cNvSpPr>
                    <a:spLocks/>
                  </p:cNvSpPr>
                  <p:nvPr/>
                </p:nvSpPr>
                <p:spPr bwMode="auto">
                  <a:xfrm>
                    <a:off x="2179" y="2068"/>
                    <a:ext cx="2" cy="3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0 w 2"/>
                      <a:gd name="T3" fmla="*/ 3 h 3"/>
                      <a:gd name="T4" fmla="*/ 0 w 2"/>
                      <a:gd name="T5" fmla="*/ 3 h 3"/>
                      <a:gd name="T6" fmla="*/ 1 w 2"/>
                      <a:gd name="T7" fmla="*/ 2 h 3"/>
                      <a:gd name="T8" fmla="*/ 2 w 2"/>
                      <a:gd name="T9" fmla="*/ 0 h 3"/>
                      <a:gd name="T10" fmla="*/ 0 w 2"/>
                      <a:gd name="T11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5" name="Freeform 1980"/>
                  <p:cNvSpPr>
                    <a:spLocks/>
                  </p:cNvSpPr>
                  <p:nvPr/>
                </p:nvSpPr>
                <p:spPr bwMode="auto">
                  <a:xfrm>
                    <a:off x="2062" y="19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6" name="Freeform 1981"/>
                  <p:cNvSpPr>
                    <a:spLocks/>
                  </p:cNvSpPr>
                  <p:nvPr/>
                </p:nvSpPr>
                <p:spPr bwMode="auto">
                  <a:xfrm>
                    <a:off x="2068" y="197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7" name="Freeform 1982"/>
                  <p:cNvSpPr>
                    <a:spLocks/>
                  </p:cNvSpPr>
                  <p:nvPr/>
                </p:nvSpPr>
                <p:spPr bwMode="auto">
                  <a:xfrm>
                    <a:off x="2125" y="199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8" name="Freeform 1983"/>
                  <p:cNvSpPr>
                    <a:spLocks/>
                  </p:cNvSpPr>
                  <p:nvPr/>
                </p:nvSpPr>
                <p:spPr bwMode="auto">
                  <a:xfrm>
                    <a:off x="2118" y="1995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09" name="Freeform 1984"/>
                  <p:cNvSpPr>
                    <a:spLocks/>
                  </p:cNvSpPr>
                  <p:nvPr/>
                </p:nvSpPr>
                <p:spPr bwMode="auto">
                  <a:xfrm>
                    <a:off x="2137" y="200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0" name="Freeform 1985"/>
                  <p:cNvSpPr>
                    <a:spLocks/>
                  </p:cNvSpPr>
                  <p:nvPr/>
                </p:nvSpPr>
                <p:spPr bwMode="auto">
                  <a:xfrm>
                    <a:off x="2069" y="197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1" name="Freeform 1986"/>
                  <p:cNvSpPr>
                    <a:spLocks/>
                  </p:cNvSpPr>
                  <p:nvPr/>
                </p:nvSpPr>
                <p:spPr bwMode="auto">
                  <a:xfrm>
                    <a:off x="2067" y="19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2" name="Freeform 1987"/>
                  <p:cNvSpPr>
                    <a:spLocks/>
                  </p:cNvSpPr>
                  <p:nvPr/>
                </p:nvSpPr>
                <p:spPr bwMode="auto">
                  <a:xfrm>
                    <a:off x="2065" y="19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3" name="Freeform 1988"/>
                  <p:cNvSpPr>
                    <a:spLocks/>
                  </p:cNvSpPr>
                  <p:nvPr/>
                </p:nvSpPr>
                <p:spPr bwMode="auto">
                  <a:xfrm>
                    <a:off x="2081" y="2103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4" name="Freeform 1989"/>
                  <p:cNvSpPr>
                    <a:spLocks/>
                  </p:cNvSpPr>
                  <p:nvPr/>
                </p:nvSpPr>
                <p:spPr bwMode="auto">
                  <a:xfrm>
                    <a:off x="2116" y="2096"/>
                    <a:ext cx="8" cy="2"/>
                  </a:xfrm>
                  <a:custGeom>
                    <a:avLst/>
                    <a:gdLst>
                      <a:gd name="T0" fmla="*/ 4 w 9"/>
                      <a:gd name="T1" fmla="*/ 0 h 2"/>
                      <a:gd name="T2" fmla="*/ 0 w 9"/>
                      <a:gd name="T3" fmla="*/ 2 h 2"/>
                      <a:gd name="T4" fmla="*/ 4 w 9"/>
                      <a:gd name="T5" fmla="*/ 0 h 2"/>
                      <a:gd name="T6" fmla="*/ 9 w 9"/>
                      <a:gd name="T7" fmla="*/ 0 h 2"/>
                      <a:gd name="T8" fmla="*/ 9 w 9"/>
                      <a:gd name="T9" fmla="*/ 0 h 2"/>
                      <a:gd name="T10" fmla="*/ 4 w 9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2">
                        <a:moveTo>
                          <a:pt x="4" y="0"/>
                        </a:moveTo>
                        <a:cubicBezTo>
                          <a:pt x="2" y="0"/>
                          <a:pt x="0" y="1"/>
                          <a:pt x="0" y="2"/>
                        </a:cubicBezTo>
                        <a:cubicBezTo>
                          <a:pt x="0" y="1"/>
                          <a:pt x="2" y="0"/>
                          <a:pt x="4" y="0"/>
                        </a:cubicBezTo>
                        <a:cubicBezTo>
                          <a:pt x="6" y="0"/>
                          <a:pt x="7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7" y="0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5" name="Freeform 1990"/>
                  <p:cNvSpPr>
                    <a:spLocks/>
                  </p:cNvSpPr>
                  <p:nvPr/>
                </p:nvSpPr>
                <p:spPr bwMode="auto">
                  <a:xfrm>
                    <a:off x="2079" y="2104"/>
                    <a:ext cx="2" cy="2"/>
                  </a:xfrm>
                  <a:custGeom>
                    <a:avLst/>
                    <a:gdLst>
                      <a:gd name="T0" fmla="*/ 0 w 2"/>
                      <a:gd name="T1" fmla="*/ 2 h 2"/>
                      <a:gd name="T2" fmla="*/ 0 w 2"/>
                      <a:gd name="T3" fmla="*/ 2 h 2"/>
                      <a:gd name="T4" fmla="*/ 0 w 2"/>
                      <a:gd name="T5" fmla="*/ 2 h 2"/>
                      <a:gd name="T6" fmla="*/ 2 w 2"/>
                      <a:gd name="T7" fmla="*/ 0 h 2"/>
                      <a:gd name="T8" fmla="*/ 0 w 2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6" name="Freeform 1991"/>
                  <p:cNvSpPr>
                    <a:spLocks/>
                  </p:cNvSpPr>
                  <p:nvPr/>
                </p:nvSpPr>
                <p:spPr bwMode="auto">
                  <a:xfrm>
                    <a:off x="2124" y="2096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0 w 3"/>
                      <a:gd name="T3" fmla="*/ 0 h 1"/>
                      <a:gd name="T4" fmla="*/ 2 w 3"/>
                      <a:gd name="T5" fmla="*/ 1 h 1"/>
                      <a:gd name="T6" fmla="*/ 3 w 3"/>
                      <a:gd name="T7" fmla="*/ 1 h 1"/>
                      <a:gd name="T8" fmla="*/ 2 w 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7" name="Freeform 1992"/>
                  <p:cNvSpPr>
                    <a:spLocks/>
                  </p:cNvSpPr>
                  <p:nvPr/>
                </p:nvSpPr>
                <p:spPr bwMode="auto">
                  <a:xfrm>
                    <a:off x="2083" y="2096"/>
                    <a:ext cx="8" cy="7"/>
                  </a:xfrm>
                  <a:custGeom>
                    <a:avLst/>
                    <a:gdLst>
                      <a:gd name="T0" fmla="*/ 0 w 8"/>
                      <a:gd name="T1" fmla="*/ 7 h 7"/>
                      <a:gd name="T2" fmla="*/ 4 w 8"/>
                      <a:gd name="T3" fmla="*/ 3 h 7"/>
                      <a:gd name="T4" fmla="*/ 8 w 8"/>
                      <a:gd name="T5" fmla="*/ 0 h 7"/>
                      <a:gd name="T6" fmla="*/ 4 w 8"/>
                      <a:gd name="T7" fmla="*/ 3 h 7"/>
                      <a:gd name="T8" fmla="*/ 0 w 8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0" y="7"/>
                        </a:moveTo>
                        <a:cubicBezTo>
                          <a:pt x="2" y="6"/>
                          <a:pt x="3" y="4"/>
                          <a:pt x="4" y="3"/>
                        </a:cubicBezTo>
                        <a:cubicBezTo>
                          <a:pt x="6" y="1"/>
                          <a:pt x="7" y="0"/>
                          <a:pt x="8" y="0"/>
                        </a:cubicBezTo>
                        <a:cubicBezTo>
                          <a:pt x="7" y="0"/>
                          <a:pt x="6" y="1"/>
                          <a:pt x="4" y="3"/>
                        </a:cubicBezTo>
                        <a:cubicBezTo>
                          <a:pt x="3" y="4"/>
                          <a:pt x="2" y="5"/>
                          <a:pt x="0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8" name="Freeform 1993"/>
                  <p:cNvSpPr>
                    <a:spLocks/>
                  </p:cNvSpPr>
                  <p:nvPr/>
                </p:nvSpPr>
                <p:spPr bwMode="auto">
                  <a:xfrm>
                    <a:off x="2076" y="210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19" name="Freeform 1994"/>
                  <p:cNvSpPr>
                    <a:spLocks/>
                  </p:cNvSpPr>
                  <p:nvPr/>
                </p:nvSpPr>
                <p:spPr bwMode="auto">
                  <a:xfrm>
                    <a:off x="2076" y="2106"/>
                    <a:ext cx="3" cy="1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0 w 4"/>
                      <a:gd name="T3" fmla="*/ 2 h 2"/>
                      <a:gd name="T4" fmla="*/ 3 w 4"/>
                      <a:gd name="T5" fmla="*/ 0 h 2"/>
                      <a:gd name="T6" fmla="*/ 4 w 4"/>
                      <a:gd name="T7" fmla="*/ 0 h 2"/>
                      <a:gd name="T8" fmla="*/ 0 w 4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1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0" name="Freeform 1995"/>
                  <p:cNvSpPr>
                    <a:spLocks/>
                  </p:cNvSpPr>
                  <p:nvPr/>
                </p:nvSpPr>
                <p:spPr bwMode="auto">
                  <a:xfrm>
                    <a:off x="2056" y="2047"/>
                    <a:ext cx="4" cy="5"/>
                  </a:xfrm>
                  <a:custGeom>
                    <a:avLst/>
                    <a:gdLst>
                      <a:gd name="T0" fmla="*/ 0 w 4"/>
                      <a:gd name="T1" fmla="*/ 1 h 5"/>
                      <a:gd name="T2" fmla="*/ 0 w 4"/>
                      <a:gd name="T3" fmla="*/ 0 h 5"/>
                      <a:gd name="T4" fmla="*/ 0 w 4"/>
                      <a:gd name="T5" fmla="*/ 0 h 5"/>
                      <a:gd name="T6" fmla="*/ 0 w 4"/>
                      <a:gd name="T7" fmla="*/ 1 h 5"/>
                      <a:gd name="T8" fmla="*/ 4 w 4"/>
                      <a:gd name="T9" fmla="*/ 5 h 5"/>
                      <a:gd name="T10" fmla="*/ 0 w 4"/>
                      <a:gd name="T11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" h="5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2"/>
                          <a:pt x="2" y="3"/>
                          <a:pt x="4" y="5"/>
                        </a:cubicBezTo>
                        <a:cubicBezTo>
                          <a:pt x="2" y="3"/>
                          <a:pt x="1" y="2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1" name="Freeform 1996"/>
                  <p:cNvSpPr>
                    <a:spLocks/>
                  </p:cNvSpPr>
                  <p:nvPr/>
                </p:nvSpPr>
                <p:spPr bwMode="auto">
                  <a:xfrm>
                    <a:off x="2075" y="2107"/>
                    <a:ext cx="0" cy="2"/>
                  </a:xfrm>
                  <a:custGeom>
                    <a:avLst/>
                    <a:gdLst>
                      <a:gd name="T0" fmla="*/ 0 h 2"/>
                      <a:gd name="T1" fmla="*/ 0 h 2"/>
                      <a:gd name="T2" fmla="*/ 2 h 2"/>
                      <a:gd name="T3" fmla="*/ 2 h 2"/>
                      <a:gd name="T4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2" name="Freeform 1997"/>
                  <p:cNvSpPr>
                    <a:spLocks/>
                  </p:cNvSpPr>
                  <p:nvPr/>
                </p:nvSpPr>
                <p:spPr bwMode="auto">
                  <a:xfrm>
                    <a:off x="2079" y="2106"/>
                    <a:ext cx="0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  <a:gd name="T4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3" name="Freeform 1998"/>
                  <p:cNvSpPr>
                    <a:spLocks/>
                  </p:cNvSpPr>
                  <p:nvPr/>
                </p:nvSpPr>
                <p:spPr bwMode="auto">
                  <a:xfrm>
                    <a:off x="2132" y="208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4" name="Freeform 1999"/>
                  <p:cNvSpPr>
                    <a:spLocks/>
                  </p:cNvSpPr>
                  <p:nvPr/>
                </p:nvSpPr>
                <p:spPr bwMode="auto">
                  <a:xfrm>
                    <a:off x="2130" y="209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5" name="Freeform 2000"/>
                  <p:cNvSpPr>
                    <a:spLocks/>
                  </p:cNvSpPr>
                  <p:nvPr/>
                </p:nvSpPr>
                <p:spPr bwMode="auto">
                  <a:xfrm>
                    <a:off x="2130" y="209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6" name="Freeform 2001"/>
                  <p:cNvSpPr>
                    <a:spLocks/>
                  </p:cNvSpPr>
                  <p:nvPr/>
                </p:nvSpPr>
                <p:spPr bwMode="auto">
                  <a:xfrm>
                    <a:off x="2131" y="20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7" name="Freeform 2002"/>
                  <p:cNvSpPr>
                    <a:spLocks/>
                  </p:cNvSpPr>
                  <p:nvPr/>
                </p:nvSpPr>
                <p:spPr bwMode="auto">
                  <a:xfrm>
                    <a:off x="2124" y="209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8" name="Freeform 2003"/>
                  <p:cNvSpPr>
                    <a:spLocks/>
                  </p:cNvSpPr>
                  <p:nvPr/>
                </p:nvSpPr>
                <p:spPr bwMode="auto">
                  <a:xfrm>
                    <a:off x="2179" y="20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9" name="Freeform 2004"/>
                  <p:cNvSpPr>
                    <a:spLocks/>
                  </p:cNvSpPr>
                  <p:nvPr/>
                </p:nvSpPr>
                <p:spPr bwMode="auto">
                  <a:xfrm>
                    <a:off x="2179" y="20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0" name="Freeform 2005"/>
                  <p:cNvSpPr>
                    <a:spLocks/>
                  </p:cNvSpPr>
                  <p:nvPr/>
                </p:nvSpPr>
                <p:spPr bwMode="auto">
                  <a:xfrm>
                    <a:off x="2124" y="2096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0 w 2"/>
                      <a:gd name="T5" fmla="*/ 0 h 1"/>
                      <a:gd name="T6" fmla="*/ 0 w 2"/>
                      <a:gd name="T7" fmla="*/ 0 h 1"/>
                      <a:gd name="T8" fmla="*/ 2 w 2"/>
                      <a:gd name="T9" fmla="*/ 1 h 1"/>
                      <a:gd name="T10" fmla="*/ 2 w 2"/>
                      <a:gd name="T1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1" name="Freeform 2006"/>
                  <p:cNvSpPr>
                    <a:spLocks/>
                  </p:cNvSpPr>
                  <p:nvPr/>
                </p:nvSpPr>
                <p:spPr bwMode="auto">
                  <a:xfrm>
                    <a:off x="1928" y="1859"/>
                    <a:ext cx="134" cy="197"/>
                  </a:xfrm>
                  <a:custGeom>
                    <a:avLst/>
                    <a:gdLst>
                      <a:gd name="T0" fmla="*/ 130 w 140"/>
                      <a:gd name="T1" fmla="*/ 196 h 206"/>
                      <a:gd name="T2" fmla="*/ 130 w 140"/>
                      <a:gd name="T3" fmla="*/ 193 h 206"/>
                      <a:gd name="T4" fmla="*/ 132 w 140"/>
                      <a:gd name="T5" fmla="*/ 192 h 206"/>
                      <a:gd name="T6" fmla="*/ 136 w 140"/>
                      <a:gd name="T7" fmla="*/ 184 h 206"/>
                      <a:gd name="T8" fmla="*/ 136 w 140"/>
                      <a:gd name="T9" fmla="*/ 171 h 206"/>
                      <a:gd name="T10" fmla="*/ 138 w 140"/>
                      <a:gd name="T11" fmla="*/ 158 h 206"/>
                      <a:gd name="T12" fmla="*/ 137 w 140"/>
                      <a:gd name="T13" fmla="*/ 142 h 206"/>
                      <a:gd name="T14" fmla="*/ 137 w 140"/>
                      <a:gd name="T15" fmla="*/ 132 h 206"/>
                      <a:gd name="T16" fmla="*/ 133 w 140"/>
                      <a:gd name="T17" fmla="*/ 124 h 206"/>
                      <a:gd name="T18" fmla="*/ 126 w 140"/>
                      <a:gd name="T19" fmla="*/ 124 h 206"/>
                      <a:gd name="T20" fmla="*/ 124 w 140"/>
                      <a:gd name="T21" fmla="*/ 124 h 206"/>
                      <a:gd name="T22" fmla="*/ 120 w 140"/>
                      <a:gd name="T23" fmla="*/ 124 h 206"/>
                      <a:gd name="T24" fmla="*/ 117 w 140"/>
                      <a:gd name="T25" fmla="*/ 110 h 206"/>
                      <a:gd name="T26" fmla="*/ 103 w 140"/>
                      <a:gd name="T27" fmla="*/ 113 h 206"/>
                      <a:gd name="T28" fmla="*/ 91 w 140"/>
                      <a:gd name="T29" fmla="*/ 104 h 206"/>
                      <a:gd name="T30" fmla="*/ 85 w 140"/>
                      <a:gd name="T31" fmla="*/ 91 h 206"/>
                      <a:gd name="T32" fmla="*/ 82 w 140"/>
                      <a:gd name="T33" fmla="*/ 81 h 206"/>
                      <a:gd name="T34" fmla="*/ 84 w 140"/>
                      <a:gd name="T35" fmla="*/ 72 h 206"/>
                      <a:gd name="T36" fmla="*/ 89 w 140"/>
                      <a:gd name="T37" fmla="*/ 68 h 206"/>
                      <a:gd name="T38" fmla="*/ 98 w 140"/>
                      <a:gd name="T39" fmla="*/ 51 h 206"/>
                      <a:gd name="T40" fmla="*/ 117 w 140"/>
                      <a:gd name="T41" fmla="*/ 43 h 206"/>
                      <a:gd name="T42" fmla="*/ 120 w 140"/>
                      <a:gd name="T43" fmla="*/ 42 h 206"/>
                      <a:gd name="T44" fmla="*/ 119 w 140"/>
                      <a:gd name="T45" fmla="*/ 41 h 206"/>
                      <a:gd name="T46" fmla="*/ 125 w 140"/>
                      <a:gd name="T47" fmla="*/ 29 h 206"/>
                      <a:gd name="T48" fmla="*/ 110 w 140"/>
                      <a:gd name="T49" fmla="*/ 25 h 206"/>
                      <a:gd name="T50" fmla="*/ 95 w 140"/>
                      <a:gd name="T51" fmla="*/ 27 h 206"/>
                      <a:gd name="T52" fmla="*/ 87 w 140"/>
                      <a:gd name="T53" fmla="*/ 20 h 206"/>
                      <a:gd name="T54" fmla="*/ 79 w 140"/>
                      <a:gd name="T55" fmla="*/ 10 h 206"/>
                      <a:gd name="T56" fmla="*/ 70 w 140"/>
                      <a:gd name="T57" fmla="*/ 0 h 206"/>
                      <a:gd name="T58" fmla="*/ 67 w 140"/>
                      <a:gd name="T59" fmla="*/ 1 h 206"/>
                      <a:gd name="T60" fmla="*/ 68 w 140"/>
                      <a:gd name="T61" fmla="*/ 2 h 206"/>
                      <a:gd name="T62" fmla="*/ 69 w 140"/>
                      <a:gd name="T63" fmla="*/ 5 h 206"/>
                      <a:gd name="T64" fmla="*/ 66 w 140"/>
                      <a:gd name="T65" fmla="*/ 10 h 206"/>
                      <a:gd name="T66" fmla="*/ 61 w 140"/>
                      <a:gd name="T67" fmla="*/ 20 h 206"/>
                      <a:gd name="T68" fmla="*/ 31 w 140"/>
                      <a:gd name="T69" fmla="*/ 44 h 206"/>
                      <a:gd name="T70" fmla="*/ 18 w 140"/>
                      <a:gd name="T71" fmla="*/ 50 h 206"/>
                      <a:gd name="T72" fmla="*/ 13 w 140"/>
                      <a:gd name="T73" fmla="*/ 50 h 206"/>
                      <a:gd name="T74" fmla="*/ 9 w 140"/>
                      <a:gd name="T75" fmla="*/ 40 h 206"/>
                      <a:gd name="T76" fmla="*/ 9 w 140"/>
                      <a:gd name="T77" fmla="*/ 39 h 206"/>
                      <a:gd name="T78" fmla="*/ 8 w 140"/>
                      <a:gd name="T79" fmla="*/ 38 h 206"/>
                      <a:gd name="T80" fmla="*/ 4 w 140"/>
                      <a:gd name="T81" fmla="*/ 56 h 206"/>
                      <a:gd name="T82" fmla="*/ 2 w 140"/>
                      <a:gd name="T83" fmla="*/ 64 h 206"/>
                      <a:gd name="T84" fmla="*/ 13 w 140"/>
                      <a:gd name="T85" fmla="*/ 72 h 206"/>
                      <a:gd name="T86" fmla="*/ 30 w 140"/>
                      <a:gd name="T87" fmla="*/ 98 h 206"/>
                      <a:gd name="T88" fmla="*/ 57 w 140"/>
                      <a:gd name="T89" fmla="*/ 155 h 206"/>
                      <a:gd name="T90" fmla="*/ 79 w 140"/>
                      <a:gd name="T91" fmla="*/ 175 h 206"/>
                      <a:gd name="T92" fmla="*/ 125 w 140"/>
                      <a:gd name="T93" fmla="*/ 205 h 206"/>
                      <a:gd name="T94" fmla="*/ 129 w 140"/>
                      <a:gd name="T95" fmla="*/ 200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40" h="206">
                        <a:moveTo>
                          <a:pt x="130" y="197"/>
                        </a:moveTo>
                        <a:cubicBezTo>
                          <a:pt x="130" y="197"/>
                          <a:pt x="130" y="196"/>
                          <a:pt x="130" y="196"/>
                        </a:cubicBezTo>
                        <a:cubicBezTo>
                          <a:pt x="130" y="196"/>
                          <a:pt x="130" y="196"/>
                          <a:pt x="130" y="196"/>
                        </a:cubicBezTo>
                        <a:cubicBezTo>
                          <a:pt x="130" y="195"/>
                          <a:pt x="130" y="195"/>
                          <a:pt x="130" y="194"/>
                        </a:cubicBezTo>
                        <a:cubicBezTo>
                          <a:pt x="130" y="194"/>
                          <a:pt x="130" y="194"/>
                          <a:pt x="130" y="194"/>
                        </a:cubicBezTo>
                        <a:cubicBezTo>
                          <a:pt x="130" y="194"/>
                          <a:pt x="130" y="193"/>
                          <a:pt x="130" y="193"/>
                        </a:cubicBezTo>
                        <a:cubicBezTo>
                          <a:pt x="130" y="193"/>
                          <a:pt x="131" y="193"/>
                          <a:pt x="131" y="193"/>
                        </a:cubicBezTo>
                        <a:cubicBezTo>
                          <a:pt x="131" y="192"/>
                          <a:pt x="131" y="192"/>
                          <a:pt x="132" y="192"/>
                        </a:cubicBezTo>
                        <a:cubicBezTo>
                          <a:pt x="132" y="192"/>
                          <a:pt x="132" y="192"/>
                          <a:pt x="132" y="192"/>
                        </a:cubicBezTo>
                        <a:cubicBezTo>
                          <a:pt x="133" y="191"/>
                          <a:pt x="135" y="189"/>
                          <a:pt x="136" y="187"/>
                        </a:cubicBezTo>
                        <a:cubicBezTo>
                          <a:pt x="136" y="186"/>
                          <a:pt x="137" y="185"/>
                          <a:pt x="137" y="184"/>
                        </a:cubicBezTo>
                        <a:cubicBezTo>
                          <a:pt x="137" y="184"/>
                          <a:pt x="136" y="184"/>
                          <a:pt x="136" y="184"/>
                        </a:cubicBezTo>
                        <a:cubicBezTo>
                          <a:pt x="134" y="183"/>
                          <a:pt x="132" y="182"/>
                          <a:pt x="132" y="179"/>
                        </a:cubicBezTo>
                        <a:cubicBezTo>
                          <a:pt x="132" y="177"/>
                          <a:pt x="133" y="175"/>
                          <a:pt x="134" y="174"/>
                        </a:cubicBezTo>
                        <a:cubicBezTo>
                          <a:pt x="135" y="173"/>
                          <a:pt x="135" y="171"/>
                          <a:pt x="136" y="171"/>
                        </a:cubicBezTo>
                        <a:cubicBezTo>
                          <a:pt x="134" y="169"/>
                          <a:pt x="135" y="166"/>
                          <a:pt x="136" y="163"/>
                        </a:cubicBezTo>
                        <a:cubicBezTo>
                          <a:pt x="137" y="162"/>
                          <a:pt x="138" y="161"/>
                          <a:pt x="138" y="160"/>
                        </a:cubicBezTo>
                        <a:cubicBezTo>
                          <a:pt x="138" y="158"/>
                          <a:pt x="138" y="158"/>
                          <a:pt x="138" y="158"/>
                        </a:cubicBezTo>
                        <a:cubicBezTo>
                          <a:pt x="137" y="152"/>
                          <a:pt x="136" y="149"/>
                          <a:pt x="136" y="146"/>
                        </a:cubicBezTo>
                        <a:cubicBezTo>
                          <a:pt x="136" y="145"/>
                          <a:pt x="136" y="144"/>
                          <a:pt x="137" y="144"/>
                        </a:cubicBezTo>
                        <a:cubicBezTo>
                          <a:pt x="137" y="143"/>
                          <a:pt x="137" y="143"/>
                          <a:pt x="137" y="142"/>
                        </a:cubicBezTo>
                        <a:cubicBezTo>
                          <a:pt x="138" y="142"/>
                          <a:pt x="138" y="142"/>
                          <a:pt x="139" y="141"/>
                        </a:cubicBezTo>
                        <a:cubicBezTo>
                          <a:pt x="140" y="140"/>
                          <a:pt x="140" y="140"/>
                          <a:pt x="140" y="139"/>
                        </a:cubicBezTo>
                        <a:cubicBezTo>
                          <a:pt x="139" y="137"/>
                          <a:pt x="138" y="135"/>
                          <a:pt x="137" y="132"/>
                        </a:cubicBezTo>
                        <a:cubicBezTo>
                          <a:pt x="136" y="131"/>
                          <a:pt x="135" y="130"/>
                          <a:pt x="135" y="129"/>
                        </a:cubicBezTo>
                        <a:cubicBezTo>
                          <a:pt x="135" y="128"/>
                          <a:pt x="135" y="128"/>
                          <a:pt x="134" y="128"/>
                        </a:cubicBezTo>
                        <a:cubicBezTo>
                          <a:pt x="134" y="127"/>
                          <a:pt x="133" y="125"/>
                          <a:pt x="133" y="124"/>
                        </a:cubicBezTo>
                        <a:cubicBezTo>
                          <a:pt x="133" y="124"/>
                          <a:pt x="133" y="124"/>
                          <a:pt x="133" y="124"/>
                        </a:cubicBezTo>
                        <a:cubicBezTo>
                          <a:pt x="131" y="124"/>
                          <a:pt x="129" y="124"/>
                          <a:pt x="127" y="124"/>
                        </a:cubicBezTo>
                        <a:cubicBezTo>
                          <a:pt x="127" y="124"/>
                          <a:pt x="126" y="124"/>
                          <a:pt x="126" y="124"/>
                        </a:cubicBezTo>
                        <a:cubicBezTo>
                          <a:pt x="126" y="124"/>
                          <a:pt x="126" y="124"/>
                          <a:pt x="125" y="124"/>
                        </a:cubicBezTo>
                        <a:cubicBezTo>
                          <a:pt x="125" y="124"/>
                          <a:pt x="124" y="124"/>
                          <a:pt x="124" y="124"/>
                        </a:cubicBezTo>
                        <a:cubicBezTo>
                          <a:pt x="124" y="124"/>
                          <a:pt x="124" y="124"/>
                          <a:pt x="124" y="124"/>
                        </a:cubicBezTo>
                        <a:cubicBezTo>
                          <a:pt x="124" y="125"/>
                          <a:pt x="123" y="125"/>
                          <a:pt x="123" y="125"/>
                        </a:cubicBezTo>
                        <a:cubicBezTo>
                          <a:pt x="123" y="125"/>
                          <a:pt x="123" y="125"/>
                          <a:pt x="123" y="125"/>
                        </a:cubicBezTo>
                        <a:cubicBezTo>
                          <a:pt x="122" y="125"/>
                          <a:pt x="121" y="124"/>
                          <a:pt x="120" y="124"/>
                        </a:cubicBezTo>
                        <a:cubicBezTo>
                          <a:pt x="118" y="122"/>
                          <a:pt x="118" y="117"/>
                          <a:pt x="118" y="110"/>
                        </a:cubicBezTo>
                        <a:cubicBezTo>
                          <a:pt x="118" y="109"/>
                          <a:pt x="118" y="109"/>
                          <a:pt x="118" y="108"/>
                        </a:cubicBezTo>
                        <a:cubicBezTo>
                          <a:pt x="118" y="108"/>
                          <a:pt x="118" y="109"/>
                          <a:pt x="117" y="110"/>
                        </a:cubicBezTo>
                        <a:cubicBezTo>
                          <a:pt x="116" y="113"/>
                          <a:pt x="112" y="113"/>
                          <a:pt x="111" y="113"/>
                        </a:cubicBezTo>
                        <a:cubicBezTo>
                          <a:pt x="109" y="113"/>
                          <a:pt x="108" y="113"/>
                          <a:pt x="107" y="113"/>
                        </a:cubicBezTo>
                        <a:cubicBezTo>
                          <a:pt x="106" y="113"/>
                          <a:pt x="105" y="113"/>
                          <a:pt x="103" y="113"/>
                        </a:cubicBezTo>
                        <a:cubicBezTo>
                          <a:pt x="99" y="113"/>
                          <a:pt x="98" y="109"/>
                          <a:pt x="98" y="107"/>
                        </a:cubicBezTo>
                        <a:cubicBezTo>
                          <a:pt x="98" y="107"/>
                          <a:pt x="97" y="107"/>
                          <a:pt x="97" y="106"/>
                        </a:cubicBezTo>
                        <a:cubicBezTo>
                          <a:pt x="95" y="106"/>
                          <a:pt x="92" y="106"/>
                          <a:pt x="91" y="104"/>
                        </a:cubicBezTo>
                        <a:cubicBezTo>
                          <a:pt x="90" y="103"/>
                          <a:pt x="90" y="102"/>
                          <a:pt x="90" y="100"/>
                        </a:cubicBezTo>
                        <a:cubicBezTo>
                          <a:pt x="90" y="98"/>
                          <a:pt x="89" y="96"/>
                          <a:pt x="87" y="94"/>
                        </a:cubicBezTo>
                        <a:cubicBezTo>
                          <a:pt x="87" y="93"/>
                          <a:pt x="86" y="92"/>
                          <a:pt x="85" y="91"/>
                        </a:cubicBezTo>
                        <a:cubicBezTo>
                          <a:pt x="85" y="90"/>
                          <a:pt x="85" y="90"/>
                          <a:pt x="85" y="90"/>
                        </a:cubicBezTo>
                        <a:cubicBezTo>
                          <a:pt x="83" y="88"/>
                          <a:pt x="81" y="85"/>
                          <a:pt x="81" y="82"/>
                        </a:cubicBezTo>
                        <a:cubicBezTo>
                          <a:pt x="81" y="81"/>
                          <a:pt x="82" y="81"/>
                          <a:pt x="82" y="81"/>
                        </a:cubicBezTo>
                        <a:cubicBezTo>
                          <a:pt x="82" y="80"/>
                          <a:pt x="82" y="80"/>
                          <a:pt x="83" y="79"/>
                        </a:cubicBezTo>
                        <a:cubicBezTo>
                          <a:pt x="83" y="79"/>
                          <a:pt x="83" y="79"/>
                          <a:pt x="83" y="78"/>
                        </a:cubicBezTo>
                        <a:cubicBezTo>
                          <a:pt x="82" y="76"/>
                          <a:pt x="82" y="74"/>
                          <a:pt x="84" y="72"/>
                        </a:cubicBezTo>
                        <a:cubicBezTo>
                          <a:pt x="86" y="71"/>
                          <a:pt x="87" y="70"/>
                          <a:pt x="88" y="69"/>
                        </a:cubicBezTo>
                        <a:cubicBezTo>
                          <a:pt x="88" y="69"/>
                          <a:pt x="89" y="69"/>
                          <a:pt x="89" y="69"/>
                        </a:cubicBezTo>
                        <a:cubicBezTo>
                          <a:pt x="89" y="69"/>
                          <a:pt x="89" y="68"/>
                          <a:pt x="89" y="68"/>
                        </a:cubicBezTo>
                        <a:cubicBezTo>
                          <a:pt x="88" y="65"/>
                          <a:pt x="89" y="62"/>
                          <a:pt x="91" y="61"/>
                        </a:cubicBezTo>
                        <a:cubicBezTo>
                          <a:pt x="92" y="59"/>
                          <a:pt x="92" y="58"/>
                          <a:pt x="92" y="56"/>
                        </a:cubicBezTo>
                        <a:cubicBezTo>
                          <a:pt x="93" y="53"/>
                          <a:pt x="96" y="52"/>
                          <a:pt x="98" y="51"/>
                        </a:cubicBezTo>
                        <a:cubicBezTo>
                          <a:pt x="100" y="50"/>
                          <a:pt x="102" y="50"/>
                          <a:pt x="103" y="48"/>
                        </a:cubicBezTo>
                        <a:cubicBezTo>
                          <a:pt x="106" y="46"/>
                          <a:pt x="109" y="46"/>
                          <a:pt x="111" y="45"/>
                        </a:cubicBezTo>
                        <a:cubicBezTo>
                          <a:pt x="113" y="45"/>
                          <a:pt x="115" y="45"/>
                          <a:pt x="117" y="43"/>
                        </a:cubicBezTo>
                        <a:cubicBezTo>
                          <a:pt x="117" y="43"/>
                          <a:pt x="118" y="43"/>
                          <a:pt x="118" y="42"/>
                        </a:cubicBezTo>
                        <a:cubicBezTo>
                          <a:pt x="118" y="42"/>
                          <a:pt x="119" y="42"/>
                          <a:pt x="119" y="42"/>
                        </a:cubicBezTo>
                        <a:cubicBezTo>
                          <a:pt x="119" y="42"/>
                          <a:pt x="119" y="42"/>
                          <a:pt x="120" y="42"/>
                        </a:cubicBezTo>
                        <a:cubicBezTo>
                          <a:pt x="120" y="42"/>
                          <a:pt x="120" y="42"/>
                          <a:pt x="120" y="42"/>
                        </a:cubicBezTo>
                        <a:cubicBezTo>
                          <a:pt x="120" y="41"/>
                          <a:pt x="120" y="41"/>
                          <a:pt x="120" y="41"/>
                        </a:cubicBezTo>
                        <a:cubicBezTo>
                          <a:pt x="120" y="41"/>
                          <a:pt x="119" y="41"/>
                          <a:pt x="119" y="41"/>
                        </a:cubicBezTo>
                        <a:cubicBezTo>
                          <a:pt x="119" y="41"/>
                          <a:pt x="119" y="40"/>
                          <a:pt x="119" y="40"/>
                        </a:cubicBezTo>
                        <a:cubicBezTo>
                          <a:pt x="117" y="37"/>
                          <a:pt x="120" y="34"/>
                          <a:pt x="122" y="31"/>
                        </a:cubicBezTo>
                        <a:cubicBezTo>
                          <a:pt x="123" y="30"/>
                          <a:pt x="124" y="29"/>
                          <a:pt x="125" y="29"/>
                        </a:cubicBezTo>
                        <a:cubicBezTo>
                          <a:pt x="124" y="29"/>
                          <a:pt x="124" y="27"/>
                          <a:pt x="117" y="25"/>
                        </a:cubicBezTo>
                        <a:cubicBezTo>
                          <a:pt x="117" y="25"/>
                          <a:pt x="116" y="25"/>
                          <a:pt x="115" y="25"/>
                        </a:cubicBezTo>
                        <a:cubicBezTo>
                          <a:pt x="113" y="26"/>
                          <a:pt x="111" y="26"/>
                          <a:pt x="110" y="25"/>
                        </a:cubicBezTo>
                        <a:cubicBezTo>
                          <a:pt x="109" y="24"/>
                          <a:pt x="106" y="25"/>
                          <a:pt x="105" y="26"/>
                        </a:cubicBezTo>
                        <a:cubicBezTo>
                          <a:pt x="103" y="27"/>
                          <a:pt x="98" y="27"/>
                          <a:pt x="98" y="27"/>
                        </a:cubicBezTo>
                        <a:cubicBezTo>
                          <a:pt x="97" y="27"/>
                          <a:pt x="96" y="27"/>
                          <a:pt x="95" y="27"/>
                        </a:cubicBezTo>
                        <a:cubicBezTo>
                          <a:pt x="93" y="27"/>
                          <a:pt x="91" y="26"/>
                          <a:pt x="90" y="25"/>
                        </a:cubicBezTo>
                        <a:cubicBezTo>
                          <a:pt x="89" y="24"/>
                          <a:pt x="89" y="23"/>
                          <a:pt x="89" y="22"/>
                        </a:cubicBezTo>
                        <a:cubicBezTo>
                          <a:pt x="89" y="21"/>
                          <a:pt x="89" y="21"/>
                          <a:pt x="87" y="20"/>
                        </a:cubicBezTo>
                        <a:cubicBezTo>
                          <a:pt x="86" y="19"/>
                          <a:pt x="84" y="17"/>
                          <a:pt x="85" y="15"/>
                        </a:cubicBezTo>
                        <a:cubicBezTo>
                          <a:pt x="85" y="15"/>
                          <a:pt x="85" y="14"/>
                          <a:pt x="84" y="13"/>
                        </a:cubicBezTo>
                        <a:cubicBezTo>
                          <a:pt x="83" y="11"/>
                          <a:pt x="81" y="10"/>
                          <a:pt x="79" y="10"/>
                        </a:cubicBezTo>
                        <a:cubicBezTo>
                          <a:pt x="76" y="10"/>
                          <a:pt x="75" y="7"/>
                          <a:pt x="74" y="4"/>
                        </a:cubicBezTo>
                        <a:cubicBezTo>
                          <a:pt x="73" y="3"/>
                          <a:pt x="73" y="1"/>
                          <a:pt x="72" y="1"/>
                        </a:cubicBezTo>
                        <a:cubicBezTo>
                          <a:pt x="72" y="1"/>
                          <a:pt x="71" y="0"/>
                          <a:pt x="70" y="0"/>
                        </a:cubicBezTo>
                        <a:cubicBezTo>
                          <a:pt x="70" y="0"/>
                          <a:pt x="69" y="0"/>
                          <a:pt x="69" y="0"/>
                        </a:cubicBezTo>
                        <a:cubicBezTo>
                          <a:pt x="69" y="0"/>
                          <a:pt x="69" y="0"/>
                          <a:pt x="68" y="0"/>
                        </a:cubicBezTo>
                        <a:cubicBezTo>
                          <a:pt x="68" y="0"/>
                          <a:pt x="68" y="0"/>
                          <a:pt x="67" y="1"/>
                        </a:cubicBezTo>
                        <a:cubicBezTo>
                          <a:pt x="67" y="1"/>
                          <a:pt x="67" y="1"/>
                          <a:pt x="67" y="1"/>
                        </a:cubicBezTo>
                        <a:cubicBezTo>
                          <a:pt x="67" y="1"/>
                          <a:pt x="68" y="1"/>
                          <a:pt x="68" y="1"/>
                        </a:cubicBezTo>
                        <a:cubicBezTo>
                          <a:pt x="68" y="2"/>
                          <a:pt x="68" y="2"/>
                          <a:pt x="68" y="2"/>
                        </a:cubicBezTo>
                        <a:cubicBezTo>
                          <a:pt x="68" y="2"/>
                          <a:pt x="69" y="3"/>
                          <a:pt x="69" y="3"/>
                        </a:cubicBezTo>
                        <a:cubicBezTo>
                          <a:pt x="69" y="4"/>
                          <a:pt x="69" y="4"/>
                          <a:pt x="69" y="4"/>
                        </a:cubicBezTo>
                        <a:cubicBezTo>
                          <a:pt x="69" y="4"/>
                          <a:pt x="69" y="5"/>
                          <a:pt x="69" y="5"/>
                        </a:cubicBezTo>
                        <a:cubicBezTo>
                          <a:pt x="69" y="5"/>
                          <a:pt x="69" y="5"/>
                          <a:pt x="69" y="5"/>
                        </a:cubicBezTo>
                        <a:cubicBezTo>
                          <a:pt x="69" y="7"/>
                          <a:pt x="68" y="8"/>
                          <a:pt x="67" y="9"/>
                        </a:cubicBezTo>
                        <a:cubicBezTo>
                          <a:pt x="67" y="9"/>
                          <a:pt x="66" y="9"/>
                          <a:pt x="66" y="10"/>
                        </a:cubicBezTo>
                        <a:cubicBezTo>
                          <a:pt x="66" y="10"/>
                          <a:pt x="66" y="10"/>
                          <a:pt x="66" y="10"/>
                        </a:cubicBezTo>
                        <a:cubicBezTo>
                          <a:pt x="66" y="10"/>
                          <a:pt x="66" y="11"/>
                          <a:pt x="66" y="11"/>
                        </a:cubicBezTo>
                        <a:cubicBezTo>
                          <a:pt x="66" y="12"/>
                          <a:pt x="65" y="15"/>
                          <a:pt x="61" y="20"/>
                        </a:cubicBezTo>
                        <a:cubicBezTo>
                          <a:pt x="55" y="28"/>
                          <a:pt x="46" y="30"/>
                          <a:pt x="40" y="32"/>
                        </a:cubicBezTo>
                        <a:cubicBezTo>
                          <a:pt x="39" y="32"/>
                          <a:pt x="39" y="32"/>
                          <a:pt x="38" y="33"/>
                        </a:cubicBezTo>
                        <a:cubicBezTo>
                          <a:pt x="35" y="34"/>
                          <a:pt x="33" y="39"/>
                          <a:pt x="31" y="44"/>
                        </a:cubicBezTo>
                        <a:cubicBezTo>
                          <a:pt x="31" y="46"/>
                          <a:pt x="30" y="48"/>
                          <a:pt x="29" y="49"/>
                        </a:cubicBezTo>
                        <a:cubicBezTo>
                          <a:pt x="28" y="52"/>
                          <a:pt x="27" y="55"/>
                          <a:pt x="24" y="55"/>
                        </a:cubicBezTo>
                        <a:cubicBezTo>
                          <a:pt x="21" y="55"/>
                          <a:pt x="19" y="53"/>
                          <a:pt x="18" y="50"/>
                        </a:cubicBezTo>
                        <a:cubicBezTo>
                          <a:pt x="17" y="50"/>
                          <a:pt x="17" y="50"/>
                          <a:pt x="17" y="50"/>
                        </a:cubicBezTo>
                        <a:cubicBezTo>
                          <a:pt x="16" y="50"/>
                          <a:pt x="16" y="50"/>
                          <a:pt x="15" y="50"/>
                        </a:cubicBezTo>
                        <a:cubicBezTo>
                          <a:pt x="15" y="50"/>
                          <a:pt x="14" y="50"/>
                          <a:pt x="13" y="50"/>
                        </a:cubicBezTo>
                        <a:cubicBezTo>
                          <a:pt x="12" y="50"/>
                          <a:pt x="11" y="49"/>
                          <a:pt x="9" y="48"/>
                        </a:cubicBezTo>
                        <a:cubicBezTo>
                          <a:pt x="6" y="45"/>
                          <a:pt x="6" y="44"/>
                          <a:pt x="8" y="41"/>
                        </a:cubicBezTo>
                        <a:cubicBezTo>
                          <a:pt x="8" y="41"/>
                          <a:pt x="9" y="40"/>
                          <a:pt x="9" y="40"/>
                        </a:cubicBezTo>
                        <a:cubicBezTo>
                          <a:pt x="9" y="40"/>
                          <a:pt x="9" y="40"/>
                          <a:pt x="9" y="40"/>
                        </a:cubicBezTo>
                        <a:cubicBezTo>
                          <a:pt x="9" y="40"/>
                          <a:pt x="9" y="40"/>
                          <a:pt x="9" y="40"/>
                        </a:cubicBezTo>
                        <a:cubicBezTo>
                          <a:pt x="9" y="39"/>
                          <a:pt x="9" y="39"/>
                          <a:pt x="9" y="39"/>
                        </a:cubicBezTo>
                        <a:cubicBezTo>
                          <a:pt x="9" y="39"/>
                          <a:pt x="9" y="39"/>
                          <a:pt x="9" y="39"/>
                        </a:cubicBezTo>
                        <a:cubicBezTo>
                          <a:pt x="9" y="39"/>
                          <a:pt x="8" y="38"/>
                          <a:pt x="8" y="38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cubicBezTo>
                          <a:pt x="5" y="39"/>
                          <a:pt x="3" y="43"/>
                          <a:pt x="1" y="46"/>
                        </a:cubicBezTo>
                        <a:cubicBezTo>
                          <a:pt x="0" y="48"/>
                          <a:pt x="2" y="53"/>
                          <a:pt x="4" y="56"/>
                        </a:cubicBezTo>
                        <a:cubicBezTo>
                          <a:pt x="4" y="58"/>
                          <a:pt x="5" y="59"/>
                          <a:pt x="5" y="60"/>
                        </a:cubicBezTo>
                        <a:cubicBezTo>
                          <a:pt x="5" y="61"/>
                          <a:pt x="6" y="62"/>
                          <a:pt x="5" y="63"/>
                        </a:cubicBezTo>
                        <a:cubicBezTo>
                          <a:pt x="4" y="64"/>
                          <a:pt x="3" y="64"/>
                          <a:pt x="2" y="64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3" y="65"/>
                          <a:pt x="7" y="68"/>
                          <a:pt x="9" y="69"/>
                        </a:cubicBezTo>
                        <a:cubicBezTo>
                          <a:pt x="10" y="70"/>
                          <a:pt x="12" y="71"/>
                          <a:pt x="13" y="72"/>
                        </a:cubicBezTo>
                        <a:cubicBezTo>
                          <a:pt x="16" y="74"/>
                          <a:pt x="18" y="77"/>
                          <a:pt x="20" y="81"/>
                        </a:cubicBezTo>
                        <a:cubicBezTo>
                          <a:pt x="22" y="83"/>
                          <a:pt x="23" y="86"/>
                          <a:pt x="25" y="88"/>
                        </a:cubicBezTo>
                        <a:cubicBezTo>
                          <a:pt x="28" y="91"/>
                          <a:pt x="29" y="93"/>
                          <a:pt x="30" y="98"/>
                        </a:cubicBezTo>
                        <a:cubicBezTo>
                          <a:pt x="31" y="100"/>
                          <a:pt x="32" y="102"/>
                          <a:pt x="33" y="105"/>
                        </a:cubicBezTo>
                        <a:cubicBezTo>
                          <a:pt x="37" y="115"/>
                          <a:pt x="45" y="131"/>
                          <a:pt x="50" y="138"/>
                        </a:cubicBezTo>
                        <a:cubicBezTo>
                          <a:pt x="55" y="144"/>
                          <a:pt x="60" y="151"/>
                          <a:pt x="57" y="155"/>
                        </a:cubicBezTo>
                        <a:cubicBezTo>
                          <a:pt x="57" y="156"/>
                          <a:pt x="58" y="160"/>
                          <a:pt x="61" y="163"/>
                        </a:cubicBezTo>
                        <a:cubicBezTo>
                          <a:pt x="62" y="163"/>
                          <a:pt x="64" y="164"/>
                          <a:pt x="65" y="166"/>
                        </a:cubicBezTo>
                        <a:cubicBezTo>
                          <a:pt x="68" y="168"/>
                          <a:pt x="71" y="171"/>
                          <a:pt x="79" y="175"/>
                        </a:cubicBezTo>
                        <a:cubicBezTo>
                          <a:pt x="109" y="190"/>
                          <a:pt x="111" y="194"/>
                          <a:pt x="112" y="196"/>
                        </a:cubicBezTo>
                        <a:cubicBezTo>
                          <a:pt x="114" y="199"/>
                          <a:pt x="121" y="203"/>
                          <a:pt x="124" y="205"/>
                        </a:cubicBezTo>
                        <a:cubicBezTo>
                          <a:pt x="125" y="205"/>
                          <a:pt x="125" y="205"/>
                          <a:pt x="125" y="205"/>
                        </a:cubicBezTo>
                        <a:cubicBezTo>
                          <a:pt x="125" y="205"/>
                          <a:pt x="125" y="206"/>
                          <a:pt x="125" y="206"/>
                        </a:cubicBezTo>
                        <a:cubicBezTo>
                          <a:pt x="126" y="206"/>
                          <a:pt x="126" y="206"/>
                          <a:pt x="126" y="205"/>
                        </a:cubicBezTo>
                        <a:cubicBezTo>
                          <a:pt x="127" y="205"/>
                          <a:pt x="128" y="202"/>
                          <a:pt x="129" y="200"/>
                        </a:cubicBezTo>
                        <a:cubicBezTo>
                          <a:pt x="129" y="199"/>
                          <a:pt x="129" y="198"/>
                          <a:pt x="130" y="197"/>
                        </a:cubicBezTo>
                        <a:cubicBezTo>
                          <a:pt x="130" y="197"/>
                          <a:pt x="130" y="197"/>
                          <a:pt x="130" y="19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2" name="Freeform 2007"/>
                  <p:cNvSpPr>
                    <a:spLocks/>
                  </p:cNvSpPr>
                  <p:nvPr/>
                </p:nvSpPr>
                <p:spPr bwMode="auto">
                  <a:xfrm>
                    <a:off x="2040" y="189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3" name="Freeform 2008"/>
                  <p:cNvSpPr>
                    <a:spLocks/>
                  </p:cNvSpPr>
                  <p:nvPr/>
                </p:nvSpPr>
                <p:spPr bwMode="auto">
                  <a:xfrm>
                    <a:off x="2043" y="1977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0 w 3"/>
                      <a:gd name="T3" fmla="*/ 0 h 1"/>
                      <a:gd name="T4" fmla="*/ 3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cubicBezTo>
                          <a:pt x="2" y="1"/>
                          <a:pt x="1" y="0"/>
                          <a:pt x="0" y="0"/>
                        </a:cubicBezTo>
                        <a:cubicBezTo>
                          <a:pt x="1" y="0"/>
                          <a:pt x="2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4" name="Freeform 2009"/>
                  <p:cNvSpPr>
                    <a:spLocks/>
                  </p:cNvSpPr>
                  <p:nvPr/>
                </p:nvSpPr>
                <p:spPr bwMode="auto">
                  <a:xfrm>
                    <a:off x="2006" y="193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5" name="Freeform 2010"/>
                  <p:cNvSpPr>
                    <a:spLocks/>
                  </p:cNvSpPr>
                  <p:nvPr/>
                </p:nvSpPr>
                <p:spPr bwMode="auto">
                  <a:xfrm>
                    <a:off x="2050" y="1977"/>
                    <a:ext cx="6" cy="0"/>
                  </a:xfrm>
                  <a:custGeom>
                    <a:avLst/>
                    <a:gdLst>
                      <a:gd name="T0" fmla="*/ 0 w 6"/>
                      <a:gd name="T1" fmla="*/ 6 w 6"/>
                      <a:gd name="T2" fmla="*/ 6 w 6"/>
                      <a:gd name="T3" fmla="*/ 0 w 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6">
                        <a:moveTo>
                          <a:pt x="0" y="0"/>
                        </a:moveTo>
                        <a:cubicBezTo>
                          <a:pt x="2" y="0"/>
                          <a:pt x="4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4" y="0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6" name="Freeform 2011"/>
                  <p:cNvSpPr>
                    <a:spLocks/>
                  </p:cNvSpPr>
                  <p:nvPr/>
                </p:nvSpPr>
                <p:spPr bwMode="auto">
                  <a:xfrm>
                    <a:off x="2048" y="197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7" name="Freeform 2012"/>
                  <p:cNvSpPr>
                    <a:spLocks/>
                  </p:cNvSpPr>
                  <p:nvPr/>
                </p:nvSpPr>
                <p:spPr bwMode="auto">
                  <a:xfrm>
                    <a:off x="2042" y="189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8" name="Freeform 2013"/>
                  <p:cNvSpPr>
                    <a:spLocks/>
                  </p:cNvSpPr>
                  <p:nvPr/>
                </p:nvSpPr>
                <p:spPr bwMode="auto">
                  <a:xfrm>
                    <a:off x="2046" y="1977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1 w 1"/>
                      <a:gd name="T5" fmla="*/ 0 h 1"/>
                      <a:gd name="T6" fmla="*/ 1 w 1"/>
                      <a:gd name="T7" fmla="*/ 0 h 1"/>
                      <a:gd name="T8" fmla="*/ 0 w 1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9" name="Freeform 2014"/>
                  <p:cNvSpPr>
                    <a:spLocks/>
                  </p:cNvSpPr>
                  <p:nvPr/>
                </p:nvSpPr>
                <p:spPr bwMode="auto">
                  <a:xfrm>
                    <a:off x="2013" y="1880"/>
                    <a:ext cx="6" cy="5"/>
                  </a:xfrm>
                  <a:custGeom>
                    <a:avLst/>
                    <a:gdLst>
                      <a:gd name="T0" fmla="*/ 0 w 6"/>
                      <a:gd name="T1" fmla="*/ 0 h 5"/>
                      <a:gd name="T2" fmla="*/ 1 w 6"/>
                      <a:gd name="T3" fmla="*/ 3 h 5"/>
                      <a:gd name="T4" fmla="*/ 6 w 6"/>
                      <a:gd name="T5" fmla="*/ 5 h 5"/>
                      <a:gd name="T6" fmla="*/ 1 w 6"/>
                      <a:gd name="T7" fmla="*/ 3 h 5"/>
                      <a:gd name="T8" fmla="*/ 0 w 6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5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1" y="3"/>
                        </a:cubicBezTo>
                        <a:cubicBezTo>
                          <a:pt x="2" y="4"/>
                          <a:pt x="4" y="5"/>
                          <a:pt x="6" y="5"/>
                        </a:cubicBezTo>
                        <a:cubicBezTo>
                          <a:pt x="4" y="5"/>
                          <a:pt x="2" y="4"/>
                          <a:pt x="1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0" name="Freeform 2015"/>
                  <p:cNvSpPr>
                    <a:spLocks/>
                  </p:cNvSpPr>
                  <p:nvPr/>
                </p:nvSpPr>
                <p:spPr bwMode="auto">
                  <a:xfrm>
                    <a:off x="2042" y="189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1" name="Freeform 2016"/>
                  <p:cNvSpPr>
                    <a:spLocks/>
                  </p:cNvSpPr>
                  <p:nvPr/>
                </p:nvSpPr>
                <p:spPr bwMode="auto">
                  <a:xfrm>
                    <a:off x="1992" y="186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2" name="Freeform 2017"/>
                  <p:cNvSpPr>
                    <a:spLocks/>
                  </p:cNvSpPr>
                  <p:nvPr/>
                </p:nvSpPr>
                <p:spPr bwMode="auto">
                  <a:xfrm>
                    <a:off x="1993" y="1859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3" name="Freeform 2018"/>
                  <p:cNvSpPr>
                    <a:spLocks/>
                  </p:cNvSpPr>
                  <p:nvPr/>
                </p:nvSpPr>
                <p:spPr bwMode="auto">
                  <a:xfrm>
                    <a:off x="2053" y="204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4" name="Freeform 2019"/>
                  <p:cNvSpPr>
                    <a:spLocks/>
                  </p:cNvSpPr>
                  <p:nvPr/>
                </p:nvSpPr>
                <p:spPr bwMode="auto">
                  <a:xfrm>
                    <a:off x="2053" y="204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5" name="Freeform 2020"/>
                  <p:cNvSpPr>
                    <a:spLocks/>
                  </p:cNvSpPr>
                  <p:nvPr/>
                </p:nvSpPr>
                <p:spPr bwMode="auto">
                  <a:xfrm>
                    <a:off x="2057" y="1982"/>
                    <a:ext cx="2" cy="3"/>
                  </a:xfrm>
                  <a:custGeom>
                    <a:avLst/>
                    <a:gdLst>
                      <a:gd name="T0" fmla="*/ 0 w 2"/>
                      <a:gd name="T1" fmla="*/ 0 h 3"/>
                      <a:gd name="T2" fmla="*/ 2 w 2"/>
                      <a:gd name="T3" fmla="*/ 3 h 3"/>
                      <a:gd name="T4" fmla="*/ 0 w 2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2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6" name="Freeform 2021"/>
                  <p:cNvSpPr>
                    <a:spLocks/>
                  </p:cNvSpPr>
                  <p:nvPr/>
                </p:nvSpPr>
                <p:spPr bwMode="auto">
                  <a:xfrm>
                    <a:off x="2056" y="1977"/>
                    <a:ext cx="0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1 w 1"/>
                      <a:gd name="T3" fmla="*/ 4 h 4"/>
                      <a:gd name="T4" fmla="*/ 0 w 1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1"/>
                          <a:pt x="1" y="3"/>
                          <a:pt x="1" y="4"/>
                        </a:cubicBezTo>
                        <a:cubicBezTo>
                          <a:pt x="1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7" name="Freeform 2022"/>
                  <p:cNvSpPr>
                    <a:spLocks/>
                  </p:cNvSpPr>
                  <p:nvPr/>
                </p:nvSpPr>
                <p:spPr bwMode="auto">
                  <a:xfrm>
                    <a:off x="2058" y="1997"/>
                    <a:ext cx="1" cy="1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8" name="Freeform 2023"/>
                  <p:cNvSpPr>
                    <a:spLocks/>
                  </p:cNvSpPr>
                  <p:nvPr/>
                </p:nvSpPr>
                <p:spPr bwMode="auto">
                  <a:xfrm>
                    <a:off x="2053" y="204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9" name="Freeform 2024"/>
                  <p:cNvSpPr>
                    <a:spLocks/>
                  </p:cNvSpPr>
                  <p:nvPr/>
                </p:nvSpPr>
                <p:spPr bwMode="auto">
                  <a:xfrm>
                    <a:off x="2054" y="204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0" name="Freeform 2025"/>
                  <p:cNvSpPr>
                    <a:spLocks/>
                  </p:cNvSpPr>
                  <p:nvPr/>
                </p:nvSpPr>
                <p:spPr bwMode="auto">
                  <a:xfrm>
                    <a:off x="2016" y="1725"/>
                    <a:ext cx="143" cy="120"/>
                  </a:xfrm>
                  <a:custGeom>
                    <a:avLst/>
                    <a:gdLst>
                      <a:gd name="T0" fmla="*/ 71 w 149"/>
                      <a:gd name="T1" fmla="*/ 118 h 126"/>
                      <a:gd name="T2" fmla="*/ 77 w 149"/>
                      <a:gd name="T3" fmla="*/ 125 h 126"/>
                      <a:gd name="T4" fmla="*/ 85 w 149"/>
                      <a:gd name="T5" fmla="*/ 124 h 126"/>
                      <a:gd name="T6" fmla="*/ 94 w 149"/>
                      <a:gd name="T7" fmla="*/ 121 h 126"/>
                      <a:gd name="T8" fmla="*/ 108 w 149"/>
                      <a:gd name="T9" fmla="*/ 111 h 126"/>
                      <a:gd name="T10" fmla="*/ 109 w 149"/>
                      <a:gd name="T11" fmla="*/ 111 h 126"/>
                      <a:gd name="T12" fmla="*/ 103 w 149"/>
                      <a:gd name="T13" fmla="*/ 110 h 126"/>
                      <a:gd name="T14" fmla="*/ 103 w 149"/>
                      <a:gd name="T15" fmla="*/ 109 h 126"/>
                      <a:gd name="T16" fmla="*/ 99 w 149"/>
                      <a:gd name="T17" fmla="*/ 100 h 126"/>
                      <a:gd name="T18" fmla="*/ 100 w 149"/>
                      <a:gd name="T19" fmla="*/ 87 h 126"/>
                      <a:gd name="T20" fmla="*/ 116 w 149"/>
                      <a:gd name="T21" fmla="*/ 92 h 126"/>
                      <a:gd name="T22" fmla="*/ 117 w 149"/>
                      <a:gd name="T23" fmla="*/ 94 h 126"/>
                      <a:gd name="T24" fmla="*/ 135 w 149"/>
                      <a:gd name="T25" fmla="*/ 84 h 126"/>
                      <a:gd name="T26" fmla="*/ 141 w 149"/>
                      <a:gd name="T27" fmla="*/ 79 h 126"/>
                      <a:gd name="T28" fmla="*/ 138 w 149"/>
                      <a:gd name="T29" fmla="*/ 77 h 126"/>
                      <a:gd name="T30" fmla="*/ 137 w 149"/>
                      <a:gd name="T31" fmla="*/ 75 h 126"/>
                      <a:gd name="T32" fmla="*/ 136 w 149"/>
                      <a:gd name="T33" fmla="*/ 74 h 126"/>
                      <a:gd name="T34" fmla="*/ 135 w 149"/>
                      <a:gd name="T35" fmla="*/ 73 h 126"/>
                      <a:gd name="T36" fmla="*/ 134 w 149"/>
                      <a:gd name="T37" fmla="*/ 67 h 126"/>
                      <a:gd name="T38" fmla="*/ 142 w 149"/>
                      <a:gd name="T39" fmla="*/ 58 h 126"/>
                      <a:gd name="T40" fmla="*/ 141 w 149"/>
                      <a:gd name="T41" fmla="*/ 52 h 126"/>
                      <a:gd name="T42" fmla="*/ 148 w 149"/>
                      <a:gd name="T43" fmla="*/ 43 h 126"/>
                      <a:gd name="T44" fmla="*/ 149 w 149"/>
                      <a:gd name="T45" fmla="*/ 42 h 126"/>
                      <a:gd name="T46" fmla="*/ 133 w 149"/>
                      <a:gd name="T47" fmla="*/ 39 h 126"/>
                      <a:gd name="T48" fmla="*/ 125 w 149"/>
                      <a:gd name="T49" fmla="*/ 26 h 126"/>
                      <a:gd name="T50" fmla="*/ 120 w 149"/>
                      <a:gd name="T51" fmla="*/ 16 h 126"/>
                      <a:gd name="T52" fmla="*/ 90 w 149"/>
                      <a:gd name="T53" fmla="*/ 24 h 126"/>
                      <a:gd name="T54" fmla="*/ 63 w 149"/>
                      <a:gd name="T55" fmla="*/ 19 h 126"/>
                      <a:gd name="T56" fmla="*/ 53 w 149"/>
                      <a:gd name="T57" fmla="*/ 8 h 126"/>
                      <a:gd name="T58" fmla="*/ 38 w 149"/>
                      <a:gd name="T59" fmla="*/ 0 h 126"/>
                      <a:gd name="T60" fmla="*/ 36 w 149"/>
                      <a:gd name="T61" fmla="*/ 7 h 126"/>
                      <a:gd name="T62" fmla="*/ 23 w 149"/>
                      <a:gd name="T63" fmla="*/ 21 h 126"/>
                      <a:gd name="T64" fmla="*/ 10 w 149"/>
                      <a:gd name="T65" fmla="*/ 28 h 126"/>
                      <a:gd name="T66" fmla="*/ 13 w 149"/>
                      <a:gd name="T67" fmla="*/ 8 h 126"/>
                      <a:gd name="T68" fmla="*/ 9 w 149"/>
                      <a:gd name="T69" fmla="*/ 12 h 126"/>
                      <a:gd name="T70" fmla="*/ 1 w 149"/>
                      <a:gd name="T71" fmla="*/ 29 h 126"/>
                      <a:gd name="T72" fmla="*/ 7 w 149"/>
                      <a:gd name="T73" fmla="*/ 36 h 126"/>
                      <a:gd name="T74" fmla="*/ 12 w 149"/>
                      <a:gd name="T75" fmla="*/ 54 h 126"/>
                      <a:gd name="T76" fmla="*/ 29 w 149"/>
                      <a:gd name="T77" fmla="*/ 54 h 126"/>
                      <a:gd name="T78" fmla="*/ 51 w 149"/>
                      <a:gd name="T79" fmla="*/ 64 h 126"/>
                      <a:gd name="T80" fmla="*/ 66 w 149"/>
                      <a:gd name="T81" fmla="*/ 70 h 126"/>
                      <a:gd name="T82" fmla="*/ 67 w 149"/>
                      <a:gd name="T83" fmla="*/ 100 h 126"/>
                      <a:gd name="T84" fmla="*/ 69 w 149"/>
                      <a:gd name="T85" fmla="*/ 113 h 126"/>
                      <a:gd name="T86" fmla="*/ 69 w 149"/>
                      <a:gd name="T87" fmla="*/ 114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49" h="126">
                        <a:moveTo>
                          <a:pt x="69" y="114"/>
                        </a:moveTo>
                        <a:cubicBezTo>
                          <a:pt x="70" y="115"/>
                          <a:pt x="70" y="116"/>
                          <a:pt x="71" y="117"/>
                        </a:cubicBezTo>
                        <a:cubicBezTo>
                          <a:pt x="71" y="117"/>
                          <a:pt x="71" y="117"/>
                          <a:pt x="71" y="118"/>
                        </a:cubicBezTo>
                        <a:cubicBezTo>
                          <a:pt x="72" y="118"/>
                          <a:pt x="72" y="119"/>
                          <a:pt x="73" y="120"/>
                        </a:cubicBezTo>
                        <a:cubicBezTo>
                          <a:pt x="74" y="122"/>
                          <a:pt x="75" y="123"/>
                          <a:pt x="76" y="124"/>
                        </a:cubicBezTo>
                        <a:cubicBezTo>
                          <a:pt x="77" y="125"/>
                          <a:pt x="77" y="125"/>
                          <a:pt x="77" y="125"/>
                        </a:cubicBezTo>
                        <a:cubicBezTo>
                          <a:pt x="78" y="126"/>
                          <a:pt x="79" y="126"/>
                          <a:pt x="79" y="126"/>
                        </a:cubicBezTo>
                        <a:cubicBezTo>
                          <a:pt x="80" y="126"/>
                          <a:pt x="80" y="126"/>
                          <a:pt x="80" y="126"/>
                        </a:cubicBezTo>
                        <a:cubicBezTo>
                          <a:pt x="82" y="125"/>
                          <a:pt x="83" y="124"/>
                          <a:pt x="85" y="124"/>
                        </a:cubicBezTo>
                        <a:cubicBezTo>
                          <a:pt x="86" y="124"/>
                          <a:pt x="87" y="125"/>
                          <a:pt x="88" y="125"/>
                        </a:cubicBezTo>
                        <a:cubicBezTo>
                          <a:pt x="89" y="125"/>
                          <a:pt x="91" y="123"/>
                          <a:pt x="93" y="122"/>
                        </a:cubicBezTo>
                        <a:cubicBezTo>
                          <a:pt x="94" y="121"/>
                          <a:pt x="94" y="121"/>
                          <a:pt x="94" y="121"/>
                        </a:cubicBezTo>
                        <a:cubicBezTo>
                          <a:pt x="96" y="120"/>
                          <a:pt x="97" y="120"/>
                          <a:pt x="99" y="119"/>
                        </a:cubicBezTo>
                        <a:cubicBezTo>
                          <a:pt x="100" y="119"/>
                          <a:pt x="100" y="119"/>
                          <a:pt x="100" y="119"/>
                        </a:cubicBezTo>
                        <a:cubicBezTo>
                          <a:pt x="102" y="114"/>
                          <a:pt x="104" y="112"/>
                          <a:pt x="108" y="111"/>
                        </a:cubicBezTo>
                        <a:cubicBezTo>
                          <a:pt x="109" y="111"/>
                          <a:pt x="109" y="111"/>
                          <a:pt x="110" y="110"/>
                        </a:cubicBezTo>
                        <a:cubicBezTo>
                          <a:pt x="110" y="110"/>
                          <a:pt x="110" y="110"/>
                          <a:pt x="110" y="110"/>
                        </a:cubicBezTo>
                        <a:cubicBezTo>
                          <a:pt x="109" y="110"/>
                          <a:pt x="109" y="111"/>
                          <a:pt x="109" y="111"/>
                        </a:cubicBezTo>
                        <a:cubicBezTo>
                          <a:pt x="108" y="111"/>
                          <a:pt x="107" y="111"/>
                          <a:pt x="106" y="111"/>
                        </a:cubicBezTo>
                        <a:cubicBezTo>
                          <a:pt x="105" y="111"/>
                          <a:pt x="104" y="111"/>
                          <a:pt x="103" y="110"/>
                        </a:cubicBezTo>
                        <a:cubicBezTo>
                          <a:pt x="103" y="110"/>
                          <a:pt x="103" y="110"/>
                          <a:pt x="103" y="110"/>
                        </a:cubicBezTo>
                        <a:cubicBezTo>
                          <a:pt x="103" y="110"/>
                          <a:pt x="103" y="110"/>
                          <a:pt x="103" y="110"/>
                        </a:cubicBezTo>
                        <a:cubicBezTo>
                          <a:pt x="103" y="110"/>
                          <a:pt x="103" y="109"/>
                          <a:pt x="103" y="109"/>
                        </a:cubicBezTo>
                        <a:cubicBezTo>
                          <a:pt x="103" y="109"/>
                          <a:pt x="103" y="109"/>
                          <a:pt x="103" y="109"/>
                        </a:cubicBezTo>
                        <a:cubicBezTo>
                          <a:pt x="103" y="108"/>
                          <a:pt x="102" y="108"/>
                          <a:pt x="102" y="107"/>
                        </a:cubicBezTo>
                        <a:cubicBezTo>
                          <a:pt x="102" y="106"/>
                          <a:pt x="102" y="105"/>
                          <a:pt x="101" y="105"/>
                        </a:cubicBezTo>
                        <a:cubicBezTo>
                          <a:pt x="101" y="104"/>
                          <a:pt x="99" y="102"/>
                          <a:pt x="99" y="100"/>
                        </a:cubicBezTo>
                        <a:cubicBezTo>
                          <a:pt x="99" y="96"/>
                          <a:pt x="99" y="95"/>
                          <a:pt x="96" y="93"/>
                        </a:cubicBezTo>
                        <a:cubicBezTo>
                          <a:pt x="94" y="92"/>
                          <a:pt x="94" y="90"/>
                          <a:pt x="94" y="90"/>
                        </a:cubicBezTo>
                        <a:cubicBezTo>
                          <a:pt x="95" y="87"/>
                          <a:pt x="98" y="87"/>
                          <a:pt x="100" y="87"/>
                        </a:cubicBezTo>
                        <a:cubicBezTo>
                          <a:pt x="102" y="87"/>
                          <a:pt x="104" y="87"/>
                          <a:pt x="106" y="89"/>
                        </a:cubicBezTo>
                        <a:cubicBezTo>
                          <a:pt x="106" y="89"/>
                          <a:pt x="108" y="89"/>
                          <a:pt x="109" y="89"/>
                        </a:cubicBezTo>
                        <a:cubicBezTo>
                          <a:pt x="112" y="90"/>
                          <a:pt x="115" y="90"/>
                          <a:pt x="116" y="92"/>
                        </a:cubicBezTo>
                        <a:cubicBezTo>
                          <a:pt x="116" y="92"/>
                          <a:pt x="116" y="93"/>
                          <a:pt x="116" y="93"/>
                        </a:cubicBezTo>
                        <a:cubicBezTo>
                          <a:pt x="116" y="93"/>
                          <a:pt x="116" y="94"/>
                          <a:pt x="117" y="94"/>
                        </a:cubicBezTo>
                        <a:cubicBezTo>
                          <a:pt x="117" y="94"/>
                          <a:pt x="117" y="94"/>
                          <a:pt x="117" y="94"/>
                        </a:cubicBezTo>
                        <a:cubicBezTo>
                          <a:pt x="117" y="90"/>
                          <a:pt x="120" y="87"/>
                          <a:pt x="125" y="87"/>
                        </a:cubicBezTo>
                        <a:cubicBezTo>
                          <a:pt x="125" y="87"/>
                          <a:pt x="126" y="87"/>
                          <a:pt x="127" y="87"/>
                        </a:cubicBezTo>
                        <a:cubicBezTo>
                          <a:pt x="129" y="88"/>
                          <a:pt x="133" y="86"/>
                          <a:pt x="135" y="84"/>
                        </a:cubicBezTo>
                        <a:cubicBezTo>
                          <a:pt x="137" y="83"/>
                          <a:pt x="139" y="82"/>
                          <a:pt x="140" y="82"/>
                        </a:cubicBezTo>
                        <a:cubicBezTo>
                          <a:pt x="140" y="82"/>
                          <a:pt x="141" y="81"/>
                          <a:pt x="141" y="80"/>
                        </a:cubicBezTo>
                        <a:cubicBezTo>
                          <a:pt x="141" y="80"/>
                          <a:pt x="141" y="80"/>
                          <a:pt x="141" y="79"/>
                        </a:cubicBezTo>
                        <a:cubicBezTo>
                          <a:pt x="140" y="79"/>
                          <a:pt x="140" y="79"/>
                          <a:pt x="140" y="78"/>
                        </a:cubicBezTo>
                        <a:cubicBezTo>
                          <a:pt x="140" y="78"/>
                          <a:pt x="139" y="78"/>
                          <a:pt x="139" y="78"/>
                        </a:cubicBezTo>
                        <a:cubicBezTo>
                          <a:pt x="139" y="77"/>
                          <a:pt x="139" y="77"/>
                          <a:pt x="138" y="77"/>
                        </a:cubicBezTo>
                        <a:cubicBezTo>
                          <a:pt x="138" y="76"/>
                          <a:pt x="138" y="76"/>
                          <a:pt x="138" y="76"/>
                        </a:cubicBezTo>
                        <a:cubicBezTo>
                          <a:pt x="138" y="76"/>
                          <a:pt x="138" y="76"/>
                          <a:pt x="137" y="75"/>
                        </a:cubicBezTo>
                        <a:cubicBezTo>
                          <a:pt x="137" y="75"/>
                          <a:pt x="137" y="75"/>
                          <a:pt x="137" y="75"/>
                        </a:cubicBezTo>
                        <a:cubicBezTo>
                          <a:pt x="137" y="75"/>
                          <a:pt x="137" y="74"/>
                          <a:pt x="137" y="74"/>
                        </a:cubicBezTo>
                        <a:cubicBezTo>
                          <a:pt x="136" y="74"/>
                          <a:pt x="136" y="74"/>
                          <a:pt x="136" y="74"/>
                        </a:cubicBezTo>
                        <a:cubicBezTo>
                          <a:pt x="136" y="74"/>
                          <a:pt x="136" y="74"/>
                          <a:pt x="136" y="74"/>
                        </a:cubicBezTo>
                        <a:cubicBezTo>
                          <a:pt x="136" y="73"/>
                          <a:pt x="136" y="73"/>
                          <a:pt x="136" y="73"/>
                        </a:cubicBezTo>
                        <a:cubicBezTo>
                          <a:pt x="135" y="73"/>
                          <a:pt x="135" y="73"/>
                          <a:pt x="135" y="73"/>
                        </a:cubicBezTo>
                        <a:cubicBezTo>
                          <a:pt x="135" y="73"/>
                          <a:pt x="135" y="73"/>
                          <a:pt x="135" y="73"/>
                        </a:cubicBezTo>
                        <a:cubicBezTo>
                          <a:pt x="135" y="73"/>
                          <a:pt x="135" y="73"/>
                          <a:pt x="135" y="73"/>
                        </a:cubicBezTo>
                        <a:cubicBezTo>
                          <a:pt x="135" y="72"/>
                          <a:pt x="135" y="72"/>
                          <a:pt x="135" y="72"/>
                        </a:cubicBezTo>
                        <a:cubicBezTo>
                          <a:pt x="132" y="70"/>
                          <a:pt x="134" y="68"/>
                          <a:pt x="134" y="67"/>
                        </a:cubicBezTo>
                        <a:cubicBezTo>
                          <a:pt x="135" y="66"/>
                          <a:pt x="135" y="65"/>
                          <a:pt x="135" y="65"/>
                        </a:cubicBezTo>
                        <a:cubicBezTo>
                          <a:pt x="135" y="63"/>
                          <a:pt x="135" y="62"/>
                          <a:pt x="136" y="60"/>
                        </a:cubicBezTo>
                        <a:cubicBezTo>
                          <a:pt x="137" y="59"/>
                          <a:pt x="139" y="58"/>
                          <a:pt x="142" y="58"/>
                        </a:cubicBezTo>
                        <a:cubicBezTo>
                          <a:pt x="144" y="57"/>
                          <a:pt x="144" y="57"/>
                          <a:pt x="144" y="57"/>
                        </a:cubicBezTo>
                        <a:cubicBezTo>
                          <a:pt x="144" y="56"/>
                          <a:pt x="144" y="56"/>
                          <a:pt x="143" y="55"/>
                        </a:cubicBezTo>
                        <a:cubicBezTo>
                          <a:pt x="142" y="54"/>
                          <a:pt x="141" y="53"/>
                          <a:pt x="141" y="52"/>
                        </a:cubicBezTo>
                        <a:cubicBezTo>
                          <a:pt x="141" y="49"/>
                          <a:pt x="145" y="45"/>
                          <a:pt x="147" y="44"/>
                        </a:cubicBezTo>
                        <a:cubicBezTo>
                          <a:pt x="147" y="44"/>
                          <a:pt x="147" y="44"/>
                          <a:pt x="148" y="44"/>
                        </a:cubicBezTo>
                        <a:cubicBezTo>
                          <a:pt x="148" y="44"/>
                          <a:pt x="148" y="44"/>
                          <a:pt x="148" y="43"/>
                        </a:cubicBezTo>
                        <a:cubicBezTo>
                          <a:pt x="148" y="43"/>
                          <a:pt x="148" y="43"/>
                          <a:pt x="148" y="43"/>
                        </a:cubicBezTo>
                        <a:cubicBezTo>
                          <a:pt x="148" y="43"/>
                          <a:pt x="148" y="43"/>
                          <a:pt x="148" y="43"/>
                        </a:cubicBezTo>
                        <a:cubicBezTo>
                          <a:pt x="149" y="42"/>
                          <a:pt x="149" y="42"/>
                          <a:pt x="149" y="42"/>
                        </a:cubicBezTo>
                        <a:cubicBezTo>
                          <a:pt x="144" y="40"/>
                          <a:pt x="139" y="41"/>
                          <a:pt x="136" y="41"/>
                        </a:cubicBezTo>
                        <a:cubicBezTo>
                          <a:pt x="136" y="41"/>
                          <a:pt x="136" y="41"/>
                          <a:pt x="136" y="41"/>
                        </a:cubicBezTo>
                        <a:cubicBezTo>
                          <a:pt x="134" y="41"/>
                          <a:pt x="133" y="40"/>
                          <a:pt x="133" y="39"/>
                        </a:cubicBezTo>
                        <a:cubicBezTo>
                          <a:pt x="132" y="38"/>
                          <a:pt x="133" y="36"/>
                          <a:pt x="134" y="34"/>
                        </a:cubicBezTo>
                        <a:cubicBezTo>
                          <a:pt x="135" y="33"/>
                          <a:pt x="137" y="31"/>
                          <a:pt x="137" y="29"/>
                        </a:cubicBezTo>
                        <a:cubicBezTo>
                          <a:pt x="137" y="28"/>
                          <a:pt x="133" y="27"/>
                          <a:pt x="125" y="26"/>
                        </a:cubicBezTo>
                        <a:cubicBezTo>
                          <a:pt x="124" y="26"/>
                          <a:pt x="123" y="25"/>
                          <a:pt x="122" y="25"/>
                        </a:cubicBezTo>
                        <a:cubicBezTo>
                          <a:pt x="118" y="24"/>
                          <a:pt x="117" y="22"/>
                          <a:pt x="117" y="20"/>
                        </a:cubicBezTo>
                        <a:cubicBezTo>
                          <a:pt x="117" y="19"/>
                          <a:pt x="118" y="17"/>
                          <a:pt x="120" y="16"/>
                        </a:cubicBezTo>
                        <a:cubicBezTo>
                          <a:pt x="118" y="16"/>
                          <a:pt x="116" y="16"/>
                          <a:pt x="114" y="16"/>
                        </a:cubicBezTo>
                        <a:cubicBezTo>
                          <a:pt x="108" y="17"/>
                          <a:pt x="99" y="21"/>
                          <a:pt x="93" y="24"/>
                        </a:cubicBezTo>
                        <a:cubicBezTo>
                          <a:pt x="92" y="24"/>
                          <a:pt x="91" y="24"/>
                          <a:pt x="90" y="24"/>
                        </a:cubicBezTo>
                        <a:cubicBezTo>
                          <a:pt x="87" y="24"/>
                          <a:pt x="84" y="23"/>
                          <a:pt x="81" y="21"/>
                        </a:cubicBezTo>
                        <a:cubicBezTo>
                          <a:pt x="78" y="19"/>
                          <a:pt x="74" y="17"/>
                          <a:pt x="72" y="18"/>
                        </a:cubicBezTo>
                        <a:cubicBezTo>
                          <a:pt x="69" y="19"/>
                          <a:pt x="66" y="19"/>
                          <a:pt x="63" y="19"/>
                        </a:cubicBezTo>
                        <a:cubicBezTo>
                          <a:pt x="60" y="19"/>
                          <a:pt x="57" y="19"/>
                          <a:pt x="56" y="17"/>
                        </a:cubicBezTo>
                        <a:cubicBezTo>
                          <a:pt x="55" y="16"/>
                          <a:pt x="54" y="15"/>
                          <a:pt x="54" y="13"/>
                        </a:cubicBezTo>
                        <a:cubicBezTo>
                          <a:pt x="55" y="11"/>
                          <a:pt x="54" y="9"/>
                          <a:pt x="53" y="8"/>
                        </a:cubicBezTo>
                        <a:cubicBezTo>
                          <a:pt x="52" y="7"/>
                          <a:pt x="50" y="6"/>
                          <a:pt x="48" y="6"/>
                        </a:cubicBezTo>
                        <a:cubicBezTo>
                          <a:pt x="43" y="7"/>
                          <a:pt x="41" y="4"/>
                          <a:pt x="40" y="2"/>
                        </a:cubicBezTo>
                        <a:cubicBezTo>
                          <a:pt x="39" y="1"/>
                          <a:pt x="39" y="0"/>
                          <a:pt x="38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38" y="0"/>
                          <a:pt x="38" y="1"/>
                          <a:pt x="38" y="1"/>
                        </a:cubicBezTo>
                        <a:cubicBezTo>
                          <a:pt x="38" y="3"/>
                          <a:pt x="39" y="6"/>
                          <a:pt x="36" y="7"/>
                        </a:cubicBezTo>
                        <a:cubicBezTo>
                          <a:pt x="35" y="8"/>
                          <a:pt x="34" y="8"/>
                          <a:pt x="32" y="9"/>
                        </a:cubicBezTo>
                        <a:cubicBezTo>
                          <a:pt x="29" y="10"/>
                          <a:pt x="22" y="12"/>
                          <a:pt x="22" y="14"/>
                        </a:cubicBezTo>
                        <a:cubicBezTo>
                          <a:pt x="21" y="16"/>
                          <a:pt x="22" y="18"/>
                          <a:pt x="23" y="21"/>
                        </a:cubicBezTo>
                        <a:cubicBezTo>
                          <a:pt x="25" y="24"/>
                          <a:pt x="27" y="28"/>
                          <a:pt x="25" y="32"/>
                        </a:cubicBezTo>
                        <a:cubicBezTo>
                          <a:pt x="24" y="34"/>
                          <a:pt x="22" y="35"/>
                          <a:pt x="20" y="35"/>
                        </a:cubicBezTo>
                        <a:cubicBezTo>
                          <a:pt x="16" y="35"/>
                          <a:pt x="11" y="31"/>
                          <a:pt x="10" y="28"/>
                        </a:cubicBezTo>
                        <a:cubicBezTo>
                          <a:pt x="8" y="24"/>
                          <a:pt x="10" y="20"/>
                          <a:pt x="13" y="16"/>
                        </a:cubicBezTo>
                        <a:cubicBezTo>
                          <a:pt x="13" y="15"/>
                          <a:pt x="15" y="13"/>
                          <a:pt x="15" y="13"/>
                        </a:cubicBezTo>
                        <a:cubicBezTo>
                          <a:pt x="14" y="12"/>
                          <a:pt x="13" y="10"/>
                          <a:pt x="13" y="8"/>
                        </a:cubicBezTo>
                        <a:cubicBezTo>
                          <a:pt x="12" y="8"/>
                          <a:pt x="12" y="9"/>
                          <a:pt x="11" y="9"/>
                        </a:cubicBezTo>
                        <a:cubicBezTo>
                          <a:pt x="11" y="10"/>
                          <a:pt x="11" y="10"/>
                          <a:pt x="11" y="10"/>
                        </a:cubicBezTo>
                        <a:cubicBezTo>
                          <a:pt x="10" y="11"/>
                          <a:pt x="9" y="12"/>
                          <a:pt x="9" y="12"/>
                        </a:cubicBezTo>
                        <a:cubicBezTo>
                          <a:pt x="6" y="15"/>
                          <a:pt x="4" y="17"/>
                          <a:pt x="4" y="19"/>
                        </a:cubicBezTo>
                        <a:cubicBezTo>
                          <a:pt x="4" y="20"/>
                          <a:pt x="4" y="20"/>
                          <a:pt x="4" y="20"/>
                        </a:cubicBezTo>
                        <a:cubicBezTo>
                          <a:pt x="3" y="24"/>
                          <a:pt x="3" y="26"/>
                          <a:pt x="1" y="29"/>
                        </a:cubicBezTo>
                        <a:cubicBezTo>
                          <a:pt x="1" y="29"/>
                          <a:pt x="0" y="30"/>
                          <a:pt x="0" y="30"/>
                        </a:cubicBezTo>
                        <a:cubicBezTo>
                          <a:pt x="5" y="31"/>
                          <a:pt x="5" y="34"/>
                          <a:pt x="5" y="35"/>
                        </a:cubicBezTo>
                        <a:cubicBezTo>
                          <a:pt x="6" y="35"/>
                          <a:pt x="6" y="36"/>
                          <a:pt x="7" y="36"/>
                        </a:cubicBezTo>
                        <a:cubicBezTo>
                          <a:pt x="8" y="37"/>
                          <a:pt x="11" y="39"/>
                          <a:pt x="10" y="43"/>
                        </a:cubicBezTo>
                        <a:cubicBezTo>
                          <a:pt x="10" y="44"/>
                          <a:pt x="10" y="44"/>
                          <a:pt x="10" y="44"/>
                        </a:cubicBezTo>
                        <a:cubicBezTo>
                          <a:pt x="10" y="46"/>
                          <a:pt x="9" y="52"/>
                          <a:pt x="12" y="54"/>
                        </a:cubicBezTo>
                        <a:cubicBezTo>
                          <a:pt x="12" y="55"/>
                          <a:pt x="14" y="55"/>
                          <a:pt x="15" y="55"/>
                        </a:cubicBezTo>
                        <a:cubicBezTo>
                          <a:pt x="19" y="55"/>
                          <a:pt x="21" y="55"/>
                          <a:pt x="23" y="55"/>
                        </a:cubicBezTo>
                        <a:cubicBezTo>
                          <a:pt x="25" y="54"/>
                          <a:pt x="27" y="54"/>
                          <a:pt x="29" y="54"/>
                        </a:cubicBezTo>
                        <a:cubicBezTo>
                          <a:pt x="32" y="54"/>
                          <a:pt x="35" y="55"/>
                          <a:pt x="37" y="58"/>
                        </a:cubicBezTo>
                        <a:cubicBezTo>
                          <a:pt x="40" y="62"/>
                          <a:pt x="44" y="64"/>
                          <a:pt x="49" y="64"/>
                        </a:cubicBezTo>
                        <a:cubicBezTo>
                          <a:pt x="49" y="64"/>
                          <a:pt x="50" y="64"/>
                          <a:pt x="51" y="64"/>
                        </a:cubicBezTo>
                        <a:cubicBezTo>
                          <a:pt x="53" y="64"/>
                          <a:pt x="56" y="63"/>
                          <a:pt x="59" y="63"/>
                        </a:cubicBezTo>
                        <a:cubicBezTo>
                          <a:pt x="62" y="63"/>
                          <a:pt x="65" y="64"/>
                          <a:pt x="66" y="66"/>
                        </a:cubicBezTo>
                        <a:cubicBezTo>
                          <a:pt x="67" y="67"/>
                          <a:pt x="67" y="68"/>
                          <a:pt x="66" y="70"/>
                        </a:cubicBezTo>
                        <a:cubicBezTo>
                          <a:pt x="62" y="76"/>
                          <a:pt x="61" y="87"/>
                          <a:pt x="63" y="89"/>
                        </a:cubicBezTo>
                        <a:cubicBezTo>
                          <a:pt x="63" y="89"/>
                          <a:pt x="64" y="90"/>
                          <a:pt x="64" y="90"/>
                        </a:cubicBezTo>
                        <a:cubicBezTo>
                          <a:pt x="67" y="93"/>
                          <a:pt x="70" y="96"/>
                          <a:pt x="67" y="100"/>
                        </a:cubicBezTo>
                        <a:cubicBezTo>
                          <a:pt x="66" y="101"/>
                          <a:pt x="65" y="103"/>
                          <a:pt x="65" y="104"/>
                        </a:cubicBezTo>
                        <a:cubicBezTo>
                          <a:pt x="65" y="104"/>
                          <a:pt x="66" y="105"/>
                          <a:pt x="66" y="106"/>
                        </a:cubicBezTo>
                        <a:cubicBezTo>
                          <a:pt x="68" y="107"/>
                          <a:pt x="70" y="109"/>
                          <a:pt x="69" y="113"/>
                        </a:cubicBezTo>
                        <a:cubicBezTo>
                          <a:pt x="69" y="113"/>
                          <a:pt x="69" y="114"/>
                          <a:pt x="69" y="114"/>
                        </a:cubicBezTo>
                        <a:cubicBezTo>
                          <a:pt x="69" y="114"/>
                          <a:pt x="69" y="114"/>
                          <a:pt x="69" y="114"/>
                        </a:cubicBezTo>
                        <a:cubicBezTo>
                          <a:pt x="69" y="114"/>
                          <a:pt x="69" y="114"/>
                          <a:pt x="69" y="1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1" name="Freeform 2026"/>
                  <p:cNvSpPr>
                    <a:spLocks/>
                  </p:cNvSpPr>
                  <p:nvPr/>
                </p:nvSpPr>
                <p:spPr bwMode="auto">
                  <a:xfrm>
                    <a:off x="2121" y="1810"/>
                    <a:ext cx="6" cy="3"/>
                  </a:xfrm>
                  <a:custGeom>
                    <a:avLst/>
                    <a:gdLst>
                      <a:gd name="T0" fmla="*/ 0 w 7"/>
                      <a:gd name="T1" fmla="*/ 0 h 3"/>
                      <a:gd name="T2" fmla="*/ 7 w 7"/>
                      <a:gd name="T3" fmla="*/ 3 h 3"/>
                      <a:gd name="T4" fmla="*/ 0 w 7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cubicBezTo>
                          <a:pt x="3" y="1"/>
                          <a:pt x="6" y="1"/>
                          <a:pt x="7" y="3"/>
                        </a:cubicBezTo>
                        <a:cubicBezTo>
                          <a:pt x="6" y="1"/>
                          <a:pt x="3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2" name="Freeform 2027"/>
                  <p:cNvSpPr>
                    <a:spLocks/>
                  </p:cNvSpPr>
                  <p:nvPr/>
                </p:nvSpPr>
                <p:spPr bwMode="auto">
                  <a:xfrm>
                    <a:off x="2150" y="1801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3" name="Freeform 2028"/>
                  <p:cNvSpPr>
                    <a:spLocks/>
                  </p:cNvSpPr>
                  <p:nvPr/>
                </p:nvSpPr>
                <p:spPr bwMode="auto">
                  <a:xfrm>
                    <a:off x="2106" y="1811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0 w 2"/>
                      <a:gd name="T3" fmla="*/ 0 h 3"/>
                      <a:gd name="T4" fmla="*/ 2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0" y="2"/>
                          <a:pt x="0" y="0"/>
                          <a:pt x="0" y="0"/>
                        </a:cubicBezTo>
                        <a:cubicBezTo>
                          <a:pt x="0" y="0"/>
                          <a:pt x="0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4" name="Freeform 2029"/>
                  <p:cNvSpPr>
                    <a:spLocks/>
                  </p:cNvSpPr>
                  <p:nvPr/>
                </p:nvSpPr>
                <p:spPr bwMode="auto">
                  <a:xfrm>
                    <a:off x="2084" y="1838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2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5" name="Freeform 2030"/>
                  <p:cNvSpPr>
                    <a:spLocks/>
                  </p:cNvSpPr>
                  <p:nvPr/>
                </p:nvSpPr>
                <p:spPr bwMode="auto">
                  <a:xfrm>
                    <a:off x="2092" y="184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6" name="Freeform 2031"/>
                  <p:cNvSpPr>
                    <a:spLocks/>
                  </p:cNvSpPr>
                  <p:nvPr/>
                </p:nvSpPr>
                <p:spPr bwMode="auto">
                  <a:xfrm>
                    <a:off x="2115" y="182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7" name="Freeform 2032"/>
                  <p:cNvSpPr>
                    <a:spLocks/>
                  </p:cNvSpPr>
                  <p:nvPr/>
                </p:nvSpPr>
                <p:spPr bwMode="auto">
                  <a:xfrm>
                    <a:off x="2114" y="1827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8" name="Freeform 2033"/>
                  <p:cNvSpPr>
                    <a:spLocks/>
                  </p:cNvSpPr>
                  <p:nvPr/>
                </p:nvSpPr>
                <p:spPr bwMode="auto">
                  <a:xfrm>
                    <a:off x="2082" y="1834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0 w 2"/>
                      <a:gd name="T3" fmla="*/ 0 h 3"/>
                      <a:gd name="T4" fmla="*/ 2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1" y="1"/>
                          <a:pt x="1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9" name="Freeform 2034"/>
                  <p:cNvSpPr>
                    <a:spLocks/>
                  </p:cNvSpPr>
                  <p:nvPr/>
                </p:nvSpPr>
                <p:spPr bwMode="auto">
                  <a:xfrm>
                    <a:off x="2115" y="1830"/>
                    <a:ext cx="6" cy="2"/>
                  </a:xfrm>
                  <a:custGeom>
                    <a:avLst/>
                    <a:gdLst>
                      <a:gd name="T0" fmla="*/ 3 w 6"/>
                      <a:gd name="T1" fmla="*/ 1 h 2"/>
                      <a:gd name="T2" fmla="*/ 6 w 6"/>
                      <a:gd name="T3" fmla="*/ 1 h 2"/>
                      <a:gd name="T4" fmla="*/ 0 w 6"/>
                      <a:gd name="T5" fmla="*/ 0 h 2"/>
                      <a:gd name="T6" fmla="*/ 3 w 6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2">
                        <a:moveTo>
                          <a:pt x="3" y="1"/>
                        </a:move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4" y="1"/>
                          <a:pt x="1" y="2"/>
                          <a:pt x="0" y="0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0" name="Freeform 2035"/>
                  <p:cNvSpPr>
                    <a:spLocks/>
                  </p:cNvSpPr>
                  <p:nvPr/>
                </p:nvSpPr>
                <p:spPr bwMode="auto">
                  <a:xfrm>
                    <a:off x="2052" y="1780"/>
                    <a:ext cx="11" cy="6"/>
                  </a:xfrm>
                  <a:custGeom>
                    <a:avLst/>
                    <a:gdLst>
                      <a:gd name="T0" fmla="*/ 0 w 12"/>
                      <a:gd name="T1" fmla="*/ 0 h 6"/>
                      <a:gd name="T2" fmla="*/ 12 w 12"/>
                      <a:gd name="T3" fmla="*/ 6 h 6"/>
                      <a:gd name="T4" fmla="*/ 0 w 12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2" h="6">
                        <a:moveTo>
                          <a:pt x="0" y="0"/>
                        </a:moveTo>
                        <a:cubicBezTo>
                          <a:pt x="3" y="4"/>
                          <a:pt x="7" y="6"/>
                          <a:pt x="12" y="6"/>
                        </a:cubicBezTo>
                        <a:cubicBezTo>
                          <a:pt x="7" y="6"/>
                          <a:pt x="3" y="4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1" name="Freeform 2036"/>
                  <p:cNvSpPr>
                    <a:spLocks/>
                  </p:cNvSpPr>
                  <p:nvPr/>
                </p:nvSpPr>
                <p:spPr bwMode="auto">
                  <a:xfrm>
                    <a:off x="2027" y="1734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2" name="Freeform 2037"/>
                  <p:cNvSpPr>
                    <a:spLocks/>
                  </p:cNvSpPr>
                  <p:nvPr/>
                </p:nvSpPr>
                <p:spPr bwMode="auto">
                  <a:xfrm>
                    <a:off x="2082" y="183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3" name="Freeform 2038"/>
                  <p:cNvSpPr>
                    <a:spLocks/>
                  </p:cNvSpPr>
                  <p:nvPr/>
                </p:nvSpPr>
                <p:spPr bwMode="auto">
                  <a:xfrm>
                    <a:off x="2184" y="1790"/>
                    <a:ext cx="40" cy="44"/>
                  </a:xfrm>
                  <a:custGeom>
                    <a:avLst/>
                    <a:gdLst>
                      <a:gd name="T0" fmla="*/ 15 w 42"/>
                      <a:gd name="T1" fmla="*/ 45 h 46"/>
                      <a:gd name="T2" fmla="*/ 16 w 42"/>
                      <a:gd name="T3" fmla="*/ 46 h 46"/>
                      <a:gd name="T4" fmla="*/ 18 w 42"/>
                      <a:gd name="T5" fmla="*/ 46 h 46"/>
                      <a:gd name="T6" fmla="*/ 18 w 42"/>
                      <a:gd name="T7" fmla="*/ 46 h 46"/>
                      <a:gd name="T8" fmla="*/ 18 w 42"/>
                      <a:gd name="T9" fmla="*/ 46 h 46"/>
                      <a:gd name="T10" fmla="*/ 18 w 42"/>
                      <a:gd name="T11" fmla="*/ 46 h 46"/>
                      <a:gd name="T12" fmla="*/ 19 w 42"/>
                      <a:gd name="T13" fmla="*/ 43 h 46"/>
                      <a:gd name="T14" fmla="*/ 19 w 42"/>
                      <a:gd name="T15" fmla="*/ 43 h 46"/>
                      <a:gd name="T16" fmla="*/ 24 w 42"/>
                      <a:gd name="T17" fmla="*/ 38 h 46"/>
                      <a:gd name="T18" fmla="*/ 24 w 42"/>
                      <a:gd name="T19" fmla="*/ 38 h 46"/>
                      <a:gd name="T20" fmla="*/ 29 w 42"/>
                      <a:gd name="T21" fmla="*/ 38 h 46"/>
                      <a:gd name="T22" fmla="*/ 34 w 42"/>
                      <a:gd name="T23" fmla="*/ 37 h 46"/>
                      <a:gd name="T24" fmla="*/ 34 w 42"/>
                      <a:gd name="T25" fmla="*/ 37 h 46"/>
                      <a:gd name="T26" fmla="*/ 35 w 42"/>
                      <a:gd name="T27" fmla="*/ 38 h 46"/>
                      <a:gd name="T28" fmla="*/ 36 w 42"/>
                      <a:gd name="T29" fmla="*/ 38 h 46"/>
                      <a:gd name="T30" fmla="*/ 36 w 42"/>
                      <a:gd name="T31" fmla="*/ 38 h 46"/>
                      <a:gd name="T32" fmla="*/ 37 w 42"/>
                      <a:gd name="T33" fmla="*/ 38 h 46"/>
                      <a:gd name="T34" fmla="*/ 37 w 42"/>
                      <a:gd name="T35" fmla="*/ 39 h 46"/>
                      <a:gd name="T36" fmla="*/ 38 w 42"/>
                      <a:gd name="T37" fmla="*/ 39 h 46"/>
                      <a:gd name="T38" fmla="*/ 38 w 42"/>
                      <a:gd name="T39" fmla="*/ 39 h 46"/>
                      <a:gd name="T40" fmla="*/ 38 w 42"/>
                      <a:gd name="T41" fmla="*/ 38 h 46"/>
                      <a:gd name="T42" fmla="*/ 39 w 42"/>
                      <a:gd name="T43" fmla="*/ 37 h 46"/>
                      <a:gd name="T44" fmla="*/ 39 w 42"/>
                      <a:gd name="T45" fmla="*/ 36 h 46"/>
                      <a:gd name="T46" fmla="*/ 39 w 42"/>
                      <a:gd name="T47" fmla="*/ 36 h 46"/>
                      <a:gd name="T48" fmla="*/ 39 w 42"/>
                      <a:gd name="T49" fmla="*/ 36 h 46"/>
                      <a:gd name="T50" fmla="*/ 38 w 42"/>
                      <a:gd name="T51" fmla="*/ 23 h 46"/>
                      <a:gd name="T52" fmla="*/ 41 w 42"/>
                      <a:gd name="T53" fmla="*/ 7 h 46"/>
                      <a:gd name="T54" fmla="*/ 41 w 42"/>
                      <a:gd name="T55" fmla="*/ 5 h 46"/>
                      <a:gd name="T56" fmla="*/ 42 w 42"/>
                      <a:gd name="T57" fmla="*/ 4 h 46"/>
                      <a:gd name="T58" fmla="*/ 42 w 42"/>
                      <a:gd name="T59" fmla="*/ 4 h 46"/>
                      <a:gd name="T60" fmla="*/ 33 w 42"/>
                      <a:gd name="T61" fmla="*/ 2 h 46"/>
                      <a:gd name="T62" fmla="*/ 28 w 42"/>
                      <a:gd name="T63" fmla="*/ 3 h 46"/>
                      <a:gd name="T64" fmla="*/ 22 w 42"/>
                      <a:gd name="T65" fmla="*/ 4 h 46"/>
                      <a:gd name="T66" fmla="*/ 17 w 42"/>
                      <a:gd name="T67" fmla="*/ 2 h 46"/>
                      <a:gd name="T68" fmla="*/ 15 w 42"/>
                      <a:gd name="T69" fmla="*/ 0 h 46"/>
                      <a:gd name="T70" fmla="*/ 11 w 42"/>
                      <a:gd name="T71" fmla="*/ 2 h 46"/>
                      <a:gd name="T72" fmla="*/ 10 w 42"/>
                      <a:gd name="T73" fmla="*/ 2 h 46"/>
                      <a:gd name="T74" fmla="*/ 10 w 42"/>
                      <a:gd name="T75" fmla="*/ 3 h 46"/>
                      <a:gd name="T76" fmla="*/ 10 w 42"/>
                      <a:gd name="T77" fmla="*/ 3 h 46"/>
                      <a:gd name="T78" fmla="*/ 10 w 42"/>
                      <a:gd name="T79" fmla="*/ 4 h 46"/>
                      <a:gd name="T80" fmla="*/ 10 w 42"/>
                      <a:gd name="T81" fmla="*/ 5 h 46"/>
                      <a:gd name="T82" fmla="*/ 9 w 42"/>
                      <a:gd name="T83" fmla="*/ 6 h 46"/>
                      <a:gd name="T84" fmla="*/ 9 w 42"/>
                      <a:gd name="T85" fmla="*/ 6 h 46"/>
                      <a:gd name="T86" fmla="*/ 9 w 42"/>
                      <a:gd name="T87" fmla="*/ 7 h 46"/>
                      <a:gd name="T88" fmla="*/ 9 w 42"/>
                      <a:gd name="T89" fmla="*/ 11 h 46"/>
                      <a:gd name="T90" fmla="*/ 3 w 42"/>
                      <a:gd name="T91" fmla="*/ 15 h 46"/>
                      <a:gd name="T92" fmla="*/ 1 w 42"/>
                      <a:gd name="T93" fmla="*/ 19 h 46"/>
                      <a:gd name="T94" fmla="*/ 0 w 42"/>
                      <a:gd name="T95" fmla="*/ 23 h 46"/>
                      <a:gd name="T96" fmla="*/ 3 w 42"/>
                      <a:gd name="T97" fmla="*/ 27 h 46"/>
                      <a:gd name="T98" fmla="*/ 9 w 42"/>
                      <a:gd name="T99" fmla="*/ 34 h 46"/>
                      <a:gd name="T100" fmla="*/ 10 w 42"/>
                      <a:gd name="T101" fmla="*/ 36 h 46"/>
                      <a:gd name="T102" fmla="*/ 10 w 42"/>
                      <a:gd name="T103" fmla="*/ 36 h 46"/>
                      <a:gd name="T104" fmla="*/ 11 w 42"/>
                      <a:gd name="T105" fmla="*/ 38 h 46"/>
                      <a:gd name="T106" fmla="*/ 12 w 42"/>
                      <a:gd name="T107" fmla="*/ 39 h 46"/>
                      <a:gd name="T108" fmla="*/ 13 w 42"/>
                      <a:gd name="T109" fmla="*/ 42 h 46"/>
                      <a:gd name="T110" fmla="*/ 14 w 42"/>
                      <a:gd name="T111" fmla="*/ 43 h 46"/>
                      <a:gd name="T112" fmla="*/ 15 w 42"/>
                      <a:gd name="T113" fmla="*/ 45 h 46"/>
                      <a:gd name="T114" fmla="*/ 15 w 42"/>
                      <a:gd name="T115" fmla="*/ 45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2" h="46">
                        <a:moveTo>
                          <a:pt x="15" y="45"/>
                        </a:moveTo>
                        <a:cubicBezTo>
                          <a:pt x="16" y="45"/>
                          <a:pt x="16" y="46"/>
                          <a:pt x="16" y="46"/>
                        </a:cubicBezTo>
                        <a:cubicBezTo>
                          <a:pt x="17" y="46"/>
                          <a:pt x="17" y="46"/>
                          <a:pt x="18" y="46"/>
                        </a:cubicBezTo>
                        <a:cubicBezTo>
                          <a:pt x="18" y="46"/>
                          <a:pt x="18" y="46"/>
                          <a:pt x="18" y="46"/>
                        </a:cubicBezTo>
                        <a:cubicBezTo>
                          <a:pt x="18" y="46"/>
                          <a:pt x="18" y="46"/>
                          <a:pt x="18" y="46"/>
                        </a:cubicBezTo>
                        <a:cubicBezTo>
                          <a:pt x="18" y="46"/>
                          <a:pt x="18" y="46"/>
                          <a:pt x="18" y="46"/>
                        </a:cubicBezTo>
                        <a:cubicBezTo>
                          <a:pt x="19" y="45"/>
                          <a:pt x="19" y="45"/>
                          <a:pt x="19" y="43"/>
                        </a:cubicBezTo>
                        <a:cubicBezTo>
                          <a:pt x="19" y="43"/>
                          <a:pt x="19" y="43"/>
                          <a:pt x="19" y="43"/>
                        </a:cubicBezTo>
                        <a:cubicBezTo>
                          <a:pt x="20" y="41"/>
                          <a:pt x="20" y="38"/>
                          <a:pt x="24" y="38"/>
                        </a:cubicBezTo>
                        <a:cubicBezTo>
                          <a:pt x="24" y="38"/>
                          <a:pt x="24" y="38"/>
                          <a:pt x="24" y="38"/>
                        </a:cubicBezTo>
                        <a:cubicBezTo>
                          <a:pt x="26" y="38"/>
                          <a:pt x="28" y="38"/>
                          <a:pt x="29" y="38"/>
                        </a:cubicBezTo>
                        <a:cubicBezTo>
                          <a:pt x="31" y="38"/>
                          <a:pt x="32" y="37"/>
                          <a:pt x="34" y="37"/>
                        </a:cubicBezTo>
                        <a:cubicBezTo>
                          <a:pt x="34" y="37"/>
                          <a:pt x="34" y="37"/>
                          <a:pt x="34" y="37"/>
                        </a:cubicBezTo>
                        <a:cubicBezTo>
                          <a:pt x="35" y="37"/>
                          <a:pt x="35" y="38"/>
                          <a:pt x="35" y="38"/>
                        </a:cubicBezTo>
                        <a:cubicBezTo>
                          <a:pt x="35" y="38"/>
                          <a:pt x="35" y="38"/>
                          <a:pt x="36" y="38"/>
                        </a:cubicBezTo>
                        <a:cubicBezTo>
                          <a:pt x="36" y="38"/>
                          <a:pt x="36" y="38"/>
                          <a:pt x="36" y="38"/>
                        </a:cubicBezTo>
                        <a:cubicBezTo>
                          <a:pt x="36" y="38"/>
                          <a:pt x="37" y="38"/>
                          <a:pt x="37" y="38"/>
                        </a:cubicBezTo>
                        <a:cubicBezTo>
                          <a:pt x="37" y="38"/>
                          <a:pt x="37" y="38"/>
                          <a:pt x="37" y="39"/>
                        </a:cubicBezTo>
                        <a:cubicBezTo>
                          <a:pt x="37" y="39"/>
                          <a:pt x="38" y="39"/>
                          <a:pt x="38" y="39"/>
                        </a:cubicBezTo>
                        <a:cubicBezTo>
                          <a:pt x="38" y="39"/>
                          <a:pt x="38" y="39"/>
                          <a:pt x="38" y="39"/>
                        </a:cubicBezTo>
                        <a:cubicBezTo>
                          <a:pt x="38" y="38"/>
                          <a:pt x="38" y="38"/>
                          <a:pt x="38" y="38"/>
                        </a:cubicBezTo>
                        <a:cubicBezTo>
                          <a:pt x="38" y="38"/>
                          <a:pt x="38" y="37"/>
                          <a:pt x="39" y="37"/>
                        </a:cubicBezTo>
                        <a:cubicBezTo>
                          <a:pt x="39" y="37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40" y="35"/>
                          <a:pt x="40" y="27"/>
                          <a:pt x="38" y="23"/>
                        </a:cubicBezTo>
                        <a:cubicBezTo>
                          <a:pt x="36" y="17"/>
                          <a:pt x="38" y="10"/>
                          <a:pt x="41" y="7"/>
                        </a:cubicBezTo>
                        <a:cubicBezTo>
                          <a:pt x="41" y="7"/>
                          <a:pt x="41" y="7"/>
                          <a:pt x="41" y="5"/>
                        </a:cubicBezTo>
                        <a:cubicBezTo>
                          <a:pt x="42" y="5"/>
                          <a:pt x="42" y="4"/>
                          <a:pt x="42" y="4"/>
                        </a:cubicBezTo>
                        <a:cubicBezTo>
                          <a:pt x="42" y="4"/>
                          <a:pt x="42" y="4"/>
                          <a:pt x="42" y="4"/>
                        </a:cubicBezTo>
                        <a:cubicBezTo>
                          <a:pt x="39" y="3"/>
                          <a:pt x="36" y="2"/>
                          <a:pt x="33" y="2"/>
                        </a:cubicBezTo>
                        <a:cubicBezTo>
                          <a:pt x="32" y="2"/>
                          <a:pt x="30" y="3"/>
                          <a:pt x="28" y="3"/>
                        </a:cubicBezTo>
                        <a:cubicBezTo>
                          <a:pt x="26" y="4"/>
                          <a:pt x="24" y="4"/>
                          <a:pt x="22" y="4"/>
                        </a:cubicBezTo>
                        <a:cubicBezTo>
                          <a:pt x="20" y="4"/>
                          <a:pt x="18" y="3"/>
                          <a:pt x="17" y="2"/>
                        </a:cubicBezTo>
                        <a:cubicBezTo>
                          <a:pt x="16" y="0"/>
                          <a:pt x="15" y="0"/>
                          <a:pt x="15" y="0"/>
                        </a:cubicBezTo>
                        <a:cubicBezTo>
                          <a:pt x="14" y="0"/>
                          <a:pt x="12" y="1"/>
                          <a:pt x="11" y="2"/>
                        </a:cubicBezTo>
                        <a:cubicBezTo>
                          <a:pt x="11" y="2"/>
                          <a:pt x="11" y="2"/>
                          <a:pt x="10" y="2"/>
                        </a:cubicBezTo>
                        <a:cubicBezTo>
                          <a:pt x="10" y="2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0" y="4"/>
                          <a:pt x="10" y="5"/>
                          <a:pt x="10" y="5"/>
                        </a:cubicBezTo>
                        <a:cubicBezTo>
                          <a:pt x="9" y="5"/>
                          <a:pt x="9" y="5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6"/>
                          <a:pt x="9" y="7"/>
                          <a:pt x="9" y="7"/>
                        </a:cubicBezTo>
                        <a:cubicBezTo>
                          <a:pt x="10" y="9"/>
                          <a:pt x="10" y="10"/>
                          <a:pt x="9" y="11"/>
                        </a:cubicBezTo>
                        <a:cubicBezTo>
                          <a:pt x="8" y="14"/>
                          <a:pt x="4" y="15"/>
                          <a:pt x="3" y="15"/>
                        </a:cubicBezTo>
                        <a:cubicBezTo>
                          <a:pt x="2" y="15"/>
                          <a:pt x="2" y="18"/>
                          <a:pt x="1" y="19"/>
                        </a:cubicBezTo>
                        <a:cubicBezTo>
                          <a:pt x="1" y="20"/>
                          <a:pt x="1" y="22"/>
                          <a:pt x="0" y="23"/>
                        </a:cubicBezTo>
                        <a:cubicBezTo>
                          <a:pt x="0" y="24"/>
                          <a:pt x="2" y="26"/>
                          <a:pt x="3" y="27"/>
                        </a:cubicBezTo>
                        <a:cubicBezTo>
                          <a:pt x="5" y="29"/>
                          <a:pt x="8" y="31"/>
                          <a:pt x="9" y="34"/>
                        </a:cubicBezTo>
                        <a:cubicBezTo>
                          <a:pt x="9" y="34"/>
                          <a:pt x="9" y="35"/>
                          <a:pt x="10" y="36"/>
                        </a:cubicBezTo>
                        <a:cubicBezTo>
                          <a:pt x="10" y="36"/>
                          <a:pt x="10" y="36"/>
                          <a:pt x="10" y="36"/>
                        </a:cubicBezTo>
                        <a:cubicBezTo>
                          <a:pt x="11" y="37"/>
                          <a:pt x="11" y="38"/>
                          <a:pt x="11" y="38"/>
                        </a:cubicBezTo>
                        <a:cubicBezTo>
                          <a:pt x="11" y="39"/>
                          <a:pt x="12" y="39"/>
                          <a:pt x="12" y="39"/>
                        </a:cubicBezTo>
                        <a:cubicBezTo>
                          <a:pt x="12" y="40"/>
                          <a:pt x="13" y="41"/>
                          <a:pt x="13" y="42"/>
                        </a:cubicBezTo>
                        <a:cubicBezTo>
                          <a:pt x="13" y="42"/>
                          <a:pt x="13" y="42"/>
                          <a:pt x="14" y="43"/>
                        </a:cubicBezTo>
                        <a:cubicBezTo>
                          <a:pt x="14" y="44"/>
                          <a:pt x="15" y="44"/>
                          <a:pt x="15" y="45"/>
                        </a:cubicBezTo>
                        <a:cubicBezTo>
                          <a:pt x="15" y="45"/>
                          <a:pt x="15" y="45"/>
                          <a:pt x="15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4" name="Freeform 2039"/>
                  <p:cNvSpPr>
                    <a:spLocks/>
                  </p:cNvSpPr>
                  <p:nvPr/>
                </p:nvSpPr>
                <p:spPr bwMode="auto">
                  <a:xfrm>
                    <a:off x="2219" y="182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5" name="Freeform 2040"/>
                  <p:cNvSpPr>
                    <a:spLocks/>
                  </p:cNvSpPr>
                  <p:nvPr/>
                </p:nvSpPr>
                <p:spPr bwMode="auto">
                  <a:xfrm>
                    <a:off x="2218" y="18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6" name="Freeform 2041"/>
                  <p:cNvSpPr>
                    <a:spLocks/>
                  </p:cNvSpPr>
                  <p:nvPr/>
                </p:nvSpPr>
                <p:spPr bwMode="auto">
                  <a:xfrm>
                    <a:off x="2201" y="18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7" name="Freeform 2042"/>
                  <p:cNvSpPr>
                    <a:spLocks/>
                  </p:cNvSpPr>
                  <p:nvPr/>
                </p:nvSpPr>
                <p:spPr bwMode="auto">
                  <a:xfrm>
                    <a:off x="2202" y="1826"/>
                    <a:ext cx="5" cy="5"/>
                  </a:xfrm>
                  <a:custGeom>
                    <a:avLst/>
                    <a:gdLst>
                      <a:gd name="T0" fmla="*/ 5 w 5"/>
                      <a:gd name="T1" fmla="*/ 0 h 5"/>
                      <a:gd name="T2" fmla="*/ 0 w 5"/>
                      <a:gd name="T3" fmla="*/ 5 h 5"/>
                      <a:gd name="T4" fmla="*/ 5 w 5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5">
                        <a:moveTo>
                          <a:pt x="5" y="0"/>
                        </a:moveTo>
                        <a:cubicBezTo>
                          <a:pt x="1" y="0"/>
                          <a:pt x="1" y="3"/>
                          <a:pt x="0" y="5"/>
                        </a:cubicBezTo>
                        <a:cubicBezTo>
                          <a:pt x="1" y="3"/>
                          <a:pt x="1" y="0"/>
                          <a:pt x="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8" name="Freeform 2043"/>
                  <p:cNvSpPr>
                    <a:spLocks/>
                  </p:cNvSpPr>
                  <p:nvPr/>
                </p:nvSpPr>
                <p:spPr bwMode="auto">
                  <a:xfrm>
                    <a:off x="2216" y="182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9" name="Freeform 2044"/>
                  <p:cNvSpPr>
                    <a:spLocks/>
                  </p:cNvSpPr>
                  <p:nvPr/>
                </p:nvSpPr>
                <p:spPr bwMode="auto">
                  <a:xfrm>
                    <a:off x="2198" y="183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0" name="Freeform 2045"/>
                  <p:cNvSpPr>
                    <a:spLocks/>
                  </p:cNvSpPr>
                  <p:nvPr/>
                </p:nvSpPr>
                <p:spPr bwMode="auto">
                  <a:xfrm>
                    <a:off x="2199" y="1834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1" name="Freeform 2046"/>
                  <p:cNvSpPr>
                    <a:spLocks/>
                  </p:cNvSpPr>
                  <p:nvPr/>
                </p:nvSpPr>
                <p:spPr bwMode="auto">
                  <a:xfrm>
                    <a:off x="2147" y="1766"/>
                    <a:ext cx="46" cy="74"/>
                  </a:xfrm>
                  <a:custGeom>
                    <a:avLst/>
                    <a:gdLst>
                      <a:gd name="T0" fmla="*/ 8 w 48"/>
                      <a:gd name="T1" fmla="*/ 33 h 77"/>
                      <a:gd name="T2" fmla="*/ 10 w 48"/>
                      <a:gd name="T3" fmla="*/ 33 h 77"/>
                      <a:gd name="T4" fmla="*/ 11 w 48"/>
                      <a:gd name="T5" fmla="*/ 33 h 77"/>
                      <a:gd name="T6" fmla="*/ 16 w 48"/>
                      <a:gd name="T7" fmla="*/ 42 h 77"/>
                      <a:gd name="T8" fmla="*/ 17 w 48"/>
                      <a:gd name="T9" fmla="*/ 55 h 77"/>
                      <a:gd name="T10" fmla="*/ 20 w 48"/>
                      <a:gd name="T11" fmla="*/ 72 h 77"/>
                      <a:gd name="T12" fmla="*/ 28 w 48"/>
                      <a:gd name="T13" fmla="*/ 77 h 77"/>
                      <a:gd name="T14" fmla="*/ 34 w 48"/>
                      <a:gd name="T15" fmla="*/ 75 h 77"/>
                      <a:gd name="T16" fmla="*/ 40 w 48"/>
                      <a:gd name="T17" fmla="*/ 72 h 77"/>
                      <a:gd name="T18" fmla="*/ 42 w 48"/>
                      <a:gd name="T19" fmla="*/ 71 h 77"/>
                      <a:gd name="T20" fmla="*/ 48 w 48"/>
                      <a:gd name="T21" fmla="*/ 69 h 77"/>
                      <a:gd name="T22" fmla="*/ 47 w 48"/>
                      <a:gd name="T23" fmla="*/ 67 h 77"/>
                      <a:gd name="T24" fmla="*/ 45 w 48"/>
                      <a:gd name="T25" fmla="*/ 64 h 77"/>
                      <a:gd name="T26" fmla="*/ 44 w 48"/>
                      <a:gd name="T27" fmla="*/ 62 h 77"/>
                      <a:gd name="T28" fmla="*/ 43 w 48"/>
                      <a:gd name="T29" fmla="*/ 60 h 77"/>
                      <a:gd name="T30" fmla="*/ 34 w 48"/>
                      <a:gd name="T31" fmla="*/ 48 h 77"/>
                      <a:gd name="T32" fmla="*/ 35 w 48"/>
                      <a:gd name="T33" fmla="*/ 43 h 77"/>
                      <a:gd name="T34" fmla="*/ 44 w 48"/>
                      <a:gd name="T35" fmla="*/ 34 h 77"/>
                      <a:gd name="T36" fmla="*/ 43 w 48"/>
                      <a:gd name="T37" fmla="*/ 32 h 77"/>
                      <a:gd name="T38" fmla="*/ 43 w 48"/>
                      <a:gd name="T39" fmla="*/ 30 h 77"/>
                      <a:gd name="T40" fmla="*/ 44 w 48"/>
                      <a:gd name="T41" fmla="*/ 28 h 77"/>
                      <a:gd name="T42" fmla="*/ 44 w 48"/>
                      <a:gd name="T43" fmla="*/ 27 h 77"/>
                      <a:gd name="T44" fmla="*/ 36 w 48"/>
                      <a:gd name="T45" fmla="*/ 18 h 77"/>
                      <a:gd name="T46" fmla="*/ 29 w 48"/>
                      <a:gd name="T47" fmla="*/ 9 h 77"/>
                      <a:gd name="T48" fmla="*/ 18 w 48"/>
                      <a:gd name="T49" fmla="*/ 1 h 77"/>
                      <a:gd name="T50" fmla="*/ 15 w 48"/>
                      <a:gd name="T51" fmla="*/ 1 h 77"/>
                      <a:gd name="T52" fmla="*/ 14 w 48"/>
                      <a:gd name="T53" fmla="*/ 3 h 77"/>
                      <a:gd name="T54" fmla="*/ 12 w 48"/>
                      <a:gd name="T55" fmla="*/ 4 h 77"/>
                      <a:gd name="T56" fmla="*/ 11 w 48"/>
                      <a:gd name="T57" fmla="*/ 15 h 77"/>
                      <a:gd name="T58" fmla="*/ 2 w 48"/>
                      <a:gd name="T59" fmla="*/ 19 h 77"/>
                      <a:gd name="T60" fmla="*/ 1 w 48"/>
                      <a:gd name="T61" fmla="*/ 26 h 77"/>
                      <a:gd name="T62" fmla="*/ 2 w 48"/>
                      <a:gd name="T63" fmla="*/ 28 h 77"/>
                      <a:gd name="T64" fmla="*/ 3 w 48"/>
                      <a:gd name="T65" fmla="*/ 30 h 77"/>
                      <a:gd name="T66" fmla="*/ 5 w 48"/>
                      <a:gd name="T67" fmla="*/ 32 h 77"/>
                      <a:gd name="T68" fmla="*/ 6 w 48"/>
                      <a:gd name="T69" fmla="*/ 34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" h="77">
                        <a:moveTo>
                          <a:pt x="6" y="34"/>
                        </a:moveTo>
                        <a:cubicBezTo>
                          <a:pt x="7" y="33"/>
                          <a:pt x="7" y="33"/>
                          <a:pt x="8" y="33"/>
                        </a:cubicBezTo>
                        <a:cubicBezTo>
                          <a:pt x="8" y="33"/>
                          <a:pt x="8" y="33"/>
                          <a:pt x="8" y="33"/>
                        </a:cubicBezTo>
                        <a:cubicBezTo>
                          <a:pt x="8" y="33"/>
                          <a:pt x="9" y="33"/>
                          <a:pt x="10" y="33"/>
                        </a:cubicBezTo>
                        <a:cubicBezTo>
                          <a:pt x="10" y="33"/>
                          <a:pt x="10" y="32"/>
                          <a:pt x="10" y="32"/>
                        </a:cubicBezTo>
                        <a:cubicBezTo>
                          <a:pt x="10" y="32"/>
                          <a:pt x="10" y="33"/>
                          <a:pt x="11" y="33"/>
                        </a:cubicBezTo>
                        <a:cubicBezTo>
                          <a:pt x="15" y="33"/>
                          <a:pt x="15" y="37"/>
                          <a:pt x="15" y="39"/>
                        </a:cubicBezTo>
                        <a:cubicBezTo>
                          <a:pt x="15" y="41"/>
                          <a:pt x="15" y="42"/>
                          <a:pt x="16" y="42"/>
                        </a:cubicBezTo>
                        <a:cubicBezTo>
                          <a:pt x="18" y="43"/>
                          <a:pt x="20" y="45"/>
                          <a:pt x="20" y="48"/>
                        </a:cubicBezTo>
                        <a:cubicBezTo>
                          <a:pt x="20" y="51"/>
                          <a:pt x="19" y="54"/>
                          <a:pt x="17" y="55"/>
                        </a:cubicBezTo>
                        <a:cubicBezTo>
                          <a:pt x="17" y="55"/>
                          <a:pt x="16" y="57"/>
                          <a:pt x="16" y="59"/>
                        </a:cubicBezTo>
                        <a:cubicBezTo>
                          <a:pt x="16" y="63"/>
                          <a:pt x="17" y="68"/>
                          <a:pt x="20" y="72"/>
                        </a:cubicBezTo>
                        <a:cubicBezTo>
                          <a:pt x="23" y="76"/>
                          <a:pt x="26" y="77"/>
                          <a:pt x="27" y="77"/>
                        </a:cubicBezTo>
                        <a:cubicBezTo>
                          <a:pt x="27" y="77"/>
                          <a:pt x="27" y="77"/>
                          <a:pt x="28" y="77"/>
                        </a:cubicBezTo>
                        <a:cubicBezTo>
                          <a:pt x="29" y="77"/>
                          <a:pt x="29" y="76"/>
                          <a:pt x="29" y="76"/>
                        </a:cubicBezTo>
                        <a:cubicBezTo>
                          <a:pt x="30" y="75"/>
                          <a:pt x="32" y="75"/>
                          <a:pt x="34" y="75"/>
                        </a:cubicBezTo>
                        <a:cubicBezTo>
                          <a:pt x="35" y="75"/>
                          <a:pt x="36" y="74"/>
                          <a:pt x="36" y="74"/>
                        </a:cubicBezTo>
                        <a:cubicBezTo>
                          <a:pt x="37" y="72"/>
                          <a:pt x="38" y="72"/>
                          <a:pt x="40" y="72"/>
                        </a:cubicBezTo>
                        <a:cubicBezTo>
                          <a:pt x="41" y="72"/>
                          <a:pt x="41" y="72"/>
                          <a:pt x="41" y="72"/>
                        </a:cubicBezTo>
                        <a:cubicBezTo>
                          <a:pt x="41" y="72"/>
                          <a:pt x="42" y="72"/>
                          <a:pt x="42" y="71"/>
                        </a:cubicBezTo>
                        <a:cubicBezTo>
                          <a:pt x="43" y="71"/>
                          <a:pt x="43" y="70"/>
                          <a:pt x="43" y="70"/>
                        </a:cubicBezTo>
                        <a:cubicBezTo>
                          <a:pt x="44" y="69"/>
                          <a:pt x="46" y="69"/>
                          <a:pt x="48" y="69"/>
                        </a:cubicBezTo>
                        <a:cubicBezTo>
                          <a:pt x="48" y="69"/>
                          <a:pt x="48" y="69"/>
                          <a:pt x="48" y="69"/>
                        </a:cubicBezTo>
                        <a:cubicBezTo>
                          <a:pt x="47" y="68"/>
                          <a:pt x="47" y="68"/>
                          <a:pt x="47" y="67"/>
                        </a:cubicBezTo>
                        <a:cubicBezTo>
                          <a:pt x="47" y="67"/>
                          <a:pt x="46" y="67"/>
                          <a:pt x="46" y="66"/>
                        </a:cubicBezTo>
                        <a:cubicBezTo>
                          <a:pt x="46" y="66"/>
                          <a:pt x="46" y="65"/>
                          <a:pt x="45" y="64"/>
                        </a:cubicBezTo>
                        <a:cubicBezTo>
                          <a:pt x="45" y="64"/>
                          <a:pt x="45" y="64"/>
                          <a:pt x="45" y="64"/>
                        </a:cubicBezTo>
                        <a:cubicBezTo>
                          <a:pt x="45" y="63"/>
                          <a:pt x="44" y="63"/>
                          <a:pt x="44" y="62"/>
                        </a:cubicBezTo>
                        <a:cubicBezTo>
                          <a:pt x="44" y="62"/>
                          <a:pt x="44" y="62"/>
                          <a:pt x="44" y="62"/>
                        </a:cubicBezTo>
                        <a:cubicBezTo>
                          <a:pt x="44" y="61"/>
                          <a:pt x="43" y="61"/>
                          <a:pt x="43" y="60"/>
                        </a:cubicBezTo>
                        <a:cubicBezTo>
                          <a:pt x="43" y="58"/>
                          <a:pt x="40" y="56"/>
                          <a:pt x="38" y="55"/>
                        </a:cubicBezTo>
                        <a:cubicBezTo>
                          <a:pt x="36" y="52"/>
                          <a:pt x="34" y="50"/>
                          <a:pt x="34" y="48"/>
                        </a:cubicBezTo>
                        <a:cubicBezTo>
                          <a:pt x="34" y="48"/>
                          <a:pt x="34" y="47"/>
                          <a:pt x="34" y="46"/>
                        </a:cubicBezTo>
                        <a:cubicBezTo>
                          <a:pt x="35" y="46"/>
                          <a:pt x="35" y="44"/>
                          <a:pt x="35" y="43"/>
                        </a:cubicBezTo>
                        <a:cubicBezTo>
                          <a:pt x="36" y="40"/>
                          <a:pt x="37" y="36"/>
                          <a:pt x="40" y="36"/>
                        </a:cubicBezTo>
                        <a:cubicBezTo>
                          <a:pt x="42" y="36"/>
                          <a:pt x="44" y="35"/>
                          <a:pt x="44" y="34"/>
                        </a:cubicBezTo>
                        <a:cubicBezTo>
                          <a:pt x="44" y="34"/>
                          <a:pt x="44" y="34"/>
                          <a:pt x="44" y="34"/>
                        </a:cubicBezTo>
                        <a:cubicBezTo>
                          <a:pt x="43" y="33"/>
                          <a:pt x="43" y="32"/>
                          <a:pt x="43" y="32"/>
                        </a:cubicBezTo>
                        <a:cubicBezTo>
                          <a:pt x="43" y="32"/>
                          <a:pt x="43" y="31"/>
                          <a:pt x="43" y="31"/>
                        </a:cubicBezTo>
                        <a:cubicBezTo>
                          <a:pt x="43" y="31"/>
                          <a:pt x="43" y="30"/>
                          <a:pt x="43" y="30"/>
                        </a:cubicBezTo>
                        <a:cubicBezTo>
                          <a:pt x="43" y="30"/>
                          <a:pt x="43" y="29"/>
                          <a:pt x="44" y="29"/>
                        </a:cubicBezTo>
                        <a:cubicBezTo>
                          <a:pt x="44" y="29"/>
                          <a:pt x="44" y="28"/>
                          <a:pt x="44" y="28"/>
                        </a:cubicBezTo>
                        <a:cubicBezTo>
                          <a:pt x="44" y="28"/>
                          <a:pt x="44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3" y="26"/>
                          <a:pt x="41" y="24"/>
                          <a:pt x="40" y="22"/>
                        </a:cubicBezTo>
                        <a:cubicBezTo>
                          <a:pt x="39" y="21"/>
                          <a:pt x="37" y="18"/>
                          <a:pt x="36" y="18"/>
                        </a:cubicBezTo>
                        <a:cubicBezTo>
                          <a:pt x="34" y="18"/>
                          <a:pt x="32" y="17"/>
                          <a:pt x="30" y="15"/>
                        </a:cubicBezTo>
                        <a:cubicBezTo>
                          <a:pt x="29" y="14"/>
                          <a:pt x="28" y="11"/>
                          <a:pt x="29" y="9"/>
                        </a:cubicBezTo>
                        <a:cubicBezTo>
                          <a:pt x="29" y="8"/>
                          <a:pt x="28" y="7"/>
                          <a:pt x="25" y="6"/>
                        </a:cubicBezTo>
                        <a:cubicBezTo>
                          <a:pt x="23" y="5"/>
                          <a:pt x="20" y="4"/>
                          <a:pt x="18" y="1"/>
                        </a:cubicBezTo>
                        <a:cubicBezTo>
                          <a:pt x="17" y="1"/>
                          <a:pt x="17" y="0"/>
                          <a:pt x="16" y="0"/>
                        </a:cubicBezTo>
                        <a:cubicBezTo>
                          <a:pt x="16" y="0"/>
                          <a:pt x="15" y="1"/>
                          <a:pt x="15" y="1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4"/>
                          <a:pt x="13" y="4"/>
                          <a:pt x="12" y="4"/>
                        </a:cubicBezTo>
                        <a:cubicBezTo>
                          <a:pt x="10" y="6"/>
                          <a:pt x="8" y="8"/>
                          <a:pt x="8" y="9"/>
                        </a:cubicBezTo>
                        <a:cubicBezTo>
                          <a:pt x="10" y="10"/>
                          <a:pt x="12" y="12"/>
                          <a:pt x="11" y="15"/>
                        </a:cubicBezTo>
                        <a:cubicBezTo>
                          <a:pt x="11" y="16"/>
                          <a:pt x="10" y="18"/>
                          <a:pt x="6" y="18"/>
                        </a:cubicBezTo>
                        <a:cubicBezTo>
                          <a:pt x="3" y="19"/>
                          <a:pt x="2" y="19"/>
                          <a:pt x="2" y="19"/>
                        </a:cubicBezTo>
                        <a:cubicBezTo>
                          <a:pt x="2" y="20"/>
                          <a:pt x="2" y="20"/>
                          <a:pt x="2" y="21"/>
                        </a:cubicBezTo>
                        <a:cubicBezTo>
                          <a:pt x="2" y="24"/>
                          <a:pt x="1" y="25"/>
                          <a:pt x="1" y="26"/>
                        </a:cubicBezTo>
                        <a:cubicBezTo>
                          <a:pt x="1" y="26"/>
                          <a:pt x="0" y="26"/>
                          <a:pt x="0" y="26"/>
                        </a:cubicBezTo>
                        <a:cubicBezTo>
                          <a:pt x="1" y="27"/>
                          <a:pt x="1" y="27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9"/>
                          <a:pt x="3" y="29"/>
                          <a:pt x="3" y="30"/>
                        </a:cubicBezTo>
                        <a:cubicBezTo>
                          <a:pt x="3" y="30"/>
                          <a:pt x="4" y="30"/>
                          <a:pt x="4" y="30"/>
                        </a:cubicBezTo>
                        <a:cubicBezTo>
                          <a:pt x="4" y="31"/>
                          <a:pt x="5" y="31"/>
                          <a:pt x="5" y="32"/>
                        </a:cubicBezTo>
                        <a:cubicBezTo>
                          <a:pt x="5" y="32"/>
                          <a:pt x="6" y="33"/>
                          <a:pt x="6" y="33"/>
                        </a:cubicBezTo>
                        <a:cubicBezTo>
                          <a:pt x="6" y="33"/>
                          <a:pt x="6" y="33"/>
                          <a:pt x="6" y="34"/>
                        </a:cubicBezTo>
                        <a:cubicBezTo>
                          <a:pt x="6" y="34"/>
                          <a:pt x="6" y="34"/>
                          <a:pt x="6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2" name="Freeform 2047"/>
                  <p:cNvSpPr>
                    <a:spLocks/>
                  </p:cNvSpPr>
                  <p:nvPr/>
                </p:nvSpPr>
                <p:spPr bwMode="auto">
                  <a:xfrm>
                    <a:off x="2167" y="1835"/>
                    <a:ext cx="6" cy="5"/>
                  </a:xfrm>
                  <a:custGeom>
                    <a:avLst/>
                    <a:gdLst>
                      <a:gd name="T0" fmla="*/ 0 w 7"/>
                      <a:gd name="T1" fmla="*/ 0 h 5"/>
                      <a:gd name="T2" fmla="*/ 7 w 7"/>
                      <a:gd name="T3" fmla="*/ 5 h 5"/>
                      <a:gd name="T4" fmla="*/ 0 w 7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5">
                        <a:moveTo>
                          <a:pt x="0" y="0"/>
                        </a:moveTo>
                        <a:cubicBezTo>
                          <a:pt x="3" y="4"/>
                          <a:pt x="6" y="5"/>
                          <a:pt x="7" y="5"/>
                        </a:cubicBezTo>
                        <a:cubicBezTo>
                          <a:pt x="6" y="5"/>
                          <a:pt x="3" y="4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3" name="Freeform 2048"/>
                  <p:cNvSpPr>
                    <a:spLocks/>
                  </p:cNvSpPr>
                  <p:nvPr/>
                </p:nvSpPr>
                <p:spPr bwMode="auto">
                  <a:xfrm>
                    <a:off x="2153" y="1798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4" name="Freeform 2049"/>
                  <p:cNvSpPr>
                    <a:spLocks/>
                  </p:cNvSpPr>
                  <p:nvPr/>
                </p:nvSpPr>
                <p:spPr bwMode="auto">
                  <a:xfrm>
                    <a:off x="2155" y="1798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5" name="Freeform 2050"/>
                  <p:cNvSpPr>
                    <a:spLocks/>
                  </p:cNvSpPr>
                  <p:nvPr/>
                </p:nvSpPr>
                <p:spPr bwMode="auto">
                  <a:xfrm>
                    <a:off x="2188" y="1833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6" name="Freeform 2051"/>
                  <p:cNvSpPr>
                    <a:spLocks/>
                  </p:cNvSpPr>
                  <p:nvPr/>
                </p:nvSpPr>
                <p:spPr bwMode="auto">
                  <a:xfrm>
                    <a:off x="2161" y="17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7" name="Freeform 2052"/>
                  <p:cNvSpPr>
                    <a:spLocks/>
                  </p:cNvSpPr>
                  <p:nvPr/>
                </p:nvSpPr>
                <p:spPr bwMode="auto">
                  <a:xfrm>
                    <a:off x="2150" y="179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8" name="Freeform 2053"/>
                  <p:cNvSpPr>
                    <a:spLocks/>
                  </p:cNvSpPr>
                  <p:nvPr/>
                </p:nvSpPr>
                <p:spPr bwMode="auto">
                  <a:xfrm>
                    <a:off x="2149" y="1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9" name="Freeform 2054"/>
                  <p:cNvSpPr>
                    <a:spLocks/>
                  </p:cNvSpPr>
                  <p:nvPr/>
                </p:nvSpPr>
                <p:spPr bwMode="auto">
                  <a:xfrm>
                    <a:off x="2152" y="1797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0" name="Freeform 2055"/>
                  <p:cNvSpPr>
                    <a:spLocks/>
                  </p:cNvSpPr>
                  <p:nvPr/>
                </p:nvSpPr>
                <p:spPr bwMode="auto">
                  <a:xfrm>
                    <a:off x="2162" y="176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1" name="Freeform 2056"/>
                  <p:cNvSpPr>
                    <a:spLocks/>
                  </p:cNvSpPr>
                  <p:nvPr/>
                </p:nvSpPr>
                <p:spPr bwMode="auto">
                  <a:xfrm>
                    <a:off x="2193" y="1830"/>
                    <a:ext cx="0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434" name="Freeform 2058"/>
                <p:cNvSpPr>
                  <a:spLocks/>
                </p:cNvSpPr>
                <p:nvPr/>
              </p:nvSpPr>
              <p:spPr bwMode="auto">
                <a:xfrm>
                  <a:off x="2190" y="17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5" name="Freeform 2059"/>
                <p:cNvSpPr>
                  <a:spLocks/>
                </p:cNvSpPr>
                <p:nvPr/>
              </p:nvSpPr>
              <p:spPr bwMode="auto">
                <a:xfrm>
                  <a:off x="2189" y="179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6" name="Freeform 2060"/>
                <p:cNvSpPr>
                  <a:spLocks/>
                </p:cNvSpPr>
                <p:nvPr/>
              </p:nvSpPr>
              <p:spPr bwMode="auto">
                <a:xfrm>
                  <a:off x="2189" y="1823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1" y="1"/>
                        <a:pt x="1" y="2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7" name="Freeform 2061"/>
                <p:cNvSpPr>
                  <a:spLocks/>
                </p:cNvSpPr>
                <p:nvPr/>
              </p:nvSpPr>
              <p:spPr bwMode="auto">
                <a:xfrm>
                  <a:off x="2190" y="1825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1" y="1"/>
                        <a:pt x="1" y="2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8" name="Freeform 2062"/>
                <p:cNvSpPr>
                  <a:spLocks/>
                </p:cNvSpPr>
                <p:nvPr/>
              </p:nvSpPr>
              <p:spPr bwMode="auto">
                <a:xfrm>
                  <a:off x="2189" y="1794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9" name="Freeform 2063"/>
                <p:cNvSpPr>
                  <a:spLocks/>
                </p:cNvSpPr>
                <p:nvPr/>
              </p:nvSpPr>
              <p:spPr bwMode="auto">
                <a:xfrm>
                  <a:off x="2191" y="182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0" name="Freeform 2064"/>
                <p:cNvSpPr>
                  <a:spLocks/>
                </p:cNvSpPr>
                <p:nvPr/>
              </p:nvSpPr>
              <p:spPr bwMode="auto">
                <a:xfrm>
                  <a:off x="2222" y="1795"/>
                  <a:ext cx="29" cy="36"/>
                </a:xfrm>
                <a:custGeom>
                  <a:avLst/>
                  <a:gdLst>
                    <a:gd name="T0" fmla="*/ 1 w 30"/>
                    <a:gd name="T1" fmla="*/ 37 h 38"/>
                    <a:gd name="T2" fmla="*/ 4 w 30"/>
                    <a:gd name="T3" fmla="*/ 38 h 38"/>
                    <a:gd name="T4" fmla="*/ 4 w 30"/>
                    <a:gd name="T5" fmla="*/ 38 h 38"/>
                    <a:gd name="T6" fmla="*/ 5 w 30"/>
                    <a:gd name="T7" fmla="*/ 38 h 38"/>
                    <a:gd name="T8" fmla="*/ 6 w 30"/>
                    <a:gd name="T9" fmla="*/ 38 h 38"/>
                    <a:gd name="T10" fmla="*/ 7 w 30"/>
                    <a:gd name="T11" fmla="*/ 37 h 38"/>
                    <a:gd name="T12" fmla="*/ 12 w 30"/>
                    <a:gd name="T13" fmla="*/ 36 h 38"/>
                    <a:gd name="T14" fmla="*/ 15 w 30"/>
                    <a:gd name="T15" fmla="*/ 36 h 38"/>
                    <a:gd name="T16" fmla="*/ 18 w 30"/>
                    <a:gd name="T17" fmla="*/ 33 h 38"/>
                    <a:gd name="T18" fmla="*/ 19 w 30"/>
                    <a:gd name="T19" fmla="*/ 31 h 38"/>
                    <a:gd name="T20" fmla="*/ 19 w 30"/>
                    <a:gd name="T21" fmla="*/ 30 h 38"/>
                    <a:gd name="T22" fmla="*/ 20 w 30"/>
                    <a:gd name="T23" fmla="*/ 28 h 38"/>
                    <a:gd name="T24" fmla="*/ 21 w 30"/>
                    <a:gd name="T25" fmla="*/ 27 h 38"/>
                    <a:gd name="T26" fmla="*/ 22 w 30"/>
                    <a:gd name="T27" fmla="*/ 25 h 38"/>
                    <a:gd name="T28" fmla="*/ 23 w 30"/>
                    <a:gd name="T29" fmla="*/ 25 h 38"/>
                    <a:gd name="T30" fmla="*/ 24 w 30"/>
                    <a:gd name="T31" fmla="*/ 23 h 38"/>
                    <a:gd name="T32" fmla="*/ 25 w 30"/>
                    <a:gd name="T33" fmla="*/ 22 h 38"/>
                    <a:gd name="T34" fmla="*/ 29 w 30"/>
                    <a:gd name="T35" fmla="*/ 18 h 38"/>
                    <a:gd name="T36" fmla="*/ 29 w 30"/>
                    <a:gd name="T37" fmla="*/ 17 h 38"/>
                    <a:gd name="T38" fmla="*/ 30 w 30"/>
                    <a:gd name="T39" fmla="*/ 16 h 38"/>
                    <a:gd name="T40" fmla="*/ 25 w 30"/>
                    <a:gd name="T41" fmla="*/ 11 h 38"/>
                    <a:gd name="T42" fmla="*/ 13 w 30"/>
                    <a:gd name="T43" fmla="*/ 3 h 38"/>
                    <a:gd name="T44" fmla="*/ 5 w 30"/>
                    <a:gd name="T45" fmla="*/ 0 h 38"/>
                    <a:gd name="T46" fmla="*/ 5 w 30"/>
                    <a:gd name="T47" fmla="*/ 3 h 38"/>
                    <a:gd name="T48" fmla="*/ 5 w 30"/>
                    <a:gd name="T49" fmla="*/ 3 h 38"/>
                    <a:gd name="T50" fmla="*/ 4 w 30"/>
                    <a:gd name="T51" fmla="*/ 3 h 38"/>
                    <a:gd name="T52" fmla="*/ 4 w 30"/>
                    <a:gd name="T53" fmla="*/ 4 h 38"/>
                    <a:gd name="T54" fmla="*/ 4 w 30"/>
                    <a:gd name="T55" fmla="*/ 4 h 38"/>
                    <a:gd name="T56" fmla="*/ 4 w 30"/>
                    <a:gd name="T57" fmla="*/ 4 h 38"/>
                    <a:gd name="T58" fmla="*/ 4 w 30"/>
                    <a:gd name="T59" fmla="*/ 4 h 38"/>
                    <a:gd name="T60" fmla="*/ 4 w 30"/>
                    <a:gd name="T61" fmla="*/ 5 h 38"/>
                    <a:gd name="T62" fmla="*/ 4 w 30"/>
                    <a:gd name="T63" fmla="*/ 5 h 38"/>
                    <a:gd name="T64" fmla="*/ 3 w 30"/>
                    <a:gd name="T65" fmla="*/ 5 h 38"/>
                    <a:gd name="T66" fmla="*/ 3 w 30"/>
                    <a:gd name="T67" fmla="*/ 5 h 38"/>
                    <a:gd name="T68" fmla="*/ 2 w 30"/>
                    <a:gd name="T69" fmla="*/ 16 h 38"/>
                    <a:gd name="T70" fmla="*/ 3 w 30"/>
                    <a:gd name="T71" fmla="*/ 33 h 38"/>
                    <a:gd name="T72" fmla="*/ 3 w 30"/>
                    <a:gd name="T73" fmla="*/ 33 h 38"/>
                    <a:gd name="T74" fmla="*/ 3 w 30"/>
                    <a:gd name="T75" fmla="*/ 33 h 38"/>
                    <a:gd name="T76" fmla="*/ 3 w 30"/>
                    <a:gd name="T77" fmla="*/ 33 h 38"/>
                    <a:gd name="T78" fmla="*/ 3 w 30"/>
                    <a:gd name="T79" fmla="*/ 33 h 38"/>
                    <a:gd name="T80" fmla="*/ 3 w 30"/>
                    <a:gd name="T81" fmla="*/ 33 h 38"/>
                    <a:gd name="T82" fmla="*/ 3 w 30"/>
                    <a:gd name="T83" fmla="*/ 34 h 38"/>
                    <a:gd name="T84" fmla="*/ 2 w 30"/>
                    <a:gd name="T85" fmla="*/ 34 h 38"/>
                    <a:gd name="T86" fmla="*/ 2 w 30"/>
                    <a:gd name="T87" fmla="*/ 34 h 38"/>
                    <a:gd name="T88" fmla="*/ 2 w 30"/>
                    <a:gd name="T89" fmla="*/ 35 h 38"/>
                    <a:gd name="T90" fmla="*/ 2 w 30"/>
                    <a:gd name="T91" fmla="*/ 35 h 38"/>
                    <a:gd name="T92" fmla="*/ 0 w 30"/>
                    <a:gd name="T93" fmla="*/ 37 h 38"/>
                    <a:gd name="T94" fmla="*/ 1 w 30"/>
                    <a:gd name="T95" fmla="*/ 3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0" h="38">
                      <a:moveTo>
                        <a:pt x="1" y="37"/>
                      </a:moveTo>
                      <a:cubicBezTo>
                        <a:pt x="1" y="37"/>
                        <a:pt x="2" y="38"/>
                        <a:pt x="4" y="38"/>
                      </a:cubicBezTo>
                      <a:cubicBezTo>
                        <a:pt x="4" y="38"/>
                        <a:pt x="4" y="38"/>
                        <a:pt x="4" y="38"/>
                      </a:cubicBezTo>
                      <a:cubicBezTo>
                        <a:pt x="4" y="38"/>
                        <a:pt x="5" y="38"/>
                        <a:pt x="5" y="38"/>
                      </a:cubicBezTo>
                      <a:cubicBezTo>
                        <a:pt x="5" y="38"/>
                        <a:pt x="5" y="38"/>
                        <a:pt x="6" y="38"/>
                      </a:cubicBezTo>
                      <a:cubicBezTo>
                        <a:pt x="6" y="37"/>
                        <a:pt x="7" y="37"/>
                        <a:pt x="7" y="37"/>
                      </a:cubicBezTo>
                      <a:cubicBezTo>
                        <a:pt x="9" y="36"/>
                        <a:pt x="11" y="36"/>
                        <a:pt x="12" y="36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6" y="36"/>
                        <a:pt x="17" y="36"/>
                        <a:pt x="18" y="33"/>
                      </a:cubicBezTo>
                      <a:cubicBezTo>
                        <a:pt x="18" y="33"/>
                        <a:pt x="18" y="32"/>
                        <a:pt x="19" y="31"/>
                      </a:cubicBezTo>
                      <a:cubicBezTo>
                        <a:pt x="19" y="31"/>
                        <a:pt x="19" y="30"/>
                        <a:pt x="19" y="30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1" y="28"/>
                        <a:pt x="21" y="28"/>
                        <a:pt x="21" y="27"/>
                      </a:cubicBezTo>
                      <a:cubicBezTo>
                        <a:pt x="21" y="27"/>
                        <a:pt x="22" y="26"/>
                        <a:pt x="22" y="25"/>
                      </a:cubicBezTo>
                      <a:cubicBezTo>
                        <a:pt x="22" y="25"/>
                        <a:pt x="23" y="25"/>
                        <a:pt x="23" y="25"/>
                      </a:cubicBezTo>
                      <a:cubicBezTo>
                        <a:pt x="23" y="24"/>
                        <a:pt x="24" y="23"/>
                        <a:pt x="24" y="23"/>
                      </a:cubicBezTo>
                      <a:cubicBezTo>
                        <a:pt x="24" y="23"/>
                        <a:pt x="25" y="22"/>
                        <a:pt x="25" y="22"/>
                      </a:cubicBezTo>
                      <a:cubicBezTo>
                        <a:pt x="26" y="20"/>
                        <a:pt x="27" y="19"/>
                        <a:pt x="29" y="18"/>
                      </a:cubicBezTo>
                      <a:cubicBezTo>
                        <a:pt x="29" y="18"/>
                        <a:pt x="29" y="18"/>
                        <a:pt x="29" y="17"/>
                      </a:cubicBezTo>
                      <a:cubicBezTo>
                        <a:pt x="29" y="17"/>
                        <a:pt x="30" y="17"/>
                        <a:pt x="30" y="16"/>
                      </a:cubicBezTo>
                      <a:cubicBezTo>
                        <a:pt x="28" y="15"/>
                        <a:pt x="26" y="13"/>
                        <a:pt x="25" y="11"/>
                      </a:cubicBezTo>
                      <a:cubicBezTo>
                        <a:pt x="21" y="8"/>
                        <a:pt x="17" y="4"/>
                        <a:pt x="13" y="3"/>
                      </a:cubicBezTo>
                      <a:cubicBezTo>
                        <a:pt x="11" y="2"/>
                        <a:pt x="8" y="1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6"/>
                        <a:pt x="0" y="12"/>
                        <a:pt x="2" y="16"/>
                      </a:cubicBezTo>
                      <a:cubicBezTo>
                        <a:pt x="4" y="21"/>
                        <a:pt x="4" y="30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4"/>
                      </a:cubicBez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2" y="34"/>
                        <a:pt x="2" y="34"/>
                        <a:pt x="2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1" y="35"/>
                        <a:pt x="1" y="36"/>
                        <a:pt x="0" y="37"/>
                      </a:cubicBezTo>
                      <a:cubicBezTo>
                        <a:pt x="0" y="37"/>
                        <a:pt x="0" y="37"/>
                        <a:pt x="1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1" name="Freeform 2065"/>
                <p:cNvSpPr>
                  <a:spLocks/>
                </p:cNvSpPr>
                <p:nvPr/>
              </p:nvSpPr>
              <p:spPr bwMode="auto">
                <a:xfrm>
                  <a:off x="2245" y="181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2" name="Freeform 2066"/>
                <p:cNvSpPr>
                  <a:spLocks/>
                </p:cNvSpPr>
                <p:nvPr/>
              </p:nvSpPr>
              <p:spPr bwMode="auto">
                <a:xfrm>
                  <a:off x="2240" y="1823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3" name="Freeform 2067"/>
                <p:cNvSpPr>
                  <a:spLocks/>
                </p:cNvSpPr>
                <p:nvPr/>
              </p:nvSpPr>
              <p:spPr bwMode="auto">
                <a:xfrm>
                  <a:off x="2222" y="1830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4" name="Freeform 2068"/>
                <p:cNvSpPr>
                  <a:spLocks/>
                </p:cNvSpPr>
                <p:nvPr/>
              </p:nvSpPr>
              <p:spPr bwMode="auto">
                <a:xfrm>
                  <a:off x="2250" y="181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5" name="Freeform 2069"/>
                <p:cNvSpPr>
                  <a:spLocks/>
                </p:cNvSpPr>
                <p:nvPr/>
              </p:nvSpPr>
              <p:spPr bwMode="auto">
                <a:xfrm>
                  <a:off x="2226" y="183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6" name="Freeform 2070"/>
                <p:cNvSpPr>
                  <a:spLocks/>
                </p:cNvSpPr>
                <p:nvPr/>
              </p:nvSpPr>
              <p:spPr bwMode="auto">
                <a:xfrm>
                  <a:off x="2243" y="1819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7" name="Freeform 2071"/>
                <p:cNvSpPr>
                  <a:spLocks/>
                </p:cNvSpPr>
                <p:nvPr/>
              </p:nvSpPr>
              <p:spPr bwMode="auto">
                <a:xfrm>
                  <a:off x="2227" y="183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8" name="Freeform 2072"/>
                <p:cNvSpPr>
                  <a:spLocks/>
                </p:cNvSpPr>
                <p:nvPr/>
              </p:nvSpPr>
              <p:spPr bwMode="auto">
                <a:xfrm>
                  <a:off x="2241" y="1821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9" name="Freeform 2073"/>
                <p:cNvSpPr>
                  <a:spLocks/>
                </p:cNvSpPr>
                <p:nvPr/>
              </p:nvSpPr>
              <p:spPr bwMode="auto">
                <a:xfrm>
                  <a:off x="2226" y="17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0" name="Freeform 2074"/>
                <p:cNvSpPr>
                  <a:spLocks/>
                </p:cNvSpPr>
                <p:nvPr/>
              </p:nvSpPr>
              <p:spPr bwMode="auto">
                <a:xfrm>
                  <a:off x="2224" y="182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1" name="Freeform 2075"/>
                <p:cNvSpPr>
                  <a:spLocks/>
                </p:cNvSpPr>
                <p:nvPr/>
              </p:nvSpPr>
              <p:spPr bwMode="auto">
                <a:xfrm>
                  <a:off x="2224" y="182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2" name="Freeform 2076"/>
                <p:cNvSpPr>
                  <a:spLocks/>
                </p:cNvSpPr>
                <p:nvPr/>
              </p:nvSpPr>
              <p:spPr bwMode="auto">
                <a:xfrm>
                  <a:off x="2227" y="179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3" name="Freeform 2077"/>
                <p:cNvSpPr>
                  <a:spLocks/>
                </p:cNvSpPr>
                <p:nvPr/>
              </p:nvSpPr>
              <p:spPr bwMode="auto">
                <a:xfrm>
                  <a:off x="2226" y="179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4" name="Freeform 2078"/>
                <p:cNvSpPr>
                  <a:spLocks/>
                </p:cNvSpPr>
                <p:nvPr/>
              </p:nvSpPr>
              <p:spPr bwMode="auto">
                <a:xfrm>
                  <a:off x="2225" y="180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5" name="Freeform 2079"/>
                <p:cNvSpPr>
                  <a:spLocks/>
                </p:cNvSpPr>
                <p:nvPr/>
              </p:nvSpPr>
              <p:spPr bwMode="auto">
                <a:xfrm>
                  <a:off x="2226" y="179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6" name="Freeform 2080"/>
                <p:cNvSpPr>
                  <a:spLocks/>
                </p:cNvSpPr>
                <p:nvPr/>
              </p:nvSpPr>
              <p:spPr bwMode="auto">
                <a:xfrm>
                  <a:off x="2225" y="18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7" name="Freeform 2081"/>
                <p:cNvSpPr>
                  <a:spLocks/>
                </p:cNvSpPr>
                <p:nvPr/>
              </p:nvSpPr>
              <p:spPr bwMode="auto">
                <a:xfrm>
                  <a:off x="2225" y="18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8" name="Freeform 2082"/>
                <p:cNvSpPr>
                  <a:spLocks/>
                </p:cNvSpPr>
                <p:nvPr/>
              </p:nvSpPr>
              <p:spPr bwMode="auto">
                <a:xfrm>
                  <a:off x="2225" y="182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9" name="Freeform 2083"/>
                <p:cNvSpPr>
                  <a:spLocks/>
                </p:cNvSpPr>
                <p:nvPr/>
              </p:nvSpPr>
              <p:spPr bwMode="auto">
                <a:xfrm>
                  <a:off x="1932" y="1843"/>
                  <a:ext cx="58" cy="65"/>
                </a:xfrm>
                <a:custGeom>
                  <a:avLst/>
                  <a:gdLst>
                    <a:gd name="T0" fmla="*/ 47 w 61"/>
                    <a:gd name="T1" fmla="*/ 13 h 68"/>
                    <a:gd name="T2" fmla="*/ 45 w 61"/>
                    <a:gd name="T3" fmla="*/ 12 h 68"/>
                    <a:gd name="T4" fmla="*/ 41 w 61"/>
                    <a:gd name="T5" fmla="*/ 11 h 68"/>
                    <a:gd name="T6" fmla="*/ 35 w 61"/>
                    <a:gd name="T7" fmla="*/ 6 h 68"/>
                    <a:gd name="T8" fmla="*/ 33 w 61"/>
                    <a:gd name="T9" fmla="*/ 6 h 68"/>
                    <a:gd name="T10" fmla="*/ 32 w 61"/>
                    <a:gd name="T11" fmla="*/ 5 h 68"/>
                    <a:gd name="T12" fmla="*/ 30 w 61"/>
                    <a:gd name="T13" fmla="*/ 4 h 68"/>
                    <a:gd name="T14" fmla="*/ 28 w 61"/>
                    <a:gd name="T15" fmla="*/ 3 h 68"/>
                    <a:gd name="T16" fmla="*/ 25 w 61"/>
                    <a:gd name="T17" fmla="*/ 2 h 68"/>
                    <a:gd name="T18" fmla="*/ 23 w 61"/>
                    <a:gd name="T19" fmla="*/ 0 h 68"/>
                    <a:gd name="T20" fmla="*/ 22 w 61"/>
                    <a:gd name="T21" fmla="*/ 1 h 68"/>
                    <a:gd name="T22" fmla="*/ 12 w 61"/>
                    <a:gd name="T23" fmla="*/ 9 h 68"/>
                    <a:gd name="T24" fmla="*/ 9 w 61"/>
                    <a:gd name="T25" fmla="*/ 15 h 68"/>
                    <a:gd name="T26" fmla="*/ 6 w 61"/>
                    <a:gd name="T27" fmla="*/ 20 h 68"/>
                    <a:gd name="T28" fmla="*/ 0 w 61"/>
                    <a:gd name="T29" fmla="*/ 27 h 68"/>
                    <a:gd name="T30" fmla="*/ 1 w 61"/>
                    <a:gd name="T31" fmla="*/ 38 h 68"/>
                    <a:gd name="T32" fmla="*/ 2 w 61"/>
                    <a:gd name="T33" fmla="*/ 39 h 68"/>
                    <a:gd name="T34" fmla="*/ 7 w 61"/>
                    <a:gd name="T35" fmla="*/ 43 h 68"/>
                    <a:gd name="T36" fmla="*/ 9 w 61"/>
                    <a:gd name="T37" fmla="*/ 42 h 68"/>
                    <a:gd name="T38" fmla="*/ 12 w 61"/>
                    <a:gd name="T39" fmla="*/ 50 h 68"/>
                    <a:gd name="T40" fmla="*/ 8 w 61"/>
                    <a:gd name="T41" fmla="*/ 54 h 68"/>
                    <a:gd name="T42" fmla="*/ 9 w 61"/>
                    <a:gd name="T43" fmla="*/ 56 h 68"/>
                    <a:gd name="T44" fmla="*/ 9 w 61"/>
                    <a:gd name="T45" fmla="*/ 57 h 68"/>
                    <a:gd name="T46" fmla="*/ 9 w 61"/>
                    <a:gd name="T47" fmla="*/ 58 h 68"/>
                    <a:gd name="T48" fmla="*/ 7 w 61"/>
                    <a:gd name="T49" fmla="*/ 61 h 68"/>
                    <a:gd name="T50" fmla="*/ 8 w 61"/>
                    <a:gd name="T51" fmla="*/ 62 h 68"/>
                    <a:gd name="T52" fmla="*/ 13 w 61"/>
                    <a:gd name="T53" fmla="*/ 63 h 68"/>
                    <a:gd name="T54" fmla="*/ 18 w 61"/>
                    <a:gd name="T55" fmla="*/ 66 h 68"/>
                    <a:gd name="T56" fmla="*/ 19 w 61"/>
                    <a:gd name="T57" fmla="*/ 67 h 68"/>
                    <a:gd name="T58" fmla="*/ 19 w 61"/>
                    <a:gd name="T59" fmla="*/ 68 h 68"/>
                    <a:gd name="T60" fmla="*/ 20 w 61"/>
                    <a:gd name="T61" fmla="*/ 68 h 68"/>
                    <a:gd name="T62" fmla="*/ 20 w 61"/>
                    <a:gd name="T63" fmla="*/ 67 h 68"/>
                    <a:gd name="T64" fmla="*/ 22 w 61"/>
                    <a:gd name="T65" fmla="*/ 65 h 68"/>
                    <a:gd name="T66" fmla="*/ 33 w 61"/>
                    <a:gd name="T67" fmla="*/ 46 h 68"/>
                    <a:gd name="T68" fmla="*/ 54 w 61"/>
                    <a:gd name="T69" fmla="*/ 35 h 68"/>
                    <a:gd name="T70" fmla="*/ 61 w 61"/>
                    <a:gd name="T71" fmla="*/ 23 h 68"/>
                    <a:gd name="T72" fmla="*/ 60 w 61"/>
                    <a:gd name="T73" fmla="*/ 20 h 68"/>
                    <a:gd name="T74" fmla="*/ 59 w 61"/>
                    <a:gd name="T75" fmla="*/ 19 h 68"/>
                    <a:gd name="T76" fmla="*/ 58 w 61"/>
                    <a:gd name="T77" fmla="*/ 18 h 68"/>
                    <a:gd name="T78" fmla="*/ 52 w 61"/>
                    <a:gd name="T79" fmla="*/ 1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1" h="68">
                      <a:moveTo>
                        <a:pt x="52" y="11"/>
                      </a:moveTo>
                      <a:cubicBezTo>
                        <a:pt x="51" y="12"/>
                        <a:pt x="49" y="13"/>
                        <a:pt x="47" y="13"/>
                      </a:cubicBezTo>
                      <a:cubicBezTo>
                        <a:pt x="46" y="13"/>
                        <a:pt x="46" y="12"/>
                        <a:pt x="46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4" y="12"/>
                        <a:pt x="44" y="12"/>
                        <a:pt x="43" y="12"/>
                      </a:cubicBezTo>
                      <a:cubicBezTo>
                        <a:pt x="43" y="12"/>
                        <a:pt x="42" y="12"/>
                        <a:pt x="41" y="11"/>
                      </a:cubicBezTo>
                      <a:cubicBezTo>
                        <a:pt x="40" y="10"/>
                        <a:pt x="38" y="9"/>
                        <a:pt x="37" y="8"/>
                      </a:cubicBezTo>
                      <a:cubicBezTo>
                        <a:pt x="37" y="7"/>
                        <a:pt x="36" y="6"/>
                        <a:pt x="35" y="6"/>
                      </a:cubicBezTo>
                      <a:cubicBezTo>
                        <a:pt x="35" y="6"/>
                        <a:pt x="34" y="6"/>
                        <a:pt x="34" y="6"/>
                      </a:cubicBezTo>
                      <a:cubicBezTo>
                        <a:pt x="34" y="6"/>
                        <a:pt x="33" y="6"/>
                        <a:pt x="33" y="6"/>
                      </a:cubicBezTo>
                      <a:cubicBezTo>
                        <a:pt x="33" y="6"/>
                        <a:pt x="33" y="6"/>
                        <a:pt x="32" y="5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31" y="5"/>
                        <a:pt x="31" y="5"/>
                        <a:pt x="30" y="5"/>
                      </a:cubicBezTo>
                      <a:cubicBezTo>
                        <a:pt x="30" y="5"/>
                        <a:pt x="30" y="4"/>
                        <a:pt x="30" y="4"/>
                      </a:cubicBezTo>
                      <a:cubicBezTo>
                        <a:pt x="29" y="4"/>
                        <a:pt x="28" y="4"/>
                        <a:pt x="28" y="3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6" y="2"/>
                        <a:pt x="26" y="2"/>
                      </a:cubicBezTo>
                      <a:cubicBezTo>
                        <a:pt x="26" y="2"/>
                        <a:pt x="25" y="2"/>
                        <a:pt x="25" y="2"/>
                      </a:cubicBezTo>
                      <a:cubicBezTo>
                        <a:pt x="25" y="1"/>
                        <a:pt x="24" y="1"/>
                        <a:pt x="24" y="1"/>
                      </a:cubicBezTo>
                      <a:cubicBezTo>
                        <a:pt x="24" y="1"/>
                        <a:pt x="23" y="1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2" y="1"/>
                        <a:pt x="22" y="1"/>
                      </a:cubicBezTo>
                      <a:cubicBezTo>
                        <a:pt x="20" y="3"/>
                        <a:pt x="15" y="4"/>
                        <a:pt x="14" y="4"/>
                      </a:cubicBezTo>
                      <a:cubicBezTo>
                        <a:pt x="12" y="4"/>
                        <a:pt x="12" y="5"/>
                        <a:pt x="12" y="9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13"/>
                        <a:pt x="10" y="14"/>
                        <a:pt x="9" y="15"/>
                      </a:cubicBezTo>
                      <a:cubicBezTo>
                        <a:pt x="8" y="16"/>
                        <a:pt x="7" y="17"/>
                        <a:pt x="6" y="18"/>
                      </a:cubicBezTo>
                      <a:cubicBezTo>
                        <a:pt x="6" y="19"/>
                        <a:pt x="6" y="19"/>
                        <a:pt x="6" y="20"/>
                      </a:cubicBezTo>
                      <a:cubicBezTo>
                        <a:pt x="6" y="22"/>
                        <a:pt x="5" y="23"/>
                        <a:pt x="3" y="25"/>
                      </a:cubicBezTo>
                      <a:cubicBezTo>
                        <a:pt x="1" y="25"/>
                        <a:pt x="0" y="26"/>
                        <a:pt x="0" y="27"/>
                      </a:cubicBezTo>
                      <a:cubicBezTo>
                        <a:pt x="0" y="28"/>
                        <a:pt x="0" y="29"/>
                        <a:pt x="1" y="30"/>
                      </a:cubicBezTo>
                      <a:cubicBezTo>
                        <a:pt x="3" y="33"/>
                        <a:pt x="2" y="36"/>
                        <a:pt x="1" y="38"/>
                      </a:cubicBezTo>
                      <a:cubicBezTo>
                        <a:pt x="1" y="38"/>
                        <a:pt x="1" y="38"/>
                        <a:pt x="0" y="38"/>
                      </a:cubicBezTo>
                      <a:cubicBezTo>
                        <a:pt x="1" y="39"/>
                        <a:pt x="1" y="39"/>
                        <a:pt x="2" y="39"/>
                      </a:cubicBezTo>
                      <a:cubicBezTo>
                        <a:pt x="3" y="40"/>
                        <a:pt x="5" y="41"/>
                        <a:pt x="6" y="42"/>
                      </a:cubicBezTo>
                      <a:cubicBezTo>
                        <a:pt x="7" y="43"/>
                        <a:pt x="7" y="43"/>
                        <a:pt x="7" y="43"/>
                      </a:cubicBezTo>
                      <a:cubicBezTo>
                        <a:pt x="7" y="43"/>
                        <a:pt x="8" y="43"/>
                        <a:pt x="8" y="43"/>
                      </a:cubicBezTo>
                      <a:cubicBezTo>
                        <a:pt x="8" y="43"/>
                        <a:pt x="9" y="42"/>
                        <a:pt x="9" y="42"/>
                      </a:cubicBezTo>
                      <a:cubicBezTo>
                        <a:pt x="11" y="42"/>
                        <a:pt x="11" y="43"/>
                        <a:pt x="12" y="44"/>
                      </a:cubicBezTo>
                      <a:cubicBezTo>
                        <a:pt x="13" y="46"/>
                        <a:pt x="13" y="48"/>
                        <a:pt x="12" y="50"/>
                      </a:cubicBezTo>
                      <a:cubicBezTo>
                        <a:pt x="11" y="52"/>
                        <a:pt x="10" y="53"/>
                        <a:pt x="8" y="54"/>
                      </a:cubicBezTo>
                      <a:cubicBezTo>
                        <a:pt x="8" y="54"/>
                        <a:pt x="8" y="54"/>
                        <a:pt x="8" y="54"/>
                      </a:cubicBezTo>
                      <a:cubicBezTo>
                        <a:pt x="8" y="54"/>
                        <a:pt x="9" y="55"/>
                        <a:pt x="9" y="55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9" y="56"/>
                        <a:pt x="9" y="57"/>
                        <a:pt x="9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9" y="59"/>
                        <a:pt x="8" y="59"/>
                        <a:pt x="8" y="59"/>
                      </a:cubicBezTo>
                      <a:cubicBezTo>
                        <a:pt x="8" y="60"/>
                        <a:pt x="7" y="60"/>
                        <a:pt x="7" y="61"/>
                      </a:cubicBezTo>
                      <a:cubicBezTo>
                        <a:pt x="7" y="61"/>
                        <a:pt x="7" y="61"/>
                        <a:pt x="7" y="61"/>
                      </a:cubicBezTo>
                      <a:cubicBezTo>
                        <a:pt x="7" y="61"/>
                        <a:pt x="7" y="62"/>
                        <a:pt x="8" y="62"/>
                      </a:cubicBezTo>
                      <a:cubicBezTo>
                        <a:pt x="9" y="63"/>
                        <a:pt x="10" y="63"/>
                        <a:pt x="11" y="63"/>
                      </a:cubicBezTo>
                      <a:cubicBezTo>
                        <a:pt x="11" y="63"/>
                        <a:pt x="12" y="63"/>
                        <a:pt x="13" y="63"/>
                      </a:cubicBezTo>
                      <a:cubicBezTo>
                        <a:pt x="14" y="63"/>
                        <a:pt x="16" y="63"/>
                        <a:pt x="17" y="65"/>
                      </a:cubicBezTo>
                      <a:cubicBezTo>
                        <a:pt x="17" y="66"/>
                        <a:pt x="18" y="66"/>
                        <a:pt x="18" y="66"/>
                      </a:cubicBezTo>
                      <a:cubicBezTo>
                        <a:pt x="18" y="67"/>
                        <a:pt x="18" y="67"/>
                        <a:pt x="18" y="67"/>
                      </a:cubicBezTo>
                      <a:cubicBezTo>
                        <a:pt x="18" y="67"/>
                        <a:pt x="19" y="67"/>
                        <a:pt x="19" y="67"/>
                      </a:cubicBezTo>
                      <a:cubicBezTo>
                        <a:pt x="19" y="67"/>
                        <a:pt x="19" y="67"/>
                        <a:pt x="19" y="68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0" y="68"/>
                        <a:pt x="20" y="68"/>
                        <a:pt x="20" y="68"/>
                      </a:cubicBezTo>
                      <a:cubicBezTo>
                        <a:pt x="20" y="68"/>
                        <a:pt x="20" y="68"/>
                        <a:pt x="20" y="67"/>
                      </a:cubicBezTo>
                      <a:cubicBezTo>
                        <a:pt x="20" y="67"/>
                        <a:pt x="20" y="67"/>
                        <a:pt x="20" y="67"/>
                      </a:cubicBezTo>
                      <a:cubicBezTo>
                        <a:pt x="21" y="67"/>
                        <a:pt x="21" y="67"/>
                        <a:pt x="21" y="66"/>
                      </a:cubicBezTo>
                      <a:cubicBezTo>
                        <a:pt x="21" y="66"/>
                        <a:pt x="21" y="66"/>
                        <a:pt x="22" y="65"/>
                      </a:cubicBezTo>
                      <a:cubicBezTo>
                        <a:pt x="22" y="63"/>
                        <a:pt x="23" y="62"/>
                        <a:pt x="23" y="60"/>
                      </a:cubicBezTo>
                      <a:cubicBezTo>
                        <a:pt x="26" y="54"/>
                        <a:pt x="28" y="47"/>
                        <a:pt x="33" y="46"/>
                      </a:cubicBezTo>
                      <a:cubicBezTo>
                        <a:pt x="34" y="46"/>
                        <a:pt x="34" y="45"/>
                        <a:pt x="35" y="45"/>
                      </a:cubicBezTo>
                      <a:cubicBezTo>
                        <a:pt x="41" y="44"/>
                        <a:pt x="49" y="41"/>
                        <a:pt x="54" y="35"/>
                      </a:cubicBezTo>
                      <a:cubicBezTo>
                        <a:pt x="57" y="30"/>
                        <a:pt x="58" y="28"/>
                        <a:pt x="58" y="27"/>
                      </a:cubicBezTo>
                      <a:cubicBezTo>
                        <a:pt x="58" y="25"/>
                        <a:pt x="59" y="24"/>
                        <a:pt x="61" y="23"/>
                      </a:cubicBezTo>
                      <a:cubicBezTo>
                        <a:pt x="61" y="22"/>
                        <a:pt x="61" y="22"/>
                        <a:pt x="61" y="22"/>
                      </a:cubicBezTo>
                      <a:cubicBezTo>
                        <a:pt x="61" y="22"/>
                        <a:pt x="61" y="21"/>
                        <a:pt x="60" y="20"/>
                      </a:cubicBezTo>
                      <a:cubicBezTo>
                        <a:pt x="60" y="20"/>
                        <a:pt x="60" y="20"/>
                        <a:pt x="60" y="20"/>
                      </a:cubicBezTo>
                      <a:cubicBezTo>
                        <a:pt x="60" y="20"/>
                        <a:pt x="60" y="20"/>
                        <a:pt x="59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58" y="18"/>
                        <a:pt x="58" y="18"/>
                        <a:pt x="58" y="18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5" y="15"/>
                        <a:pt x="53" y="12"/>
                        <a:pt x="5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0" name="Freeform 2084"/>
                <p:cNvSpPr>
                  <a:spLocks/>
                </p:cNvSpPr>
                <p:nvPr/>
              </p:nvSpPr>
              <p:spPr bwMode="auto">
                <a:xfrm>
                  <a:off x="1973" y="185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1" name="Freeform 2085"/>
                <p:cNvSpPr>
                  <a:spLocks/>
                </p:cNvSpPr>
                <p:nvPr/>
              </p:nvSpPr>
              <p:spPr bwMode="auto">
                <a:xfrm>
                  <a:off x="1976" y="1853"/>
                  <a:ext cx="6" cy="2"/>
                </a:xfrm>
                <a:custGeom>
                  <a:avLst/>
                  <a:gdLst>
                    <a:gd name="T0" fmla="*/ 6 w 6"/>
                    <a:gd name="T1" fmla="*/ 0 h 2"/>
                    <a:gd name="T2" fmla="*/ 0 w 6"/>
                    <a:gd name="T3" fmla="*/ 1 h 2"/>
                    <a:gd name="T4" fmla="*/ 1 w 6"/>
                    <a:gd name="T5" fmla="*/ 2 h 2"/>
                    <a:gd name="T6" fmla="*/ 6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6" y="0"/>
                      </a:moveTo>
                      <a:cubicBezTo>
                        <a:pt x="4" y="1"/>
                        <a:pt x="2" y="2"/>
                        <a:pt x="0" y="1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3" y="2"/>
                        <a:pt x="5" y="1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2" name="Freeform 2086"/>
                <p:cNvSpPr>
                  <a:spLocks/>
                </p:cNvSpPr>
                <p:nvPr/>
              </p:nvSpPr>
              <p:spPr bwMode="auto">
                <a:xfrm>
                  <a:off x="1964" y="1848"/>
                  <a:ext cx="0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3" name="Freeform 2087"/>
                <p:cNvSpPr>
                  <a:spLocks/>
                </p:cNvSpPr>
                <p:nvPr/>
              </p:nvSpPr>
              <p:spPr bwMode="auto">
                <a:xfrm>
                  <a:off x="1961" y="184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4" name="Freeform 2088"/>
                <p:cNvSpPr>
                  <a:spLocks/>
                </p:cNvSpPr>
                <p:nvPr/>
              </p:nvSpPr>
              <p:spPr bwMode="auto">
                <a:xfrm>
                  <a:off x="1963" y="184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5" name="Freeform 2089"/>
                <p:cNvSpPr>
                  <a:spLocks/>
                </p:cNvSpPr>
                <p:nvPr/>
              </p:nvSpPr>
              <p:spPr bwMode="auto">
                <a:xfrm>
                  <a:off x="1956" y="18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6" name="Freeform 2090"/>
                <p:cNvSpPr>
                  <a:spLocks/>
                </p:cNvSpPr>
                <p:nvPr/>
              </p:nvSpPr>
              <p:spPr bwMode="auto">
                <a:xfrm>
                  <a:off x="1954" y="184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7" name="Freeform 2091"/>
                <p:cNvSpPr>
                  <a:spLocks/>
                </p:cNvSpPr>
                <p:nvPr/>
              </p:nvSpPr>
              <p:spPr bwMode="auto">
                <a:xfrm>
                  <a:off x="1959" y="184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8" name="Freeform 2092"/>
                <p:cNvSpPr>
                  <a:spLocks/>
                </p:cNvSpPr>
                <p:nvPr/>
              </p:nvSpPr>
              <p:spPr bwMode="auto">
                <a:xfrm>
                  <a:off x="1941" y="189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9" name="Freeform 2093"/>
                <p:cNvSpPr>
                  <a:spLocks/>
                </p:cNvSpPr>
                <p:nvPr/>
              </p:nvSpPr>
              <p:spPr bwMode="auto">
                <a:xfrm>
                  <a:off x="1989" y="1862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1 w 1"/>
                    <a:gd name="T7" fmla="*/ 2 h 3"/>
                    <a:gd name="T8" fmla="*/ 1 w 1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0" name="Freeform 2094"/>
                <p:cNvSpPr>
                  <a:spLocks/>
                </p:cNvSpPr>
                <p:nvPr/>
              </p:nvSpPr>
              <p:spPr bwMode="auto">
                <a:xfrm>
                  <a:off x="1940" y="189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1" name="Freeform 2095"/>
                <p:cNvSpPr>
                  <a:spLocks/>
                </p:cNvSpPr>
                <p:nvPr/>
              </p:nvSpPr>
              <p:spPr bwMode="auto">
                <a:xfrm>
                  <a:off x="1950" y="190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2" name="Freeform 2096"/>
                <p:cNvSpPr>
                  <a:spLocks/>
                </p:cNvSpPr>
                <p:nvPr/>
              </p:nvSpPr>
              <p:spPr bwMode="auto">
                <a:xfrm>
                  <a:off x="1951" y="19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3" name="Freeform 2097"/>
                <p:cNvSpPr>
                  <a:spLocks/>
                </p:cNvSpPr>
                <p:nvPr/>
              </p:nvSpPr>
              <p:spPr bwMode="auto">
                <a:xfrm>
                  <a:off x="1941" y="189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4" name="Freeform 2098"/>
                <p:cNvSpPr>
                  <a:spLocks/>
                </p:cNvSpPr>
                <p:nvPr/>
              </p:nvSpPr>
              <p:spPr bwMode="auto">
                <a:xfrm>
                  <a:off x="1940" y="189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5" name="Freeform 2099"/>
                <p:cNvSpPr>
                  <a:spLocks/>
                </p:cNvSpPr>
                <p:nvPr/>
              </p:nvSpPr>
              <p:spPr bwMode="auto">
                <a:xfrm>
                  <a:off x="1988" y="18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6" name="Freeform 2100"/>
                <p:cNvSpPr>
                  <a:spLocks/>
                </p:cNvSpPr>
                <p:nvPr/>
              </p:nvSpPr>
              <p:spPr bwMode="auto">
                <a:xfrm>
                  <a:off x="1950" y="190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7" name="Freeform 2101"/>
                <p:cNvSpPr>
                  <a:spLocks/>
                </p:cNvSpPr>
                <p:nvPr/>
              </p:nvSpPr>
              <p:spPr bwMode="auto">
                <a:xfrm>
                  <a:off x="1949" y="190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8" name="Freeform 2102"/>
                <p:cNvSpPr>
                  <a:spLocks/>
                </p:cNvSpPr>
                <p:nvPr/>
              </p:nvSpPr>
              <p:spPr bwMode="auto">
                <a:xfrm>
                  <a:off x="1987" y="1858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0 w 2"/>
                    <a:gd name="T3" fmla="*/ 1 h 3"/>
                    <a:gd name="T4" fmla="*/ 0 w 2"/>
                    <a:gd name="T5" fmla="*/ 0 h 3"/>
                    <a:gd name="T6" fmla="*/ 1 w 2"/>
                    <a:gd name="T7" fmla="*/ 2 h 3"/>
                    <a:gd name="T8" fmla="*/ 2 w 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2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79" name="Freeform 2103"/>
                <p:cNvSpPr>
                  <a:spLocks/>
                </p:cNvSpPr>
                <p:nvPr/>
              </p:nvSpPr>
              <p:spPr bwMode="auto">
                <a:xfrm>
                  <a:off x="1948" y="19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80" name="Freeform 2104"/>
                <p:cNvSpPr>
                  <a:spLocks/>
                </p:cNvSpPr>
                <p:nvPr/>
              </p:nvSpPr>
              <p:spPr bwMode="auto">
                <a:xfrm>
                  <a:off x="1952" y="190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81" name="Freeform 2105"/>
                <p:cNvSpPr>
                  <a:spLocks/>
                </p:cNvSpPr>
                <p:nvPr/>
              </p:nvSpPr>
              <p:spPr bwMode="auto">
                <a:xfrm>
                  <a:off x="2142" y="1740"/>
                  <a:ext cx="6" cy="4"/>
                </a:xfrm>
                <a:custGeom>
                  <a:avLst/>
                  <a:gdLst>
                    <a:gd name="T0" fmla="*/ 7 w 7"/>
                    <a:gd name="T1" fmla="*/ 3 h 4"/>
                    <a:gd name="T2" fmla="*/ 5 w 7"/>
                    <a:gd name="T3" fmla="*/ 0 h 4"/>
                    <a:gd name="T4" fmla="*/ 4 w 7"/>
                    <a:gd name="T5" fmla="*/ 0 h 4"/>
                    <a:gd name="T6" fmla="*/ 1 w 7"/>
                    <a:gd name="T7" fmla="*/ 0 h 4"/>
                    <a:gd name="T8" fmla="*/ 1 w 7"/>
                    <a:gd name="T9" fmla="*/ 4 h 4"/>
                    <a:gd name="T10" fmla="*/ 0 w 7"/>
                    <a:gd name="T11" fmla="*/ 4 h 4"/>
                    <a:gd name="T12" fmla="*/ 6 w 7"/>
                    <a:gd name="T13" fmla="*/ 3 h 4"/>
                    <a:gd name="T14" fmla="*/ 7 w 7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4">
                      <a:moveTo>
                        <a:pt x="7" y="3"/>
                      </a:moveTo>
                      <a:cubicBezTo>
                        <a:pt x="7" y="2"/>
                        <a:pt x="6" y="1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1" y="3"/>
                        <a:pt x="1" y="4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2" y="4"/>
                        <a:pt x="5" y="4"/>
                        <a:pt x="6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5" name="Group 2314"/>
              <p:cNvGrpSpPr/>
              <p:nvPr/>
            </p:nvGrpSpPr>
            <p:grpSpPr>
              <a:xfrm>
                <a:off x="2483751" y="2131396"/>
                <a:ext cx="2319277" cy="2066461"/>
                <a:chOff x="949845" y="1882014"/>
                <a:chExt cx="2319277" cy="2066461"/>
              </a:xfrm>
              <a:grpFill/>
            </p:grpSpPr>
            <p:sp>
              <p:nvSpPr>
                <p:cNvPr id="2320" name="Freeform 2109"/>
                <p:cNvSpPr>
                  <a:spLocks/>
                </p:cNvSpPr>
                <p:nvPr/>
              </p:nvSpPr>
              <p:spPr bwMode="auto">
                <a:xfrm>
                  <a:off x="2518331" y="3809992"/>
                  <a:ext cx="35310" cy="17985"/>
                </a:xfrm>
                <a:custGeom>
                  <a:avLst/>
                  <a:gdLst>
                    <a:gd name="T0" fmla="*/ 4 w 20"/>
                    <a:gd name="T1" fmla="*/ 1 h 11"/>
                    <a:gd name="T2" fmla="*/ 4 w 20"/>
                    <a:gd name="T3" fmla="*/ 1 h 11"/>
                    <a:gd name="T4" fmla="*/ 2 w 20"/>
                    <a:gd name="T5" fmla="*/ 2 h 11"/>
                    <a:gd name="T6" fmla="*/ 2 w 20"/>
                    <a:gd name="T7" fmla="*/ 2 h 11"/>
                    <a:gd name="T8" fmla="*/ 1 w 20"/>
                    <a:gd name="T9" fmla="*/ 3 h 11"/>
                    <a:gd name="T10" fmla="*/ 1 w 20"/>
                    <a:gd name="T11" fmla="*/ 3 h 11"/>
                    <a:gd name="T12" fmla="*/ 0 w 20"/>
                    <a:gd name="T13" fmla="*/ 5 h 11"/>
                    <a:gd name="T14" fmla="*/ 0 w 20"/>
                    <a:gd name="T15" fmla="*/ 5 h 11"/>
                    <a:gd name="T16" fmla="*/ 18 w 20"/>
                    <a:gd name="T17" fmla="*/ 11 h 11"/>
                    <a:gd name="T18" fmla="*/ 20 w 20"/>
                    <a:gd name="T19" fmla="*/ 10 h 11"/>
                    <a:gd name="T20" fmla="*/ 20 w 20"/>
                    <a:gd name="T21" fmla="*/ 10 h 11"/>
                    <a:gd name="T22" fmla="*/ 20 w 20"/>
                    <a:gd name="T23" fmla="*/ 9 h 11"/>
                    <a:gd name="T24" fmla="*/ 20 w 20"/>
                    <a:gd name="T25" fmla="*/ 8 h 11"/>
                    <a:gd name="T26" fmla="*/ 20 w 20"/>
                    <a:gd name="T27" fmla="*/ 8 h 11"/>
                    <a:gd name="T28" fmla="*/ 20 w 20"/>
                    <a:gd name="T29" fmla="*/ 7 h 11"/>
                    <a:gd name="T30" fmla="*/ 20 w 20"/>
                    <a:gd name="T31" fmla="*/ 7 h 11"/>
                    <a:gd name="T32" fmla="*/ 20 w 20"/>
                    <a:gd name="T33" fmla="*/ 6 h 11"/>
                    <a:gd name="T34" fmla="*/ 20 w 20"/>
                    <a:gd name="T35" fmla="*/ 6 h 11"/>
                    <a:gd name="T36" fmla="*/ 20 w 20"/>
                    <a:gd name="T37" fmla="*/ 6 h 11"/>
                    <a:gd name="T38" fmla="*/ 20 w 20"/>
                    <a:gd name="T39" fmla="*/ 5 h 11"/>
                    <a:gd name="T40" fmla="*/ 20 w 20"/>
                    <a:gd name="T41" fmla="*/ 5 h 11"/>
                    <a:gd name="T42" fmla="*/ 20 w 20"/>
                    <a:gd name="T43" fmla="*/ 5 h 11"/>
                    <a:gd name="T44" fmla="*/ 20 w 20"/>
                    <a:gd name="T45" fmla="*/ 5 h 11"/>
                    <a:gd name="T46" fmla="*/ 20 w 20"/>
                    <a:gd name="T47" fmla="*/ 5 h 11"/>
                    <a:gd name="T48" fmla="*/ 20 w 20"/>
                    <a:gd name="T49" fmla="*/ 5 h 11"/>
                    <a:gd name="T50" fmla="*/ 18 w 20"/>
                    <a:gd name="T51" fmla="*/ 5 h 11"/>
                    <a:gd name="T52" fmla="*/ 17 w 20"/>
                    <a:gd name="T53" fmla="*/ 5 h 11"/>
                    <a:gd name="T54" fmla="*/ 8 w 20"/>
                    <a:gd name="T55" fmla="*/ 2 h 11"/>
                    <a:gd name="T56" fmla="*/ 7 w 20"/>
                    <a:gd name="T57" fmla="*/ 1 h 11"/>
                    <a:gd name="T58" fmla="*/ 6 w 20"/>
                    <a:gd name="T59" fmla="*/ 1 h 11"/>
                    <a:gd name="T60" fmla="*/ 5 w 20"/>
                    <a:gd name="T61" fmla="*/ 0 h 11"/>
                    <a:gd name="T62" fmla="*/ 4 w 20"/>
                    <a:gd name="T63" fmla="*/ 1 h 11"/>
                    <a:gd name="T64" fmla="*/ 4 w 20"/>
                    <a:gd name="T65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11">
                      <a:moveTo>
                        <a:pt x="4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3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0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5" y="8"/>
                        <a:pt x="15" y="11"/>
                        <a:pt x="18" y="11"/>
                      </a:cubicBezTo>
                      <a:cubicBezTo>
                        <a:pt x="19" y="11"/>
                        <a:pt x="19" y="10"/>
                        <a:pt x="20" y="10"/>
                      </a:cubicBezTo>
                      <a:cubicBezTo>
                        <a:pt x="20" y="10"/>
                        <a:pt x="20" y="10"/>
                        <a:pt x="20" y="10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20" y="9"/>
                        <a:pt x="20" y="8"/>
                        <a:pt x="20" y="8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20" y="8"/>
                        <a:pt x="20" y="7"/>
                        <a:pt x="20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20" y="7"/>
                        <a:pt x="20" y="6"/>
                        <a:pt x="20" y="6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0" y="6"/>
                        <a:pt x="20" y="6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19" y="5"/>
                        <a:pt x="18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2" y="5"/>
                        <a:pt x="8" y="2"/>
                      </a:cubicBezTo>
                      <a:cubicBezTo>
                        <a:pt x="8" y="2"/>
                        <a:pt x="7" y="2"/>
                        <a:pt x="7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5" y="1"/>
                        <a:pt x="5" y="0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1" name="Freeform 2110"/>
                <p:cNvSpPr>
                  <a:spLocks/>
                </p:cNvSpPr>
                <p:nvPr/>
              </p:nvSpPr>
              <p:spPr bwMode="auto">
                <a:xfrm>
                  <a:off x="2533198" y="3777619"/>
                  <a:ext cx="111504" cy="53955"/>
                </a:xfrm>
                <a:custGeom>
                  <a:avLst/>
                  <a:gdLst>
                    <a:gd name="T0" fmla="*/ 60 w 63"/>
                    <a:gd name="T1" fmla="*/ 7 h 32"/>
                    <a:gd name="T2" fmla="*/ 52 w 63"/>
                    <a:gd name="T3" fmla="*/ 3 h 32"/>
                    <a:gd name="T4" fmla="*/ 43 w 63"/>
                    <a:gd name="T5" fmla="*/ 0 h 32"/>
                    <a:gd name="T6" fmla="*/ 30 w 63"/>
                    <a:gd name="T7" fmla="*/ 3 h 32"/>
                    <a:gd name="T8" fmla="*/ 20 w 63"/>
                    <a:gd name="T9" fmla="*/ 3 h 32"/>
                    <a:gd name="T10" fmla="*/ 9 w 63"/>
                    <a:gd name="T11" fmla="*/ 4 h 32"/>
                    <a:gd name="T12" fmla="*/ 7 w 63"/>
                    <a:gd name="T13" fmla="*/ 6 h 32"/>
                    <a:gd name="T14" fmla="*/ 6 w 63"/>
                    <a:gd name="T15" fmla="*/ 7 h 32"/>
                    <a:gd name="T16" fmla="*/ 3 w 63"/>
                    <a:gd name="T17" fmla="*/ 10 h 32"/>
                    <a:gd name="T18" fmla="*/ 0 w 63"/>
                    <a:gd name="T19" fmla="*/ 15 h 32"/>
                    <a:gd name="T20" fmla="*/ 0 w 63"/>
                    <a:gd name="T21" fmla="*/ 16 h 32"/>
                    <a:gd name="T22" fmla="*/ 0 w 63"/>
                    <a:gd name="T23" fmla="*/ 17 h 32"/>
                    <a:gd name="T24" fmla="*/ 1 w 63"/>
                    <a:gd name="T25" fmla="*/ 17 h 32"/>
                    <a:gd name="T26" fmla="*/ 3 w 63"/>
                    <a:gd name="T27" fmla="*/ 18 h 32"/>
                    <a:gd name="T28" fmla="*/ 9 w 63"/>
                    <a:gd name="T29" fmla="*/ 20 h 32"/>
                    <a:gd name="T30" fmla="*/ 10 w 63"/>
                    <a:gd name="T31" fmla="*/ 20 h 32"/>
                    <a:gd name="T32" fmla="*/ 16 w 63"/>
                    <a:gd name="T33" fmla="*/ 22 h 32"/>
                    <a:gd name="T34" fmla="*/ 16 w 63"/>
                    <a:gd name="T35" fmla="*/ 22 h 32"/>
                    <a:gd name="T36" fmla="*/ 16 w 63"/>
                    <a:gd name="T37" fmla="*/ 23 h 32"/>
                    <a:gd name="T38" fmla="*/ 16 w 63"/>
                    <a:gd name="T39" fmla="*/ 23 h 32"/>
                    <a:gd name="T40" fmla="*/ 16 w 63"/>
                    <a:gd name="T41" fmla="*/ 24 h 32"/>
                    <a:gd name="T42" fmla="*/ 16 w 63"/>
                    <a:gd name="T43" fmla="*/ 25 h 32"/>
                    <a:gd name="T44" fmla="*/ 16 w 63"/>
                    <a:gd name="T45" fmla="*/ 25 h 32"/>
                    <a:gd name="T46" fmla="*/ 16 w 63"/>
                    <a:gd name="T47" fmla="*/ 27 h 32"/>
                    <a:gd name="T48" fmla="*/ 16 w 63"/>
                    <a:gd name="T49" fmla="*/ 27 h 32"/>
                    <a:gd name="T50" fmla="*/ 18 w 63"/>
                    <a:gd name="T51" fmla="*/ 29 h 32"/>
                    <a:gd name="T52" fmla="*/ 20 w 63"/>
                    <a:gd name="T53" fmla="*/ 32 h 32"/>
                    <a:gd name="T54" fmla="*/ 21 w 63"/>
                    <a:gd name="T55" fmla="*/ 32 h 32"/>
                    <a:gd name="T56" fmla="*/ 24 w 63"/>
                    <a:gd name="T57" fmla="*/ 30 h 32"/>
                    <a:gd name="T58" fmla="*/ 24 w 63"/>
                    <a:gd name="T59" fmla="*/ 29 h 32"/>
                    <a:gd name="T60" fmla="*/ 24 w 63"/>
                    <a:gd name="T61" fmla="*/ 24 h 32"/>
                    <a:gd name="T62" fmla="*/ 29 w 63"/>
                    <a:gd name="T63" fmla="*/ 21 h 32"/>
                    <a:gd name="T64" fmla="*/ 40 w 63"/>
                    <a:gd name="T65" fmla="*/ 18 h 32"/>
                    <a:gd name="T66" fmla="*/ 47 w 63"/>
                    <a:gd name="T67" fmla="*/ 13 h 32"/>
                    <a:gd name="T68" fmla="*/ 50 w 63"/>
                    <a:gd name="T69" fmla="*/ 13 h 32"/>
                    <a:gd name="T70" fmla="*/ 52 w 63"/>
                    <a:gd name="T71" fmla="*/ 14 h 32"/>
                    <a:gd name="T72" fmla="*/ 54 w 63"/>
                    <a:gd name="T73" fmla="*/ 12 h 32"/>
                    <a:gd name="T74" fmla="*/ 56 w 63"/>
                    <a:gd name="T75" fmla="*/ 11 h 32"/>
                    <a:gd name="T76" fmla="*/ 56 w 63"/>
                    <a:gd name="T77" fmla="*/ 11 h 32"/>
                    <a:gd name="T78" fmla="*/ 58 w 63"/>
                    <a:gd name="T79" fmla="*/ 10 h 32"/>
                    <a:gd name="T80" fmla="*/ 58 w 63"/>
                    <a:gd name="T81" fmla="*/ 10 h 32"/>
                    <a:gd name="T82" fmla="*/ 60 w 63"/>
                    <a:gd name="T83" fmla="*/ 9 h 32"/>
                    <a:gd name="T84" fmla="*/ 61 w 63"/>
                    <a:gd name="T85" fmla="*/ 9 h 32"/>
                    <a:gd name="T86" fmla="*/ 63 w 63"/>
                    <a:gd name="T87" fmla="*/ 9 h 32"/>
                    <a:gd name="T88" fmla="*/ 63 w 63"/>
                    <a:gd name="T89" fmla="*/ 9 h 32"/>
                    <a:gd name="T90" fmla="*/ 60 w 63"/>
                    <a:gd name="T91" fmla="*/ 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63" h="32">
                      <a:moveTo>
                        <a:pt x="60" y="7"/>
                      </a:moveTo>
                      <a:cubicBezTo>
                        <a:pt x="57" y="6"/>
                        <a:pt x="54" y="5"/>
                        <a:pt x="52" y="3"/>
                      </a:cubicBezTo>
                      <a:cubicBezTo>
                        <a:pt x="50" y="1"/>
                        <a:pt x="47" y="0"/>
                        <a:pt x="43" y="0"/>
                      </a:cubicBezTo>
                      <a:cubicBezTo>
                        <a:pt x="37" y="0"/>
                        <a:pt x="31" y="2"/>
                        <a:pt x="30" y="3"/>
                      </a:cubicBezTo>
                      <a:cubicBezTo>
                        <a:pt x="27" y="4"/>
                        <a:pt x="23" y="4"/>
                        <a:pt x="20" y="3"/>
                      </a:cubicBezTo>
                      <a:cubicBezTo>
                        <a:pt x="16" y="3"/>
                        <a:pt x="12" y="2"/>
                        <a:pt x="9" y="4"/>
                      </a:cubicBezTo>
                      <a:cubicBezTo>
                        <a:pt x="9" y="5"/>
                        <a:pt x="8" y="5"/>
                        <a:pt x="7" y="6"/>
                      </a:cubicBezTo>
                      <a:cubicBezTo>
                        <a:pt x="7" y="6"/>
                        <a:pt x="7" y="7"/>
                        <a:pt x="6" y="7"/>
                      </a:cubicBezTo>
                      <a:cubicBezTo>
                        <a:pt x="5" y="8"/>
                        <a:pt x="4" y="9"/>
                        <a:pt x="3" y="10"/>
                      </a:cubicBezTo>
                      <a:cubicBezTo>
                        <a:pt x="1" y="12"/>
                        <a:pt x="0" y="14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7"/>
                      </a:cubicBezTo>
                      <a:cubicBezTo>
                        <a:pt x="0" y="17"/>
                        <a:pt x="0" y="17"/>
                        <a:pt x="1" y="17"/>
                      </a:cubicBezTo>
                      <a:cubicBezTo>
                        <a:pt x="1" y="17"/>
                        <a:pt x="2" y="18"/>
                        <a:pt x="3" y="18"/>
                      </a:cubicBezTo>
                      <a:cubicBezTo>
                        <a:pt x="5" y="19"/>
                        <a:pt x="7" y="20"/>
                        <a:pt x="9" y="2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12" y="20"/>
                        <a:pt x="14" y="20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24"/>
                        <a:pt x="16" y="24"/>
                        <a:pt x="16" y="24"/>
                      </a:cubicBezTo>
                      <a:cubicBezTo>
                        <a:pt x="16" y="24"/>
                        <a:pt x="16" y="25"/>
                        <a:pt x="16" y="25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6" y="26"/>
                        <a:pt x="16" y="27"/>
                        <a:pt x="16" y="27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7" y="28"/>
                        <a:pt x="18" y="28"/>
                        <a:pt x="18" y="29"/>
                      </a:cubicBezTo>
                      <a:cubicBezTo>
                        <a:pt x="20" y="30"/>
                        <a:pt x="20" y="31"/>
                        <a:pt x="20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2" y="31"/>
                        <a:pt x="23" y="30"/>
                        <a:pt x="24" y="30"/>
                      </a:cubicBezTo>
                      <a:cubicBezTo>
                        <a:pt x="24" y="30"/>
                        <a:pt x="24" y="29"/>
                        <a:pt x="24" y="29"/>
                      </a:cubicBezTo>
                      <a:cubicBezTo>
                        <a:pt x="23" y="28"/>
                        <a:pt x="23" y="26"/>
                        <a:pt x="24" y="24"/>
                      </a:cubicBezTo>
                      <a:cubicBezTo>
                        <a:pt x="25" y="22"/>
                        <a:pt x="27" y="21"/>
                        <a:pt x="29" y="21"/>
                      </a:cubicBezTo>
                      <a:cubicBezTo>
                        <a:pt x="36" y="21"/>
                        <a:pt x="39" y="20"/>
                        <a:pt x="40" y="18"/>
                      </a:cubicBezTo>
                      <a:cubicBezTo>
                        <a:pt x="40" y="15"/>
                        <a:pt x="43" y="13"/>
                        <a:pt x="47" y="13"/>
                      </a:cubicBezTo>
                      <a:cubicBezTo>
                        <a:pt x="48" y="13"/>
                        <a:pt x="49" y="13"/>
                        <a:pt x="50" y="13"/>
                      </a:cubicBezTo>
                      <a:cubicBezTo>
                        <a:pt x="51" y="14"/>
                        <a:pt x="52" y="14"/>
                        <a:pt x="52" y="14"/>
                      </a:cubicBezTo>
                      <a:cubicBezTo>
                        <a:pt x="53" y="14"/>
                        <a:pt x="54" y="13"/>
                        <a:pt x="54" y="12"/>
                      </a:cubicBezTo>
                      <a:cubicBezTo>
                        <a:pt x="55" y="12"/>
                        <a:pt x="55" y="12"/>
                        <a:pt x="56" y="11"/>
                      </a:cubicBezTo>
                      <a:cubicBezTo>
                        <a:pt x="56" y="11"/>
                        <a:pt x="56" y="11"/>
                        <a:pt x="56" y="11"/>
                      </a:cubicBezTo>
                      <a:cubicBezTo>
                        <a:pt x="57" y="11"/>
                        <a:pt x="57" y="11"/>
                        <a:pt x="58" y="10"/>
                      </a:cubicBezTo>
                      <a:cubicBezTo>
                        <a:pt x="58" y="10"/>
                        <a:pt x="58" y="10"/>
                        <a:pt x="58" y="10"/>
                      </a:cubicBezTo>
                      <a:cubicBezTo>
                        <a:pt x="59" y="10"/>
                        <a:pt x="60" y="10"/>
                        <a:pt x="60" y="9"/>
                      </a:cubicBezTo>
                      <a:cubicBezTo>
                        <a:pt x="60" y="9"/>
                        <a:pt x="60" y="9"/>
                        <a:pt x="61" y="9"/>
                      </a:cubicBezTo>
                      <a:cubicBezTo>
                        <a:pt x="61" y="9"/>
                        <a:pt x="62" y="9"/>
                        <a:pt x="63" y="9"/>
                      </a:cubicBez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8"/>
                        <a:pt x="61" y="8"/>
                        <a:pt x="6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2" name="Freeform 2111"/>
                <p:cNvSpPr>
                  <a:spLocks/>
                </p:cNvSpPr>
                <p:nvPr/>
              </p:nvSpPr>
              <p:spPr bwMode="auto">
                <a:xfrm>
                  <a:off x="2561074" y="38153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3" name="Freeform 2112"/>
                <p:cNvSpPr>
                  <a:spLocks/>
                </p:cNvSpPr>
                <p:nvPr/>
              </p:nvSpPr>
              <p:spPr bwMode="auto">
                <a:xfrm>
                  <a:off x="2561074" y="3818984"/>
                  <a:ext cx="0" cy="3597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4" name="Freeform 2113"/>
                <p:cNvSpPr>
                  <a:spLocks/>
                </p:cNvSpPr>
                <p:nvPr/>
              </p:nvSpPr>
              <p:spPr bwMode="auto">
                <a:xfrm>
                  <a:off x="2561074" y="38153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5" name="Freeform 2114"/>
                <p:cNvSpPr>
                  <a:spLocks/>
                </p:cNvSpPr>
                <p:nvPr/>
              </p:nvSpPr>
              <p:spPr bwMode="auto">
                <a:xfrm>
                  <a:off x="2561074" y="3817185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6" name="Freeform 2115"/>
                <p:cNvSpPr>
                  <a:spLocks/>
                </p:cNvSpPr>
                <p:nvPr/>
              </p:nvSpPr>
              <p:spPr bwMode="auto">
                <a:xfrm>
                  <a:off x="2533198" y="3806395"/>
                  <a:ext cx="185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7" name="Freeform 2116"/>
                <p:cNvSpPr>
                  <a:spLocks/>
                </p:cNvSpPr>
                <p:nvPr/>
              </p:nvSpPr>
              <p:spPr bwMode="auto">
                <a:xfrm>
                  <a:off x="1975679" y="3430511"/>
                  <a:ext cx="600262" cy="359697"/>
                </a:xfrm>
                <a:custGeom>
                  <a:avLst/>
                  <a:gdLst>
                    <a:gd name="T0" fmla="*/ 321 w 338"/>
                    <a:gd name="T1" fmla="*/ 169 h 209"/>
                    <a:gd name="T2" fmla="*/ 322 w 338"/>
                    <a:gd name="T3" fmla="*/ 170 h 209"/>
                    <a:gd name="T4" fmla="*/ 325 w 338"/>
                    <a:gd name="T5" fmla="*/ 171 h 209"/>
                    <a:gd name="T6" fmla="*/ 329 w 338"/>
                    <a:gd name="T7" fmla="*/ 154 h 209"/>
                    <a:gd name="T8" fmla="*/ 337 w 338"/>
                    <a:gd name="T9" fmla="*/ 137 h 209"/>
                    <a:gd name="T10" fmla="*/ 312 w 338"/>
                    <a:gd name="T11" fmla="*/ 138 h 209"/>
                    <a:gd name="T12" fmla="*/ 291 w 338"/>
                    <a:gd name="T13" fmla="*/ 167 h 209"/>
                    <a:gd name="T14" fmla="*/ 277 w 338"/>
                    <a:gd name="T15" fmla="*/ 170 h 209"/>
                    <a:gd name="T16" fmla="*/ 245 w 338"/>
                    <a:gd name="T17" fmla="*/ 173 h 209"/>
                    <a:gd name="T18" fmla="*/ 231 w 338"/>
                    <a:gd name="T19" fmla="*/ 156 h 209"/>
                    <a:gd name="T20" fmla="*/ 214 w 338"/>
                    <a:gd name="T21" fmla="*/ 118 h 209"/>
                    <a:gd name="T22" fmla="*/ 218 w 338"/>
                    <a:gd name="T23" fmla="*/ 84 h 209"/>
                    <a:gd name="T24" fmla="*/ 217 w 338"/>
                    <a:gd name="T25" fmla="*/ 83 h 209"/>
                    <a:gd name="T26" fmla="*/ 201 w 338"/>
                    <a:gd name="T27" fmla="*/ 78 h 209"/>
                    <a:gd name="T28" fmla="*/ 195 w 338"/>
                    <a:gd name="T29" fmla="*/ 66 h 209"/>
                    <a:gd name="T30" fmla="*/ 182 w 338"/>
                    <a:gd name="T31" fmla="*/ 46 h 209"/>
                    <a:gd name="T32" fmla="*/ 157 w 338"/>
                    <a:gd name="T33" fmla="*/ 45 h 209"/>
                    <a:gd name="T34" fmla="*/ 145 w 338"/>
                    <a:gd name="T35" fmla="*/ 41 h 209"/>
                    <a:gd name="T36" fmla="*/ 130 w 338"/>
                    <a:gd name="T37" fmla="*/ 23 h 209"/>
                    <a:gd name="T38" fmla="*/ 64 w 338"/>
                    <a:gd name="T39" fmla="*/ 17 h 209"/>
                    <a:gd name="T40" fmla="*/ 0 w 338"/>
                    <a:gd name="T41" fmla="*/ 3 h 209"/>
                    <a:gd name="T42" fmla="*/ 28 w 338"/>
                    <a:gd name="T43" fmla="*/ 42 h 209"/>
                    <a:gd name="T44" fmla="*/ 26 w 338"/>
                    <a:gd name="T45" fmla="*/ 61 h 209"/>
                    <a:gd name="T46" fmla="*/ 51 w 338"/>
                    <a:gd name="T47" fmla="*/ 76 h 209"/>
                    <a:gd name="T48" fmla="*/ 67 w 338"/>
                    <a:gd name="T49" fmla="*/ 102 h 209"/>
                    <a:gd name="T50" fmla="*/ 79 w 338"/>
                    <a:gd name="T51" fmla="*/ 105 h 209"/>
                    <a:gd name="T52" fmla="*/ 67 w 338"/>
                    <a:gd name="T53" fmla="*/ 93 h 209"/>
                    <a:gd name="T54" fmla="*/ 39 w 338"/>
                    <a:gd name="T55" fmla="*/ 48 h 209"/>
                    <a:gd name="T56" fmla="*/ 36 w 338"/>
                    <a:gd name="T57" fmla="*/ 40 h 209"/>
                    <a:gd name="T58" fmla="*/ 20 w 338"/>
                    <a:gd name="T59" fmla="*/ 8 h 209"/>
                    <a:gd name="T60" fmla="*/ 32 w 338"/>
                    <a:gd name="T61" fmla="*/ 9 h 209"/>
                    <a:gd name="T62" fmla="*/ 45 w 338"/>
                    <a:gd name="T63" fmla="*/ 18 h 209"/>
                    <a:gd name="T64" fmla="*/ 50 w 338"/>
                    <a:gd name="T65" fmla="*/ 45 h 209"/>
                    <a:gd name="T66" fmla="*/ 68 w 338"/>
                    <a:gd name="T67" fmla="*/ 54 h 209"/>
                    <a:gd name="T68" fmla="*/ 84 w 338"/>
                    <a:gd name="T69" fmla="*/ 70 h 209"/>
                    <a:gd name="T70" fmla="*/ 93 w 338"/>
                    <a:gd name="T71" fmla="*/ 86 h 209"/>
                    <a:gd name="T72" fmla="*/ 133 w 338"/>
                    <a:gd name="T73" fmla="*/ 133 h 209"/>
                    <a:gd name="T74" fmla="*/ 133 w 338"/>
                    <a:gd name="T75" fmla="*/ 146 h 209"/>
                    <a:gd name="T76" fmla="*/ 151 w 338"/>
                    <a:gd name="T77" fmla="*/ 169 h 209"/>
                    <a:gd name="T78" fmla="*/ 180 w 338"/>
                    <a:gd name="T79" fmla="*/ 181 h 209"/>
                    <a:gd name="T80" fmla="*/ 248 w 338"/>
                    <a:gd name="T81" fmla="*/ 196 h 209"/>
                    <a:gd name="T82" fmla="*/ 276 w 338"/>
                    <a:gd name="T83" fmla="*/ 205 h 209"/>
                    <a:gd name="T84" fmla="*/ 278 w 338"/>
                    <a:gd name="T85" fmla="*/ 203 h 209"/>
                    <a:gd name="T86" fmla="*/ 279 w 338"/>
                    <a:gd name="T87" fmla="*/ 201 h 209"/>
                    <a:gd name="T88" fmla="*/ 280 w 338"/>
                    <a:gd name="T89" fmla="*/ 199 h 209"/>
                    <a:gd name="T90" fmla="*/ 281 w 338"/>
                    <a:gd name="T91" fmla="*/ 198 h 209"/>
                    <a:gd name="T92" fmla="*/ 282 w 338"/>
                    <a:gd name="T93" fmla="*/ 198 h 209"/>
                    <a:gd name="T94" fmla="*/ 282 w 338"/>
                    <a:gd name="T95" fmla="*/ 198 h 209"/>
                    <a:gd name="T96" fmla="*/ 286 w 338"/>
                    <a:gd name="T97" fmla="*/ 197 h 209"/>
                    <a:gd name="T98" fmla="*/ 292 w 338"/>
                    <a:gd name="T99" fmla="*/ 193 h 209"/>
                    <a:gd name="T100" fmla="*/ 288 w 338"/>
                    <a:gd name="T101" fmla="*/ 185 h 209"/>
                    <a:gd name="T102" fmla="*/ 296 w 338"/>
                    <a:gd name="T103" fmla="*/ 176 h 209"/>
                    <a:gd name="T104" fmla="*/ 308 w 338"/>
                    <a:gd name="T105" fmla="*/ 177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38" h="209">
                      <a:moveTo>
                        <a:pt x="312" y="177"/>
                      </a:moveTo>
                      <a:cubicBezTo>
                        <a:pt x="313" y="177"/>
                        <a:pt x="313" y="177"/>
                        <a:pt x="313" y="177"/>
                      </a:cubicBezTo>
                      <a:cubicBezTo>
                        <a:pt x="313" y="176"/>
                        <a:pt x="314" y="176"/>
                        <a:pt x="314" y="175"/>
                      </a:cubicBezTo>
                      <a:cubicBezTo>
                        <a:pt x="316" y="173"/>
                        <a:pt x="318" y="170"/>
                        <a:pt x="321" y="169"/>
                      </a:cubicBezTo>
                      <a:cubicBezTo>
                        <a:pt x="321" y="169"/>
                        <a:pt x="321" y="169"/>
                        <a:pt x="321" y="169"/>
                      </a:cubicBezTo>
                      <a:cubicBezTo>
                        <a:pt x="321" y="169"/>
                        <a:pt x="321" y="169"/>
                        <a:pt x="321" y="169"/>
                      </a:cubicBezTo>
                      <a:cubicBezTo>
                        <a:pt x="321" y="169"/>
                        <a:pt x="321" y="169"/>
                        <a:pt x="321" y="169"/>
                      </a:cubicBezTo>
                      <a:cubicBezTo>
                        <a:pt x="321" y="169"/>
                        <a:pt x="322" y="170"/>
                        <a:pt x="322" y="170"/>
                      </a:cubicBezTo>
                      <a:cubicBezTo>
                        <a:pt x="323" y="170"/>
                        <a:pt x="323" y="170"/>
                        <a:pt x="323" y="170"/>
                      </a:cubicBezTo>
                      <a:cubicBezTo>
                        <a:pt x="323" y="170"/>
                        <a:pt x="323" y="170"/>
                        <a:pt x="324" y="170"/>
                      </a:cubicBezTo>
                      <a:cubicBezTo>
                        <a:pt x="324" y="170"/>
                        <a:pt x="324" y="170"/>
                        <a:pt x="324" y="171"/>
                      </a:cubicBezTo>
                      <a:cubicBezTo>
                        <a:pt x="325" y="171"/>
                        <a:pt x="325" y="171"/>
                        <a:pt x="325" y="171"/>
                      </a:cubicBezTo>
                      <a:cubicBezTo>
                        <a:pt x="326" y="171"/>
                        <a:pt x="326" y="172"/>
                        <a:pt x="326" y="172"/>
                      </a:cubicBezTo>
                      <a:cubicBezTo>
                        <a:pt x="326" y="172"/>
                        <a:pt x="326" y="172"/>
                        <a:pt x="326" y="172"/>
                      </a:cubicBezTo>
                      <a:cubicBezTo>
                        <a:pt x="328" y="169"/>
                        <a:pt x="329" y="163"/>
                        <a:pt x="329" y="159"/>
                      </a:cubicBezTo>
                      <a:cubicBezTo>
                        <a:pt x="330" y="157"/>
                        <a:pt x="330" y="155"/>
                        <a:pt x="329" y="154"/>
                      </a:cubicBezTo>
                      <a:cubicBezTo>
                        <a:pt x="329" y="151"/>
                        <a:pt x="329" y="148"/>
                        <a:pt x="332" y="145"/>
                      </a:cubicBezTo>
                      <a:cubicBezTo>
                        <a:pt x="333" y="144"/>
                        <a:pt x="334" y="143"/>
                        <a:pt x="335" y="142"/>
                      </a:cubicBezTo>
                      <a:cubicBezTo>
                        <a:pt x="337" y="141"/>
                        <a:pt x="338" y="140"/>
                        <a:pt x="338" y="138"/>
                      </a:cubicBezTo>
                      <a:cubicBezTo>
                        <a:pt x="338" y="137"/>
                        <a:pt x="337" y="137"/>
                        <a:pt x="337" y="137"/>
                      </a:cubicBezTo>
                      <a:cubicBezTo>
                        <a:pt x="337" y="137"/>
                        <a:pt x="336" y="137"/>
                        <a:pt x="336" y="137"/>
                      </a:cubicBezTo>
                      <a:cubicBezTo>
                        <a:pt x="334" y="138"/>
                        <a:pt x="331" y="138"/>
                        <a:pt x="329" y="137"/>
                      </a:cubicBezTo>
                      <a:cubicBezTo>
                        <a:pt x="327" y="135"/>
                        <a:pt x="324" y="136"/>
                        <a:pt x="319" y="137"/>
                      </a:cubicBezTo>
                      <a:cubicBezTo>
                        <a:pt x="317" y="137"/>
                        <a:pt x="315" y="137"/>
                        <a:pt x="312" y="138"/>
                      </a:cubicBezTo>
                      <a:cubicBezTo>
                        <a:pt x="300" y="139"/>
                        <a:pt x="299" y="145"/>
                        <a:pt x="300" y="149"/>
                      </a:cubicBezTo>
                      <a:cubicBezTo>
                        <a:pt x="300" y="153"/>
                        <a:pt x="299" y="154"/>
                        <a:pt x="297" y="156"/>
                      </a:cubicBezTo>
                      <a:cubicBezTo>
                        <a:pt x="297" y="156"/>
                        <a:pt x="296" y="157"/>
                        <a:pt x="296" y="159"/>
                      </a:cubicBezTo>
                      <a:cubicBezTo>
                        <a:pt x="297" y="163"/>
                        <a:pt x="293" y="166"/>
                        <a:pt x="291" y="167"/>
                      </a:cubicBezTo>
                      <a:cubicBezTo>
                        <a:pt x="290" y="168"/>
                        <a:pt x="289" y="168"/>
                        <a:pt x="289" y="169"/>
                      </a:cubicBezTo>
                      <a:cubicBezTo>
                        <a:pt x="289" y="170"/>
                        <a:pt x="289" y="171"/>
                        <a:pt x="288" y="172"/>
                      </a:cubicBezTo>
                      <a:cubicBezTo>
                        <a:pt x="288" y="172"/>
                        <a:pt x="287" y="173"/>
                        <a:pt x="286" y="173"/>
                      </a:cubicBezTo>
                      <a:cubicBezTo>
                        <a:pt x="283" y="173"/>
                        <a:pt x="278" y="170"/>
                        <a:pt x="277" y="170"/>
                      </a:cubicBezTo>
                      <a:cubicBezTo>
                        <a:pt x="275" y="170"/>
                        <a:pt x="265" y="172"/>
                        <a:pt x="259" y="174"/>
                      </a:cubicBezTo>
                      <a:cubicBezTo>
                        <a:pt x="255" y="175"/>
                        <a:pt x="253" y="175"/>
                        <a:pt x="252" y="176"/>
                      </a:cubicBezTo>
                      <a:cubicBezTo>
                        <a:pt x="252" y="176"/>
                        <a:pt x="252" y="176"/>
                        <a:pt x="252" y="176"/>
                      </a:cubicBezTo>
                      <a:cubicBezTo>
                        <a:pt x="250" y="176"/>
                        <a:pt x="248" y="174"/>
                        <a:pt x="245" y="173"/>
                      </a:cubicBezTo>
                      <a:cubicBezTo>
                        <a:pt x="243" y="171"/>
                        <a:pt x="241" y="170"/>
                        <a:pt x="239" y="170"/>
                      </a:cubicBezTo>
                      <a:cubicBezTo>
                        <a:pt x="239" y="168"/>
                        <a:pt x="239" y="168"/>
                        <a:pt x="239" y="168"/>
                      </a:cubicBezTo>
                      <a:cubicBezTo>
                        <a:pt x="239" y="170"/>
                        <a:pt x="239" y="170"/>
                        <a:pt x="239" y="170"/>
                      </a:cubicBezTo>
                      <a:cubicBezTo>
                        <a:pt x="234" y="170"/>
                        <a:pt x="231" y="165"/>
                        <a:pt x="231" y="156"/>
                      </a:cubicBezTo>
                      <a:cubicBezTo>
                        <a:pt x="230" y="154"/>
                        <a:pt x="227" y="151"/>
                        <a:pt x="224" y="148"/>
                      </a:cubicBezTo>
                      <a:cubicBezTo>
                        <a:pt x="222" y="146"/>
                        <a:pt x="220" y="144"/>
                        <a:pt x="219" y="143"/>
                      </a:cubicBezTo>
                      <a:cubicBezTo>
                        <a:pt x="215" y="137"/>
                        <a:pt x="215" y="126"/>
                        <a:pt x="214" y="119"/>
                      </a:cubicBezTo>
                      <a:cubicBezTo>
                        <a:pt x="214" y="118"/>
                        <a:pt x="214" y="118"/>
                        <a:pt x="214" y="118"/>
                      </a:cubicBezTo>
                      <a:cubicBezTo>
                        <a:pt x="214" y="112"/>
                        <a:pt x="214" y="100"/>
                        <a:pt x="218" y="87"/>
                      </a:cubicBezTo>
                      <a:cubicBezTo>
                        <a:pt x="219" y="86"/>
                        <a:pt x="219" y="85"/>
                        <a:pt x="219" y="84"/>
                      </a:cubicBezTo>
                      <a:cubicBezTo>
                        <a:pt x="219" y="84"/>
                        <a:pt x="219" y="84"/>
                        <a:pt x="219" y="84"/>
                      </a:cubicBezTo>
                      <a:cubicBezTo>
                        <a:pt x="219" y="84"/>
                        <a:pt x="219" y="84"/>
                        <a:pt x="218" y="84"/>
                      </a:cubicBezTo>
                      <a:cubicBezTo>
                        <a:pt x="218" y="84"/>
                        <a:pt x="218" y="84"/>
                        <a:pt x="218" y="84"/>
                      </a:cubicBezTo>
                      <a:cubicBezTo>
                        <a:pt x="218" y="84"/>
                        <a:pt x="218" y="84"/>
                        <a:pt x="218" y="84"/>
                      </a:cubicBezTo>
                      <a:cubicBezTo>
                        <a:pt x="217" y="84"/>
                        <a:pt x="217" y="84"/>
                        <a:pt x="217" y="84"/>
                      </a:cubicBezTo>
                      <a:cubicBezTo>
                        <a:pt x="217" y="84"/>
                        <a:pt x="217" y="84"/>
                        <a:pt x="217" y="83"/>
                      </a:cubicBezTo>
                      <a:cubicBezTo>
                        <a:pt x="217" y="83"/>
                        <a:pt x="217" y="83"/>
                        <a:pt x="217" y="83"/>
                      </a:cubicBezTo>
                      <a:cubicBezTo>
                        <a:pt x="216" y="83"/>
                        <a:pt x="216" y="83"/>
                        <a:pt x="216" y="83"/>
                      </a:cubicBezTo>
                      <a:cubicBezTo>
                        <a:pt x="213" y="83"/>
                        <a:pt x="208" y="81"/>
                        <a:pt x="205" y="80"/>
                      </a:cubicBezTo>
                      <a:cubicBezTo>
                        <a:pt x="203" y="79"/>
                        <a:pt x="201" y="78"/>
                        <a:pt x="201" y="78"/>
                      </a:cubicBezTo>
                      <a:cubicBezTo>
                        <a:pt x="201" y="78"/>
                        <a:pt x="201" y="78"/>
                        <a:pt x="201" y="78"/>
                      </a:cubicBezTo>
                      <a:cubicBezTo>
                        <a:pt x="198" y="78"/>
                        <a:pt x="197" y="75"/>
                        <a:pt x="197" y="73"/>
                      </a:cubicBezTo>
                      <a:cubicBezTo>
                        <a:pt x="197" y="72"/>
                        <a:pt x="196" y="71"/>
                        <a:pt x="196" y="70"/>
                      </a:cubicBezTo>
                      <a:cubicBezTo>
                        <a:pt x="195" y="69"/>
                        <a:pt x="195" y="68"/>
                        <a:pt x="195" y="66"/>
                      </a:cubicBezTo>
                      <a:cubicBezTo>
                        <a:pt x="195" y="66"/>
                        <a:pt x="194" y="65"/>
                        <a:pt x="194" y="65"/>
                      </a:cubicBezTo>
                      <a:cubicBezTo>
                        <a:pt x="194" y="64"/>
                        <a:pt x="194" y="62"/>
                        <a:pt x="194" y="62"/>
                      </a:cubicBezTo>
                      <a:cubicBezTo>
                        <a:pt x="193" y="62"/>
                        <a:pt x="193" y="61"/>
                        <a:pt x="193" y="61"/>
                      </a:cubicBezTo>
                      <a:cubicBezTo>
                        <a:pt x="190" y="59"/>
                        <a:pt x="184" y="53"/>
                        <a:pt x="182" y="46"/>
                      </a:cubicBezTo>
                      <a:cubicBezTo>
                        <a:pt x="180" y="39"/>
                        <a:pt x="168" y="36"/>
                        <a:pt x="164" y="36"/>
                      </a:cubicBezTo>
                      <a:cubicBezTo>
                        <a:pt x="163" y="36"/>
                        <a:pt x="163" y="36"/>
                        <a:pt x="162" y="37"/>
                      </a:cubicBezTo>
                      <a:cubicBezTo>
                        <a:pt x="161" y="39"/>
                        <a:pt x="160" y="41"/>
                        <a:pt x="159" y="42"/>
                      </a:cubicBezTo>
                      <a:cubicBezTo>
                        <a:pt x="158" y="44"/>
                        <a:pt x="158" y="45"/>
                        <a:pt x="157" y="45"/>
                      </a:cubicBezTo>
                      <a:cubicBezTo>
                        <a:pt x="157" y="46"/>
                        <a:pt x="156" y="46"/>
                        <a:pt x="156" y="46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5" y="46"/>
                        <a:pt x="154" y="46"/>
                        <a:pt x="153" y="45"/>
                      </a:cubicBezTo>
                      <a:cubicBezTo>
                        <a:pt x="151" y="45"/>
                        <a:pt x="149" y="43"/>
                        <a:pt x="145" y="41"/>
                      </a:cubicBezTo>
                      <a:cubicBezTo>
                        <a:pt x="144" y="41"/>
                        <a:pt x="144" y="41"/>
                        <a:pt x="144" y="40"/>
                      </a:cubicBezTo>
                      <a:cubicBezTo>
                        <a:pt x="143" y="40"/>
                        <a:pt x="142" y="39"/>
                        <a:pt x="141" y="39"/>
                      </a:cubicBezTo>
                      <a:cubicBezTo>
                        <a:pt x="138" y="38"/>
                        <a:pt x="136" y="34"/>
                        <a:pt x="136" y="30"/>
                      </a:cubicBezTo>
                      <a:cubicBezTo>
                        <a:pt x="136" y="28"/>
                        <a:pt x="132" y="24"/>
                        <a:pt x="130" y="23"/>
                      </a:cubicBezTo>
                      <a:cubicBezTo>
                        <a:pt x="129" y="23"/>
                        <a:pt x="125" y="19"/>
                        <a:pt x="117" y="12"/>
                      </a:cubicBezTo>
                      <a:cubicBezTo>
                        <a:pt x="102" y="12"/>
                        <a:pt x="102" y="12"/>
                        <a:pt x="102" y="12"/>
                      </a:cubicBez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64" y="17"/>
                        <a:pt x="64" y="17"/>
                        <a:pt x="64" y="17"/>
                      </a:cubicBezTo>
                      <a:cubicBezTo>
                        <a:pt x="64" y="17"/>
                        <a:pt x="64" y="17"/>
                        <a:pt x="64" y="17"/>
                      </a:cubicBezTo>
                      <a:cubicBezTo>
                        <a:pt x="56" y="14"/>
                        <a:pt x="39" y="8"/>
                        <a:pt x="35" y="7"/>
                      </a:cubicBezTo>
                      <a:cubicBezTo>
                        <a:pt x="31" y="6"/>
                        <a:pt x="25" y="2"/>
                        <a:pt x="23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5"/>
                        <a:pt x="3" y="7"/>
                        <a:pt x="5" y="10"/>
                      </a:cubicBezTo>
                      <a:cubicBezTo>
                        <a:pt x="10" y="16"/>
                        <a:pt x="14" y="28"/>
                        <a:pt x="15" y="33"/>
                      </a:cubicBezTo>
                      <a:cubicBezTo>
                        <a:pt x="15" y="35"/>
                        <a:pt x="19" y="38"/>
                        <a:pt x="23" y="40"/>
                      </a:cubicBezTo>
                      <a:cubicBezTo>
                        <a:pt x="25" y="41"/>
                        <a:pt x="26" y="42"/>
                        <a:pt x="28" y="42"/>
                      </a:cubicBezTo>
                      <a:cubicBezTo>
                        <a:pt x="35" y="47"/>
                        <a:pt x="35" y="57"/>
                        <a:pt x="34" y="60"/>
                      </a:cubicBezTo>
                      <a:cubicBezTo>
                        <a:pt x="34" y="61"/>
                        <a:pt x="33" y="62"/>
                        <a:pt x="31" y="62"/>
                      </a:cubicBezTo>
                      <a:cubicBezTo>
                        <a:pt x="29" y="62"/>
                        <a:pt x="28" y="62"/>
                        <a:pt x="27" y="62"/>
                      </a:cubicBezTo>
                      <a:cubicBezTo>
                        <a:pt x="27" y="61"/>
                        <a:pt x="26" y="61"/>
                        <a:pt x="26" y="61"/>
                      </a:cubicBezTo>
                      <a:cubicBezTo>
                        <a:pt x="28" y="64"/>
                        <a:pt x="34" y="68"/>
                        <a:pt x="37" y="68"/>
                      </a:cubicBezTo>
                      <a:cubicBezTo>
                        <a:pt x="37" y="68"/>
                        <a:pt x="38" y="68"/>
                        <a:pt x="38" y="68"/>
                      </a:cubicBezTo>
                      <a:cubicBezTo>
                        <a:pt x="42" y="68"/>
                        <a:pt x="44" y="70"/>
                        <a:pt x="48" y="74"/>
                      </a:cubicBezTo>
                      <a:cubicBezTo>
                        <a:pt x="51" y="76"/>
                        <a:pt x="51" y="76"/>
                        <a:pt x="51" y="76"/>
                      </a:cubicBezTo>
                      <a:cubicBezTo>
                        <a:pt x="54" y="80"/>
                        <a:pt x="56" y="84"/>
                        <a:pt x="56" y="88"/>
                      </a:cubicBezTo>
                      <a:cubicBezTo>
                        <a:pt x="56" y="90"/>
                        <a:pt x="56" y="92"/>
                        <a:pt x="54" y="93"/>
                      </a:cubicBezTo>
                      <a:cubicBezTo>
                        <a:pt x="56" y="95"/>
                        <a:pt x="60" y="97"/>
                        <a:pt x="63" y="100"/>
                      </a:cubicBezTo>
                      <a:cubicBezTo>
                        <a:pt x="67" y="102"/>
                        <a:pt x="67" y="102"/>
                        <a:pt x="67" y="102"/>
                      </a:cubicBezTo>
                      <a:cubicBezTo>
                        <a:pt x="76" y="108"/>
                        <a:pt x="79" y="115"/>
                        <a:pt x="79" y="117"/>
                      </a:cubicBezTo>
                      <a:cubicBezTo>
                        <a:pt x="80" y="116"/>
                        <a:pt x="81" y="115"/>
                        <a:pt x="81" y="114"/>
                      </a:cubicBezTo>
                      <a:cubicBezTo>
                        <a:pt x="82" y="113"/>
                        <a:pt x="81" y="112"/>
                        <a:pt x="81" y="111"/>
                      </a:cubicBezTo>
                      <a:cubicBezTo>
                        <a:pt x="80" y="110"/>
                        <a:pt x="79" y="108"/>
                        <a:pt x="79" y="105"/>
                      </a:cubicBezTo>
                      <a:cubicBezTo>
                        <a:pt x="79" y="104"/>
                        <a:pt x="77" y="104"/>
                        <a:pt x="73" y="104"/>
                      </a:cubicBezTo>
                      <a:cubicBezTo>
                        <a:pt x="72" y="104"/>
                        <a:pt x="72" y="104"/>
                        <a:pt x="71" y="103"/>
                      </a:cubicBezTo>
                      <a:cubicBezTo>
                        <a:pt x="68" y="103"/>
                        <a:pt x="68" y="100"/>
                        <a:pt x="68" y="97"/>
                      </a:cubicBezTo>
                      <a:cubicBezTo>
                        <a:pt x="68" y="96"/>
                        <a:pt x="68" y="94"/>
                        <a:pt x="67" y="93"/>
                      </a:cubicBezTo>
                      <a:cubicBezTo>
                        <a:pt x="63" y="89"/>
                        <a:pt x="60" y="79"/>
                        <a:pt x="59" y="76"/>
                      </a:cubicBezTo>
                      <a:cubicBezTo>
                        <a:pt x="59" y="73"/>
                        <a:pt x="56" y="70"/>
                        <a:pt x="53" y="67"/>
                      </a:cubicBezTo>
                      <a:cubicBezTo>
                        <a:pt x="51" y="65"/>
                        <a:pt x="48" y="62"/>
                        <a:pt x="47" y="59"/>
                      </a:cubicBezTo>
                      <a:cubicBezTo>
                        <a:pt x="43" y="53"/>
                        <a:pt x="40" y="49"/>
                        <a:pt x="39" y="48"/>
                      </a:cubicBezTo>
                      <a:cubicBezTo>
                        <a:pt x="38" y="47"/>
                        <a:pt x="37" y="46"/>
                        <a:pt x="37" y="46"/>
                      </a:cubicBezTo>
                      <a:cubicBezTo>
                        <a:pt x="37" y="44"/>
                        <a:pt x="38" y="43"/>
                        <a:pt x="39" y="42"/>
                      </a:cubicBezTo>
                      <a:cubicBezTo>
                        <a:pt x="39" y="42"/>
                        <a:pt x="39" y="41"/>
                        <a:pt x="39" y="41"/>
                      </a:cubicBezTo>
                      <a:cubicBezTo>
                        <a:pt x="39" y="41"/>
                        <a:pt x="38" y="40"/>
                        <a:pt x="36" y="40"/>
                      </a:cubicBezTo>
                      <a:cubicBezTo>
                        <a:pt x="34" y="39"/>
                        <a:pt x="33" y="39"/>
                        <a:pt x="31" y="38"/>
                      </a:cubicBezTo>
                      <a:cubicBezTo>
                        <a:pt x="27" y="36"/>
                        <a:pt x="24" y="32"/>
                        <a:pt x="24" y="28"/>
                      </a:cubicBezTo>
                      <a:cubicBezTo>
                        <a:pt x="24" y="24"/>
                        <a:pt x="22" y="15"/>
                        <a:pt x="20" y="12"/>
                      </a:cubicBezTo>
                      <a:cubicBezTo>
                        <a:pt x="20" y="10"/>
                        <a:pt x="20" y="9"/>
                        <a:pt x="20" y="8"/>
                      </a:cubicBezTo>
                      <a:cubicBezTo>
                        <a:pt x="22" y="6"/>
                        <a:pt x="26" y="6"/>
                        <a:pt x="28" y="8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8" y="9"/>
                        <a:pt x="29" y="10"/>
                        <a:pt x="29" y="10"/>
                      </a:cubicBezTo>
                      <a:cubicBezTo>
                        <a:pt x="30" y="9"/>
                        <a:pt x="31" y="9"/>
                        <a:pt x="32" y="9"/>
                      </a:cubicBezTo>
                      <a:cubicBezTo>
                        <a:pt x="34" y="9"/>
                        <a:pt x="37" y="11"/>
                        <a:pt x="38" y="13"/>
                      </a:cubicBezTo>
                      <a:cubicBezTo>
                        <a:pt x="38" y="14"/>
                        <a:pt x="39" y="14"/>
                        <a:pt x="40" y="13"/>
                      </a:cubicBezTo>
                      <a:cubicBezTo>
                        <a:pt x="42" y="13"/>
                        <a:pt x="44" y="13"/>
                        <a:pt x="45" y="14"/>
                      </a:cubicBezTo>
                      <a:cubicBezTo>
                        <a:pt x="46" y="15"/>
                        <a:pt x="46" y="16"/>
                        <a:pt x="45" y="18"/>
                      </a:cubicBezTo>
                      <a:cubicBezTo>
                        <a:pt x="45" y="19"/>
                        <a:pt x="43" y="22"/>
                        <a:pt x="47" y="29"/>
                      </a:cubicBezTo>
                      <a:cubicBezTo>
                        <a:pt x="51" y="36"/>
                        <a:pt x="52" y="37"/>
                        <a:pt x="50" y="39"/>
                      </a:cubicBezTo>
                      <a:cubicBezTo>
                        <a:pt x="50" y="40"/>
                        <a:pt x="50" y="40"/>
                        <a:pt x="50" y="43"/>
                      </a:cubicBezTo>
                      <a:cubicBezTo>
                        <a:pt x="50" y="44"/>
                        <a:pt x="50" y="45"/>
                        <a:pt x="50" y="45"/>
                      </a:cubicBezTo>
                      <a:cubicBezTo>
                        <a:pt x="50" y="45"/>
                        <a:pt x="51" y="45"/>
                        <a:pt x="51" y="44"/>
                      </a:cubicBezTo>
                      <a:cubicBezTo>
                        <a:pt x="52" y="44"/>
                        <a:pt x="53" y="43"/>
                        <a:pt x="54" y="43"/>
                      </a:cubicBezTo>
                      <a:cubicBezTo>
                        <a:pt x="55" y="43"/>
                        <a:pt x="57" y="45"/>
                        <a:pt x="62" y="51"/>
                      </a:cubicBezTo>
                      <a:cubicBezTo>
                        <a:pt x="64" y="53"/>
                        <a:pt x="66" y="54"/>
                        <a:pt x="68" y="54"/>
                      </a:cubicBezTo>
                      <a:cubicBezTo>
                        <a:pt x="70" y="55"/>
                        <a:pt x="72" y="56"/>
                        <a:pt x="72" y="59"/>
                      </a:cubicBezTo>
                      <a:cubicBezTo>
                        <a:pt x="72" y="60"/>
                        <a:pt x="73" y="64"/>
                        <a:pt x="76" y="64"/>
                      </a:cubicBezTo>
                      <a:cubicBezTo>
                        <a:pt x="79" y="65"/>
                        <a:pt x="81" y="67"/>
                        <a:pt x="82" y="68"/>
                      </a:cubicBezTo>
                      <a:cubicBezTo>
                        <a:pt x="83" y="69"/>
                        <a:pt x="84" y="70"/>
                        <a:pt x="84" y="70"/>
                      </a:cubicBezTo>
                      <a:cubicBezTo>
                        <a:pt x="86" y="70"/>
                        <a:pt x="87" y="71"/>
                        <a:pt x="88" y="73"/>
                      </a:cubicBezTo>
                      <a:cubicBezTo>
                        <a:pt x="89" y="75"/>
                        <a:pt x="88" y="77"/>
                        <a:pt x="87" y="80"/>
                      </a:cubicBezTo>
                      <a:cubicBezTo>
                        <a:pt x="87" y="81"/>
                        <a:pt x="87" y="81"/>
                        <a:pt x="87" y="82"/>
                      </a:cubicBezTo>
                      <a:cubicBezTo>
                        <a:pt x="87" y="83"/>
                        <a:pt x="89" y="84"/>
                        <a:pt x="93" y="86"/>
                      </a:cubicBezTo>
                      <a:cubicBezTo>
                        <a:pt x="98" y="88"/>
                        <a:pt x="98" y="89"/>
                        <a:pt x="100" y="91"/>
                      </a:cubicBezTo>
                      <a:cubicBezTo>
                        <a:pt x="100" y="92"/>
                        <a:pt x="101" y="93"/>
                        <a:pt x="103" y="95"/>
                      </a:cubicBezTo>
                      <a:cubicBezTo>
                        <a:pt x="108" y="100"/>
                        <a:pt x="124" y="117"/>
                        <a:pt x="128" y="122"/>
                      </a:cubicBezTo>
                      <a:cubicBezTo>
                        <a:pt x="130" y="126"/>
                        <a:pt x="132" y="130"/>
                        <a:pt x="133" y="133"/>
                      </a:cubicBezTo>
                      <a:cubicBezTo>
                        <a:pt x="133" y="135"/>
                        <a:pt x="133" y="135"/>
                        <a:pt x="133" y="135"/>
                      </a:cubicBezTo>
                      <a:cubicBezTo>
                        <a:pt x="134" y="137"/>
                        <a:pt x="133" y="139"/>
                        <a:pt x="133" y="140"/>
                      </a:cubicBezTo>
                      <a:cubicBezTo>
                        <a:pt x="132" y="142"/>
                        <a:pt x="132" y="142"/>
                        <a:pt x="133" y="143"/>
                      </a:cubicBezTo>
                      <a:cubicBezTo>
                        <a:pt x="133" y="144"/>
                        <a:pt x="134" y="145"/>
                        <a:pt x="133" y="146"/>
                      </a:cubicBezTo>
                      <a:cubicBezTo>
                        <a:pt x="133" y="147"/>
                        <a:pt x="131" y="148"/>
                        <a:pt x="130" y="148"/>
                      </a:cubicBezTo>
                      <a:cubicBezTo>
                        <a:pt x="130" y="148"/>
                        <a:pt x="130" y="148"/>
                        <a:pt x="130" y="148"/>
                      </a:cubicBezTo>
                      <a:cubicBezTo>
                        <a:pt x="130" y="151"/>
                        <a:pt x="133" y="159"/>
                        <a:pt x="137" y="160"/>
                      </a:cubicBezTo>
                      <a:cubicBezTo>
                        <a:pt x="142" y="160"/>
                        <a:pt x="147" y="165"/>
                        <a:pt x="151" y="169"/>
                      </a:cubicBezTo>
                      <a:cubicBezTo>
                        <a:pt x="152" y="170"/>
                        <a:pt x="153" y="170"/>
                        <a:pt x="154" y="171"/>
                      </a:cubicBezTo>
                      <a:cubicBezTo>
                        <a:pt x="156" y="173"/>
                        <a:pt x="159" y="174"/>
                        <a:pt x="163" y="174"/>
                      </a:cubicBezTo>
                      <a:cubicBezTo>
                        <a:pt x="166" y="175"/>
                        <a:pt x="168" y="175"/>
                        <a:pt x="171" y="176"/>
                      </a:cubicBezTo>
                      <a:cubicBezTo>
                        <a:pt x="174" y="177"/>
                        <a:pt x="177" y="179"/>
                        <a:pt x="180" y="181"/>
                      </a:cubicBezTo>
                      <a:cubicBezTo>
                        <a:pt x="184" y="183"/>
                        <a:pt x="188" y="186"/>
                        <a:pt x="193" y="187"/>
                      </a:cubicBezTo>
                      <a:cubicBezTo>
                        <a:pt x="203" y="190"/>
                        <a:pt x="213" y="194"/>
                        <a:pt x="219" y="199"/>
                      </a:cubicBezTo>
                      <a:cubicBezTo>
                        <a:pt x="224" y="202"/>
                        <a:pt x="230" y="201"/>
                        <a:pt x="240" y="197"/>
                      </a:cubicBezTo>
                      <a:cubicBezTo>
                        <a:pt x="243" y="196"/>
                        <a:pt x="245" y="196"/>
                        <a:pt x="248" y="196"/>
                      </a:cubicBezTo>
                      <a:cubicBezTo>
                        <a:pt x="253" y="196"/>
                        <a:pt x="257" y="198"/>
                        <a:pt x="260" y="199"/>
                      </a:cubicBezTo>
                      <a:cubicBezTo>
                        <a:pt x="261" y="200"/>
                        <a:pt x="262" y="200"/>
                        <a:pt x="262" y="200"/>
                      </a:cubicBezTo>
                      <a:cubicBezTo>
                        <a:pt x="265" y="201"/>
                        <a:pt x="269" y="204"/>
                        <a:pt x="273" y="209"/>
                      </a:cubicBezTo>
                      <a:cubicBezTo>
                        <a:pt x="274" y="207"/>
                        <a:pt x="275" y="206"/>
                        <a:pt x="276" y="205"/>
                      </a:cubicBezTo>
                      <a:cubicBezTo>
                        <a:pt x="276" y="205"/>
                        <a:pt x="276" y="205"/>
                        <a:pt x="276" y="205"/>
                      </a:cubicBezTo>
                      <a:cubicBezTo>
                        <a:pt x="276" y="205"/>
                        <a:pt x="277" y="204"/>
                        <a:pt x="277" y="204"/>
                      </a:cubicBezTo>
                      <a:cubicBezTo>
                        <a:pt x="277" y="204"/>
                        <a:pt x="277" y="204"/>
                        <a:pt x="277" y="204"/>
                      </a:cubicBezTo>
                      <a:cubicBezTo>
                        <a:pt x="277" y="203"/>
                        <a:pt x="278" y="203"/>
                        <a:pt x="278" y="203"/>
                      </a:cubicBezTo>
                      <a:cubicBezTo>
                        <a:pt x="278" y="202"/>
                        <a:pt x="278" y="202"/>
                        <a:pt x="278" y="202"/>
                      </a:cubicBezTo>
                      <a:cubicBezTo>
                        <a:pt x="278" y="202"/>
                        <a:pt x="278" y="202"/>
                        <a:pt x="279" y="201"/>
                      </a:cubicBezTo>
                      <a:cubicBezTo>
                        <a:pt x="279" y="201"/>
                        <a:pt x="279" y="201"/>
                        <a:pt x="279" y="201"/>
                      </a:cubicBezTo>
                      <a:cubicBezTo>
                        <a:pt x="279" y="201"/>
                        <a:pt x="279" y="201"/>
                        <a:pt x="279" y="201"/>
                      </a:cubicBezTo>
                      <a:cubicBezTo>
                        <a:pt x="279" y="200"/>
                        <a:pt x="279" y="200"/>
                        <a:pt x="280" y="200"/>
                      </a:cubicBezTo>
                      <a:cubicBezTo>
                        <a:pt x="280" y="200"/>
                        <a:pt x="280" y="200"/>
                        <a:pt x="280" y="200"/>
                      </a:cubicBezTo>
                      <a:cubicBezTo>
                        <a:pt x="280" y="200"/>
                        <a:pt x="280" y="200"/>
                        <a:pt x="280" y="200"/>
                      </a:cubicBezTo>
                      <a:cubicBezTo>
                        <a:pt x="280" y="199"/>
                        <a:pt x="280" y="199"/>
                        <a:pt x="280" y="199"/>
                      </a:cubicBezTo>
                      <a:cubicBezTo>
                        <a:pt x="281" y="199"/>
                        <a:pt x="281" y="199"/>
                        <a:pt x="281" y="199"/>
                      </a:cubicBezTo>
                      <a:cubicBezTo>
                        <a:pt x="281" y="199"/>
                        <a:pt x="281" y="199"/>
                        <a:pt x="281" y="199"/>
                      </a:cubicBezTo>
                      <a:cubicBezTo>
                        <a:pt x="281" y="199"/>
                        <a:pt x="281" y="199"/>
                        <a:pt x="281" y="198"/>
                      </a:cubicBezTo>
                      <a:cubicBezTo>
                        <a:pt x="281" y="198"/>
                        <a:pt x="281" y="198"/>
                        <a:pt x="281" y="198"/>
                      </a:cubicBezTo>
                      <a:cubicBezTo>
                        <a:pt x="281" y="198"/>
                        <a:pt x="281" y="198"/>
                        <a:pt x="281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7"/>
                        <a:pt x="283" y="197"/>
                        <a:pt x="283" y="197"/>
                      </a:cubicBezTo>
                      <a:cubicBezTo>
                        <a:pt x="283" y="197"/>
                        <a:pt x="284" y="197"/>
                        <a:pt x="286" y="197"/>
                      </a:cubicBezTo>
                      <a:cubicBezTo>
                        <a:pt x="287" y="198"/>
                        <a:pt x="289" y="198"/>
                        <a:pt x="291" y="198"/>
                      </a:cubicBezTo>
                      <a:cubicBezTo>
                        <a:pt x="294" y="198"/>
                        <a:pt x="295" y="197"/>
                        <a:pt x="296" y="197"/>
                      </a:cubicBezTo>
                      <a:cubicBezTo>
                        <a:pt x="296" y="197"/>
                        <a:pt x="296" y="197"/>
                        <a:pt x="296" y="197"/>
                      </a:cubicBezTo>
                      <a:cubicBezTo>
                        <a:pt x="296" y="196"/>
                        <a:pt x="294" y="194"/>
                        <a:pt x="292" y="193"/>
                      </a:cubicBezTo>
                      <a:cubicBezTo>
                        <a:pt x="292" y="192"/>
                        <a:pt x="291" y="192"/>
                        <a:pt x="291" y="192"/>
                      </a:cubicBezTo>
                      <a:cubicBezTo>
                        <a:pt x="289" y="189"/>
                        <a:pt x="288" y="188"/>
                        <a:pt x="288" y="187"/>
                      </a:cubicBezTo>
                      <a:cubicBezTo>
                        <a:pt x="288" y="186"/>
                        <a:pt x="288" y="186"/>
                        <a:pt x="288" y="186"/>
                      </a:cubicBezTo>
                      <a:cubicBezTo>
                        <a:pt x="288" y="185"/>
                        <a:pt x="288" y="185"/>
                        <a:pt x="288" y="185"/>
                      </a:cubicBezTo>
                      <a:cubicBezTo>
                        <a:pt x="289" y="185"/>
                        <a:pt x="289" y="184"/>
                        <a:pt x="289" y="183"/>
                      </a:cubicBezTo>
                      <a:cubicBezTo>
                        <a:pt x="290" y="180"/>
                        <a:pt x="291" y="176"/>
                        <a:pt x="293" y="176"/>
                      </a:cubicBezTo>
                      <a:cubicBezTo>
                        <a:pt x="294" y="176"/>
                        <a:pt x="294" y="176"/>
                        <a:pt x="294" y="176"/>
                      </a:cubicBezTo>
                      <a:cubicBezTo>
                        <a:pt x="295" y="176"/>
                        <a:pt x="295" y="176"/>
                        <a:pt x="296" y="176"/>
                      </a:cubicBezTo>
                      <a:cubicBezTo>
                        <a:pt x="298" y="177"/>
                        <a:pt x="300" y="177"/>
                        <a:pt x="302" y="177"/>
                      </a:cubicBezTo>
                      <a:cubicBezTo>
                        <a:pt x="303" y="177"/>
                        <a:pt x="304" y="177"/>
                        <a:pt x="306" y="177"/>
                      </a:cubicBezTo>
                      <a:cubicBezTo>
                        <a:pt x="306" y="177"/>
                        <a:pt x="306" y="177"/>
                        <a:pt x="306" y="177"/>
                      </a:cubicBezTo>
                      <a:cubicBezTo>
                        <a:pt x="307" y="177"/>
                        <a:pt x="307" y="177"/>
                        <a:pt x="308" y="177"/>
                      </a:cubicBezTo>
                      <a:cubicBezTo>
                        <a:pt x="308" y="177"/>
                        <a:pt x="309" y="177"/>
                        <a:pt x="309" y="177"/>
                      </a:cubicBezTo>
                      <a:cubicBezTo>
                        <a:pt x="309" y="177"/>
                        <a:pt x="309" y="177"/>
                        <a:pt x="309" y="177"/>
                      </a:cubicBezTo>
                      <a:cubicBezTo>
                        <a:pt x="310" y="177"/>
                        <a:pt x="311" y="177"/>
                        <a:pt x="312" y="1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8" name="Freeform 2117"/>
                <p:cNvSpPr>
                  <a:spLocks/>
                </p:cNvSpPr>
                <p:nvPr/>
              </p:nvSpPr>
              <p:spPr bwMode="auto">
                <a:xfrm>
                  <a:off x="2464437" y="3739851"/>
                  <a:ext cx="72477" cy="75536"/>
                </a:xfrm>
                <a:custGeom>
                  <a:avLst/>
                  <a:gdLst>
                    <a:gd name="T0" fmla="*/ 30 w 41"/>
                    <a:gd name="T1" fmla="*/ 39 h 43"/>
                    <a:gd name="T2" fmla="*/ 31 w 41"/>
                    <a:gd name="T3" fmla="*/ 38 h 43"/>
                    <a:gd name="T4" fmla="*/ 31 w 41"/>
                    <a:gd name="T5" fmla="*/ 38 h 43"/>
                    <a:gd name="T6" fmla="*/ 32 w 41"/>
                    <a:gd name="T7" fmla="*/ 38 h 43"/>
                    <a:gd name="T8" fmla="*/ 32 w 41"/>
                    <a:gd name="T9" fmla="*/ 37 h 43"/>
                    <a:gd name="T10" fmla="*/ 33 w 41"/>
                    <a:gd name="T11" fmla="*/ 37 h 43"/>
                    <a:gd name="T12" fmla="*/ 33 w 41"/>
                    <a:gd name="T13" fmla="*/ 37 h 43"/>
                    <a:gd name="T14" fmla="*/ 33 w 41"/>
                    <a:gd name="T15" fmla="*/ 37 h 43"/>
                    <a:gd name="T16" fmla="*/ 33 w 41"/>
                    <a:gd name="T17" fmla="*/ 37 h 43"/>
                    <a:gd name="T18" fmla="*/ 33 w 41"/>
                    <a:gd name="T19" fmla="*/ 37 h 43"/>
                    <a:gd name="T20" fmla="*/ 34 w 41"/>
                    <a:gd name="T21" fmla="*/ 37 h 43"/>
                    <a:gd name="T22" fmla="*/ 34 w 41"/>
                    <a:gd name="T23" fmla="*/ 35 h 43"/>
                    <a:gd name="T24" fmla="*/ 39 w 41"/>
                    <a:gd name="T25" fmla="*/ 28 h 43"/>
                    <a:gd name="T26" fmla="*/ 41 w 41"/>
                    <a:gd name="T27" fmla="*/ 26 h 43"/>
                    <a:gd name="T28" fmla="*/ 40 w 41"/>
                    <a:gd name="T29" fmla="*/ 25 h 43"/>
                    <a:gd name="T30" fmla="*/ 39 w 41"/>
                    <a:gd name="T31" fmla="*/ 23 h 43"/>
                    <a:gd name="T32" fmla="*/ 34 w 41"/>
                    <a:gd name="T33" fmla="*/ 24 h 43"/>
                    <a:gd name="T34" fmla="*/ 34 w 41"/>
                    <a:gd name="T35" fmla="*/ 1 h 43"/>
                    <a:gd name="T36" fmla="*/ 33 w 41"/>
                    <a:gd name="T37" fmla="*/ 1 h 43"/>
                    <a:gd name="T38" fmla="*/ 32 w 41"/>
                    <a:gd name="T39" fmla="*/ 1 h 43"/>
                    <a:gd name="T40" fmla="*/ 20 w 41"/>
                    <a:gd name="T41" fmla="*/ 0 h 43"/>
                    <a:gd name="T42" fmla="*/ 18 w 41"/>
                    <a:gd name="T43" fmla="*/ 0 h 43"/>
                    <a:gd name="T44" fmla="*/ 17 w 41"/>
                    <a:gd name="T45" fmla="*/ 4 h 43"/>
                    <a:gd name="T46" fmla="*/ 16 w 41"/>
                    <a:gd name="T47" fmla="*/ 7 h 43"/>
                    <a:gd name="T48" fmla="*/ 18 w 41"/>
                    <a:gd name="T49" fmla="*/ 9 h 43"/>
                    <a:gd name="T50" fmla="*/ 24 w 41"/>
                    <a:gd name="T51" fmla="*/ 18 h 43"/>
                    <a:gd name="T52" fmla="*/ 14 w 41"/>
                    <a:gd name="T53" fmla="*/ 22 h 43"/>
                    <a:gd name="T54" fmla="*/ 9 w 41"/>
                    <a:gd name="T55" fmla="*/ 21 h 43"/>
                    <a:gd name="T56" fmla="*/ 8 w 41"/>
                    <a:gd name="T57" fmla="*/ 21 h 43"/>
                    <a:gd name="T58" fmla="*/ 7 w 41"/>
                    <a:gd name="T59" fmla="*/ 23 h 43"/>
                    <a:gd name="T60" fmla="*/ 7 w 41"/>
                    <a:gd name="T61" fmla="*/ 23 h 43"/>
                    <a:gd name="T62" fmla="*/ 5 w 41"/>
                    <a:gd name="T63" fmla="*/ 24 h 43"/>
                    <a:gd name="T64" fmla="*/ 5 w 41"/>
                    <a:gd name="T65" fmla="*/ 25 h 43"/>
                    <a:gd name="T66" fmla="*/ 3 w 41"/>
                    <a:gd name="T67" fmla="*/ 27 h 43"/>
                    <a:gd name="T68" fmla="*/ 3 w 41"/>
                    <a:gd name="T69" fmla="*/ 28 h 43"/>
                    <a:gd name="T70" fmla="*/ 1 w 41"/>
                    <a:gd name="T71" fmla="*/ 31 h 43"/>
                    <a:gd name="T72" fmla="*/ 0 w 41"/>
                    <a:gd name="T73" fmla="*/ 31 h 43"/>
                    <a:gd name="T74" fmla="*/ 2 w 41"/>
                    <a:gd name="T75" fmla="*/ 33 h 43"/>
                    <a:gd name="T76" fmla="*/ 11 w 41"/>
                    <a:gd name="T77" fmla="*/ 40 h 43"/>
                    <a:gd name="T78" fmla="*/ 17 w 41"/>
                    <a:gd name="T79" fmla="*/ 42 h 43"/>
                    <a:gd name="T80" fmla="*/ 20 w 41"/>
                    <a:gd name="T81" fmla="*/ 42 h 43"/>
                    <a:gd name="T82" fmla="*/ 26 w 41"/>
                    <a:gd name="T83" fmla="*/ 43 h 43"/>
                    <a:gd name="T84" fmla="*/ 27 w 41"/>
                    <a:gd name="T85" fmla="*/ 42 h 43"/>
                    <a:gd name="T86" fmla="*/ 27 w 41"/>
                    <a:gd name="T87" fmla="*/ 41 h 43"/>
                    <a:gd name="T88" fmla="*/ 28 w 41"/>
                    <a:gd name="T89" fmla="*/ 40 h 43"/>
                    <a:gd name="T90" fmla="*/ 29 w 41"/>
                    <a:gd name="T91" fmla="*/ 40 h 43"/>
                    <a:gd name="T92" fmla="*/ 30 w 41"/>
                    <a:gd name="T93" fmla="*/ 39 h 43"/>
                    <a:gd name="T94" fmla="*/ 30 w 41"/>
                    <a:gd name="T95" fmla="*/ 3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1" h="43">
                      <a:moveTo>
                        <a:pt x="30" y="39"/>
                      </a:move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2" y="38"/>
                        <a:pt x="32" y="38"/>
                        <a:pt x="32" y="38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32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4" y="36"/>
                        <a:pt x="34" y="36"/>
                        <a:pt x="34" y="35"/>
                      </a:cubicBezTo>
                      <a:cubicBezTo>
                        <a:pt x="34" y="34"/>
                        <a:pt x="35" y="31"/>
                        <a:pt x="39" y="28"/>
                      </a:cubicBezTo>
                      <a:cubicBezTo>
                        <a:pt x="39" y="27"/>
                        <a:pt x="40" y="27"/>
                        <a:pt x="41" y="26"/>
                      </a:cubicBezTo>
                      <a:cubicBezTo>
                        <a:pt x="41" y="25"/>
                        <a:pt x="40" y="25"/>
                        <a:pt x="40" y="25"/>
                      </a:cubicBezTo>
                      <a:cubicBezTo>
                        <a:pt x="40" y="24"/>
                        <a:pt x="39" y="24"/>
                        <a:pt x="39" y="23"/>
                      </a:cubicBezTo>
                      <a:cubicBezTo>
                        <a:pt x="34" y="24"/>
                        <a:pt x="34" y="24"/>
                        <a:pt x="34" y="24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3" y="1"/>
                        <a:pt x="33" y="1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28" y="1"/>
                        <a:pt x="24" y="1"/>
                        <a:pt x="20" y="0"/>
                      </a:cubicBezTo>
                      <a:cubicBezTo>
                        <a:pt x="19" y="0"/>
                        <a:pt x="19" y="0"/>
                        <a:pt x="18" y="0"/>
                      </a:cubicBezTo>
                      <a:cubicBezTo>
                        <a:pt x="18" y="1"/>
                        <a:pt x="17" y="3"/>
                        <a:pt x="17" y="4"/>
                      </a:cubicBezTo>
                      <a:cubicBezTo>
                        <a:pt x="17" y="5"/>
                        <a:pt x="16" y="6"/>
                        <a:pt x="16" y="7"/>
                      </a:cubicBezTo>
                      <a:cubicBezTo>
                        <a:pt x="17" y="7"/>
                        <a:pt x="17" y="8"/>
                        <a:pt x="18" y="9"/>
                      </a:cubicBezTo>
                      <a:cubicBezTo>
                        <a:pt x="21" y="12"/>
                        <a:pt x="25" y="15"/>
                        <a:pt x="24" y="18"/>
                      </a:cubicBezTo>
                      <a:cubicBezTo>
                        <a:pt x="23" y="21"/>
                        <a:pt x="18" y="22"/>
                        <a:pt x="14" y="22"/>
                      </a:cubicBezTo>
                      <a:cubicBezTo>
                        <a:pt x="13" y="22"/>
                        <a:pt x="11" y="22"/>
                        <a:pt x="9" y="21"/>
                      </a:cubicBezTo>
                      <a:cubicBezTo>
                        <a:pt x="9" y="21"/>
                        <a:pt x="8" y="21"/>
                        <a:pt x="8" y="21"/>
                      </a:cubicBezTo>
                      <a:cubicBezTo>
                        <a:pt x="8" y="22"/>
                        <a:pt x="7" y="22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23"/>
                        <a:pt x="6" y="24"/>
                        <a:pt x="5" y="24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4" y="26"/>
                        <a:pt x="4" y="26"/>
                        <a:pt x="3" y="27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2" y="29"/>
                        <a:pt x="1" y="30"/>
                        <a:pt x="1" y="31"/>
                      </a:cubicBezTo>
                      <a:cubicBezTo>
                        <a:pt x="1" y="31"/>
                        <a:pt x="1" y="31"/>
                        <a:pt x="0" y="31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6" y="36"/>
                        <a:pt x="9" y="39"/>
                        <a:pt x="11" y="40"/>
                      </a:cubicBezTo>
                      <a:cubicBezTo>
                        <a:pt x="13" y="41"/>
                        <a:pt x="15" y="42"/>
                        <a:pt x="17" y="4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22" y="42"/>
                        <a:pt x="24" y="42"/>
                        <a:pt x="26" y="43"/>
                      </a:cubicBezTo>
                      <a:cubicBezTo>
                        <a:pt x="26" y="42"/>
                        <a:pt x="26" y="42"/>
                        <a:pt x="27" y="42"/>
                      </a:cubicBezTo>
                      <a:cubicBezTo>
                        <a:pt x="27" y="42"/>
                        <a:pt x="27" y="42"/>
                        <a:pt x="27" y="41"/>
                      </a:cubicBezTo>
                      <a:cubicBezTo>
                        <a:pt x="28" y="41"/>
                        <a:pt x="28" y="41"/>
                        <a:pt x="28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40"/>
                        <a:pt x="30" y="39"/>
                        <a:pt x="30" y="39"/>
                      </a:cubicBezTo>
                      <a:cubicBezTo>
                        <a:pt x="30" y="39"/>
                        <a:pt x="30" y="39"/>
                        <a:pt x="3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29" name="Freeform 2118"/>
                <p:cNvSpPr>
                  <a:spLocks/>
                </p:cNvSpPr>
                <p:nvPr/>
              </p:nvSpPr>
              <p:spPr bwMode="auto">
                <a:xfrm>
                  <a:off x="2523906" y="380459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0" name="Freeform 2119"/>
                <p:cNvSpPr>
                  <a:spLocks/>
                </p:cNvSpPr>
                <p:nvPr/>
              </p:nvSpPr>
              <p:spPr bwMode="auto">
                <a:xfrm>
                  <a:off x="2514614" y="3809992"/>
                  <a:ext cx="185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1" name="Freeform 2120"/>
                <p:cNvSpPr>
                  <a:spLocks/>
                </p:cNvSpPr>
                <p:nvPr/>
              </p:nvSpPr>
              <p:spPr bwMode="auto">
                <a:xfrm>
                  <a:off x="2518331" y="3808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2" name="Freeform 2121"/>
                <p:cNvSpPr>
                  <a:spLocks/>
                </p:cNvSpPr>
                <p:nvPr/>
              </p:nvSpPr>
              <p:spPr bwMode="auto">
                <a:xfrm>
                  <a:off x="2523906" y="380459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3" name="Freeform 2122"/>
                <p:cNvSpPr>
                  <a:spLocks/>
                </p:cNvSpPr>
                <p:nvPr/>
              </p:nvSpPr>
              <p:spPr bwMode="auto">
                <a:xfrm>
                  <a:off x="2522048" y="3804596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4" name="Freeform 2123"/>
                <p:cNvSpPr>
                  <a:spLocks/>
                </p:cNvSpPr>
                <p:nvPr/>
              </p:nvSpPr>
              <p:spPr bwMode="auto">
                <a:xfrm>
                  <a:off x="2520189" y="38063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5" name="Freeform 2124"/>
                <p:cNvSpPr>
                  <a:spLocks/>
                </p:cNvSpPr>
                <p:nvPr/>
              </p:nvSpPr>
              <p:spPr bwMode="auto">
                <a:xfrm>
                  <a:off x="2512756" y="3811790"/>
                  <a:ext cx="0" cy="1798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6" name="Freeform 2125"/>
                <p:cNvSpPr>
                  <a:spLocks/>
                </p:cNvSpPr>
                <p:nvPr/>
              </p:nvSpPr>
              <p:spPr bwMode="auto">
                <a:xfrm>
                  <a:off x="2523906" y="3784813"/>
                  <a:ext cx="13009" cy="19783"/>
                </a:xfrm>
                <a:custGeom>
                  <a:avLst/>
                  <a:gdLst>
                    <a:gd name="T0" fmla="*/ 1 w 8"/>
                    <a:gd name="T1" fmla="*/ 9 h 11"/>
                    <a:gd name="T2" fmla="*/ 1 w 8"/>
                    <a:gd name="T3" fmla="*/ 11 h 11"/>
                    <a:gd name="T4" fmla="*/ 0 w 8"/>
                    <a:gd name="T5" fmla="*/ 11 h 11"/>
                    <a:gd name="T6" fmla="*/ 1 w 8"/>
                    <a:gd name="T7" fmla="*/ 11 h 11"/>
                    <a:gd name="T8" fmla="*/ 1 w 8"/>
                    <a:gd name="T9" fmla="*/ 9 h 11"/>
                    <a:gd name="T10" fmla="*/ 6 w 8"/>
                    <a:gd name="T11" fmla="*/ 2 h 11"/>
                    <a:gd name="T12" fmla="*/ 8 w 8"/>
                    <a:gd name="T13" fmla="*/ 0 h 11"/>
                    <a:gd name="T14" fmla="*/ 8 w 8"/>
                    <a:gd name="T15" fmla="*/ 0 h 11"/>
                    <a:gd name="T16" fmla="*/ 6 w 8"/>
                    <a:gd name="T17" fmla="*/ 2 h 11"/>
                    <a:gd name="T18" fmla="*/ 1 w 8"/>
                    <a:gd name="T19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11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0"/>
                        <a:pt x="1" y="9"/>
                      </a:cubicBezTo>
                      <a:cubicBezTo>
                        <a:pt x="1" y="8"/>
                        <a:pt x="2" y="5"/>
                        <a:pt x="6" y="2"/>
                      </a:cubicBezTo>
                      <a:cubicBezTo>
                        <a:pt x="6" y="1"/>
                        <a:pt x="7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"/>
                        <a:pt x="6" y="1"/>
                        <a:pt x="6" y="2"/>
                      </a:cubicBezTo>
                      <a:cubicBezTo>
                        <a:pt x="2" y="5"/>
                        <a:pt x="1" y="8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7" name="Freeform 2126"/>
                <p:cNvSpPr>
                  <a:spLocks/>
                </p:cNvSpPr>
                <p:nvPr/>
              </p:nvSpPr>
              <p:spPr bwMode="auto">
                <a:xfrm>
                  <a:off x="2518331" y="3806395"/>
                  <a:ext cx="1858" cy="1798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  <a:gd name="T8" fmla="*/ 1 w 1"/>
                    <a:gd name="T9" fmla="*/ 0 h 1"/>
                    <a:gd name="T10" fmla="*/ 0 w 1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8" name="Freeform 2127"/>
                <p:cNvSpPr>
                  <a:spLocks/>
                </p:cNvSpPr>
                <p:nvPr/>
              </p:nvSpPr>
              <p:spPr bwMode="auto">
                <a:xfrm>
                  <a:off x="2520189" y="38063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9" name="Freeform 2128"/>
                <p:cNvSpPr>
                  <a:spLocks/>
                </p:cNvSpPr>
                <p:nvPr/>
              </p:nvSpPr>
              <p:spPr bwMode="auto">
                <a:xfrm>
                  <a:off x="2518331" y="3808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0" name="Freeform 2129"/>
                <p:cNvSpPr>
                  <a:spLocks/>
                </p:cNvSpPr>
                <p:nvPr/>
              </p:nvSpPr>
              <p:spPr bwMode="auto">
                <a:xfrm>
                  <a:off x="2473729" y="3781216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1" name="Freeform 2130"/>
                <p:cNvSpPr>
                  <a:spLocks/>
                </p:cNvSpPr>
                <p:nvPr/>
              </p:nvSpPr>
              <p:spPr bwMode="auto">
                <a:xfrm>
                  <a:off x="2522048" y="3741649"/>
                  <a:ext cx="3717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1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2" name="Freeform 2131"/>
                <p:cNvSpPr>
                  <a:spLocks/>
                </p:cNvSpPr>
                <p:nvPr/>
              </p:nvSpPr>
              <p:spPr bwMode="auto">
                <a:xfrm>
                  <a:off x="2464437" y="3793805"/>
                  <a:ext cx="185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3" name="Freeform 2132"/>
                <p:cNvSpPr>
                  <a:spLocks/>
                </p:cNvSpPr>
                <p:nvPr/>
              </p:nvSpPr>
              <p:spPr bwMode="auto">
                <a:xfrm>
                  <a:off x="2490455" y="3772223"/>
                  <a:ext cx="16726" cy="5395"/>
                </a:xfrm>
                <a:custGeom>
                  <a:avLst/>
                  <a:gdLst>
                    <a:gd name="T0" fmla="*/ 10 w 10"/>
                    <a:gd name="T1" fmla="*/ 0 h 4"/>
                    <a:gd name="T2" fmla="*/ 0 w 10"/>
                    <a:gd name="T3" fmla="*/ 4 h 4"/>
                    <a:gd name="T4" fmla="*/ 10 w 10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4">
                      <a:moveTo>
                        <a:pt x="10" y="0"/>
                      </a:moveTo>
                      <a:cubicBezTo>
                        <a:pt x="9" y="3"/>
                        <a:pt x="4" y="4"/>
                        <a:pt x="0" y="4"/>
                      </a:cubicBezTo>
                      <a:cubicBezTo>
                        <a:pt x="4" y="4"/>
                        <a:pt x="9" y="3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4" name="Freeform 2133"/>
                <p:cNvSpPr>
                  <a:spLocks/>
                </p:cNvSpPr>
                <p:nvPr/>
              </p:nvSpPr>
              <p:spPr bwMode="auto">
                <a:xfrm>
                  <a:off x="2470013" y="3786611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5" name="Freeform 2134"/>
                <p:cNvSpPr>
                  <a:spLocks/>
                </p:cNvSpPr>
                <p:nvPr/>
              </p:nvSpPr>
              <p:spPr bwMode="auto">
                <a:xfrm>
                  <a:off x="2477446" y="377941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6" name="Freeform 2135"/>
                <p:cNvSpPr>
                  <a:spLocks/>
                </p:cNvSpPr>
                <p:nvPr/>
              </p:nvSpPr>
              <p:spPr bwMode="auto">
                <a:xfrm>
                  <a:off x="2533198" y="3729060"/>
                  <a:ext cx="14867" cy="44962"/>
                </a:xfrm>
                <a:custGeom>
                  <a:avLst/>
                  <a:gdLst>
                    <a:gd name="T0" fmla="*/ 2 w 9"/>
                    <a:gd name="T1" fmla="*/ 26 h 26"/>
                    <a:gd name="T2" fmla="*/ 6 w 9"/>
                    <a:gd name="T3" fmla="*/ 20 h 26"/>
                    <a:gd name="T4" fmla="*/ 6 w 9"/>
                    <a:gd name="T5" fmla="*/ 12 h 26"/>
                    <a:gd name="T6" fmla="*/ 9 w 9"/>
                    <a:gd name="T7" fmla="*/ 1 h 26"/>
                    <a:gd name="T8" fmla="*/ 9 w 9"/>
                    <a:gd name="T9" fmla="*/ 1 h 26"/>
                    <a:gd name="T10" fmla="*/ 8 w 9"/>
                    <a:gd name="T11" fmla="*/ 1 h 26"/>
                    <a:gd name="T12" fmla="*/ 8 w 9"/>
                    <a:gd name="T13" fmla="*/ 1 h 26"/>
                    <a:gd name="T14" fmla="*/ 8 w 9"/>
                    <a:gd name="T15" fmla="*/ 1 h 26"/>
                    <a:gd name="T16" fmla="*/ 8 w 9"/>
                    <a:gd name="T17" fmla="*/ 1 h 26"/>
                    <a:gd name="T18" fmla="*/ 7 w 9"/>
                    <a:gd name="T19" fmla="*/ 0 h 26"/>
                    <a:gd name="T20" fmla="*/ 7 w 9"/>
                    <a:gd name="T21" fmla="*/ 0 h 26"/>
                    <a:gd name="T22" fmla="*/ 7 w 9"/>
                    <a:gd name="T23" fmla="*/ 0 h 26"/>
                    <a:gd name="T24" fmla="*/ 7 w 9"/>
                    <a:gd name="T25" fmla="*/ 0 h 26"/>
                    <a:gd name="T26" fmla="*/ 4 w 9"/>
                    <a:gd name="T27" fmla="*/ 4 h 26"/>
                    <a:gd name="T28" fmla="*/ 3 w 9"/>
                    <a:gd name="T29" fmla="*/ 5 h 26"/>
                    <a:gd name="T30" fmla="*/ 1 w 9"/>
                    <a:gd name="T31" fmla="*/ 7 h 26"/>
                    <a:gd name="T32" fmla="*/ 0 w 9"/>
                    <a:gd name="T33" fmla="*/ 7 h 26"/>
                    <a:gd name="T34" fmla="*/ 0 w 9"/>
                    <a:gd name="T35" fmla="*/ 26 h 26"/>
                    <a:gd name="T36" fmla="*/ 2 w 9"/>
                    <a:gd name="T37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" h="26">
                      <a:moveTo>
                        <a:pt x="2" y="26"/>
                      </a:moveTo>
                      <a:cubicBezTo>
                        <a:pt x="3" y="24"/>
                        <a:pt x="4" y="22"/>
                        <a:pt x="6" y="20"/>
                      </a:cubicBezTo>
                      <a:cubicBezTo>
                        <a:pt x="7" y="19"/>
                        <a:pt x="7" y="15"/>
                        <a:pt x="6" y="12"/>
                      </a:cubicBezTo>
                      <a:cubicBezTo>
                        <a:pt x="6" y="8"/>
                        <a:pt x="5" y="3"/>
                        <a:pt x="9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1"/>
                        <a:pt x="5" y="2"/>
                        <a:pt x="4" y="4"/>
                      </a:cubicBezTo>
                      <a:cubicBezTo>
                        <a:pt x="4" y="4"/>
                        <a:pt x="3" y="4"/>
                        <a:pt x="3" y="5"/>
                      </a:cubicBezTo>
                      <a:cubicBezTo>
                        <a:pt x="2" y="6"/>
                        <a:pt x="2" y="7"/>
                        <a:pt x="1" y="7"/>
                      </a:cubicBezTo>
                      <a:cubicBezTo>
                        <a:pt x="1" y="7"/>
                        <a:pt x="1" y="7"/>
                        <a:pt x="0" y="7"/>
                      </a:cubicBezTo>
                      <a:cubicBezTo>
                        <a:pt x="0" y="26"/>
                        <a:pt x="0" y="26"/>
                        <a:pt x="0" y="26"/>
                      </a:cubicBezTo>
                      <a:lnTo>
                        <a:pt x="2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7" name="Freeform 2136"/>
                <p:cNvSpPr>
                  <a:spLocks/>
                </p:cNvSpPr>
                <p:nvPr/>
              </p:nvSpPr>
              <p:spPr bwMode="auto">
                <a:xfrm>
                  <a:off x="2546207" y="37308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8" name="Freeform 2137"/>
                <p:cNvSpPr>
                  <a:spLocks/>
                </p:cNvSpPr>
                <p:nvPr/>
              </p:nvSpPr>
              <p:spPr bwMode="auto">
                <a:xfrm>
                  <a:off x="2544348" y="372906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9" name="Freeform 2138"/>
                <p:cNvSpPr>
                  <a:spLocks/>
                </p:cNvSpPr>
                <p:nvPr/>
              </p:nvSpPr>
              <p:spPr bwMode="auto">
                <a:xfrm>
                  <a:off x="2546207" y="37308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0" name="Freeform 2139"/>
                <p:cNvSpPr>
                  <a:spLocks/>
                </p:cNvSpPr>
                <p:nvPr/>
              </p:nvSpPr>
              <p:spPr bwMode="auto">
                <a:xfrm>
                  <a:off x="2533198" y="3739851"/>
                  <a:ext cx="185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1" name="Freeform 2140"/>
                <p:cNvSpPr>
                  <a:spLocks/>
                </p:cNvSpPr>
                <p:nvPr/>
              </p:nvSpPr>
              <p:spPr bwMode="auto">
                <a:xfrm>
                  <a:off x="2548065" y="37308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2" name="Rectangle 2141"/>
                <p:cNvSpPr>
                  <a:spLocks noChangeArrowheads="1"/>
                </p:cNvSpPr>
                <p:nvPr/>
              </p:nvSpPr>
              <p:spPr bwMode="auto">
                <a:xfrm>
                  <a:off x="2544348" y="3729060"/>
                  <a:ext cx="1858" cy="17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3" name="Freeform 2142"/>
                <p:cNvSpPr>
                  <a:spLocks/>
                </p:cNvSpPr>
                <p:nvPr/>
              </p:nvSpPr>
              <p:spPr bwMode="auto">
                <a:xfrm>
                  <a:off x="2533198" y="3774022"/>
                  <a:ext cx="3717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4" name="Freeform 2143"/>
                <p:cNvSpPr>
                  <a:spLocks/>
                </p:cNvSpPr>
                <p:nvPr/>
              </p:nvSpPr>
              <p:spPr bwMode="auto">
                <a:xfrm>
                  <a:off x="2828683" y="3694888"/>
                  <a:ext cx="50177" cy="35970"/>
                </a:xfrm>
                <a:custGeom>
                  <a:avLst/>
                  <a:gdLst>
                    <a:gd name="T0" fmla="*/ 24 w 28"/>
                    <a:gd name="T1" fmla="*/ 3 h 21"/>
                    <a:gd name="T2" fmla="*/ 13 w 28"/>
                    <a:gd name="T3" fmla="*/ 1 h 21"/>
                    <a:gd name="T4" fmla="*/ 13 w 28"/>
                    <a:gd name="T5" fmla="*/ 1 h 21"/>
                    <a:gd name="T6" fmla="*/ 17 w 28"/>
                    <a:gd name="T7" fmla="*/ 7 h 21"/>
                    <a:gd name="T8" fmla="*/ 21 w 28"/>
                    <a:gd name="T9" fmla="*/ 15 h 21"/>
                    <a:gd name="T10" fmla="*/ 13 w 28"/>
                    <a:gd name="T11" fmla="*/ 19 h 21"/>
                    <a:gd name="T12" fmla="*/ 9 w 28"/>
                    <a:gd name="T13" fmla="*/ 19 h 21"/>
                    <a:gd name="T14" fmla="*/ 5 w 28"/>
                    <a:gd name="T15" fmla="*/ 19 h 21"/>
                    <a:gd name="T16" fmla="*/ 0 w 28"/>
                    <a:gd name="T17" fmla="*/ 19 h 21"/>
                    <a:gd name="T18" fmla="*/ 6 w 28"/>
                    <a:gd name="T19" fmla="*/ 21 h 21"/>
                    <a:gd name="T20" fmla="*/ 11 w 28"/>
                    <a:gd name="T21" fmla="*/ 21 h 21"/>
                    <a:gd name="T22" fmla="*/ 17 w 28"/>
                    <a:gd name="T23" fmla="*/ 19 h 21"/>
                    <a:gd name="T24" fmla="*/ 26 w 28"/>
                    <a:gd name="T25" fmla="*/ 21 h 21"/>
                    <a:gd name="T26" fmla="*/ 26 w 28"/>
                    <a:gd name="T27" fmla="*/ 21 h 21"/>
                    <a:gd name="T28" fmla="*/ 26 w 28"/>
                    <a:gd name="T29" fmla="*/ 18 h 21"/>
                    <a:gd name="T30" fmla="*/ 26 w 28"/>
                    <a:gd name="T31" fmla="*/ 16 h 21"/>
                    <a:gd name="T32" fmla="*/ 27 w 28"/>
                    <a:gd name="T33" fmla="*/ 13 h 21"/>
                    <a:gd name="T34" fmla="*/ 27 w 28"/>
                    <a:gd name="T35" fmla="*/ 12 h 21"/>
                    <a:gd name="T36" fmla="*/ 27 w 28"/>
                    <a:gd name="T37" fmla="*/ 8 h 21"/>
                    <a:gd name="T38" fmla="*/ 27 w 28"/>
                    <a:gd name="T39" fmla="*/ 8 h 21"/>
                    <a:gd name="T40" fmla="*/ 28 w 28"/>
                    <a:gd name="T41" fmla="*/ 4 h 21"/>
                    <a:gd name="T42" fmla="*/ 28 w 28"/>
                    <a:gd name="T43" fmla="*/ 4 h 21"/>
                    <a:gd name="T44" fmla="*/ 24 w 28"/>
                    <a:gd name="T45" fmla="*/ 3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8" h="21">
                      <a:moveTo>
                        <a:pt x="24" y="3"/>
                      </a:moveTo>
                      <a:cubicBezTo>
                        <a:pt x="19" y="1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3"/>
                        <a:pt x="15" y="5"/>
                        <a:pt x="17" y="7"/>
                      </a:cubicBezTo>
                      <a:cubicBezTo>
                        <a:pt x="19" y="10"/>
                        <a:pt x="21" y="12"/>
                        <a:pt x="21" y="15"/>
                      </a:cubicBezTo>
                      <a:cubicBezTo>
                        <a:pt x="21" y="19"/>
                        <a:pt x="16" y="19"/>
                        <a:pt x="13" y="19"/>
                      </a:cubicBezTo>
                      <a:cubicBezTo>
                        <a:pt x="12" y="19"/>
                        <a:pt x="11" y="19"/>
                        <a:pt x="9" y="19"/>
                      </a:cubicBezTo>
                      <a:cubicBezTo>
                        <a:pt x="8" y="19"/>
                        <a:pt x="7" y="19"/>
                        <a:pt x="5" y="19"/>
                      </a:cubicBezTo>
                      <a:cubicBezTo>
                        <a:pt x="2" y="19"/>
                        <a:pt x="0" y="19"/>
                        <a:pt x="0" y="19"/>
                      </a:cubicBezTo>
                      <a:cubicBezTo>
                        <a:pt x="0" y="20"/>
                        <a:pt x="3" y="21"/>
                        <a:pt x="6" y="21"/>
                      </a:cubicBezTo>
                      <a:cubicBezTo>
                        <a:pt x="8" y="21"/>
                        <a:pt x="10" y="21"/>
                        <a:pt x="11" y="21"/>
                      </a:cubicBezTo>
                      <a:cubicBezTo>
                        <a:pt x="13" y="20"/>
                        <a:pt x="15" y="19"/>
                        <a:pt x="17" y="19"/>
                      </a:cubicBezTo>
                      <a:cubicBezTo>
                        <a:pt x="21" y="19"/>
                        <a:pt x="23" y="20"/>
                        <a:pt x="26" y="21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6" y="20"/>
                        <a:pt x="26" y="19"/>
                        <a:pt x="26" y="18"/>
                      </a:cubicBezTo>
                      <a:cubicBezTo>
                        <a:pt x="26" y="17"/>
                        <a:pt x="26" y="17"/>
                        <a:pt x="26" y="16"/>
                      </a:cubicBezTo>
                      <a:cubicBezTo>
                        <a:pt x="26" y="15"/>
                        <a:pt x="26" y="14"/>
                        <a:pt x="27" y="13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11"/>
                        <a:pt x="27" y="10"/>
                        <a:pt x="27" y="8"/>
                      </a:cubicBezTo>
                      <a:cubicBezTo>
                        <a:pt x="27" y="8"/>
                        <a:pt x="27" y="8"/>
                        <a:pt x="27" y="8"/>
                      </a:cubicBezTo>
                      <a:cubicBezTo>
                        <a:pt x="27" y="6"/>
                        <a:pt x="27" y="5"/>
                        <a:pt x="28" y="4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6" y="4"/>
                        <a:pt x="25" y="3"/>
                        <a:pt x="2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5" name="Freeform 2144"/>
                <p:cNvSpPr>
                  <a:spLocks/>
                </p:cNvSpPr>
                <p:nvPr/>
              </p:nvSpPr>
              <p:spPr bwMode="auto">
                <a:xfrm>
                  <a:off x="2882576" y="3702082"/>
                  <a:ext cx="59469" cy="34171"/>
                </a:xfrm>
                <a:custGeom>
                  <a:avLst/>
                  <a:gdLst>
                    <a:gd name="T0" fmla="*/ 3 w 34"/>
                    <a:gd name="T1" fmla="*/ 17 h 19"/>
                    <a:gd name="T2" fmla="*/ 12 w 34"/>
                    <a:gd name="T3" fmla="*/ 13 h 19"/>
                    <a:gd name="T4" fmla="*/ 20 w 34"/>
                    <a:gd name="T5" fmla="*/ 12 h 19"/>
                    <a:gd name="T6" fmla="*/ 25 w 34"/>
                    <a:gd name="T7" fmla="*/ 12 h 19"/>
                    <a:gd name="T8" fmla="*/ 29 w 34"/>
                    <a:gd name="T9" fmla="*/ 12 h 19"/>
                    <a:gd name="T10" fmla="*/ 34 w 34"/>
                    <a:gd name="T11" fmla="*/ 10 h 19"/>
                    <a:gd name="T12" fmla="*/ 9 w 34"/>
                    <a:gd name="T13" fmla="*/ 0 h 19"/>
                    <a:gd name="T14" fmla="*/ 7 w 34"/>
                    <a:gd name="T15" fmla="*/ 0 h 19"/>
                    <a:gd name="T16" fmla="*/ 1 w 34"/>
                    <a:gd name="T17" fmla="*/ 0 h 19"/>
                    <a:gd name="T18" fmla="*/ 1 w 34"/>
                    <a:gd name="T19" fmla="*/ 0 h 19"/>
                    <a:gd name="T20" fmla="*/ 1 w 34"/>
                    <a:gd name="T21" fmla="*/ 4 h 19"/>
                    <a:gd name="T22" fmla="*/ 1 w 34"/>
                    <a:gd name="T23" fmla="*/ 5 h 19"/>
                    <a:gd name="T24" fmla="*/ 1 w 34"/>
                    <a:gd name="T25" fmla="*/ 9 h 19"/>
                    <a:gd name="T26" fmla="*/ 0 w 34"/>
                    <a:gd name="T27" fmla="*/ 9 h 19"/>
                    <a:gd name="T28" fmla="*/ 0 w 34"/>
                    <a:gd name="T29" fmla="*/ 13 h 19"/>
                    <a:gd name="T30" fmla="*/ 0 w 34"/>
                    <a:gd name="T31" fmla="*/ 14 h 19"/>
                    <a:gd name="T32" fmla="*/ 0 w 34"/>
                    <a:gd name="T33" fmla="*/ 18 h 19"/>
                    <a:gd name="T34" fmla="*/ 0 w 34"/>
                    <a:gd name="T35" fmla="*/ 18 h 19"/>
                    <a:gd name="T36" fmla="*/ 3 w 34"/>
                    <a:gd name="T37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19">
                      <a:moveTo>
                        <a:pt x="3" y="17"/>
                      </a:moveTo>
                      <a:cubicBezTo>
                        <a:pt x="5" y="16"/>
                        <a:pt x="8" y="14"/>
                        <a:pt x="12" y="13"/>
                      </a:cubicBezTo>
                      <a:cubicBezTo>
                        <a:pt x="14" y="12"/>
                        <a:pt x="17" y="12"/>
                        <a:pt x="20" y="12"/>
                      </a:cubicBezTo>
                      <a:cubicBezTo>
                        <a:pt x="22" y="12"/>
                        <a:pt x="23" y="12"/>
                        <a:pt x="25" y="12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cubicBezTo>
                        <a:pt x="34" y="12"/>
                        <a:pt x="34" y="11"/>
                        <a:pt x="34" y="10"/>
                      </a:cubicBezTo>
                      <a:cubicBezTo>
                        <a:pt x="34" y="6"/>
                        <a:pt x="18" y="0"/>
                        <a:pt x="9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1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6"/>
                        <a:pt x="1" y="7"/>
                        <a:pt x="1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1"/>
                        <a:pt x="0" y="12"/>
                        <a:pt x="0" y="13"/>
                      </a:cubicBezTo>
                      <a:cubicBezTo>
                        <a:pt x="0" y="13"/>
                        <a:pt x="0" y="13"/>
                        <a:pt x="0" y="14"/>
                      </a:cubicBezTo>
                      <a:cubicBezTo>
                        <a:pt x="0" y="15"/>
                        <a:pt x="0" y="16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2" y="18"/>
                        <a:pt x="3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6" name="Freeform 2145"/>
                <p:cNvSpPr>
                  <a:spLocks/>
                </p:cNvSpPr>
                <p:nvPr/>
              </p:nvSpPr>
              <p:spPr bwMode="auto">
                <a:xfrm>
                  <a:off x="2884435" y="3709276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7" name="Freeform 2146"/>
                <p:cNvSpPr>
                  <a:spLocks/>
                </p:cNvSpPr>
                <p:nvPr/>
              </p:nvSpPr>
              <p:spPr bwMode="auto">
                <a:xfrm>
                  <a:off x="2882576" y="3718269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8" name="Freeform 2147"/>
                <p:cNvSpPr>
                  <a:spLocks/>
                </p:cNvSpPr>
                <p:nvPr/>
              </p:nvSpPr>
              <p:spPr bwMode="auto">
                <a:xfrm>
                  <a:off x="2884435" y="370208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59" name="Freeform 2148"/>
                <p:cNvSpPr>
                  <a:spLocks/>
                </p:cNvSpPr>
                <p:nvPr/>
              </p:nvSpPr>
              <p:spPr bwMode="auto">
                <a:xfrm>
                  <a:off x="2882576" y="373445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0" name="Freeform 2149"/>
                <p:cNvSpPr>
                  <a:spLocks/>
                </p:cNvSpPr>
                <p:nvPr/>
              </p:nvSpPr>
              <p:spPr bwMode="auto">
                <a:xfrm>
                  <a:off x="2882576" y="3725463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1" name="Freeform 2150"/>
                <p:cNvSpPr>
                  <a:spLocks/>
                </p:cNvSpPr>
                <p:nvPr/>
              </p:nvSpPr>
              <p:spPr bwMode="auto">
                <a:xfrm>
                  <a:off x="2568508" y="3799201"/>
                  <a:ext cx="76194" cy="75536"/>
                </a:xfrm>
                <a:custGeom>
                  <a:avLst/>
                  <a:gdLst>
                    <a:gd name="T0" fmla="*/ 39 w 43"/>
                    <a:gd name="T1" fmla="*/ 32 h 44"/>
                    <a:gd name="T2" fmla="*/ 40 w 43"/>
                    <a:gd name="T3" fmla="*/ 29 h 44"/>
                    <a:gd name="T4" fmla="*/ 40 w 43"/>
                    <a:gd name="T5" fmla="*/ 21 h 44"/>
                    <a:gd name="T6" fmla="*/ 42 w 43"/>
                    <a:gd name="T7" fmla="*/ 9 h 44"/>
                    <a:gd name="T8" fmla="*/ 43 w 43"/>
                    <a:gd name="T9" fmla="*/ 4 h 44"/>
                    <a:gd name="T10" fmla="*/ 43 w 43"/>
                    <a:gd name="T11" fmla="*/ 0 h 44"/>
                    <a:gd name="T12" fmla="*/ 43 w 43"/>
                    <a:gd name="T13" fmla="*/ 0 h 44"/>
                    <a:gd name="T14" fmla="*/ 43 w 43"/>
                    <a:gd name="T15" fmla="*/ 0 h 44"/>
                    <a:gd name="T16" fmla="*/ 41 w 43"/>
                    <a:gd name="T17" fmla="*/ 0 h 44"/>
                    <a:gd name="T18" fmla="*/ 40 w 43"/>
                    <a:gd name="T19" fmla="*/ 1 h 44"/>
                    <a:gd name="T20" fmla="*/ 39 w 43"/>
                    <a:gd name="T21" fmla="*/ 1 h 44"/>
                    <a:gd name="T22" fmla="*/ 38 w 43"/>
                    <a:gd name="T23" fmla="*/ 2 h 44"/>
                    <a:gd name="T24" fmla="*/ 36 w 43"/>
                    <a:gd name="T25" fmla="*/ 3 h 44"/>
                    <a:gd name="T26" fmla="*/ 33 w 43"/>
                    <a:gd name="T27" fmla="*/ 5 h 44"/>
                    <a:gd name="T28" fmla="*/ 30 w 43"/>
                    <a:gd name="T29" fmla="*/ 4 h 44"/>
                    <a:gd name="T30" fmla="*/ 27 w 43"/>
                    <a:gd name="T31" fmla="*/ 4 h 44"/>
                    <a:gd name="T32" fmla="*/ 24 w 43"/>
                    <a:gd name="T33" fmla="*/ 5 h 44"/>
                    <a:gd name="T34" fmla="*/ 9 w 43"/>
                    <a:gd name="T35" fmla="*/ 12 h 44"/>
                    <a:gd name="T36" fmla="*/ 7 w 43"/>
                    <a:gd name="T37" fmla="*/ 13 h 44"/>
                    <a:gd name="T38" fmla="*/ 8 w 43"/>
                    <a:gd name="T39" fmla="*/ 15 h 44"/>
                    <a:gd name="T40" fmla="*/ 8 w 43"/>
                    <a:gd name="T41" fmla="*/ 18 h 44"/>
                    <a:gd name="T42" fmla="*/ 4 w 43"/>
                    <a:gd name="T43" fmla="*/ 22 h 44"/>
                    <a:gd name="T44" fmla="*/ 3 w 43"/>
                    <a:gd name="T45" fmla="*/ 22 h 44"/>
                    <a:gd name="T46" fmla="*/ 0 w 43"/>
                    <a:gd name="T47" fmla="*/ 23 h 44"/>
                    <a:gd name="T48" fmla="*/ 1 w 43"/>
                    <a:gd name="T49" fmla="*/ 24 h 44"/>
                    <a:gd name="T50" fmla="*/ 8 w 43"/>
                    <a:gd name="T51" fmla="*/ 31 h 44"/>
                    <a:gd name="T52" fmla="*/ 15 w 43"/>
                    <a:gd name="T53" fmla="*/ 37 h 44"/>
                    <a:gd name="T54" fmla="*/ 19 w 43"/>
                    <a:gd name="T55" fmla="*/ 41 h 44"/>
                    <a:gd name="T56" fmla="*/ 20 w 43"/>
                    <a:gd name="T57" fmla="*/ 41 h 44"/>
                    <a:gd name="T58" fmla="*/ 21 w 43"/>
                    <a:gd name="T59" fmla="*/ 41 h 44"/>
                    <a:gd name="T60" fmla="*/ 22 w 43"/>
                    <a:gd name="T61" fmla="*/ 41 h 44"/>
                    <a:gd name="T62" fmla="*/ 23 w 43"/>
                    <a:gd name="T63" fmla="*/ 42 h 44"/>
                    <a:gd name="T64" fmla="*/ 25 w 43"/>
                    <a:gd name="T65" fmla="*/ 42 h 44"/>
                    <a:gd name="T66" fmla="*/ 29 w 43"/>
                    <a:gd name="T67" fmla="*/ 43 h 44"/>
                    <a:gd name="T68" fmla="*/ 36 w 43"/>
                    <a:gd name="T69" fmla="*/ 44 h 44"/>
                    <a:gd name="T70" fmla="*/ 36 w 43"/>
                    <a:gd name="T71" fmla="*/ 44 h 44"/>
                    <a:gd name="T72" fmla="*/ 36 w 43"/>
                    <a:gd name="T73" fmla="*/ 44 h 44"/>
                    <a:gd name="T74" fmla="*/ 37 w 43"/>
                    <a:gd name="T75" fmla="*/ 44 h 44"/>
                    <a:gd name="T76" fmla="*/ 37 w 43"/>
                    <a:gd name="T77" fmla="*/ 44 h 44"/>
                    <a:gd name="T78" fmla="*/ 39 w 43"/>
                    <a:gd name="T79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3" h="44">
                      <a:moveTo>
                        <a:pt x="39" y="32"/>
                      </a:moveTo>
                      <a:cubicBezTo>
                        <a:pt x="39" y="31"/>
                        <a:pt x="39" y="30"/>
                        <a:pt x="40" y="29"/>
                      </a:cubicBezTo>
                      <a:cubicBezTo>
                        <a:pt x="40" y="27"/>
                        <a:pt x="40" y="24"/>
                        <a:pt x="40" y="21"/>
                      </a:cubicBezTo>
                      <a:cubicBezTo>
                        <a:pt x="40" y="16"/>
                        <a:pt x="40" y="11"/>
                        <a:pt x="42" y="9"/>
                      </a:cubicBezTo>
                      <a:cubicBezTo>
                        <a:pt x="43" y="7"/>
                        <a:pt x="43" y="7"/>
                        <a:pt x="43" y="4"/>
                      </a:cubicBezTo>
                      <a:cubicBezTo>
                        <a:pt x="43" y="3"/>
                        <a:pt x="43" y="2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41" y="0"/>
                        <a:pt x="41" y="1"/>
                        <a:pt x="40" y="1"/>
                      </a:cubicBezTo>
                      <a:cubicBezTo>
                        <a:pt x="40" y="1"/>
                        <a:pt x="39" y="1"/>
                        <a:pt x="39" y="1"/>
                      </a:cubicBezTo>
                      <a:cubicBezTo>
                        <a:pt x="39" y="2"/>
                        <a:pt x="38" y="2"/>
                        <a:pt x="38" y="2"/>
                      </a:cubicBezTo>
                      <a:cubicBezTo>
                        <a:pt x="38" y="2"/>
                        <a:pt x="37" y="2"/>
                        <a:pt x="36" y="3"/>
                      </a:cubicBezTo>
                      <a:cubicBezTo>
                        <a:pt x="35" y="4"/>
                        <a:pt x="34" y="4"/>
                        <a:pt x="33" y="5"/>
                      </a:cubicBezTo>
                      <a:cubicBezTo>
                        <a:pt x="32" y="5"/>
                        <a:pt x="31" y="5"/>
                        <a:pt x="30" y="4"/>
                      </a:cubicBezTo>
                      <a:cubicBezTo>
                        <a:pt x="29" y="4"/>
                        <a:pt x="28" y="4"/>
                        <a:pt x="27" y="4"/>
                      </a:cubicBezTo>
                      <a:cubicBezTo>
                        <a:pt x="26" y="4"/>
                        <a:pt x="24" y="5"/>
                        <a:pt x="24" y="5"/>
                      </a:cubicBezTo>
                      <a:cubicBezTo>
                        <a:pt x="22" y="11"/>
                        <a:pt x="15" y="12"/>
                        <a:pt x="9" y="12"/>
                      </a:cubicBezTo>
                      <a:cubicBezTo>
                        <a:pt x="8" y="12"/>
                        <a:pt x="8" y="13"/>
                        <a:pt x="7" y="13"/>
                      </a:cubicBezTo>
                      <a:cubicBezTo>
                        <a:pt x="7" y="13"/>
                        <a:pt x="7" y="15"/>
                        <a:pt x="8" y="15"/>
                      </a:cubicBezTo>
                      <a:cubicBezTo>
                        <a:pt x="8" y="16"/>
                        <a:pt x="8" y="17"/>
                        <a:pt x="8" y="18"/>
                      </a:cubicBezTo>
                      <a:cubicBezTo>
                        <a:pt x="7" y="19"/>
                        <a:pt x="5" y="21"/>
                        <a:pt x="4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4"/>
                        <a:pt x="1" y="24"/>
                      </a:cubicBezTo>
                      <a:cubicBezTo>
                        <a:pt x="3" y="25"/>
                        <a:pt x="5" y="28"/>
                        <a:pt x="8" y="31"/>
                      </a:cubicBezTo>
                      <a:cubicBezTo>
                        <a:pt x="10" y="33"/>
                        <a:pt x="13" y="36"/>
                        <a:pt x="15" y="37"/>
                      </a:cubicBezTo>
                      <a:cubicBezTo>
                        <a:pt x="16" y="38"/>
                        <a:pt x="18" y="40"/>
                        <a:pt x="19" y="41"/>
                      </a:cubicBezTo>
                      <a:cubicBezTo>
                        <a:pt x="19" y="41"/>
                        <a:pt x="20" y="41"/>
                        <a:pt x="20" y="41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21" y="41"/>
                        <a:pt x="22" y="41"/>
                        <a:pt x="22" y="41"/>
                      </a:cubicBezTo>
                      <a:cubicBezTo>
                        <a:pt x="22" y="41"/>
                        <a:pt x="23" y="42"/>
                        <a:pt x="23" y="42"/>
                      </a:cubicBezTo>
                      <a:cubicBezTo>
                        <a:pt x="24" y="42"/>
                        <a:pt x="24" y="42"/>
                        <a:pt x="25" y="42"/>
                      </a:cubicBezTo>
                      <a:cubicBezTo>
                        <a:pt x="25" y="42"/>
                        <a:pt x="27" y="42"/>
                        <a:pt x="29" y="43"/>
                      </a:cubicBezTo>
                      <a:cubicBezTo>
                        <a:pt x="31" y="43"/>
                        <a:pt x="34" y="43"/>
                        <a:pt x="36" y="44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7" y="44"/>
                        <a:pt x="37" y="44"/>
                      </a:cubicBezTo>
                      <a:cubicBezTo>
                        <a:pt x="37" y="44"/>
                        <a:pt x="37" y="44"/>
                        <a:pt x="37" y="44"/>
                      </a:cubicBezTo>
                      <a:cubicBezTo>
                        <a:pt x="35" y="41"/>
                        <a:pt x="37" y="36"/>
                        <a:pt x="39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2" name="Freeform 2151"/>
                <p:cNvSpPr>
                  <a:spLocks/>
                </p:cNvSpPr>
                <p:nvPr/>
              </p:nvSpPr>
              <p:spPr bwMode="auto">
                <a:xfrm>
                  <a:off x="2637268" y="3800999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3" name="Freeform 2152"/>
                <p:cNvSpPr>
                  <a:spLocks/>
                </p:cNvSpPr>
                <p:nvPr/>
              </p:nvSpPr>
              <p:spPr bwMode="auto">
                <a:xfrm>
                  <a:off x="2631693" y="3802798"/>
                  <a:ext cx="3717" cy="1798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4" name="Freeform 2153"/>
                <p:cNvSpPr>
                  <a:spLocks/>
                </p:cNvSpPr>
                <p:nvPr/>
              </p:nvSpPr>
              <p:spPr bwMode="auto">
                <a:xfrm>
                  <a:off x="2568508" y="3836969"/>
                  <a:ext cx="5575" cy="1798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3 w 3"/>
                    <a:gd name="T5" fmla="*/ 0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5" name="Freeform 2154"/>
                <p:cNvSpPr>
                  <a:spLocks/>
                </p:cNvSpPr>
                <p:nvPr/>
              </p:nvSpPr>
              <p:spPr bwMode="auto">
                <a:xfrm>
                  <a:off x="2644702" y="379920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6" name="Freeform 2155"/>
                <p:cNvSpPr>
                  <a:spLocks/>
                </p:cNvSpPr>
                <p:nvPr/>
              </p:nvSpPr>
              <p:spPr bwMode="auto">
                <a:xfrm>
                  <a:off x="2640985" y="3799201"/>
                  <a:ext cx="3717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7" name="Freeform 2156"/>
                <p:cNvSpPr>
                  <a:spLocks/>
                </p:cNvSpPr>
                <p:nvPr/>
              </p:nvSpPr>
              <p:spPr bwMode="auto">
                <a:xfrm>
                  <a:off x="2598242" y="3876536"/>
                  <a:ext cx="55752" cy="44962"/>
                </a:xfrm>
                <a:custGeom>
                  <a:avLst/>
                  <a:gdLst>
                    <a:gd name="T0" fmla="*/ 23 w 32"/>
                    <a:gd name="T1" fmla="*/ 3 h 26"/>
                    <a:gd name="T2" fmla="*/ 22 w 32"/>
                    <a:gd name="T3" fmla="*/ 3 h 26"/>
                    <a:gd name="T4" fmla="*/ 21 w 32"/>
                    <a:gd name="T5" fmla="*/ 4 h 26"/>
                    <a:gd name="T6" fmla="*/ 21 w 32"/>
                    <a:gd name="T7" fmla="*/ 3 h 26"/>
                    <a:gd name="T8" fmla="*/ 19 w 32"/>
                    <a:gd name="T9" fmla="*/ 3 h 26"/>
                    <a:gd name="T10" fmla="*/ 18 w 32"/>
                    <a:gd name="T11" fmla="*/ 3 h 26"/>
                    <a:gd name="T12" fmla="*/ 17 w 32"/>
                    <a:gd name="T13" fmla="*/ 2 h 26"/>
                    <a:gd name="T14" fmla="*/ 12 w 32"/>
                    <a:gd name="T15" fmla="*/ 2 h 26"/>
                    <a:gd name="T16" fmla="*/ 6 w 32"/>
                    <a:gd name="T17" fmla="*/ 1 h 26"/>
                    <a:gd name="T18" fmla="*/ 4 w 32"/>
                    <a:gd name="T19" fmla="*/ 0 h 26"/>
                    <a:gd name="T20" fmla="*/ 4 w 32"/>
                    <a:gd name="T21" fmla="*/ 0 h 26"/>
                    <a:gd name="T22" fmla="*/ 3 w 32"/>
                    <a:gd name="T23" fmla="*/ 0 h 26"/>
                    <a:gd name="T24" fmla="*/ 3 w 32"/>
                    <a:gd name="T25" fmla="*/ 0 h 26"/>
                    <a:gd name="T26" fmla="*/ 1 w 32"/>
                    <a:gd name="T27" fmla="*/ 5 h 26"/>
                    <a:gd name="T28" fmla="*/ 0 w 32"/>
                    <a:gd name="T29" fmla="*/ 7 h 26"/>
                    <a:gd name="T30" fmla="*/ 3 w 32"/>
                    <a:gd name="T31" fmla="*/ 11 h 26"/>
                    <a:gd name="T32" fmla="*/ 6 w 32"/>
                    <a:gd name="T33" fmla="*/ 11 h 26"/>
                    <a:gd name="T34" fmla="*/ 9 w 32"/>
                    <a:gd name="T35" fmla="*/ 9 h 26"/>
                    <a:gd name="T36" fmla="*/ 14 w 32"/>
                    <a:gd name="T37" fmla="*/ 13 h 26"/>
                    <a:gd name="T38" fmla="*/ 14 w 32"/>
                    <a:gd name="T39" fmla="*/ 14 h 26"/>
                    <a:gd name="T40" fmla="*/ 14 w 32"/>
                    <a:gd name="T41" fmla="*/ 14 h 26"/>
                    <a:gd name="T42" fmla="*/ 22 w 32"/>
                    <a:gd name="T43" fmla="*/ 17 h 26"/>
                    <a:gd name="T44" fmla="*/ 24 w 32"/>
                    <a:gd name="T45" fmla="*/ 23 h 26"/>
                    <a:gd name="T46" fmla="*/ 25 w 32"/>
                    <a:gd name="T47" fmla="*/ 25 h 26"/>
                    <a:gd name="T48" fmla="*/ 30 w 32"/>
                    <a:gd name="T49" fmla="*/ 26 h 26"/>
                    <a:gd name="T50" fmla="*/ 30 w 32"/>
                    <a:gd name="T51" fmla="*/ 26 h 26"/>
                    <a:gd name="T52" fmla="*/ 31 w 32"/>
                    <a:gd name="T53" fmla="*/ 23 h 26"/>
                    <a:gd name="T54" fmla="*/ 31 w 32"/>
                    <a:gd name="T55" fmla="*/ 21 h 26"/>
                    <a:gd name="T56" fmla="*/ 31 w 32"/>
                    <a:gd name="T57" fmla="*/ 21 h 26"/>
                    <a:gd name="T58" fmla="*/ 31 w 32"/>
                    <a:gd name="T59" fmla="*/ 19 h 26"/>
                    <a:gd name="T60" fmla="*/ 31 w 32"/>
                    <a:gd name="T61" fmla="*/ 18 h 26"/>
                    <a:gd name="T62" fmla="*/ 32 w 32"/>
                    <a:gd name="T63" fmla="*/ 17 h 26"/>
                    <a:gd name="T64" fmla="*/ 32 w 32"/>
                    <a:gd name="T65" fmla="*/ 16 h 26"/>
                    <a:gd name="T66" fmla="*/ 32 w 32"/>
                    <a:gd name="T67" fmla="*/ 15 h 26"/>
                    <a:gd name="T68" fmla="*/ 23 w 32"/>
                    <a:gd name="T69" fmla="*/ 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2" h="26">
                      <a:moveTo>
                        <a:pt x="23" y="3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1" y="4"/>
                        <a:pt x="21" y="4"/>
                      </a:cubicBezTo>
                      <a:cubicBezTo>
                        <a:pt x="21" y="4"/>
                        <a:pt x="21" y="3"/>
                        <a:pt x="21" y="3"/>
                      </a:cubicBezTo>
                      <a:cubicBezTo>
                        <a:pt x="20" y="3"/>
                        <a:pt x="19" y="3"/>
                        <a:pt x="19" y="3"/>
                      </a:cubicBezTo>
                      <a:cubicBezTo>
                        <a:pt x="19" y="3"/>
                        <a:pt x="19" y="3"/>
                        <a:pt x="18" y="3"/>
                      </a:cubicBezTo>
                      <a:cubicBezTo>
                        <a:pt x="18" y="3"/>
                        <a:pt x="17" y="3"/>
                        <a:pt x="17" y="2"/>
                      </a:cubicBezTo>
                      <a:cubicBezTo>
                        <a:pt x="16" y="2"/>
                        <a:pt x="13" y="2"/>
                        <a:pt x="12" y="2"/>
                      </a:cubicBezTo>
                      <a:cubicBezTo>
                        <a:pt x="9" y="1"/>
                        <a:pt x="7" y="1"/>
                        <a:pt x="6" y="1"/>
                      </a:cubicBez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2"/>
                        <a:pt x="2" y="4"/>
                        <a:pt x="1" y="5"/>
                      </a:cubicBezTo>
                      <a:cubicBezTo>
                        <a:pt x="0" y="5"/>
                        <a:pt x="0" y="6"/>
                        <a:pt x="0" y="7"/>
                      </a:cubicBezTo>
                      <a:cubicBezTo>
                        <a:pt x="0" y="8"/>
                        <a:pt x="1" y="10"/>
                        <a:pt x="3" y="11"/>
                      </a:cubicBezTo>
                      <a:cubicBezTo>
                        <a:pt x="5" y="11"/>
                        <a:pt x="5" y="11"/>
                        <a:pt x="6" y="11"/>
                      </a:cubicBezTo>
                      <a:cubicBezTo>
                        <a:pt x="6" y="11"/>
                        <a:pt x="7" y="9"/>
                        <a:pt x="9" y="9"/>
                      </a:cubicBezTo>
                      <a:cubicBezTo>
                        <a:pt x="12" y="9"/>
                        <a:pt x="13" y="11"/>
                        <a:pt x="14" y="13"/>
                      </a:cubicBezTo>
                      <a:cubicBezTo>
                        <a:pt x="14" y="13"/>
                        <a:pt x="14" y="14"/>
                        <a:pt x="14" y="14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6" y="14"/>
                        <a:pt x="20" y="15"/>
                        <a:pt x="22" y="17"/>
                      </a:cubicBezTo>
                      <a:cubicBezTo>
                        <a:pt x="24" y="19"/>
                        <a:pt x="24" y="21"/>
                        <a:pt x="24" y="23"/>
                      </a:cubicBezTo>
                      <a:cubicBezTo>
                        <a:pt x="24" y="24"/>
                        <a:pt x="24" y="25"/>
                        <a:pt x="25" y="25"/>
                      </a:cubicBezTo>
                      <a:cubicBezTo>
                        <a:pt x="26" y="26"/>
                        <a:pt x="27" y="26"/>
                        <a:pt x="30" y="26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31" y="25"/>
                        <a:pt x="31" y="23"/>
                        <a:pt x="31" y="23"/>
                      </a:cubicBezTo>
                      <a:cubicBezTo>
                        <a:pt x="31" y="23"/>
                        <a:pt x="31" y="22"/>
                        <a:pt x="31" y="21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1" y="20"/>
                        <a:pt x="31" y="20"/>
                        <a:pt x="31" y="19"/>
                      </a:cubicBezTo>
                      <a:cubicBezTo>
                        <a:pt x="31" y="19"/>
                        <a:pt x="31" y="19"/>
                        <a:pt x="31" y="18"/>
                      </a:cubicBezTo>
                      <a:cubicBezTo>
                        <a:pt x="31" y="18"/>
                        <a:pt x="31" y="17"/>
                        <a:pt x="32" y="17"/>
                      </a:cubicBezTo>
                      <a:cubicBezTo>
                        <a:pt x="32" y="17"/>
                        <a:pt x="32" y="16"/>
                        <a:pt x="32" y="16"/>
                      </a:cubicBezTo>
                      <a:cubicBezTo>
                        <a:pt x="32" y="16"/>
                        <a:pt x="32" y="16"/>
                        <a:pt x="32" y="15"/>
                      </a:cubicBezTo>
                      <a:cubicBezTo>
                        <a:pt x="29" y="12"/>
                        <a:pt x="25" y="7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8" name="Freeform 2157"/>
                <p:cNvSpPr>
                  <a:spLocks/>
                </p:cNvSpPr>
                <p:nvPr/>
              </p:nvSpPr>
              <p:spPr bwMode="auto">
                <a:xfrm>
                  <a:off x="2629835" y="3881931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9" name="Freeform 2158"/>
                <p:cNvSpPr>
                  <a:spLocks/>
                </p:cNvSpPr>
                <p:nvPr/>
              </p:nvSpPr>
              <p:spPr bwMode="auto">
                <a:xfrm>
                  <a:off x="2603817" y="38765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0" name="Freeform 2159"/>
                <p:cNvSpPr>
                  <a:spLocks/>
                </p:cNvSpPr>
                <p:nvPr/>
              </p:nvSpPr>
              <p:spPr bwMode="auto">
                <a:xfrm>
                  <a:off x="2605675" y="38765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Freeform 2160"/>
                <p:cNvSpPr>
                  <a:spLocks/>
                </p:cNvSpPr>
                <p:nvPr/>
              </p:nvSpPr>
              <p:spPr bwMode="auto">
                <a:xfrm>
                  <a:off x="2635410" y="3881931"/>
                  <a:ext cx="1858" cy="1798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Freeform 2161"/>
                <p:cNvSpPr>
                  <a:spLocks/>
                </p:cNvSpPr>
                <p:nvPr/>
              </p:nvSpPr>
              <p:spPr bwMode="auto">
                <a:xfrm>
                  <a:off x="2657711" y="3901714"/>
                  <a:ext cx="109645" cy="43164"/>
                </a:xfrm>
                <a:custGeom>
                  <a:avLst/>
                  <a:gdLst>
                    <a:gd name="T0" fmla="*/ 54 w 61"/>
                    <a:gd name="T1" fmla="*/ 9 h 25"/>
                    <a:gd name="T2" fmla="*/ 45 w 61"/>
                    <a:gd name="T3" fmla="*/ 3 h 25"/>
                    <a:gd name="T4" fmla="*/ 40 w 61"/>
                    <a:gd name="T5" fmla="*/ 2 h 25"/>
                    <a:gd name="T6" fmla="*/ 26 w 61"/>
                    <a:gd name="T7" fmla="*/ 7 h 25"/>
                    <a:gd name="T8" fmla="*/ 17 w 61"/>
                    <a:gd name="T9" fmla="*/ 11 h 25"/>
                    <a:gd name="T10" fmla="*/ 5 w 61"/>
                    <a:gd name="T11" fmla="*/ 7 h 25"/>
                    <a:gd name="T12" fmla="*/ 1 w 61"/>
                    <a:gd name="T13" fmla="*/ 4 h 25"/>
                    <a:gd name="T14" fmla="*/ 1 w 61"/>
                    <a:gd name="T15" fmla="*/ 5 h 25"/>
                    <a:gd name="T16" fmla="*/ 1 w 61"/>
                    <a:gd name="T17" fmla="*/ 5 h 25"/>
                    <a:gd name="T18" fmla="*/ 1 w 61"/>
                    <a:gd name="T19" fmla="*/ 6 h 25"/>
                    <a:gd name="T20" fmla="*/ 1 w 61"/>
                    <a:gd name="T21" fmla="*/ 6 h 25"/>
                    <a:gd name="T22" fmla="*/ 1 w 61"/>
                    <a:gd name="T23" fmla="*/ 7 h 25"/>
                    <a:gd name="T24" fmla="*/ 0 w 61"/>
                    <a:gd name="T25" fmla="*/ 12 h 25"/>
                    <a:gd name="T26" fmla="*/ 0 w 61"/>
                    <a:gd name="T27" fmla="*/ 12 h 25"/>
                    <a:gd name="T28" fmla="*/ 13 w 61"/>
                    <a:gd name="T29" fmla="*/ 19 h 25"/>
                    <a:gd name="T30" fmla="*/ 17 w 61"/>
                    <a:gd name="T31" fmla="*/ 21 h 25"/>
                    <a:gd name="T32" fmla="*/ 22 w 61"/>
                    <a:gd name="T33" fmla="*/ 25 h 25"/>
                    <a:gd name="T34" fmla="*/ 23 w 61"/>
                    <a:gd name="T35" fmla="*/ 25 h 25"/>
                    <a:gd name="T36" fmla="*/ 27 w 61"/>
                    <a:gd name="T37" fmla="*/ 23 h 25"/>
                    <a:gd name="T38" fmla="*/ 26 w 61"/>
                    <a:gd name="T39" fmla="*/ 21 h 25"/>
                    <a:gd name="T40" fmla="*/ 24 w 61"/>
                    <a:gd name="T41" fmla="*/ 18 h 25"/>
                    <a:gd name="T42" fmla="*/ 27 w 61"/>
                    <a:gd name="T43" fmla="*/ 13 h 25"/>
                    <a:gd name="T44" fmla="*/ 30 w 61"/>
                    <a:gd name="T45" fmla="*/ 11 h 25"/>
                    <a:gd name="T46" fmla="*/ 45 w 61"/>
                    <a:gd name="T47" fmla="*/ 6 h 25"/>
                    <a:gd name="T48" fmla="*/ 51 w 61"/>
                    <a:gd name="T49" fmla="*/ 11 h 25"/>
                    <a:gd name="T50" fmla="*/ 49 w 61"/>
                    <a:gd name="T51" fmla="*/ 17 h 25"/>
                    <a:gd name="T52" fmla="*/ 54 w 61"/>
                    <a:gd name="T53" fmla="*/ 24 h 25"/>
                    <a:gd name="T54" fmla="*/ 55 w 61"/>
                    <a:gd name="T55" fmla="*/ 24 h 25"/>
                    <a:gd name="T56" fmla="*/ 56 w 61"/>
                    <a:gd name="T57" fmla="*/ 23 h 25"/>
                    <a:gd name="T58" fmla="*/ 57 w 61"/>
                    <a:gd name="T59" fmla="*/ 21 h 25"/>
                    <a:gd name="T60" fmla="*/ 58 w 61"/>
                    <a:gd name="T61" fmla="*/ 21 h 25"/>
                    <a:gd name="T62" fmla="*/ 59 w 61"/>
                    <a:gd name="T63" fmla="*/ 20 h 25"/>
                    <a:gd name="T64" fmla="*/ 59 w 61"/>
                    <a:gd name="T65" fmla="*/ 19 h 25"/>
                    <a:gd name="T66" fmla="*/ 60 w 61"/>
                    <a:gd name="T67" fmla="*/ 18 h 25"/>
                    <a:gd name="T68" fmla="*/ 61 w 61"/>
                    <a:gd name="T69" fmla="*/ 18 h 25"/>
                    <a:gd name="T70" fmla="*/ 61 w 61"/>
                    <a:gd name="T71" fmla="*/ 18 h 25"/>
                    <a:gd name="T72" fmla="*/ 61 w 61"/>
                    <a:gd name="T73" fmla="*/ 18 h 25"/>
                    <a:gd name="T74" fmla="*/ 61 w 61"/>
                    <a:gd name="T75" fmla="*/ 18 h 25"/>
                    <a:gd name="T76" fmla="*/ 61 w 61"/>
                    <a:gd name="T77" fmla="*/ 17 h 25"/>
                    <a:gd name="T78" fmla="*/ 55 w 61"/>
                    <a:gd name="T79" fmla="*/ 10 h 25"/>
                    <a:gd name="T80" fmla="*/ 54 w 61"/>
                    <a:gd name="T81" fmla="*/ 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1" h="25">
                      <a:moveTo>
                        <a:pt x="54" y="9"/>
                      </a:moveTo>
                      <a:cubicBezTo>
                        <a:pt x="52" y="5"/>
                        <a:pt x="48" y="4"/>
                        <a:pt x="45" y="3"/>
                      </a:cubicBezTo>
                      <a:cubicBezTo>
                        <a:pt x="43" y="3"/>
                        <a:pt x="41" y="2"/>
                        <a:pt x="40" y="2"/>
                      </a:cubicBezTo>
                      <a:cubicBezTo>
                        <a:pt x="36" y="0"/>
                        <a:pt x="31" y="2"/>
                        <a:pt x="26" y="7"/>
                      </a:cubicBezTo>
                      <a:cubicBezTo>
                        <a:pt x="23" y="10"/>
                        <a:pt x="20" y="11"/>
                        <a:pt x="17" y="11"/>
                      </a:cubicBezTo>
                      <a:cubicBezTo>
                        <a:pt x="13" y="11"/>
                        <a:pt x="8" y="9"/>
                        <a:pt x="5" y="7"/>
                      </a:cubicBezTo>
                      <a:cubicBezTo>
                        <a:pt x="4" y="7"/>
                        <a:pt x="3" y="5"/>
                        <a:pt x="1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7"/>
                        <a:pt x="1" y="7"/>
                      </a:cubicBezTo>
                      <a:cubicBezTo>
                        <a:pt x="1" y="8"/>
                        <a:pt x="1" y="10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5" y="13"/>
                        <a:pt x="10" y="15"/>
                        <a:pt x="13" y="19"/>
                      </a:cubicBezTo>
                      <a:cubicBezTo>
                        <a:pt x="15" y="21"/>
                        <a:pt x="16" y="21"/>
                        <a:pt x="17" y="21"/>
                      </a:cubicBezTo>
                      <a:cubicBezTo>
                        <a:pt x="19" y="22"/>
                        <a:pt x="20" y="22"/>
                        <a:pt x="22" y="25"/>
                      </a:cubicBezTo>
                      <a:cubicBezTo>
                        <a:pt x="22" y="25"/>
                        <a:pt x="23" y="25"/>
                        <a:pt x="23" y="25"/>
                      </a:cubicBezTo>
                      <a:cubicBezTo>
                        <a:pt x="24" y="25"/>
                        <a:pt x="27" y="24"/>
                        <a:pt x="27" y="23"/>
                      </a:cubicBezTo>
                      <a:cubicBezTo>
                        <a:pt x="27" y="22"/>
                        <a:pt x="27" y="22"/>
                        <a:pt x="26" y="21"/>
                      </a:cubicBezTo>
                      <a:cubicBezTo>
                        <a:pt x="25" y="21"/>
                        <a:pt x="24" y="19"/>
                        <a:pt x="24" y="18"/>
                      </a:cubicBezTo>
                      <a:cubicBezTo>
                        <a:pt x="23" y="15"/>
                        <a:pt x="26" y="14"/>
                        <a:pt x="27" y="13"/>
                      </a:cubicBezTo>
                      <a:cubicBezTo>
                        <a:pt x="29" y="12"/>
                        <a:pt x="29" y="12"/>
                        <a:pt x="30" y="11"/>
                      </a:cubicBezTo>
                      <a:cubicBezTo>
                        <a:pt x="31" y="6"/>
                        <a:pt x="41" y="4"/>
                        <a:pt x="45" y="6"/>
                      </a:cubicBezTo>
                      <a:cubicBezTo>
                        <a:pt x="48" y="7"/>
                        <a:pt x="50" y="9"/>
                        <a:pt x="51" y="11"/>
                      </a:cubicBezTo>
                      <a:cubicBezTo>
                        <a:pt x="51" y="13"/>
                        <a:pt x="51" y="15"/>
                        <a:pt x="49" y="17"/>
                      </a:cubicBezTo>
                      <a:cubicBezTo>
                        <a:pt x="48" y="17"/>
                        <a:pt x="49" y="19"/>
                        <a:pt x="54" y="24"/>
                      </a:cubicBezTo>
                      <a:cubicBezTo>
                        <a:pt x="54" y="24"/>
                        <a:pt x="54" y="24"/>
                        <a:pt x="55" y="24"/>
                      </a:cubicBezTo>
                      <a:cubicBezTo>
                        <a:pt x="55" y="23"/>
                        <a:pt x="55" y="23"/>
                        <a:pt x="56" y="23"/>
                      </a:cubicBezTo>
                      <a:cubicBezTo>
                        <a:pt x="56" y="22"/>
                        <a:pt x="57" y="22"/>
                        <a:pt x="57" y="21"/>
                      </a:cubicBezTo>
                      <a:cubicBezTo>
                        <a:pt x="57" y="21"/>
                        <a:pt x="57" y="21"/>
                        <a:pt x="58" y="21"/>
                      </a:cubicBezTo>
                      <a:cubicBezTo>
                        <a:pt x="58" y="20"/>
                        <a:pt x="58" y="20"/>
                        <a:pt x="59" y="20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19"/>
                        <a:pt x="60" y="18"/>
                        <a:pt x="60" y="18"/>
                      </a:cubicBezTo>
                      <a:cubicBezTo>
                        <a:pt x="60" y="18"/>
                        <a:pt x="60" y="18"/>
                        <a:pt x="61" y="18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61" y="18"/>
                        <a:pt x="61" y="17"/>
                        <a:pt x="61" y="17"/>
                      </a:cubicBezTo>
                      <a:cubicBezTo>
                        <a:pt x="59" y="16"/>
                        <a:pt x="57" y="13"/>
                        <a:pt x="55" y="10"/>
                      </a:cubicBezTo>
                      <a:lnTo>
                        <a:pt x="54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Freeform 2162"/>
                <p:cNvSpPr>
                  <a:spLocks/>
                </p:cNvSpPr>
                <p:nvPr/>
              </p:nvSpPr>
              <p:spPr bwMode="auto">
                <a:xfrm>
                  <a:off x="2659569" y="3908908"/>
                  <a:ext cx="0" cy="1798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Freeform 2163"/>
                <p:cNvSpPr>
                  <a:spLocks/>
                </p:cNvSpPr>
                <p:nvPr/>
              </p:nvSpPr>
              <p:spPr bwMode="auto">
                <a:xfrm>
                  <a:off x="2659569" y="3912505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Freeform 2164"/>
                <p:cNvSpPr>
                  <a:spLocks/>
                </p:cNvSpPr>
                <p:nvPr/>
              </p:nvSpPr>
              <p:spPr bwMode="auto">
                <a:xfrm>
                  <a:off x="2659569" y="3910707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Freeform 2165"/>
                <p:cNvSpPr>
                  <a:spLocks/>
                </p:cNvSpPr>
                <p:nvPr/>
              </p:nvSpPr>
              <p:spPr bwMode="auto">
                <a:xfrm>
                  <a:off x="2657711" y="392329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Freeform 2166"/>
                <p:cNvSpPr>
                  <a:spLocks/>
                </p:cNvSpPr>
                <p:nvPr/>
              </p:nvSpPr>
              <p:spPr bwMode="auto">
                <a:xfrm>
                  <a:off x="2761781" y="3944878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Freeform 2167"/>
                <p:cNvSpPr>
                  <a:spLocks/>
                </p:cNvSpPr>
                <p:nvPr/>
              </p:nvSpPr>
              <p:spPr bwMode="auto">
                <a:xfrm>
                  <a:off x="2769214" y="39394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Freeform 2168"/>
                <p:cNvSpPr>
                  <a:spLocks/>
                </p:cNvSpPr>
                <p:nvPr/>
              </p:nvSpPr>
              <p:spPr bwMode="auto">
                <a:xfrm>
                  <a:off x="2765498" y="394308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Freeform 2169"/>
                <p:cNvSpPr>
                  <a:spLocks/>
                </p:cNvSpPr>
                <p:nvPr/>
              </p:nvSpPr>
              <p:spPr bwMode="auto">
                <a:xfrm>
                  <a:off x="2772931" y="3934087"/>
                  <a:ext cx="0" cy="179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Freeform 2170"/>
                <p:cNvSpPr>
                  <a:spLocks/>
                </p:cNvSpPr>
                <p:nvPr/>
              </p:nvSpPr>
              <p:spPr bwMode="auto">
                <a:xfrm>
                  <a:off x="2771073" y="3935886"/>
                  <a:ext cx="1858" cy="1798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Freeform 2171"/>
                <p:cNvSpPr>
                  <a:spLocks/>
                </p:cNvSpPr>
                <p:nvPr/>
              </p:nvSpPr>
              <p:spPr bwMode="auto">
                <a:xfrm>
                  <a:off x="2759922" y="39484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Freeform 2172"/>
                <p:cNvSpPr>
                  <a:spLocks/>
                </p:cNvSpPr>
                <p:nvPr/>
              </p:nvSpPr>
              <p:spPr bwMode="auto">
                <a:xfrm>
                  <a:off x="2665144" y="3631941"/>
                  <a:ext cx="157964" cy="59350"/>
                </a:xfrm>
                <a:custGeom>
                  <a:avLst/>
                  <a:gdLst>
                    <a:gd name="T0" fmla="*/ 70 w 89"/>
                    <a:gd name="T1" fmla="*/ 23 h 34"/>
                    <a:gd name="T2" fmla="*/ 52 w 89"/>
                    <a:gd name="T3" fmla="*/ 16 h 34"/>
                    <a:gd name="T4" fmla="*/ 15 w 89"/>
                    <a:gd name="T5" fmla="*/ 1 h 34"/>
                    <a:gd name="T6" fmla="*/ 0 w 89"/>
                    <a:gd name="T7" fmla="*/ 1 h 34"/>
                    <a:gd name="T8" fmla="*/ 8 w 89"/>
                    <a:gd name="T9" fmla="*/ 9 h 34"/>
                    <a:gd name="T10" fmla="*/ 25 w 89"/>
                    <a:gd name="T11" fmla="*/ 11 h 34"/>
                    <a:gd name="T12" fmla="*/ 40 w 89"/>
                    <a:gd name="T13" fmla="*/ 18 h 34"/>
                    <a:gd name="T14" fmla="*/ 50 w 89"/>
                    <a:gd name="T15" fmla="*/ 24 h 34"/>
                    <a:gd name="T16" fmla="*/ 56 w 89"/>
                    <a:gd name="T17" fmla="*/ 28 h 34"/>
                    <a:gd name="T18" fmla="*/ 56 w 89"/>
                    <a:gd name="T19" fmla="*/ 32 h 34"/>
                    <a:gd name="T20" fmla="*/ 55 w 89"/>
                    <a:gd name="T21" fmla="*/ 33 h 34"/>
                    <a:gd name="T22" fmla="*/ 56 w 89"/>
                    <a:gd name="T23" fmla="*/ 33 h 34"/>
                    <a:gd name="T24" fmla="*/ 70 w 89"/>
                    <a:gd name="T25" fmla="*/ 34 h 34"/>
                    <a:gd name="T26" fmla="*/ 89 w 89"/>
                    <a:gd name="T27" fmla="*/ 33 h 34"/>
                    <a:gd name="T28" fmla="*/ 70 w 89"/>
                    <a:gd name="T29" fmla="*/ 2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9" h="34">
                      <a:moveTo>
                        <a:pt x="70" y="23"/>
                      </a:moveTo>
                      <a:cubicBezTo>
                        <a:pt x="67" y="23"/>
                        <a:pt x="60" y="20"/>
                        <a:pt x="52" y="16"/>
                      </a:cubicBezTo>
                      <a:cubicBezTo>
                        <a:pt x="41" y="11"/>
                        <a:pt x="28" y="4"/>
                        <a:pt x="15" y="1"/>
                      </a:cubicBezTo>
                      <a:cubicBezTo>
                        <a:pt x="10" y="0"/>
                        <a:pt x="5" y="0"/>
                        <a:pt x="0" y="1"/>
                      </a:cubicBezTo>
                      <a:cubicBezTo>
                        <a:pt x="5" y="2"/>
                        <a:pt x="8" y="6"/>
                        <a:pt x="8" y="9"/>
                      </a:cubicBezTo>
                      <a:cubicBezTo>
                        <a:pt x="8" y="9"/>
                        <a:pt x="10" y="11"/>
                        <a:pt x="25" y="11"/>
                      </a:cubicBezTo>
                      <a:cubicBezTo>
                        <a:pt x="32" y="12"/>
                        <a:pt x="36" y="15"/>
                        <a:pt x="40" y="18"/>
                      </a:cubicBezTo>
                      <a:cubicBezTo>
                        <a:pt x="43" y="21"/>
                        <a:pt x="45" y="23"/>
                        <a:pt x="50" y="24"/>
                      </a:cubicBezTo>
                      <a:cubicBezTo>
                        <a:pt x="53" y="25"/>
                        <a:pt x="55" y="26"/>
                        <a:pt x="56" y="28"/>
                      </a:cubicBezTo>
                      <a:cubicBezTo>
                        <a:pt x="57" y="29"/>
                        <a:pt x="56" y="31"/>
                        <a:pt x="56" y="32"/>
                      </a:cubicBezTo>
                      <a:cubicBezTo>
                        <a:pt x="56" y="32"/>
                        <a:pt x="55" y="33"/>
                        <a:pt x="55" y="33"/>
                      </a:cubicBezTo>
                      <a:cubicBezTo>
                        <a:pt x="55" y="33"/>
                        <a:pt x="55" y="33"/>
                        <a:pt x="56" y="33"/>
                      </a:cubicBezTo>
                      <a:cubicBezTo>
                        <a:pt x="57" y="34"/>
                        <a:pt x="63" y="34"/>
                        <a:pt x="70" y="34"/>
                      </a:cubicBezTo>
                      <a:cubicBezTo>
                        <a:pt x="80" y="34"/>
                        <a:pt x="87" y="33"/>
                        <a:pt x="89" y="33"/>
                      </a:cubicBezTo>
                      <a:cubicBezTo>
                        <a:pt x="87" y="30"/>
                        <a:pt x="76" y="23"/>
                        <a:pt x="7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Freeform 2173"/>
                <p:cNvSpPr>
                  <a:spLocks/>
                </p:cNvSpPr>
                <p:nvPr/>
              </p:nvSpPr>
              <p:spPr bwMode="auto">
                <a:xfrm>
                  <a:off x="2626118" y="3635538"/>
                  <a:ext cx="29734" cy="17985"/>
                </a:xfrm>
                <a:custGeom>
                  <a:avLst/>
                  <a:gdLst>
                    <a:gd name="T0" fmla="*/ 0 w 17"/>
                    <a:gd name="T1" fmla="*/ 10 h 10"/>
                    <a:gd name="T2" fmla="*/ 0 w 17"/>
                    <a:gd name="T3" fmla="*/ 10 h 10"/>
                    <a:gd name="T4" fmla="*/ 14 w 17"/>
                    <a:gd name="T5" fmla="*/ 2 h 10"/>
                    <a:gd name="T6" fmla="*/ 16 w 17"/>
                    <a:gd name="T7" fmla="*/ 1 h 10"/>
                    <a:gd name="T8" fmla="*/ 17 w 17"/>
                    <a:gd name="T9" fmla="*/ 0 h 10"/>
                    <a:gd name="T10" fmla="*/ 0 w 17"/>
                    <a:gd name="T1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10"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0"/>
                        <a:pt x="10" y="5"/>
                        <a:pt x="14" y="2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7" y="0"/>
                        <a:pt x="17" y="0"/>
                      </a:cubicBezTo>
                      <a:cubicBezTo>
                        <a:pt x="8" y="3"/>
                        <a:pt x="1" y="8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Freeform 2174"/>
                <p:cNvSpPr>
                  <a:spLocks/>
                </p:cNvSpPr>
                <p:nvPr/>
              </p:nvSpPr>
              <p:spPr bwMode="auto">
                <a:xfrm>
                  <a:off x="2750630" y="3729060"/>
                  <a:ext cx="31593" cy="7194"/>
                </a:xfrm>
                <a:custGeom>
                  <a:avLst/>
                  <a:gdLst>
                    <a:gd name="T0" fmla="*/ 18 w 18"/>
                    <a:gd name="T1" fmla="*/ 3 h 4"/>
                    <a:gd name="T2" fmla="*/ 1 w 18"/>
                    <a:gd name="T3" fmla="*/ 0 h 4"/>
                    <a:gd name="T4" fmla="*/ 0 w 18"/>
                    <a:gd name="T5" fmla="*/ 0 h 4"/>
                    <a:gd name="T6" fmla="*/ 15 w 18"/>
                    <a:gd name="T7" fmla="*/ 4 h 4"/>
                    <a:gd name="T8" fmla="*/ 18 w 1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4">
                      <a:moveTo>
                        <a:pt x="18" y="3"/>
                      </a:moveTo>
                      <a:cubicBezTo>
                        <a:pt x="15" y="2"/>
                        <a:pt x="8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3" y="2"/>
                        <a:pt x="10" y="4"/>
                        <a:pt x="15" y="4"/>
                      </a:cubicBezTo>
                      <a:cubicBezTo>
                        <a:pt x="16" y="4"/>
                        <a:pt x="17" y="4"/>
                        <a:pt x="18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Freeform 2175"/>
                <p:cNvSpPr>
                  <a:spLocks/>
                </p:cNvSpPr>
                <p:nvPr/>
              </p:nvSpPr>
              <p:spPr bwMode="auto">
                <a:xfrm>
                  <a:off x="2975496" y="3725463"/>
                  <a:ext cx="27876" cy="8992"/>
                </a:xfrm>
                <a:custGeom>
                  <a:avLst/>
                  <a:gdLst>
                    <a:gd name="T0" fmla="*/ 0 w 15"/>
                    <a:gd name="T1" fmla="*/ 1 h 5"/>
                    <a:gd name="T2" fmla="*/ 0 w 15"/>
                    <a:gd name="T3" fmla="*/ 2 h 5"/>
                    <a:gd name="T4" fmla="*/ 7 w 15"/>
                    <a:gd name="T5" fmla="*/ 5 h 5"/>
                    <a:gd name="T6" fmla="*/ 15 w 15"/>
                    <a:gd name="T7" fmla="*/ 2 h 5"/>
                    <a:gd name="T8" fmla="*/ 5 w 15"/>
                    <a:gd name="T9" fmla="*/ 0 h 5"/>
                    <a:gd name="T10" fmla="*/ 0 w 15"/>
                    <a:gd name="T11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5">
                      <a:moveTo>
                        <a:pt x="0" y="1"/>
                      </a:move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2" y="4"/>
                        <a:pt x="5" y="5"/>
                        <a:pt x="7" y="5"/>
                      </a:cubicBezTo>
                      <a:cubicBezTo>
                        <a:pt x="10" y="5"/>
                        <a:pt x="14" y="3"/>
                        <a:pt x="15" y="2"/>
                      </a:cubicBezTo>
                      <a:cubicBezTo>
                        <a:pt x="14" y="2"/>
                        <a:pt x="10" y="0"/>
                        <a:pt x="5" y="0"/>
                      </a:cubicBezTo>
                      <a:cubicBezTo>
                        <a:pt x="2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Freeform 2178"/>
                <p:cNvSpPr>
                  <a:spLocks/>
                </p:cNvSpPr>
                <p:nvPr/>
              </p:nvSpPr>
              <p:spPr bwMode="auto">
                <a:xfrm>
                  <a:off x="1737805" y="3000673"/>
                  <a:ext cx="115221" cy="61149"/>
                </a:xfrm>
                <a:custGeom>
                  <a:avLst/>
                  <a:gdLst>
                    <a:gd name="T0" fmla="*/ 62 w 65"/>
                    <a:gd name="T1" fmla="*/ 35 h 36"/>
                    <a:gd name="T2" fmla="*/ 63 w 65"/>
                    <a:gd name="T3" fmla="*/ 35 h 36"/>
                    <a:gd name="T4" fmla="*/ 63 w 65"/>
                    <a:gd name="T5" fmla="*/ 32 h 36"/>
                    <a:gd name="T6" fmla="*/ 56 w 65"/>
                    <a:gd name="T7" fmla="*/ 28 h 36"/>
                    <a:gd name="T8" fmla="*/ 43 w 65"/>
                    <a:gd name="T9" fmla="*/ 22 h 36"/>
                    <a:gd name="T10" fmla="*/ 30 w 65"/>
                    <a:gd name="T11" fmla="*/ 7 h 36"/>
                    <a:gd name="T12" fmla="*/ 15 w 65"/>
                    <a:gd name="T13" fmla="*/ 4 h 36"/>
                    <a:gd name="T14" fmla="*/ 4 w 65"/>
                    <a:gd name="T15" fmla="*/ 2 h 36"/>
                    <a:gd name="T16" fmla="*/ 7 w 65"/>
                    <a:gd name="T17" fmla="*/ 7 h 36"/>
                    <a:gd name="T18" fmla="*/ 12 w 65"/>
                    <a:gd name="T19" fmla="*/ 11 h 36"/>
                    <a:gd name="T20" fmla="*/ 20 w 65"/>
                    <a:gd name="T21" fmla="*/ 17 h 36"/>
                    <a:gd name="T22" fmla="*/ 28 w 65"/>
                    <a:gd name="T23" fmla="*/ 22 h 36"/>
                    <a:gd name="T24" fmla="*/ 34 w 65"/>
                    <a:gd name="T25" fmla="*/ 28 h 36"/>
                    <a:gd name="T26" fmla="*/ 39 w 65"/>
                    <a:gd name="T27" fmla="*/ 30 h 36"/>
                    <a:gd name="T28" fmla="*/ 43 w 65"/>
                    <a:gd name="T29" fmla="*/ 35 h 36"/>
                    <a:gd name="T30" fmla="*/ 45 w 65"/>
                    <a:gd name="T31" fmla="*/ 35 h 36"/>
                    <a:gd name="T32" fmla="*/ 62 w 65"/>
                    <a:gd name="T33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36">
                      <a:moveTo>
                        <a:pt x="62" y="35"/>
                      </a:moveTo>
                      <a:cubicBezTo>
                        <a:pt x="63" y="35"/>
                        <a:pt x="63" y="35"/>
                        <a:pt x="63" y="35"/>
                      </a:cubicBezTo>
                      <a:cubicBezTo>
                        <a:pt x="63" y="34"/>
                        <a:pt x="63" y="33"/>
                        <a:pt x="63" y="32"/>
                      </a:cubicBezTo>
                      <a:cubicBezTo>
                        <a:pt x="65" y="29"/>
                        <a:pt x="60" y="31"/>
                        <a:pt x="56" y="28"/>
                      </a:cubicBezTo>
                      <a:cubicBezTo>
                        <a:pt x="53" y="24"/>
                        <a:pt x="45" y="25"/>
                        <a:pt x="43" y="22"/>
                      </a:cubicBezTo>
                      <a:cubicBezTo>
                        <a:pt x="42" y="18"/>
                        <a:pt x="34" y="7"/>
                        <a:pt x="30" y="7"/>
                      </a:cubicBezTo>
                      <a:cubicBezTo>
                        <a:pt x="26" y="7"/>
                        <a:pt x="20" y="7"/>
                        <a:pt x="15" y="4"/>
                      </a:cubicBezTo>
                      <a:cubicBezTo>
                        <a:pt x="10" y="0"/>
                        <a:pt x="7" y="0"/>
                        <a:pt x="4" y="2"/>
                      </a:cubicBezTo>
                      <a:cubicBezTo>
                        <a:pt x="0" y="4"/>
                        <a:pt x="7" y="5"/>
                        <a:pt x="7" y="7"/>
                      </a:cubicBezTo>
                      <a:cubicBezTo>
                        <a:pt x="7" y="10"/>
                        <a:pt x="9" y="11"/>
                        <a:pt x="12" y="11"/>
                      </a:cubicBezTo>
                      <a:cubicBezTo>
                        <a:pt x="15" y="10"/>
                        <a:pt x="17" y="16"/>
                        <a:pt x="20" y="17"/>
                      </a:cubicBezTo>
                      <a:cubicBezTo>
                        <a:pt x="23" y="17"/>
                        <a:pt x="24" y="22"/>
                        <a:pt x="28" y="22"/>
                      </a:cubicBezTo>
                      <a:cubicBezTo>
                        <a:pt x="31" y="22"/>
                        <a:pt x="32" y="26"/>
                        <a:pt x="34" y="28"/>
                      </a:cubicBezTo>
                      <a:cubicBezTo>
                        <a:pt x="35" y="30"/>
                        <a:pt x="39" y="28"/>
                        <a:pt x="39" y="30"/>
                      </a:cubicBezTo>
                      <a:cubicBezTo>
                        <a:pt x="39" y="32"/>
                        <a:pt x="41" y="33"/>
                        <a:pt x="43" y="35"/>
                      </a:cubicBezTo>
                      <a:cubicBezTo>
                        <a:pt x="45" y="35"/>
                        <a:pt x="45" y="35"/>
                        <a:pt x="45" y="35"/>
                      </a:cubicBezTo>
                      <a:cubicBezTo>
                        <a:pt x="52" y="36"/>
                        <a:pt x="58" y="36"/>
                        <a:pt x="62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Freeform 2179"/>
                <p:cNvSpPr>
                  <a:spLocks/>
                </p:cNvSpPr>
                <p:nvPr/>
              </p:nvSpPr>
              <p:spPr bwMode="auto">
                <a:xfrm>
                  <a:off x="2217271" y="2166175"/>
                  <a:ext cx="156105" cy="86327"/>
                </a:xfrm>
                <a:custGeom>
                  <a:avLst/>
                  <a:gdLst>
                    <a:gd name="T0" fmla="*/ 69 w 88"/>
                    <a:gd name="T1" fmla="*/ 8 h 50"/>
                    <a:gd name="T2" fmla="*/ 48 w 88"/>
                    <a:gd name="T3" fmla="*/ 4 h 50"/>
                    <a:gd name="T4" fmla="*/ 52 w 88"/>
                    <a:gd name="T5" fmla="*/ 17 h 50"/>
                    <a:gd name="T6" fmla="*/ 39 w 88"/>
                    <a:gd name="T7" fmla="*/ 13 h 50"/>
                    <a:gd name="T8" fmla="*/ 35 w 88"/>
                    <a:gd name="T9" fmla="*/ 21 h 50"/>
                    <a:gd name="T10" fmla="*/ 28 w 88"/>
                    <a:gd name="T11" fmla="*/ 22 h 50"/>
                    <a:gd name="T12" fmla="*/ 9 w 88"/>
                    <a:gd name="T13" fmla="*/ 5 h 50"/>
                    <a:gd name="T14" fmla="*/ 8 w 88"/>
                    <a:gd name="T15" fmla="*/ 19 h 50"/>
                    <a:gd name="T16" fmla="*/ 26 w 88"/>
                    <a:gd name="T17" fmla="*/ 31 h 50"/>
                    <a:gd name="T18" fmla="*/ 53 w 88"/>
                    <a:gd name="T19" fmla="*/ 31 h 50"/>
                    <a:gd name="T20" fmla="*/ 50 w 88"/>
                    <a:gd name="T21" fmla="*/ 45 h 50"/>
                    <a:gd name="T22" fmla="*/ 74 w 88"/>
                    <a:gd name="T23" fmla="*/ 46 h 50"/>
                    <a:gd name="T24" fmla="*/ 83 w 88"/>
                    <a:gd name="T25" fmla="*/ 37 h 50"/>
                    <a:gd name="T26" fmla="*/ 82 w 88"/>
                    <a:gd name="T27" fmla="*/ 25 h 50"/>
                    <a:gd name="T28" fmla="*/ 69 w 88"/>
                    <a:gd name="T29" fmla="*/ 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8" h="50">
                      <a:moveTo>
                        <a:pt x="69" y="8"/>
                      </a:moveTo>
                      <a:cubicBezTo>
                        <a:pt x="69" y="13"/>
                        <a:pt x="57" y="7"/>
                        <a:pt x="48" y="4"/>
                      </a:cubicBezTo>
                      <a:cubicBezTo>
                        <a:pt x="39" y="0"/>
                        <a:pt x="45" y="11"/>
                        <a:pt x="52" y="17"/>
                      </a:cubicBezTo>
                      <a:cubicBezTo>
                        <a:pt x="59" y="23"/>
                        <a:pt x="48" y="20"/>
                        <a:pt x="39" y="13"/>
                      </a:cubicBezTo>
                      <a:cubicBezTo>
                        <a:pt x="29" y="7"/>
                        <a:pt x="30" y="18"/>
                        <a:pt x="35" y="21"/>
                      </a:cubicBezTo>
                      <a:cubicBezTo>
                        <a:pt x="39" y="25"/>
                        <a:pt x="34" y="30"/>
                        <a:pt x="28" y="22"/>
                      </a:cubicBezTo>
                      <a:cubicBezTo>
                        <a:pt x="22" y="14"/>
                        <a:pt x="19" y="5"/>
                        <a:pt x="9" y="5"/>
                      </a:cubicBezTo>
                      <a:cubicBezTo>
                        <a:pt x="0" y="4"/>
                        <a:pt x="4" y="14"/>
                        <a:pt x="8" y="19"/>
                      </a:cubicBezTo>
                      <a:cubicBezTo>
                        <a:pt x="13" y="25"/>
                        <a:pt x="18" y="27"/>
                        <a:pt x="26" y="31"/>
                      </a:cubicBezTo>
                      <a:cubicBezTo>
                        <a:pt x="34" y="36"/>
                        <a:pt x="47" y="29"/>
                        <a:pt x="53" y="31"/>
                      </a:cubicBezTo>
                      <a:cubicBezTo>
                        <a:pt x="59" y="32"/>
                        <a:pt x="46" y="40"/>
                        <a:pt x="50" y="45"/>
                      </a:cubicBezTo>
                      <a:cubicBezTo>
                        <a:pt x="54" y="50"/>
                        <a:pt x="65" y="46"/>
                        <a:pt x="74" y="46"/>
                      </a:cubicBezTo>
                      <a:cubicBezTo>
                        <a:pt x="82" y="45"/>
                        <a:pt x="78" y="40"/>
                        <a:pt x="83" y="37"/>
                      </a:cubicBezTo>
                      <a:cubicBezTo>
                        <a:pt x="88" y="33"/>
                        <a:pt x="78" y="34"/>
                        <a:pt x="82" y="25"/>
                      </a:cubicBezTo>
                      <a:cubicBezTo>
                        <a:pt x="86" y="17"/>
                        <a:pt x="70" y="3"/>
                        <a:pt x="6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Freeform 2180"/>
                <p:cNvSpPr>
                  <a:spLocks/>
                </p:cNvSpPr>
                <p:nvPr/>
              </p:nvSpPr>
              <p:spPr bwMode="auto">
                <a:xfrm>
                  <a:off x="2302757" y="2027691"/>
                  <a:ext cx="42743" cy="28776"/>
                </a:xfrm>
                <a:custGeom>
                  <a:avLst/>
                  <a:gdLst>
                    <a:gd name="T0" fmla="*/ 21 w 25"/>
                    <a:gd name="T1" fmla="*/ 11 h 17"/>
                    <a:gd name="T2" fmla="*/ 6 w 25"/>
                    <a:gd name="T3" fmla="*/ 5 h 17"/>
                    <a:gd name="T4" fmla="*/ 21 w 25"/>
                    <a:gd name="T5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7">
                      <a:moveTo>
                        <a:pt x="21" y="11"/>
                      </a:moveTo>
                      <a:cubicBezTo>
                        <a:pt x="25" y="5"/>
                        <a:pt x="0" y="0"/>
                        <a:pt x="6" y="5"/>
                      </a:cubicBezTo>
                      <a:cubicBezTo>
                        <a:pt x="10" y="8"/>
                        <a:pt x="18" y="17"/>
                        <a:pt x="2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0" name="Freeform 2181"/>
                <p:cNvSpPr>
                  <a:spLocks/>
                </p:cNvSpPr>
                <p:nvPr/>
              </p:nvSpPr>
              <p:spPr bwMode="auto">
                <a:xfrm>
                  <a:off x="2566649" y="2563640"/>
                  <a:ext cx="139380" cy="91723"/>
                </a:xfrm>
                <a:custGeom>
                  <a:avLst/>
                  <a:gdLst>
                    <a:gd name="T0" fmla="*/ 78 w 79"/>
                    <a:gd name="T1" fmla="*/ 42 h 53"/>
                    <a:gd name="T2" fmla="*/ 62 w 79"/>
                    <a:gd name="T3" fmla="*/ 29 h 53"/>
                    <a:gd name="T4" fmla="*/ 40 w 79"/>
                    <a:gd name="T5" fmla="*/ 16 h 53"/>
                    <a:gd name="T6" fmla="*/ 26 w 79"/>
                    <a:gd name="T7" fmla="*/ 6 h 53"/>
                    <a:gd name="T8" fmla="*/ 14 w 79"/>
                    <a:gd name="T9" fmla="*/ 13 h 53"/>
                    <a:gd name="T10" fmla="*/ 11 w 79"/>
                    <a:gd name="T11" fmla="*/ 29 h 53"/>
                    <a:gd name="T12" fmla="*/ 1 w 79"/>
                    <a:gd name="T13" fmla="*/ 44 h 53"/>
                    <a:gd name="T14" fmla="*/ 15 w 79"/>
                    <a:gd name="T15" fmla="*/ 43 h 53"/>
                    <a:gd name="T16" fmla="*/ 21 w 79"/>
                    <a:gd name="T17" fmla="*/ 52 h 53"/>
                    <a:gd name="T18" fmla="*/ 40 w 79"/>
                    <a:gd name="T19" fmla="*/ 42 h 53"/>
                    <a:gd name="T20" fmla="*/ 55 w 79"/>
                    <a:gd name="T21" fmla="*/ 41 h 53"/>
                    <a:gd name="T22" fmla="*/ 78 w 79"/>
                    <a:gd name="T23" fmla="*/ 4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53">
                      <a:moveTo>
                        <a:pt x="78" y="42"/>
                      </a:moveTo>
                      <a:cubicBezTo>
                        <a:pt x="79" y="37"/>
                        <a:pt x="61" y="35"/>
                        <a:pt x="62" y="29"/>
                      </a:cubicBezTo>
                      <a:cubicBezTo>
                        <a:pt x="63" y="24"/>
                        <a:pt x="46" y="19"/>
                        <a:pt x="40" y="16"/>
                      </a:cubicBezTo>
                      <a:cubicBezTo>
                        <a:pt x="35" y="13"/>
                        <a:pt x="26" y="12"/>
                        <a:pt x="26" y="6"/>
                      </a:cubicBezTo>
                      <a:cubicBezTo>
                        <a:pt x="26" y="0"/>
                        <a:pt x="14" y="4"/>
                        <a:pt x="14" y="13"/>
                      </a:cubicBezTo>
                      <a:cubicBezTo>
                        <a:pt x="13" y="22"/>
                        <a:pt x="8" y="20"/>
                        <a:pt x="11" y="29"/>
                      </a:cubicBezTo>
                      <a:cubicBezTo>
                        <a:pt x="13" y="37"/>
                        <a:pt x="0" y="39"/>
                        <a:pt x="1" y="44"/>
                      </a:cubicBezTo>
                      <a:cubicBezTo>
                        <a:pt x="3" y="48"/>
                        <a:pt x="9" y="43"/>
                        <a:pt x="15" y="43"/>
                      </a:cubicBezTo>
                      <a:cubicBezTo>
                        <a:pt x="21" y="43"/>
                        <a:pt x="14" y="52"/>
                        <a:pt x="21" y="52"/>
                      </a:cubicBezTo>
                      <a:cubicBezTo>
                        <a:pt x="27" y="53"/>
                        <a:pt x="38" y="46"/>
                        <a:pt x="40" y="42"/>
                      </a:cubicBezTo>
                      <a:cubicBezTo>
                        <a:pt x="43" y="38"/>
                        <a:pt x="48" y="36"/>
                        <a:pt x="55" y="41"/>
                      </a:cubicBezTo>
                      <a:cubicBezTo>
                        <a:pt x="62" y="46"/>
                        <a:pt x="77" y="47"/>
                        <a:pt x="78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1" name="Freeform 2182"/>
                <p:cNvSpPr>
                  <a:spLocks/>
                </p:cNvSpPr>
                <p:nvPr/>
              </p:nvSpPr>
              <p:spPr bwMode="auto">
                <a:xfrm>
                  <a:off x="2622401" y="2655363"/>
                  <a:ext cx="53893" cy="35970"/>
                </a:xfrm>
                <a:custGeom>
                  <a:avLst/>
                  <a:gdLst>
                    <a:gd name="T0" fmla="*/ 10 w 30"/>
                    <a:gd name="T1" fmla="*/ 16 h 21"/>
                    <a:gd name="T2" fmla="*/ 29 w 30"/>
                    <a:gd name="T3" fmla="*/ 4 h 21"/>
                    <a:gd name="T4" fmla="*/ 10 w 30"/>
                    <a:gd name="T5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1">
                      <a:moveTo>
                        <a:pt x="10" y="16"/>
                      </a:moveTo>
                      <a:cubicBezTo>
                        <a:pt x="18" y="21"/>
                        <a:pt x="30" y="8"/>
                        <a:pt x="29" y="4"/>
                      </a:cubicBezTo>
                      <a:cubicBezTo>
                        <a:pt x="28" y="0"/>
                        <a:pt x="0" y="10"/>
                        <a:pt x="1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2" name="Freeform 2183"/>
                <p:cNvSpPr>
                  <a:spLocks/>
                </p:cNvSpPr>
                <p:nvPr/>
              </p:nvSpPr>
              <p:spPr bwMode="auto">
                <a:xfrm>
                  <a:off x="2371518" y="2214734"/>
                  <a:ext cx="83628" cy="46761"/>
                </a:xfrm>
                <a:custGeom>
                  <a:avLst/>
                  <a:gdLst>
                    <a:gd name="T0" fmla="*/ 38 w 47"/>
                    <a:gd name="T1" fmla="*/ 26 h 27"/>
                    <a:gd name="T2" fmla="*/ 33 w 47"/>
                    <a:gd name="T3" fmla="*/ 7 h 27"/>
                    <a:gd name="T4" fmla="*/ 4 w 47"/>
                    <a:gd name="T5" fmla="*/ 18 h 27"/>
                    <a:gd name="T6" fmla="*/ 38 w 47"/>
                    <a:gd name="T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27">
                      <a:moveTo>
                        <a:pt x="38" y="26"/>
                      </a:moveTo>
                      <a:cubicBezTo>
                        <a:pt x="47" y="26"/>
                        <a:pt x="43" y="15"/>
                        <a:pt x="33" y="7"/>
                      </a:cubicBezTo>
                      <a:cubicBezTo>
                        <a:pt x="23" y="0"/>
                        <a:pt x="0" y="15"/>
                        <a:pt x="4" y="18"/>
                      </a:cubicBezTo>
                      <a:cubicBezTo>
                        <a:pt x="9" y="22"/>
                        <a:pt x="29" y="27"/>
                        <a:pt x="38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3" name="Freeform 2184"/>
                <p:cNvSpPr>
                  <a:spLocks/>
                </p:cNvSpPr>
                <p:nvPr/>
              </p:nvSpPr>
              <p:spPr bwMode="auto">
                <a:xfrm>
                  <a:off x="2371518" y="2162578"/>
                  <a:ext cx="351237" cy="104312"/>
                </a:xfrm>
                <a:custGeom>
                  <a:avLst/>
                  <a:gdLst>
                    <a:gd name="T0" fmla="*/ 56 w 198"/>
                    <a:gd name="T1" fmla="*/ 47 h 61"/>
                    <a:gd name="T2" fmla="*/ 69 w 198"/>
                    <a:gd name="T3" fmla="*/ 54 h 61"/>
                    <a:gd name="T4" fmla="*/ 87 w 198"/>
                    <a:gd name="T5" fmla="*/ 57 h 61"/>
                    <a:gd name="T6" fmla="*/ 95 w 198"/>
                    <a:gd name="T7" fmla="*/ 53 h 61"/>
                    <a:gd name="T8" fmla="*/ 133 w 198"/>
                    <a:gd name="T9" fmla="*/ 60 h 61"/>
                    <a:gd name="T10" fmla="*/ 158 w 198"/>
                    <a:gd name="T11" fmla="*/ 54 h 61"/>
                    <a:gd name="T12" fmla="*/ 188 w 198"/>
                    <a:gd name="T13" fmla="*/ 57 h 61"/>
                    <a:gd name="T14" fmla="*/ 198 w 198"/>
                    <a:gd name="T15" fmla="*/ 39 h 61"/>
                    <a:gd name="T16" fmla="*/ 134 w 198"/>
                    <a:gd name="T17" fmla="*/ 34 h 61"/>
                    <a:gd name="T18" fmla="*/ 102 w 198"/>
                    <a:gd name="T19" fmla="*/ 36 h 61"/>
                    <a:gd name="T20" fmla="*/ 84 w 198"/>
                    <a:gd name="T21" fmla="*/ 30 h 61"/>
                    <a:gd name="T22" fmla="*/ 87 w 198"/>
                    <a:gd name="T23" fmla="*/ 20 h 61"/>
                    <a:gd name="T24" fmla="*/ 57 w 198"/>
                    <a:gd name="T25" fmla="*/ 11 h 61"/>
                    <a:gd name="T26" fmla="*/ 33 w 198"/>
                    <a:gd name="T27" fmla="*/ 4 h 61"/>
                    <a:gd name="T28" fmla="*/ 5 w 198"/>
                    <a:gd name="T29" fmla="*/ 8 h 61"/>
                    <a:gd name="T30" fmla="*/ 40 w 198"/>
                    <a:gd name="T31" fmla="*/ 18 h 61"/>
                    <a:gd name="T32" fmla="*/ 55 w 198"/>
                    <a:gd name="T33" fmla="*/ 30 h 61"/>
                    <a:gd name="T34" fmla="*/ 56 w 198"/>
                    <a:gd name="T35" fmla="*/ 4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8" h="61">
                      <a:moveTo>
                        <a:pt x="56" y="47"/>
                      </a:moveTo>
                      <a:cubicBezTo>
                        <a:pt x="59" y="57"/>
                        <a:pt x="63" y="50"/>
                        <a:pt x="69" y="54"/>
                      </a:cubicBezTo>
                      <a:cubicBezTo>
                        <a:pt x="74" y="58"/>
                        <a:pt x="83" y="61"/>
                        <a:pt x="87" y="57"/>
                      </a:cubicBezTo>
                      <a:cubicBezTo>
                        <a:pt x="92" y="53"/>
                        <a:pt x="94" y="50"/>
                        <a:pt x="95" y="53"/>
                      </a:cubicBezTo>
                      <a:cubicBezTo>
                        <a:pt x="98" y="59"/>
                        <a:pt x="109" y="60"/>
                        <a:pt x="133" y="60"/>
                      </a:cubicBezTo>
                      <a:cubicBezTo>
                        <a:pt x="157" y="61"/>
                        <a:pt x="151" y="50"/>
                        <a:pt x="158" y="54"/>
                      </a:cubicBezTo>
                      <a:cubicBezTo>
                        <a:pt x="165" y="58"/>
                        <a:pt x="181" y="58"/>
                        <a:pt x="188" y="57"/>
                      </a:cubicBezTo>
                      <a:cubicBezTo>
                        <a:pt x="195" y="55"/>
                        <a:pt x="198" y="44"/>
                        <a:pt x="198" y="39"/>
                      </a:cubicBezTo>
                      <a:cubicBezTo>
                        <a:pt x="197" y="33"/>
                        <a:pt x="144" y="29"/>
                        <a:pt x="134" y="34"/>
                      </a:cubicBezTo>
                      <a:cubicBezTo>
                        <a:pt x="125" y="40"/>
                        <a:pt x="110" y="32"/>
                        <a:pt x="102" y="36"/>
                      </a:cubicBezTo>
                      <a:cubicBezTo>
                        <a:pt x="95" y="40"/>
                        <a:pt x="97" y="31"/>
                        <a:pt x="84" y="30"/>
                      </a:cubicBezTo>
                      <a:cubicBezTo>
                        <a:pt x="70" y="30"/>
                        <a:pt x="85" y="23"/>
                        <a:pt x="87" y="20"/>
                      </a:cubicBezTo>
                      <a:cubicBezTo>
                        <a:pt x="90" y="17"/>
                        <a:pt x="67" y="9"/>
                        <a:pt x="57" y="11"/>
                      </a:cubicBezTo>
                      <a:cubicBezTo>
                        <a:pt x="48" y="13"/>
                        <a:pt x="42" y="8"/>
                        <a:pt x="33" y="4"/>
                      </a:cubicBezTo>
                      <a:cubicBezTo>
                        <a:pt x="24" y="0"/>
                        <a:pt x="0" y="1"/>
                        <a:pt x="5" y="8"/>
                      </a:cubicBezTo>
                      <a:cubicBezTo>
                        <a:pt x="8" y="13"/>
                        <a:pt x="37" y="23"/>
                        <a:pt x="40" y="18"/>
                      </a:cubicBezTo>
                      <a:cubicBezTo>
                        <a:pt x="43" y="13"/>
                        <a:pt x="51" y="24"/>
                        <a:pt x="55" y="30"/>
                      </a:cubicBezTo>
                      <a:cubicBezTo>
                        <a:pt x="60" y="35"/>
                        <a:pt x="52" y="37"/>
                        <a:pt x="56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4" name="Freeform 2185"/>
                <p:cNvSpPr>
                  <a:spLocks/>
                </p:cNvSpPr>
                <p:nvPr/>
              </p:nvSpPr>
              <p:spPr bwMode="auto">
                <a:xfrm>
                  <a:off x="1923644" y="2288472"/>
                  <a:ext cx="371679" cy="192438"/>
                </a:xfrm>
                <a:custGeom>
                  <a:avLst/>
                  <a:gdLst>
                    <a:gd name="T0" fmla="*/ 193 w 209"/>
                    <a:gd name="T1" fmla="*/ 85 h 112"/>
                    <a:gd name="T2" fmla="*/ 209 w 209"/>
                    <a:gd name="T3" fmla="*/ 85 h 112"/>
                    <a:gd name="T4" fmla="*/ 189 w 209"/>
                    <a:gd name="T5" fmla="*/ 70 h 112"/>
                    <a:gd name="T6" fmla="*/ 171 w 209"/>
                    <a:gd name="T7" fmla="*/ 61 h 112"/>
                    <a:gd name="T8" fmla="*/ 166 w 209"/>
                    <a:gd name="T9" fmla="*/ 45 h 112"/>
                    <a:gd name="T10" fmla="*/ 162 w 209"/>
                    <a:gd name="T11" fmla="*/ 19 h 112"/>
                    <a:gd name="T12" fmla="*/ 163 w 209"/>
                    <a:gd name="T13" fmla="*/ 3 h 112"/>
                    <a:gd name="T14" fmla="*/ 141 w 209"/>
                    <a:gd name="T15" fmla="*/ 8 h 112"/>
                    <a:gd name="T16" fmla="*/ 155 w 209"/>
                    <a:gd name="T17" fmla="*/ 20 h 112"/>
                    <a:gd name="T18" fmla="*/ 140 w 209"/>
                    <a:gd name="T19" fmla="*/ 14 h 112"/>
                    <a:gd name="T20" fmla="*/ 128 w 209"/>
                    <a:gd name="T21" fmla="*/ 14 h 112"/>
                    <a:gd name="T22" fmla="*/ 135 w 209"/>
                    <a:gd name="T23" fmla="*/ 42 h 112"/>
                    <a:gd name="T24" fmla="*/ 128 w 209"/>
                    <a:gd name="T25" fmla="*/ 48 h 112"/>
                    <a:gd name="T26" fmla="*/ 120 w 209"/>
                    <a:gd name="T27" fmla="*/ 28 h 112"/>
                    <a:gd name="T28" fmla="*/ 99 w 209"/>
                    <a:gd name="T29" fmla="*/ 20 h 112"/>
                    <a:gd name="T30" fmla="*/ 107 w 209"/>
                    <a:gd name="T31" fmla="*/ 30 h 112"/>
                    <a:gd name="T32" fmla="*/ 94 w 209"/>
                    <a:gd name="T33" fmla="*/ 31 h 112"/>
                    <a:gd name="T34" fmla="*/ 91 w 209"/>
                    <a:gd name="T35" fmla="*/ 28 h 112"/>
                    <a:gd name="T36" fmla="*/ 73 w 209"/>
                    <a:gd name="T37" fmla="*/ 19 h 112"/>
                    <a:gd name="T38" fmla="*/ 65 w 209"/>
                    <a:gd name="T39" fmla="*/ 30 h 112"/>
                    <a:gd name="T40" fmla="*/ 57 w 209"/>
                    <a:gd name="T41" fmla="*/ 26 h 112"/>
                    <a:gd name="T42" fmla="*/ 59 w 209"/>
                    <a:gd name="T43" fmla="*/ 13 h 112"/>
                    <a:gd name="T44" fmla="*/ 30 w 209"/>
                    <a:gd name="T45" fmla="*/ 20 h 112"/>
                    <a:gd name="T46" fmla="*/ 10 w 209"/>
                    <a:gd name="T47" fmla="*/ 32 h 112"/>
                    <a:gd name="T48" fmla="*/ 6 w 209"/>
                    <a:gd name="T49" fmla="*/ 40 h 112"/>
                    <a:gd name="T50" fmla="*/ 12 w 209"/>
                    <a:gd name="T51" fmla="*/ 49 h 112"/>
                    <a:gd name="T52" fmla="*/ 16 w 209"/>
                    <a:gd name="T53" fmla="*/ 55 h 112"/>
                    <a:gd name="T54" fmla="*/ 43 w 209"/>
                    <a:gd name="T55" fmla="*/ 51 h 112"/>
                    <a:gd name="T56" fmla="*/ 13 w 209"/>
                    <a:gd name="T57" fmla="*/ 63 h 112"/>
                    <a:gd name="T58" fmla="*/ 46 w 209"/>
                    <a:gd name="T59" fmla="*/ 70 h 112"/>
                    <a:gd name="T60" fmla="*/ 85 w 209"/>
                    <a:gd name="T61" fmla="*/ 75 h 112"/>
                    <a:gd name="T62" fmla="*/ 56 w 209"/>
                    <a:gd name="T63" fmla="*/ 77 h 112"/>
                    <a:gd name="T64" fmla="*/ 23 w 209"/>
                    <a:gd name="T65" fmla="*/ 85 h 112"/>
                    <a:gd name="T66" fmla="*/ 38 w 209"/>
                    <a:gd name="T67" fmla="*/ 95 h 112"/>
                    <a:gd name="T68" fmla="*/ 64 w 209"/>
                    <a:gd name="T69" fmla="*/ 101 h 112"/>
                    <a:gd name="T70" fmla="*/ 89 w 209"/>
                    <a:gd name="T71" fmla="*/ 112 h 112"/>
                    <a:gd name="T72" fmla="*/ 123 w 209"/>
                    <a:gd name="T73" fmla="*/ 104 h 112"/>
                    <a:gd name="T74" fmla="*/ 139 w 209"/>
                    <a:gd name="T75" fmla="*/ 97 h 112"/>
                    <a:gd name="T76" fmla="*/ 148 w 209"/>
                    <a:gd name="T77" fmla="*/ 98 h 112"/>
                    <a:gd name="T78" fmla="*/ 162 w 209"/>
                    <a:gd name="T79" fmla="*/ 103 h 112"/>
                    <a:gd name="T80" fmla="*/ 198 w 209"/>
                    <a:gd name="T81" fmla="*/ 103 h 112"/>
                    <a:gd name="T82" fmla="*/ 190 w 209"/>
                    <a:gd name="T83" fmla="*/ 93 h 112"/>
                    <a:gd name="T84" fmla="*/ 182 w 209"/>
                    <a:gd name="T85" fmla="*/ 93 h 112"/>
                    <a:gd name="T86" fmla="*/ 193 w 209"/>
                    <a:gd name="T87" fmla="*/ 8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09" h="112">
                      <a:moveTo>
                        <a:pt x="193" y="85"/>
                      </a:moveTo>
                      <a:cubicBezTo>
                        <a:pt x="196" y="82"/>
                        <a:pt x="208" y="92"/>
                        <a:pt x="209" y="85"/>
                      </a:cubicBezTo>
                      <a:cubicBezTo>
                        <a:pt x="209" y="77"/>
                        <a:pt x="195" y="74"/>
                        <a:pt x="189" y="70"/>
                      </a:cubicBezTo>
                      <a:cubicBezTo>
                        <a:pt x="183" y="66"/>
                        <a:pt x="180" y="68"/>
                        <a:pt x="171" y="61"/>
                      </a:cubicBezTo>
                      <a:cubicBezTo>
                        <a:pt x="161" y="54"/>
                        <a:pt x="173" y="50"/>
                        <a:pt x="166" y="45"/>
                      </a:cubicBezTo>
                      <a:cubicBezTo>
                        <a:pt x="159" y="39"/>
                        <a:pt x="157" y="24"/>
                        <a:pt x="162" y="19"/>
                      </a:cubicBezTo>
                      <a:cubicBezTo>
                        <a:pt x="167" y="14"/>
                        <a:pt x="172" y="7"/>
                        <a:pt x="163" y="3"/>
                      </a:cubicBezTo>
                      <a:cubicBezTo>
                        <a:pt x="154" y="0"/>
                        <a:pt x="140" y="6"/>
                        <a:pt x="141" y="8"/>
                      </a:cubicBezTo>
                      <a:cubicBezTo>
                        <a:pt x="143" y="10"/>
                        <a:pt x="155" y="17"/>
                        <a:pt x="155" y="20"/>
                      </a:cubicBezTo>
                      <a:cubicBezTo>
                        <a:pt x="155" y="23"/>
                        <a:pt x="144" y="12"/>
                        <a:pt x="140" y="14"/>
                      </a:cubicBezTo>
                      <a:cubicBezTo>
                        <a:pt x="136" y="17"/>
                        <a:pt x="131" y="9"/>
                        <a:pt x="128" y="14"/>
                      </a:cubicBezTo>
                      <a:cubicBezTo>
                        <a:pt x="124" y="19"/>
                        <a:pt x="132" y="37"/>
                        <a:pt x="135" y="42"/>
                      </a:cubicBezTo>
                      <a:cubicBezTo>
                        <a:pt x="138" y="47"/>
                        <a:pt x="132" y="47"/>
                        <a:pt x="128" y="48"/>
                      </a:cubicBezTo>
                      <a:cubicBezTo>
                        <a:pt x="124" y="49"/>
                        <a:pt x="124" y="34"/>
                        <a:pt x="120" y="28"/>
                      </a:cubicBezTo>
                      <a:cubicBezTo>
                        <a:pt x="116" y="23"/>
                        <a:pt x="100" y="16"/>
                        <a:pt x="99" y="20"/>
                      </a:cubicBezTo>
                      <a:cubicBezTo>
                        <a:pt x="98" y="24"/>
                        <a:pt x="109" y="24"/>
                        <a:pt x="107" y="30"/>
                      </a:cubicBezTo>
                      <a:cubicBezTo>
                        <a:pt x="106" y="35"/>
                        <a:pt x="100" y="26"/>
                        <a:pt x="94" y="31"/>
                      </a:cubicBezTo>
                      <a:cubicBezTo>
                        <a:pt x="89" y="35"/>
                        <a:pt x="90" y="32"/>
                        <a:pt x="91" y="28"/>
                      </a:cubicBezTo>
                      <a:cubicBezTo>
                        <a:pt x="92" y="23"/>
                        <a:pt x="83" y="18"/>
                        <a:pt x="73" y="19"/>
                      </a:cubicBezTo>
                      <a:cubicBezTo>
                        <a:pt x="63" y="20"/>
                        <a:pt x="68" y="27"/>
                        <a:pt x="65" y="30"/>
                      </a:cubicBezTo>
                      <a:cubicBezTo>
                        <a:pt x="62" y="32"/>
                        <a:pt x="47" y="28"/>
                        <a:pt x="57" y="26"/>
                      </a:cubicBezTo>
                      <a:cubicBezTo>
                        <a:pt x="66" y="24"/>
                        <a:pt x="62" y="19"/>
                        <a:pt x="59" y="13"/>
                      </a:cubicBezTo>
                      <a:cubicBezTo>
                        <a:pt x="55" y="8"/>
                        <a:pt x="46" y="14"/>
                        <a:pt x="30" y="20"/>
                      </a:cubicBezTo>
                      <a:cubicBezTo>
                        <a:pt x="15" y="25"/>
                        <a:pt x="8" y="31"/>
                        <a:pt x="10" y="32"/>
                      </a:cubicBezTo>
                      <a:cubicBezTo>
                        <a:pt x="12" y="32"/>
                        <a:pt x="12" y="35"/>
                        <a:pt x="6" y="40"/>
                      </a:cubicBezTo>
                      <a:cubicBezTo>
                        <a:pt x="0" y="45"/>
                        <a:pt x="6" y="49"/>
                        <a:pt x="12" y="49"/>
                      </a:cubicBezTo>
                      <a:cubicBezTo>
                        <a:pt x="17" y="49"/>
                        <a:pt x="13" y="54"/>
                        <a:pt x="16" y="55"/>
                      </a:cubicBezTo>
                      <a:cubicBezTo>
                        <a:pt x="20" y="56"/>
                        <a:pt x="38" y="48"/>
                        <a:pt x="43" y="51"/>
                      </a:cubicBezTo>
                      <a:cubicBezTo>
                        <a:pt x="48" y="55"/>
                        <a:pt x="13" y="57"/>
                        <a:pt x="13" y="63"/>
                      </a:cubicBezTo>
                      <a:cubicBezTo>
                        <a:pt x="13" y="69"/>
                        <a:pt x="32" y="72"/>
                        <a:pt x="46" y="70"/>
                      </a:cubicBezTo>
                      <a:cubicBezTo>
                        <a:pt x="60" y="67"/>
                        <a:pt x="85" y="72"/>
                        <a:pt x="85" y="75"/>
                      </a:cubicBezTo>
                      <a:cubicBezTo>
                        <a:pt x="85" y="79"/>
                        <a:pt x="68" y="78"/>
                        <a:pt x="56" y="77"/>
                      </a:cubicBezTo>
                      <a:cubicBezTo>
                        <a:pt x="43" y="77"/>
                        <a:pt x="22" y="81"/>
                        <a:pt x="23" y="85"/>
                      </a:cubicBezTo>
                      <a:cubicBezTo>
                        <a:pt x="24" y="89"/>
                        <a:pt x="25" y="89"/>
                        <a:pt x="38" y="95"/>
                      </a:cubicBezTo>
                      <a:cubicBezTo>
                        <a:pt x="51" y="101"/>
                        <a:pt x="65" y="92"/>
                        <a:pt x="64" y="101"/>
                      </a:cubicBezTo>
                      <a:cubicBezTo>
                        <a:pt x="64" y="109"/>
                        <a:pt x="71" y="111"/>
                        <a:pt x="89" y="112"/>
                      </a:cubicBezTo>
                      <a:cubicBezTo>
                        <a:pt x="106" y="112"/>
                        <a:pt x="114" y="104"/>
                        <a:pt x="123" y="104"/>
                      </a:cubicBezTo>
                      <a:cubicBezTo>
                        <a:pt x="131" y="105"/>
                        <a:pt x="135" y="103"/>
                        <a:pt x="139" y="97"/>
                      </a:cubicBezTo>
                      <a:cubicBezTo>
                        <a:pt x="143" y="91"/>
                        <a:pt x="147" y="95"/>
                        <a:pt x="148" y="98"/>
                      </a:cubicBezTo>
                      <a:cubicBezTo>
                        <a:pt x="149" y="101"/>
                        <a:pt x="160" y="100"/>
                        <a:pt x="162" y="103"/>
                      </a:cubicBezTo>
                      <a:cubicBezTo>
                        <a:pt x="169" y="109"/>
                        <a:pt x="190" y="107"/>
                        <a:pt x="198" y="103"/>
                      </a:cubicBezTo>
                      <a:cubicBezTo>
                        <a:pt x="206" y="99"/>
                        <a:pt x="194" y="88"/>
                        <a:pt x="190" y="93"/>
                      </a:cubicBezTo>
                      <a:cubicBezTo>
                        <a:pt x="186" y="98"/>
                        <a:pt x="183" y="95"/>
                        <a:pt x="182" y="93"/>
                      </a:cubicBezTo>
                      <a:cubicBezTo>
                        <a:pt x="181" y="90"/>
                        <a:pt x="190" y="89"/>
                        <a:pt x="19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5" name="Freeform 2186"/>
                <p:cNvSpPr>
                  <a:spLocks/>
                </p:cNvSpPr>
                <p:nvPr/>
              </p:nvSpPr>
              <p:spPr bwMode="auto">
                <a:xfrm>
                  <a:off x="2254439" y="2272286"/>
                  <a:ext cx="135663" cy="120499"/>
                </a:xfrm>
                <a:custGeom>
                  <a:avLst/>
                  <a:gdLst>
                    <a:gd name="T0" fmla="*/ 40 w 77"/>
                    <a:gd name="T1" fmla="*/ 63 h 71"/>
                    <a:gd name="T2" fmla="*/ 60 w 77"/>
                    <a:gd name="T3" fmla="*/ 58 h 71"/>
                    <a:gd name="T4" fmla="*/ 75 w 77"/>
                    <a:gd name="T5" fmla="*/ 30 h 71"/>
                    <a:gd name="T6" fmla="*/ 68 w 77"/>
                    <a:gd name="T7" fmla="*/ 29 h 71"/>
                    <a:gd name="T8" fmla="*/ 67 w 77"/>
                    <a:gd name="T9" fmla="*/ 33 h 71"/>
                    <a:gd name="T10" fmla="*/ 53 w 77"/>
                    <a:gd name="T11" fmla="*/ 28 h 71"/>
                    <a:gd name="T12" fmla="*/ 67 w 77"/>
                    <a:gd name="T13" fmla="*/ 16 h 71"/>
                    <a:gd name="T14" fmla="*/ 59 w 77"/>
                    <a:gd name="T15" fmla="*/ 5 h 71"/>
                    <a:gd name="T16" fmla="*/ 45 w 77"/>
                    <a:gd name="T17" fmla="*/ 9 h 71"/>
                    <a:gd name="T18" fmla="*/ 38 w 77"/>
                    <a:gd name="T19" fmla="*/ 11 h 71"/>
                    <a:gd name="T20" fmla="*/ 19 w 77"/>
                    <a:gd name="T21" fmla="*/ 20 h 71"/>
                    <a:gd name="T22" fmla="*/ 31 w 77"/>
                    <a:gd name="T23" fmla="*/ 30 h 71"/>
                    <a:gd name="T24" fmla="*/ 9 w 77"/>
                    <a:gd name="T25" fmla="*/ 28 h 71"/>
                    <a:gd name="T26" fmla="*/ 17 w 77"/>
                    <a:gd name="T27" fmla="*/ 44 h 71"/>
                    <a:gd name="T28" fmla="*/ 40 w 77"/>
                    <a:gd name="T29" fmla="*/ 63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1">
                      <a:moveTo>
                        <a:pt x="40" y="63"/>
                      </a:moveTo>
                      <a:cubicBezTo>
                        <a:pt x="51" y="71"/>
                        <a:pt x="48" y="57"/>
                        <a:pt x="60" y="58"/>
                      </a:cubicBezTo>
                      <a:cubicBezTo>
                        <a:pt x="73" y="58"/>
                        <a:pt x="73" y="38"/>
                        <a:pt x="75" y="30"/>
                      </a:cubicBezTo>
                      <a:cubicBezTo>
                        <a:pt x="77" y="23"/>
                        <a:pt x="65" y="23"/>
                        <a:pt x="68" y="29"/>
                      </a:cubicBezTo>
                      <a:cubicBezTo>
                        <a:pt x="71" y="34"/>
                        <a:pt x="68" y="40"/>
                        <a:pt x="67" y="33"/>
                      </a:cubicBezTo>
                      <a:cubicBezTo>
                        <a:pt x="66" y="27"/>
                        <a:pt x="56" y="33"/>
                        <a:pt x="53" y="28"/>
                      </a:cubicBezTo>
                      <a:cubicBezTo>
                        <a:pt x="49" y="23"/>
                        <a:pt x="64" y="22"/>
                        <a:pt x="67" y="16"/>
                      </a:cubicBezTo>
                      <a:cubicBezTo>
                        <a:pt x="71" y="9"/>
                        <a:pt x="56" y="10"/>
                        <a:pt x="59" y="5"/>
                      </a:cubicBezTo>
                      <a:cubicBezTo>
                        <a:pt x="63" y="0"/>
                        <a:pt x="37" y="6"/>
                        <a:pt x="45" y="9"/>
                      </a:cubicBezTo>
                      <a:cubicBezTo>
                        <a:pt x="52" y="12"/>
                        <a:pt x="45" y="16"/>
                        <a:pt x="38" y="11"/>
                      </a:cubicBezTo>
                      <a:cubicBezTo>
                        <a:pt x="31" y="6"/>
                        <a:pt x="12" y="14"/>
                        <a:pt x="19" y="20"/>
                      </a:cubicBezTo>
                      <a:cubicBezTo>
                        <a:pt x="24" y="24"/>
                        <a:pt x="41" y="17"/>
                        <a:pt x="31" y="30"/>
                      </a:cubicBezTo>
                      <a:cubicBezTo>
                        <a:pt x="22" y="43"/>
                        <a:pt x="18" y="26"/>
                        <a:pt x="9" y="28"/>
                      </a:cubicBezTo>
                      <a:cubicBezTo>
                        <a:pt x="0" y="29"/>
                        <a:pt x="4" y="40"/>
                        <a:pt x="17" y="44"/>
                      </a:cubicBezTo>
                      <a:cubicBezTo>
                        <a:pt x="31" y="48"/>
                        <a:pt x="29" y="56"/>
                        <a:pt x="4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6" name="Freeform 2187"/>
                <p:cNvSpPr>
                  <a:spLocks/>
                </p:cNvSpPr>
                <p:nvPr/>
              </p:nvSpPr>
              <p:spPr bwMode="auto">
                <a:xfrm>
                  <a:off x="2215412" y="2220129"/>
                  <a:ext cx="29734" cy="26977"/>
                </a:xfrm>
                <a:custGeom>
                  <a:avLst/>
                  <a:gdLst>
                    <a:gd name="T0" fmla="*/ 14 w 17"/>
                    <a:gd name="T1" fmla="*/ 12 h 16"/>
                    <a:gd name="T2" fmla="*/ 3 w 17"/>
                    <a:gd name="T3" fmla="*/ 7 h 16"/>
                    <a:gd name="T4" fmla="*/ 14 w 17"/>
                    <a:gd name="T5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" h="16">
                      <a:moveTo>
                        <a:pt x="14" y="12"/>
                      </a:moveTo>
                      <a:cubicBezTo>
                        <a:pt x="17" y="8"/>
                        <a:pt x="6" y="0"/>
                        <a:pt x="3" y="7"/>
                      </a:cubicBezTo>
                      <a:cubicBezTo>
                        <a:pt x="0" y="14"/>
                        <a:pt x="10" y="16"/>
                        <a:pt x="1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7" name="Freeform 2188"/>
                <p:cNvSpPr>
                  <a:spLocks/>
                </p:cNvSpPr>
                <p:nvPr/>
              </p:nvSpPr>
              <p:spPr bwMode="auto">
                <a:xfrm>
                  <a:off x="2373376" y="1962946"/>
                  <a:ext cx="236016" cy="160065"/>
                </a:xfrm>
                <a:custGeom>
                  <a:avLst/>
                  <a:gdLst>
                    <a:gd name="T0" fmla="*/ 8 w 133"/>
                    <a:gd name="T1" fmla="*/ 48 h 94"/>
                    <a:gd name="T2" fmla="*/ 19 w 133"/>
                    <a:gd name="T3" fmla="*/ 60 h 94"/>
                    <a:gd name="T4" fmla="*/ 52 w 133"/>
                    <a:gd name="T5" fmla="*/ 61 h 94"/>
                    <a:gd name="T6" fmla="*/ 32 w 133"/>
                    <a:gd name="T7" fmla="*/ 71 h 94"/>
                    <a:gd name="T8" fmla="*/ 48 w 133"/>
                    <a:gd name="T9" fmla="*/ 83 h 94"/>
                    <a:gd name="T10" fmla="*/ 75 w 133"/>
                    <a:gd name="T11" fmla="*/ 90 h 94"/>
                    <a:gd name="T12" fmla="*/ 91 w 133"/>
                    <a:gd name="T13" fmla="*/ 90 h 94"/>
                    <a:gd name="T14" fmla="*/ 102 w 133"/>
                    <a:gd name="T15" fmla="*/ 77 h 94"/>
                    <a:gd name="T16" fmla="*/ 114 w 133"/>
                    <a:gd name="T17" fmla="*/ 68 h 94"/>
                    <a:gd name="T18" fmla="*/ 133 w 133"/>
                    <a:gd name="T19" fmla="*/ 61 h 94"/>
                    <a:gd name="T20" fmla="*/ 122 w 133"/>
                    <a:gd name="T21" fmla="*/ 56 h 94"/>
                    <a:gd name="T22" fmla="*/ 111 w 133"/>
                    <a:gd name="T23" fmla="*/ 49 h 94"/>
                    <a:gd name="T24" fmla="*/ 106 w 133"/>
                    <a:gd name="T25" fmla="*/ 38 h 94"/>
                    <a:gd name="T26" fmla="*/ 98 w 133"/>
                    <a:gd name="T27" fmla="*/ 36 h 94"/>
                    <a:gd name="T28" fmla="*/ 87 w 133"/>
                    <a:gd name="T29" fmla="*/ 31 h 94"/>
                    <a:gd name="T30" fmla="*/ 52 w 133"/>
                    <a:gd name="T31" fmla="*/ 12 h 94"/>
                    <a:gd name="T32" fmla="*/ 32 w 133"/>
                    <a:gd name="T33" fmla="*/ 9 h 94"/>
                    <a:gd name="T34" fmla="*/ 33 w 133"/>
                    <a:gd name="T35" fmla="*/ 14 h 94"/>
                    <a:gd name="T36" fmla="*/ 26 w 133"/>
                    <a:gd name="T37" fmla="*/ 19 h 94"/>
                    <a:gd name="T38" fmla="*/ 16 w 133"/>
                    <a:gd name="T39" fmla="*/ 24 h 94"/>
                    <a:gd name="T40" fmla="*/ 18 w 133"/>
                    <a:gd name="T41" fmla="*/ 37 h 94"/>
                    <a:gd name="T42" fmla="*/ 12 w 133"/>
                    <a:gd name="T43" fmla="*/ 42 h 94"/>
                    <a:gd name="T44" fmla="*/ 8 w 133"/>
                    <a:gd name="T45" fmla="*/ 4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3" h="94">
                      <a:moveTo>
                        <a:pt x="8" y="48"/>
                      </a:moveTo>
                      <a:cubicBezTo>
                        <a:pt x="16" y="52"/>
                        <a:pt x="11" y="57"/>
                        <a:pt x="19" y="60"/>
                      </a:cubicBezTo>
                      <a:cubicBezTo>
                        <a:pt x="27" y="64"/>
                        <a:pt x="50" y="56"/>
                        <a:pt x="52" y="61"/>
                      </a:cubicBezTo>
                      <a:cubicBezTo>
                        <a:pt x="54" y="67"/>
                        <a:pt x="29" y="67"/>
                        <a:pt x="32" y="71"/>
                      </a:cubicBezTo>
                      <a:cubicBezTo>
                        <a:pt x="36" y="74"/>
                        <a:pt x="50" y="80"/>
                        <a:pt x="48" y="83"/>
                      </a:cubicBezTo>
                      <a:cubicBezTo>
                        <a:pt x="46" y="86"/>
                        <a:pt x="72" y="94"/>
                        <a:pt x="75" y="90"/>
                      </a:cubicBezTo>
                      <a:cubicBezTo>
                        <a:pt x="77" y="86"/>
                        <a:pt x="84" y="87"/>
                        <a:pt x="91" y="90"/>
                      </a:cubicBezTo>
                      <a:cubicBezTo>
                        <a:pt x="97" y="92"/>
                        <a:pt x="98" y="74"/>
                        <a:pt x="102" y="77"/>
                      </a:cubicBezTo>
                      <a:cubicBezTo>
                        <a:pt x="107" y="80"/>
                        <a:pt x="106" y="71"/>
                        <a:pt x="114" y="68"/>
                      </a:cubicBezTo>
                      <a:cubicBezTo>
                        <a:pt x="121" y="65"/>
                        <a:pt x="132" y="65"/>
                        <a:pt x="133" y="61"/>
                      </a:cubicBezTo>
                      <a:cubicBezTo>
                        <a:pt x="133" y="59"/>
                        <a:pt x="131" y="55"/>
                        <a:pt x="122" y="56"/>
                      </a:cubicBezTo>
                      <a:cubicBezTo>
                        <a:pt x="113" y="57"/>
                        <a:pt x="107" y="54"/>
                        <a:pt x="111" y="49"/>
                      </a:cubicBezTo>
                      <a:cubicBezTo>
                        <a:pt x="115" y="44"/>
                        <a:pt x="101" y="42"/>
                        <a:pt x="106" y="38"/>
                      </a:cubicBezTo>
                      <a:cubicBezTo>
                        <a:pt x="111" y="34"/>
                        <a:pt x="96" y="30"/>
                        <a:pt x="98" y="36"/>
                      </a:cubicBezTo>
                      <a:cubicBezTo>
                        <a:pt x="99" y="42"/>
                        <a:pt x="89" y="37"/>
                        <a:pt x="87" y="31"/>
                      </a:cubicBezTo>
                      <a:cubicBezTo>
                        <a:pt x="86" y="26"/>
                        <a:pt x="65" y="24"/>
                        <a:pt x="52" y="12"/>
                      </a:cubicBezTo>
                      <a:cubicBezTo>
                        <a:pt x="38" y="0"/>
                        <a:pt x="24" y="8"/>
                        <a:pt x="32" y="9"/>
                      </a:cubicBezTo>
                      <a:cubicBezTo>
                        <a:pt x="40" y="11"/>
                        <a:pt x="40" y="15"/>
                        <a:pt x="33" y="14"/>
                      </a:cubicBezTo>
                      <a:cubicBezTo>
                        <a:pt x="27" y="14"/>
                        <a:pt x="15" y="15"/>
                        <a:pt x="26" y="19"/>
                      </a:cubicBezTo>
                      <a:cubicBezTo>
                        <a:pt x="36" y="23"/>
                        <a:pt x="25" y="24"/>
                        <a:pt x="16" y="24"/>
                      </a:cubicBezTo>
                      <a:cubicBezTo>
                        <a:pt x="8" y="24"/>
                        <a:pt x="7" y="35"/>
                        <a:pt x="18" y="37"/>
                      </a:cubicBezTo>
                      <a:cubicBezTo>
                        <a:pt x="29" y="38"/>
                        <a:pt x="21" y="45"/>
                        <a:pt x="12" y="42"/>
                      </a:cubicBezTo>
                      <a:cubicBezTo>
                        <a:pt x="3" y="40"/>
                        <a:pt x="0" y="44"/>
                        <a:pt x="8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8" name="Freeform 2189"/>
                <p:cNvSpPr>
                  <a:spLocks/>
                </p:cNvSpPr>
                <p:nvPr/>
              </p:nvSpPr>
              <p:spPr bwMode="auto">
                <a:xfrm>
                  <a:off x="2380810" y="2128407"/>
                  <a:ext cx="70619" cy="30574"/>
                </a:xfrm>
                <a:custGeom>
                  <a:avLst/>
                  <a:gdLst>
                    <a:gd name="T0" fmla="*/ 39 w 40"/>
                    <a:gd name="T1" fmla="*/ 3 h 17"/>
                    <a:gd name="T2" fmla="*/ 6 w 40"/>
                    <a:gd name="T3" fmla="*/ 9 h 17"/>
                    <a:gd name="T4" fmla="*/ 39 w 40"/>
                    <a:gd name="T5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17">
                      <a:moveTo>
                        <a:pt x="39" y="3"/>
                      </a:moveTo>
                      <a:cubicBezTo>
                        <a:pt x="38" y="0"/>
                        <a:pt x="0" y="5"/>
                        <a:pt x="6" y="9"/>
                      </a:cubicBezTo>
                      <a:cubicBezTo>
                        <a:pt x="16" y="17"/>
                        <a:pt x="40" y="6"/>
                        <a:pt x="3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9" name="Freeform 2190"/>
                <p:cNvSpPr>
                  <a:spLocks/>
                </p:cNvSpPr>
                <p:nvPr/>
              </p:nvSpPr>
              <p:spPr bwMode="auto">
                <a:xfrm>
                  <a:off x="2191253" y="2123011"/>
                  <a:ext cx="39026" cy="44962"/>
                </a:xfrm>
                <a:custGeom>
                  <a:avLst/>
                  <a:gdLst>
                    <a:gd name="T0" fmla="*/ 18 w 22"/>
                    <a:gd name="T1" fmla="*/ 21 h 27"/>
                    <a:gd name="T2" fmla="*/ 1 w 22"/>
                    <a:gd name="T3" fmla="*/ 8 h 27"/>
                    <a:gd name="T4" fmla="*/ 18 w 22"/>
                    <a:gd name="T5" fmla="*/ 2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27">
                      <a:moveTo>
                        <a:pt x="18" y="21"/>
                      </a:moveTo>
                      <a:cubicBezTo>
                        <a:pt x="22" y="16"/>
                        <a:pt x="2" y="0"/>
                        <a:pt x="1" y="8"/>
                      </a:cubicBezTo>
                      <a:cubicBezTo>
                        <a:pt x="0" y="15"/>
                        <a:pt x="14" y="27"/>
                        <a:pt x="18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0" name="Freeform 2191"/>
                <p:cNvSpPr>
                  <a:spLocks/>
                </p:cNvSpPr>
                <p:nvPr/>
              </p:nvSpPr>
              <p:spPr bwMode="auto">
                <a:xfrm>
                  <a:off x="2345500" y="2081646"/>
                  <a:ext cx="78053" cy="48559"/>
                </a:xfrm>
                <a:custGeom>
                  <a:avLst/>
                  <a:gdLst>
                    <a:gd name="T0" fmla="*/ 17 w 44"/>
                    <a:gd name="T1" fmla="*/ 29 h 29"/>
                    <a:gd name="T2" fmla="*/ 37 w 44"/>
                    <a:gd name="T3" fmla="*/ 25 h 29"/>
                    <a:gd name="T4" fmla="*/ 38 w 44"/>
                    <a:gd name="T5" fmla="*/ 17 h 29"/>
                    <a:gd name="T6" fmla="*/ 26 w 44"/>
                    <a:gd name="T7" fmla="*/ 12 h 29"/>
                    <a:gd name="T8" fmla="*/ 3 w 44"/>
                    <a:gd name="T9" fmla="*/ 5 h 29"/>
                    <a:gd name="T10" fmla="*/ 17 w 44"/>
                    <a:gd name="T1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29">
                      <a:moveTo>
                        <a:pt x="17" y="29"/>
                      </a:moveTo>
                      <a:cubicBezTo>
                        <a:pt x="25" y="29"/>
                        <a:pt x="31" y="28"/>
                        <a:pt x="37" y="25"/>
                      </a:cubicBezTo>
                      <a:cubicBezTo>
                        <a:pt x="44" y="23"/>
                        <a:pt x="34" y="23"/>
                        <a:pt x="38" y="17"/>
                      </a:cubicBezTo>
                      <a:cubicBezTo>
                        <a:pt x="43" y="11"/>
                        <a:pt x="27" y="10"/>
                        <a:pt x="26" y="12"/>
                      </a:cubicBezTo>
                      <a:cubicBezTo>
                        <a:pt x="25" y="14"/>
                        <a:pt x="6" y="0"/>
                        <a:pt x="3" y="5"/>
                      </a:cubicBezTo>
                      <a:cubicBezTo>
                        <a:pt x="0" y="9"/>
                        <a:pt x="10" y="29"/>
                        <a:pt x="17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1" name="Freeform 2192"/>
                <p:cNvSpPr>
                  <a:spLocks/>
                </p:cNvSpPr>
                <p:nvPr/>
              </p:nvSpPr>
              <p:spPr bwMode="auto">
                <a:xfrm>
                  <a:off x="2479305" y="2133802"/>
                  <a:ext cx="52035" cy="28776"/>
                </a:xfrm>
                <a:custGeom>
                  <a:avLst/>
                  <a:gdLst>
                    <a:gd name="T0" fmla="*/ 20 w 29"/>
                    <a:gd name="T1" fmla="*/ 4 h 16"/>
                    <a:gd name="T2" fmla="*/ 9 w 29"/>
                    <a:gd name="T3" fmla="*/ 13 h 16"/>
                    <a:gd name="T4" fmla="*/ 20 w 29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16">
                      <a:moveTo>
                        <a:pt x="20" y="4"/>
                      </a:moveTo>
                      <a:cubicBezTo>
                        <a:pt x="11" y="0"/>
                        <a:pt x="0" y="9"/>
                        <a:pt x="9" y="13"/>
                      </a:cubicBezTo>
                      <a:cubicBezTo>
                        <a:pt x="17" y="16"/>
                        <a:pt x="29" y="9"/>
                        <a:pt x="2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2" name="Freeform 2193"/>
                <p:cNvSpPr>
                  <a:spLocks/>
                </p:cNvSpPr>
                <p:nvPr/>
              </p:nvSpPr>
              <p:spPr bwMode="auto">
                <a:xfrm>
                  <a:off x="2193112" y="2061863"/>
                  <a:ext cx="146813" cy="73738"/>
                </a:xfrm>
                <a:custGeom>
                  <a:avLst/>
                  <a:gdLst>
                    <a:gd name="T0" fmla="*/ 14 w 82"/>
                    <a:gd name="T1" fmla="*/ 14 h 43"/>
                    <a:gd name="T2" fmla="*/ 29 w 82"/>
                    <a:gd name="T3" fmla="*/ 21 h 43"/>
                    <a:gd name="T4" fmla="*/ 11 w 82"/>
                    <a:gd name="T5" fmla="*/ 24 h 43"/>
                    <a:gd name="T6" fmla="*/ 25 w 82"/>
                    <a:gd name="T7" fmla="*/ 28 h 43"/>
                    <a:gd name="T8" fmla="*/ 55 w 82"/>
                    <a:gd name="T9" fmla="*/ 34 h 43"/>
                    <a:gd name="T10" fmla="*/ 76 w 82"/>
                    <a:gd name="T11" fmla="*/ 36 h 43"/>
                    <a:gd name="T12" fmla="*/ 72 w 82"/>
                    <a:gd name="T13" fmla="*/ 24 h 43"/>
                    <a:gd name="T14" fmla="*/ 58 w 82"/>
                    <a:gd name="T15" fmla="*/ 16 h 43"/>
                    <a:gd name="T16" fmla="*/ 46 w 82"/>
                    <a:gd name="T17" fmla="*/ 8 h 43"/>
                    <a:gd name="T18" fmla="*/ 39 w 82"/>
                    <a:gd name="T19" fmla="*/ 7 h 43"/>
                    <a:gd name="T20" fmla="*/ 6 w 82"/>
                    <a:gd name="T21" fmla="*/ 2 h 43"/>
                    <a:gd name="T22" fmla="*/ 14 w 82"/>
                    <a:gd name="T23" fmla="*/ 1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2" h="43">
                      <a:moveTo>
                        <a:pt x="14" y="14"/>
                      </a:moveTo>
                      <a:cubicBezTo>
                        <a:pt x="20" y="10"/>
                        <a:pt x="31" y="17"/>
                        <a:pt x="29" y="21"/>
                      </a:cubicBezTo>
                      <a:cubicBezTo>
                        <a:pt x="27" y="26"/>
                        <a:pt x="10" y="21"/>
                        <a:pt x="11" y="24"/>
                      </a:cubicBezTo>
                      <a:cubicBezTo>
                        <a:pt x="11" y="26"/>
                        <a:pt x="13" y="32"/>
                        <a:pt x="25" y="28"/>
                      </a:cubicBezTo>
                      <a:cubicBezTo>
                        <a:pt x="37" y="25"/>
                        <a:pt x="47" y="27"/>
                        <a:pt x="55" y="34"/>
                      </a:cubicBezTo>
                      <a:cubicBezTo>
                        <a:pt x="63" y="40"/>
                        <a:pt x="71" y="43"/>
                        <a:pt x="76" y="36"/>
                      </a:cubicBezTo>
                      <a:cubicBezTo>
                        <a:pt x="82" y="30"/>
                        <a:pt x="69" y="29"/>
                        <a:pt x="72" y="24"/>
                      </a:cubicBezTo>
                      <a:cubicBezTo>
                        <a:pt x="74" y="19"/>
                        <a:pt x="64" y="16"/>
                        <a:pt x="58" y="16"/>
                      </a:cubicBezTo>
                      <a:cubicBezTo>
                        <a:pt x="53" y="16"/>
                        <a:pt x="51" y="6"/>
                        <a:pt x="46" y="8"/>
                      </a:cubicBezTo>
                      <a:cubicBezTo>
                        <a:pt x="42" y="10"/>
                        <a:pt x="39" y="13"/>
                        <a:pt x="39" y="7"/>
                      </a:cubicBezTo>
                      <a:cubicBezTo>
                        <a:pt x="39" y="0"/>
                        <a:pt x="13" y="0"/>
                        <a:pt x="6" y="2"/>
                      </a:cubicBezTo>
                      <a:cubicBezTo>
                        <a:pt x="0" y="5"/>
                        <a:pt x="8" y="18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3" name="Freeform 2194"/>
                <p:cNvSpPr>
                  <a:spLocks/>
                </p:cNvSpPr>
                <p:nvPr/>
              </p:nvSpPr>
              <p:spPr bwMode="auto">
                <a:xfrm>
                  <a:off x="2691162" y="2283076"/>
                  <a:ext cx="94778" cy="53955"/>
                </a:xfrm>
                <a:custGeom>
                  <a:avLst/>
                  <a:gdLst>
                    <a:gd name="T0" fmla="*/ 3 w 54"/>
                    <a:gd name="T1" fmla="*/ 7 h 31"/>
                    <a:gd name="T2" fmla="*/ 10 w 54"/>
                    <a:gd name="T3" fmla="*/ 21 h 31"/>
                    <a:gd name="T4" fmla="*/ 27 w 54"/>
                    <a:gd name="T5" fmla="*/ 26 h 31"/>
                    <a:gd name="T6" fmla="*/ 54 w 54"/>
                    <a:gd name="T7" fmla="*/ 22 h 31"/>
                    <a:gd name="T8" fmla="*/ 26 w 54"/>
                    <a:gd name="T9" fmla="*/ 8 h 31"/>
                    <a:gd name="T10" fmla="*/ 3 w 54"/>
                    <a:gd name="T11" fmla="*/ 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31">
                      <a:moveTo>
                        <a:pt x="3" y="7"/>
                      </a:moveTo>
                      <a:cubicBezTo>
                        <a:pt x="0" y="13"/>
                        <a:pt x="10" y="13"/>
                        <a:pt x="10" y="21"/>
                      </a:cubicBezTo>
                      <a:cubicBezTo>
                        <a:pt x="11" y="28"/>
                        <a:pt x="20" y="31"/>
                        <a:pt x="27" y="26"/>
                      </a:cubicBezTo>
                      <a:cubicBezTo>
                        <a:pt x="34" y="22"/>
                        <a:pt x="54" y="28"/>
                        <a:pt x="54" y="22"/>
                      </a:cubicBezTo>
                      <a:cubicBezTo>
                        <a:pt x="54" y="16"/>
                        <a:pt x="33" y="6"/>
                        <a:pt x="26" y="8"/>
                      </a:cubicBezTo>
                      <a:cubicBezTo>
                        <a:pt x="18" y="9"/>
                        <a:pt x="6" y="0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4" name="Freeform 2195"/>
                <p:cNvSpPr>
                  <a:spLocks/>
                </p:cNvSpPr>
                <p:nvPr/>
              </p:nvSpPr>
              <p:spPr bwMode="auto">
                <a:xfrm>
                  <a:off x="1919928" y="2196749"/>
                  <a:ext cx="40885" cy="28776"/>
                </a:xfrm>
                <a:custGeom>
                  <a:avLst/>
                  <a:gdLst>
                    <a:gd name="T0" fmla="*/ 5 w 23"/>
                    <a:gd name="T1" fmla="*/ 16 h 17"/>
                    <a:gd name="T2" fmla="*/ 22 w 23"/>
                    <a:gd name="T3" fmla="*/ 5 h 17"/>
                    <a:gd name="T4" fmla="*/ 5 w 23"/>
                    <a:gd name="T5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17">
                      <a:moveTo>
                        <a:pt x="5" y="16"/>
                      </a:moveTo>
                      <a:cubicBezTo>
                        <a:pt x="14" y="17"/>
                        <a:pt x="23" y="9"/>
                        <a:pt x="22" y="5"/>
                      </a:cubicBezTo>
                      <a:cubicBezTo>
                        <a:pt x="22" y="0"/>
                        <a:pt x="0" y="16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5" name="Freeform 2196"/>
                <p:cNvSpPr>
                  <a:spLocks/>
                </p:cNvSpPr>
                <p:nvPr/>
              </p:nvSpPr>
              <p:spPr bwMode="auto">
                <a:xfrm>
                  <a:off x="2704170" y="2678743"/>
                  <a:ext cx="31593" cy="23380"/>
                </a:xfrm>
                <a:custGeom>
                  <a:avLst/>
                  <a:gdLst>
                    <a:gd name="T0" fmla="*/ 8 w 18"/>
                    <a:gd name="T1" fmla="*/ 13 h 14"/>
                    <a:gd name="T2" fmla="*/ 9 w 18"/>
                    <a:gd name="T3" fmla="*/ 1 h 14"/>
                    <a:gd name="T4" fmla="*/ 8 w 18"/>
                    <a:gd name="T5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14">
                      <a:moveTo>
                        <a:pt x="8" y="13"/>
                      </a:moveTo>
                      <a:cubicBezTo>
                        <a:pt x="11" y="13"/>
                        <a:pt x="18" y="0"/>
                        <a:pt x="9" y="1"/>
                      </a:cubicBezTo>
                      <a:cubicBezTo>
                        <a:pt x="0" y="1"/>
                        <a:pt x="2" y="14"/>
                        <a:pt x="8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6" name="Freeform 2197"/>
                <p:cNvSpPr>
                  <a:spLocks noEditPoints="1"/>
                </p:cNvSpPr>
                <p:nvPr/>
              </p:nvSpPr>
              <p:spPr bwMode="auto">
                <a:xfrm>
                  <a:off x="1488780" y="2277681"/>
                  <a:ext cx="1719016" cy="931616"/>
                </a:xfrm>
                <a:custGeom>
                  <a:avLst/>
                  <a:gdLst>
                    <a:gd name="T0" fmla="*/ 537 w 969"/>
                    <a:gd name="T1" fmla="*/ 453 h 543"/>
                    <a:gd name="T2" fmla="*/ 569 w 969"/>
                    <a:gd name="T3" fmla="*/ 458 h 543"/>
                    <a:gd name="T4" fmla="*/ 640 w 969"/>
                    <a:gd name="T5" fmla="*/ 482 h 543"/>
                    <a:gd name="T6" fmla="*/ 670 w 969"/>
                    <a:gd name="T7" fmla="*/ 518 h 543"/>
                    <a:gd name="T8" fmla="*/ 698 w 969"/>
                    <a:gd name="T9" fmla="*/ 535 h 543"/>
                    <a:gd name="T10" fmla="*/ 731 w 969"/>
                    <a:gd name="T11" fmla="*/ 516 h 543"/>
                    <a:gd name="T12" fmla="*/ 831 w 969"/>
                    <a:gd name="T13" fmla="*/ 475 h 543"/>
                    <a:gd name="T14" fmla="*/ 875 w 969"/>
                    <a:gd name="T15" fmla="*/ 501 h 543"/>
                    <a:gd name="T16" fmla="*/ 904 w 969"/>
                    <a:gd name="T17" fmla="*/ 498 h 543"/>
                    <a:gd name="T18" fmla="*/ 876 w 969"/>
                    <a:gd name="T19" fmla="*/ 493 h 543"/>
                    <a:gd name="T20" fmla="*/ 794 w 969"/>
                    <a:gd name="T21" fmla="*/ 478 h 543"/>
                    <a:gd name="T22" fmla="*/ 933 w 969"/>
                    <a:gd name="T23" fmla="*/ 416 h 543"/>
                    <a:gd name="T24" fmla="*/ 949 w 969"/>
                    <a:gd name="T25" fmla="*/ 380 h 543"/>
                    <a:gd name="T26" fmla="*/ 947 w 969"/>
                    <a:gd name="T27" fmla="*/ 365 h 543"/>
                    <a:gd name="T28" fmla="*/ 902 w 969"/>
                    <a:gd name="T29" fmla="*/ 325 h 543"/>
                    <a:gd name="T30" fmla="*/ 867 w 969"/>
                    <a:gd name="T31" fmla="*/ 268 h 543"/>
                    <a:gd name="T32" fmla="*/ 831 w 969"/>
                    <a:gd name="T33" fmla="*/ 304 h 543"/>
                    <a:gd name="T34" fmla="*/ 804 w 969"/>
                    <a:gd name="T35" fmla="*/ 259 h 543"/>
                    <a:gd name="T36" fmla="*/ 750 w 969"/>
                    <a:gd name="T37" fmla="*/ 237 h 543"/>
                    <a:gd name="T38" fmla="*/ 712 w 969"/>
                    <a:gd name="T39" fmla="*/ 259 h 543"/>
                    <a:gd name="T40" fmla="*/ 728 w 969"/>
                    <a:gd name="T41" fmla="*/ 338 h 543"/>
                    <a:gd name="T42" fmla="*/ 705 w 969"/>
                    <a:gd name="T43" fmla="*/ 410 h 543"/>
                    <a:gd name="T44" fmla="*/ 663 w 969"/>
                    <a:gd name="T45" fmla="*/ 370 h 543"/>
                    <a:gd name="T46" fmla="*/ 592 w 969"/>
                    <a:gd name="T47" fmla="*/ 329 h 543"/>
                    <a:gd name="T48" fmla="*/ 524 w 969"/>
                    <a:gd name="T49" fmla="*/ 293 h 543"/>
                    <a:gd name="T50" fmla="*/ 556 w 969"/>
                    <a:gd name="T51" fmla="*/ 226 h 543"/>
                    <a:gd name="T52" fmla="*/ 594 w 969"/>
                    <a:gd name="T53" fmla="*/ 203 h 543"/>
                    <a:gd name="T54" fmla="*/ 615 w 969"/>
                    <a:gd name="T55" fmla="*/ 161 h 543"/>
                    <a:gd name="T56" fmla="*/ 656 w 969"/>
                    <a:gd name="T57" fmla="*/ 157 h 543"/>
                    <a:gd name="T58" fmla="*/ 672 w 969"/>
                    <a:gd name="T59" fmla="*/ 109 h 543"/>
                    <a:gd name="T60" fmla="*/ 632 w 969"/>
                    <a:gd name="T61" fmla="*/ 115 h 543"/>
                    <a:gd name="T62" fmla="*/ 603 w 969"/>
                    <a:gd name="T63" fmla="*/ 140 h 543"/>
                    <a:gd name="T64" fmla="*/ 573 w 969"/>
                    <a:gd name="T65" fmla="*/ 123 h 543"/>
                    <a:gd name="T66" fmla="*/ 560 w 969"/>
                    <a:gd name="T67" fmla="*/ 86 h 543"/>
                    <a:gd name="T68" fmla="*/ 537 w 969"/>
                    <a:gd name="T69" fmla="*/ 34 h 543"/>
                    <a:gd name="T70" fmla="*/ 520 w 969"/>
                    <a:gd name="T71" fmla="*/ 11 h 543"/>
                    <a:gd name="T72" fmla="*/ 507 w 969"/>
                    <a:gd name="T73" fmla="*/ 61 h 543"/>
                    <a:gd name="T74" fmla="*/ 532 w 969"/>
                    <a:gd name="T75" fmla="*/ 110 h 543"/>
                    <a:gd name="T76" fmla="*/ 507 w 969"/>
                    <a:gd name="T77" fmla="*/ 125 h 543"/>
                    <a:gd name="T78" fmla="*/ 516 w 969"/>
                    <a:gd name="T79" fmla="*/ 102 h 543"/>
                    <a:gd name="T80" fmla="*/ 485 w 969"/>
                    <a:gd name="T81" fmla="*/ 122 h 543"/>
                    <a:gd name="T82" fmla="*/ 408 w 969"/>
                    <a:gd name="T83" fmla="*/ 122 h 543"/>
                    <a:gd name="T84" fmla="*/ 379 w 969"/>
                    <a:gd name="T85" fmla="*/ 128 h 543"/>
                    <a:gd name="T86" fmla="*/ 346 w 969"/>
                    <a:gd name="T87" fmla="*/ 132 h 543"/>
                    <a:gd name="T88" fmla="*/ 249 w 969"/>
                    <a:gd name="T89" fmla="*/ 104 h 543"/>
                    <a:gd name="T90" fmla="*/ 153 w 969"/>
                    <a:gd name="T91" fmla="*/ 80 h 543"/>
                    <a:gd name="T92" fmla="*/ 87 w 969"/>
                    <a:gd name="T93" fmla="*/ 116 h 543"/>
                    <a:gd name="T94" fmla="*/ 82 w 969"/>
                    <a:gd name="T95" fmla="*/ 102 h 543"/>
                    <a:gd name="T96" fmla="*/ 19 w 969"/>
                    <a:gd name="T97" fmla="*/ 99 h 543"/>
                    <a:gd name="T98" fmla="*/ 17 w 969"/>
                    <a:gd name="T99" fmla="*/ 267 h 543"/>
                    <a:gd name="T100" fmla="*/ 45 w 969"/>
                    <a:gd name="T101" fmla="*/ 288 h 543"/>
                    <a:gd name="T102" fmla="*/ 113 w 969"/>
                    <a:gd name="T103" fmla="*/ 334 h 543"/>
                    <a:gd name="T104" fmla="*/ 122 w 969"/>
                    <a:gd name="T105" fmla="*/ 369 h 543"/>
                    <a:gd name="T106" fmla="*/ 148 w 969"/>
                    <a:gd name="T107" fmla="*/ 403 h 543"/>
                    <a:gd name="T108" fmla="*/ 192 w 969"/>
                    <a:gd name="T109" fmla="*/ 436 h 543"/>
                    <a:gd name="T110" fmla="*/ 241 w 969"/>
                    <a:gd name="T111" fmla="*/ 177 h 543"/>
                    <a:gd name="T112" fmla="*/ 210 w 969"/>
                    <a:gd name="T113" fmla="*/ 176 h 543"/>
                    <a:gd name="T114" fmla="*/ 239 w 969"/>
                    <a:gd name="T115" fmla="*/ 162 h 543"/>
                    <a:gd name="T116" fmla="*/ 285 w 969"/>
                    <a:gd name="T117" fmla="*/ 252 h 543"/>
                    <a:gd name="T118" fmla="*/ 501 w 969"/>
                    <a:gd name="T119" fmla="*/ 426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69" h="543">
                      <a:moveTo>
                        <a:pt x="521" y="441"/>
                      </a:moveTo>
                      <a:cubicBezTo>
                        <a:pt x="522" y="441"/>
                        <a:pt x="523" y="441"/>
                        <a:pt x="524" y="442"/>
                      </a:cubicBezTo>
                      <a:cubicBezTo>
                        <a:pt x="526" y="443"/>
                        <a:pt x="526" y="446"/>
                        <a:pt x="526" y="448"/>
                      </a:cubicBezTo>
                      <a:cubicBezTo>
                        <a:pt x="527" y="449"/>
                        <a:pt x="527" y="450"/>
                        <a:pt x="528" y="450"/>
                      </a:cubicBezTo>
                      <a:cubicBezTo>
                        <a:pt x="529" y="451"/>
                        <a:pt x="531" y="451"/>
                        <a:pt x="532" y="452"/>
                      </a:cubicBezTo>
                      <a:cubicBezTo>
                        <a:pt x="533" y="453"/>
                        <a:pt x="535" y="453"/>
                        <a:pt x="536" y="453"/>
                      </a:cubicBezTo>
                      <a:cubicBezTo>
                        <a:pt x="536" y="453"/>
                        <a:pt x="537" y="453"/>
                        <a:pt x="537" y="453"/>
                      </a:cubicBezTo>
                      <a:cubicBezTo>
                        <a:pt x="538" y="452"/>
                        <a:pt x="540" y="451"/>
                        <a:pt x="542" y="451"/>
                      </a:cubicBezTo>
                      <a:cubicBezTo>
                        <a:pt x="545" y="451"/>
                        <a:pt x="547" y="452"/>
                        <a:pt x="549" y="454"/>
                      </a:cubicBezTo>
                      <a:cubicBezTo>
                        <a:pt x="550" y="456"/>
                        <a:pt x="551" y="456"/>
                        <a:pt x="552" y="456"/>
                      </a:cubicBezTo>
                      <a:cubicBezTo>
                        <a:pt x="554" y="456"/>
                        <a:pt x="554" y="456"/>
                        <a:pt x="554" y="456"/>
                      </a:cubicBezTo>
                      <a:cubicBezTo>
                        <a:pt x="555" y="456"/>
                        <a:pt x="557" y="456"/>
                        <a:pt x="558" y="458"/>
                      </a:cubicBezTo>
                      <a:cubicBezTo>
                        <a:pt x="560" y="461"/>
                        <a:pt x="563" y="462"/>
                        <a:pt x="565" y="460"/>
                      </a:cubicBezTo>
                      <a:cubicBezTo>
                        <a:pt x="566" y="458"/>
                        <a:pt x="567" y="458"/>
                        <a:pt x="569" y="458"/>
                      </a:cubicBezTo>
                      <a:cubicBezTo>
                        <a:pt x="573" y="458"/>
                        <a:pt x="579" y="460"/>
                        <a:pt x="582" y="461"/>
                      </a:cubicBezTo>
                      <a:cubicBezTo>
                        <a:pt x="584" y="462"/>
                        <a:pt x="584" y="462"/>
                        <a:pt x="584" y="462"/>
                      </a:cubicBezTo>
                      <a:cubicBezTo>
                        <a:pt x="589" y="457"/>
                        <a:pt x="593" y="449"/>
                        <a:pt x="597" y="449"/>
                      </a:cubicBezTo>
                      <a:cubicBezTo>
                        <a:pt x="603" y="449"/>
                        <a:pt x="620" y="451"/>
                        <a:pt x="621" y="459"/>
                      </a:cubicBezTo>
                      <a:cubicBezTo>
                        <a:pt x="622" y="468"/>
                        <a:pt x="632" y="460"/>
                        <a:pt x="633" y="468"/>
                      </a:cubicBezTo>
                      <a:cubicBezTo>
                        <a:pt x="634" y="473"/>
                        <a:pt x="638" y="478"/>
                        <a:pt x="639" y="481"/>
                      </a:cubicBezTo>
                      <a:cubicBezTo>
                        <a:pt x="640" y="482"/>
                        <a:pt x="640" y="482"/>
                        <a:pt x="640" y="482"/>
                      </a:cubicBezTo>
                      <a:cubicBezTo>
                        <a:pt x="643" y="484"/>
                        <a:pt x="645" y="485"/>
                        <a:pt x="647" y="487"/>
                      </a:cubicBezTo>
                      <a:cubicBezTo>
                        <a:pt x="648" y="488"/>
                        <a:pt x="648" y="488"/>
                        <a:pt x="648" y="488"/>
                      </a:cubicBezTo>
                      <a:cubicBezTo>
                        <a:pt x="652" y="488"/>
                        <a:pt x="659" y="489"/>
                        <a:pt x="663" y="490"/>
                      </a:cubicBezTo>
                      <a:cubicBezTo>
                        <a:pt x="670" y="493"/>
                        <a:pt x="680" y="487"/>
                        <a:pt x="684" y="496"/>
                      </a:cubicBezTo>
                      <a:cubicBezTo>
                        <a:pt x="687" y="504"/>
                        <a:pt x="696" y="511"/>
                        <a:pt x="688" y="511"/>
                      </a:cubicBezTo>
                      <a:cubicBezTo>
                        <a:pt x="681" y="512"/>
                        <a:pt x="673" y="503"/>
                        <a:pt x="673" y="508"/>
                      </a:cubicBezTo>
                      <a:cubicBezTo>
                        <a:pt x="674" y="513"/>
                        <a:pt x="670" y="510"/>
                        <a:pt x="670" y="518"/>
                      </a:cubicBezTo>
                      <a:cubicBezTo>
                        <a:pt x="670" y="524"/>
                        <a:pt x="667" y="532"/>
                        <a:pt x="664" y="535"/>
                      </a:cubicBezTo>
                      <a:cubicBezTo>
                        <a:pt x="664" y="536"/>
                        <a:pt x="664" y="536"/>
                        <a:pt x="664" y="536"/>
                      </a:cubicBezTo>
                      <a:cubicBezTo>
                        <a:pt x="663" y="538"/>
                        <a:pt x="663" y="541"/>
                        <a:pt x="665" y="543"/>
                      </a:cubicBezTo>
                      <a:cubicBezTo>
                        <a:pt x="665" y="543"/>
                        <a:pt x="665" y="543"/>
                        <a:pt x="665" y="543"/>
                      </a:cubicBezTo>
                      <a:cubicBezTo>
                        <a:pt x="669" y="540"/>
                        <a:pt x="673" y="537"/>
                        <a:pt x="677" y="537"/>
                      </a:cubicBezTo>
                      <a:cubicBezTo>
                        <a:pt x="685" y="537"/>
                        <a:pt x="687" y="542"/>
                        <a:pt x="692" y="538"/>
                      </a:cubicBezTo>
                      <a:cubicBezTo>
                        <a:pt x="696" y="536"/>
                        <a:pt x="697" y="534"/>
                        <a:pt x="698" y="535"/>
                      </a:cubicBezTo>
                      <a:cubicBezTo>
                        <a:pt x="700" y="534"/>
                        <a:pt x="700" y="534"/>
                        <a:pt x="700" y="534"/>
                      </a:cubicBezTo>
                      <a:cubicBezTo>
                        <a:pt x="700" y="534"/>
                        <a:pt x="700" y="532"/>
                        <a:pt x="700" y="530"/>
                      </a:cubicBezTo>
                      <a:cubicBezTo>
                        <a:pt x="699" y="530"/>
                        <a:pt x="699" y="530"/>
                        <a:pt x="699" y="530"/>
                      </a:cubicBezTo>
                      <a:cubicBezTo>
                        <a:pt x="696" y="531"/>
                        <a:pt x="695" y="530"/>
                        <a:pt x="693" y="527"/>
                      </a:cubicBezTo>
                      <a:cubicBezTo>
                        <a:pt x="691" y="522"/>
                        <a:pt x="708" y="517"/>
                        <a:pt x="716" y="518"/>
                      </a:cubicBezTo>
                      <a:cubicBezTo>
                        <a:pt x="723" y="519"/>
                        <a:pt x="727" y="516"/>
                        <a:pt x="730" y="516"/>
                      </a:cubicBezTo>
                      <a:cubicBezTo>
                        <a:pt x="731" y="516"/>
                        <a:pt x="731" y="516"/>
                        <a:pt x="731" y="516"/>
                      </a:cubicBezTo>
                      <a:cubicBezTo>
                        <a:pt x="744" y="504"/>
                        <a:pt x="746" y="504"/>
                        <a:pt x="747" y="504"/>
                      </a:cubicBezTo>
                      <a:cubicBezTo>
                        <a:pt x="750" y="504"/>
                        <a:pt x="781" y="504"/>
                        <a:pt x="785" y="504"/>
                      </a:cubicBezTo>
                      <a:cubicBezTo>
                        <a:pt x="789" y="501"/>
                        <a:pt x="797" y="495"/>
                        <a:pt x="798" y="490"/>
                      </a:cubicBezTo>
                      <a:cubicBezTo>
                        <a:pt x="799" y="485"/>
                        <a:pt x="806" y="468"/>
                        <a:pt x="813" y="468"/>
                      </a:cubicBezTo>
                      <a:cubicBezTo>
                        <a:pt x="814" y="468"/>
                        <a:pt x="815" y="469"/>
                        <a:pt x="815" y="469"/>
                      </a:cubicBezTo>
                      <a:cubicBezTo>
                        <a:pt x="817" y="471"/>
                        <a:pt x="820" y="471"/>
                        <a:pt x="823" y="471"/>
                      </a:cubicBezTo>
                      <a:cubicBezTo>
                        <a:pt x="827" y="471"/>
                        <a:pt x="831" y="472"/>
                        <a:pt x="831" y="475"/>
                      </a:cubicBezTo>
                      <a:cubicBezTo>
                        <a:pt x="831" y="476"/>
                        <a:pt x="831" y="476"/>
                        <a:pt x="831" y="478"/>
                      </a:cubicBezTo>
                      <a:cubicBezTo>
                        <a:pt x="831" y="482"/>
                        <a:pt x="830" y="492"/>
                        <a:pt x="840" y="505"/>
                      </a:cubicBezTo>
                      <a:cubicBezTo>
                        <a:pt x="840" y="506"/>
                        <a:pt x="840" y="506"/>
                        <a:pt x="840" y="506"/>
                      </a:cubicBezTo>
                      <a:cubicBezTo>
                        <a:pt x="844" y="503"/>
                        <a:pt x="848" y="502"/>
                        <a:pt x="850" y="502"/>
                      </a:cubicBezTo>
                      <a:cubicBezTo>
                        <a:pt x="855" y="502"/>
                        <a:pt x="862" y="496"/>
                        <a:pt x="864" y="492"/>
                      </a:cubicBezTo>
                      <a:cubicBezTo>
                        <a:pt x="866" y="488"/>
                        <a:pt x="868" y="496"/>
                        <a:pt x="864" y="497"/>
                      </a:cubicBezTo>
                      <a:cubicBezTo>
                        <a:pt x="860" y="498"/>
                        <a:pt x="868" y="501"/>
                        <a:pt x="875" y="501"/>
                      </a:cubicBezTo>
                      <a:cubicBezTo>
                        <a:pt x="882" y="501"/>
                        <a:pt x="871" y="503"/>
                        <a:pt x="866" y="503"/>
                      </a:cubicBezTo>
                      <a:cubicBezTo>
                        <a:pt x="861" y="503"/>
                        <a:pt x="859" y="504"/>
                        <a:pt x="852" y="511"/>
                      </a:cubicBezTo>
                      <a:cubicBezTo>
                        <a:pt x="845" y="518"/>
                        <a:pt x="846" y="520"/>
                        <a:pt x="850" y="523"/>
                      </a:cubicBezTo>
                      <a:cubicBezTo>
                        <a:pt x="854" y="527"/>
                        <a:pt x="860" y="525"/>
                        <a:pt x="865" y="520"/>
                      </a:cubicBezTo>
                      <a:cubicBezTo>
                        <a:pt x="871" y="516"/>
                        <a:pt x="870" y="511"/>
                        <a:pt x="876" y="511"/>
                      </a:cubicBezTo>
                      <a:cubicBezTo>
                        <a:pt x="881" y="511"/>
                        <a:pt x="896" y="506"/>
                        <a:pt x="902" y="504"/>
                      </a:cubicBezTo>
                      <a:cubicBezTo>
                        <a:pt x="908" y="502"/>
                        <a:pt x="904" y="501"/>
                        <a:pt x="904" y="498"/>
                      </a:cubicBezTo>
                      <a:cubicBezTo>
                        <a:pt x="904" y="496"/>
                        <a:pt x="915" y="496"/>
                        <a:pt x="919" y="493"/>
                      </a:cubicBezTo>
                      <a:cubicBezTo>
                        <a:pt x="923" y="490"/>
                        <a:pt x="918" y="488"/>
                        <a:pt x="915" y="488"/>
                      </a:cubicBezTo>
                      <a:cubicBezTo>
                        <a:pt x="911" y="489"/>
                        <a:pt x="914" y="483"/>
                        <a:pt x="915" y="481"/>
                      </a:cubicBezTo>
                      <a:cubicBezTo>
                        <a:pt x="915" y="478"/>
                        <a:pt x="907" y="482"/>
                        <a:pt x="907" y="485"/>
                      </a:cubicBezTo>
                      <a:cubicBezTo>
                        <a:pt x="907" y="488"/>
                        <a:pt x="901" y="490"/>
                        <a:pt x="901" y="492"/>
                      </a:cubicBezTo>
                      <a:cubicBezTo>
                        <a:pt x="901" y="498"/>
                        <a:pt x="900" y="494"/>
                        <a:pt x="896" y="496"/>
                      </a:cubicBezTo>
                      <a:cubicBezTo>
                        <a:pt x="892" y="498"/>
                        <a:pt x="877" y="496"/>
                        <a:pt x="876" y="493"/>
                      </a:cubicBezTo>
                      <a:cubicBezTo>
                        <a:pt x="876" y="489"/>
                        <a:pt x="865" y="488"/>
                        <a:pt x="864" y="483"/>
                      </a:cubicBezTo>
                      <a:cubicBezTo>
                        <a:pt x="864" y="478"/>
                        <a:pt x="858" y="477"/>
                        <a:pt x="863" y="471"/>
                      </a:cubicBezTo>
                      <a:cubicBezTo>
                        <a:pt x="867" y="466"/>
                        <a:pt x="862" y="464"/>
                        <a:pt x="858" y="468"/>
                      </a:cubicBezTo>
                      <a:cubicBezTo>
                        <a:pt x="853" y="472"/>
                        <a:pt x="851" y="465"/>
                        <a:pt x="857" y="463"/>
                      </a:cubicBezTo>
                      <a:cubicBezTo>
                        <a:pt x="862" y="461"/>
                        <a:pt x="873" y="459"/>
                        <a:pt x="868" y="449"/>
                      </a:cubicBezTo>
                      <a:cubicBezTo>
                        <a:pt x="862" y="439"/>
                        <a:pt x="828" y="452"/>
                        <a:pt x="819" y="457"/>
                      </a:cubicBezTo>
                      <a:cubicBezTo>
                        <a:pt x="810" y="462"/>
                        <a:pt x="799" y="478"/>
                        <a:pt x="794" y="478"/>
                      </a:cubicBezTo>
                      <a:cubicBezTo>
                        <a:pt x="790" y="478"/>
                        <a:pt x="803" y="469"/>
                        <a:pt x="805" y="466"/>
                      </a:cubicBezTo>
                      <a:cubicBezTo>
                        <a:pt x="807" y="463"/>
                        <a:pt x="804" y="459"/>
                        <a:pt x="807" y="461"/>
                      </a:cubicBezTo>
                      <a:cubicBezTo>
                        <a:pt x="810" y="462"/>
                        <a:pt x="817" y="450"/>
                        <a:pt x="823" y="446"/>
                      </a:cubicBezTo>
                      <a:cubicBezTo>
                        <a:pt x="828" y="442"/>
                        <a:pt x="834" y="446"/>
                        <a:pt x="834" y="442"/>
                      </a:cubicBezTo>
                      <a:cubicBezTo>
                        <a:pt x="835" y="439"/>
                        <a:pt x="838" y="437"/>
                        <a:pt x="843" y="432"/>
                      </a:cubicBezTo>
                      <a:cubicBezTo>
                        <a:pt x="848" y="428"/>
                        <a:pt x="907" y="429"/>
                        <a:pt x="913" y="429"/>
                      </a:cubicBezTo>
                      <a:cubicBezTo>
                        <a:pt x="919" y="429"/>
                        <a:pt x="930" y="421"/>
                        <a:pt x="933" y="416"/>
                      </a:cubicBezTo>
                      <a:cubicBezTo>
                        <a:pt x="937" y="411"/>
                        <a:pt x="941" y="411"/>
                        <a:pt x="949" y="412"/>
                      </a:cubicBezTo>
                      <a:cubicBezTo>
                        <a:pt x="957" y="412"/>
                        <a:pt x="961" y="405"/>
                        <a:pt x="965" y="402"/>
                      </a:cubicBezTo>
                      <a:cubicBezTo>
                        <a:pt x="969" y="400"/>
                        <a:pt x="967" y="398"/>
                        <a:pt x="964" y="398"/>
                      </a:cubicBezTo>
                      <a:cubicBezTo>
                        <a:pt x="960" y="397"/>
                        <a:pt x="957" y="395"/>
                        <a:pt x="960" y="394"/>
                      </a:cubicBezTo>
                      <a:cubicBezTo>
                        <a:pt x="964" y="394"/>
                        <a:pt x="966" y="392"/>
                        <a:pt x="967" y="388"/>
                      </a:cubicBezTo>
                      <a:cubicBezTo>
                        <a:pt x="969" y="383"/>
                        <a:pt x="966" y="385"/>
                        <a:pt x="961" y="379"/>
                      </a:cubicBezTo>
                      <a:cubicBezTo>
                        <a:pt x="956" y="373"/>
                        <a:pt x="954" y="381"/>
                        <a:pt x="949" y="380"/>
                      </a:cubicBezTo>
                      <a:cubicBezTo>
                        <a:pt x="944" y="380"/>
                        <a:pt x="952" y="374"/>
                        <a:pt x="948" y="371"/>
                      </a:cubicBezTo>
                      <a:cubicBezTo>
                        <a:pt x="944" y="369"/>
                        <a:pt x="937" y="371"/>
                        <a:pt x="931" y="376"/>
                      </a:cubicBezTo>
                      <a:cubicBezTo>
                        <a:pt x="925" y="381"/>
                        <a:pt x="925" y="375"/>
                        <a:pt x="920" y="380"/>
                      </a:cubicBezTo>
                      <a:cubicBezTo>
                        <a:pt x="915" y="385"/>
                        <a:pt x="915" y="378"/>
                        <a:pt x="917" y="376"/>
                      </a:cubicBezTo>
                      <a:cubicBezTo>
                        <a:pt x="920" y="374"/>
                        <a:pt x="922" y="376"/>
                        <a:pt x="924" y="373"/>
                      </a:cubicBezTo>
                      <a:cubicBezTo>
                        <a:pt x="926" y="370"/>
                        <a:pt x="928" y="373"/>
                        <a:pt x="934" y="369"/>
                      </a:cubicBezTo>
                      <a:cubicBezTo>
                        <a:pt x="940" y="366"/>
                        <a:pt x="945" y="367"/>
                        <a:pt x="947" y="365"/>
                      </a:cubicBezTo>
                      <a:cubicBezTo>
                        <a:pt x="948" y="362"/>
                        <a:pt x="944" y="358"/>
                        <a:pt x="938" y="359"/>
                      </a:cubicBezTo>
                      <a:cubicBezTo>
                        <a:pt x="933" y="361"/>
                        <a:pt x="929" y="352"/>
                        <a:pt x="926" y="354"/>
                      </a:cubicBezTo>
                      <a:cubicBezTo>
                        <a:pt x="922" y="357"/>
                        <a:pt x="923" y="351"/>
                        <a:pt x="919" y="353"/>
                      </a:cubicBezTo>
                      <a:cubicBezTo>
                        <a:pt x="915" y="356"/>
                        <a:pt x="913" y="352"/>
                        <a:pt x="911" y="348"/>
                      </a:cubicBezTo>
                      <a:cubicBezTo>
                        <a:pt x="909" y="343"/>
                        <a:pt x="898" y="335"/>
                        <a:pt x="892" y="333"/>
                      </a:cubicBezTo>
                      <a:cubicBezTo>
                        <a:pt x="885" y="331"/>
                        <a:pt x="890" y="328"/>
                        <a:pt x="893" y="330"/>
                      </a:cubicBezTo>
                      <a:cubicBezTo>
                        <a:pt x="897" y="333"/>
                        <a:pt x="901" y="328"/>
                        <a:pt x="902" y="325"/>
                      </a:cubicBezTo>
                      <a:cubicBezTo>
                        <a:pt x="904" y="323"/>
                        <a:pt x="900" y="320"/>
                        <a:pt x="898" y="320"/>
                      </a:cubicBezTo>
                      <a:cubicBezTo>
                        <a:pt x="896" y="320"/>
                        <a:pt x="896" y="317"/>
                        <a:pt x="896" y="314"/>
                      </a:cubicBezTo>
                      <a:cubicBezTo>
                        <a:pt x="897" y="312"/>
                        <a:pt x="889" y="308"/>
                        <a:pt x="889" y="306"/>
                      </a:cubicBezTo>
                      <a:cubicBezTo>
                        <a:pt x="889" y="303"/>
                        <a:pt x="884" y="302"/>
                        <a:pt x="885" y="299"/>
                      </a:cubicBezTo>
                      <a:cubicBezTo>
                        <a:pt x="885" y="297"/>
                        <a:pt x="880" y="294"/>
                        <a:pt x="880" y="291"/>
                      </a:cubicBezTo>
                      <a:cubicBezTo>
                        <a:pt x="880" y="288"/>
                        <a:pt x="873" y="282"/>
                        <a:pt x="873" y="278"/>
                      </a:cubicBezTo>
                      <a:cubicBezTo>
                        <a:pt x="872" y="275"/>
                        <a:pt x="868" y="272"/>
                        <a:pt x="867" y="268"/>
                      </a:cubicBezTo>
                      <a:cubicBezTo>
                        <a:pt x="865" y="264"/>
                        <a:pt x="863" y="266"/>
                        <a:pt x="862" y="272"/>
                      </a:cubicBezTo>
                      <a:cubicBezTo>
                        <a:pt x="860" y="278"/>
                        <a:pt x="855" y="278"/>
                        <a:pt x="857" y="280"/>
                      </a:cubicBezTo>
                      <a:cubicBezTo>
                        <a:pt x="860" y="284"/>
                        <a:pt x="857" y="284"/>
                        <a:pt x="855" y="286"/>
                      </a:cubicBezTo>
                      <a:cubicBezTo>
                        <a:pt x="853" y="289"/>
                        <a:pt x="857" y="293"/>
                        <a:pt x="853" y="293"/>
                      </a:cubicBezTo>
                      <a:cubicBezTo>
                        <a:pt x="849" y="293"/>
                        <a:pt x="851" y="300"/>
                        <a:pt x="849" y="297"/>
                      </a:cubicBezTo>
                      <a:cubicBezTo>
                        <a:pt x="847" y="293"/>
                        <a:pt x="842" y="294"/>
                        <a:pt x="842" y="298"/>
                      </a:cubicBezTo>
                      <a:cubicBezTo>
                        <a:pt x="842" y="301"/>
                        <a:pt x="834" y="305"/>
                        <a:pt x="831" y="304"/>
                      </a:cubicBezTo>
                      <a:cubicBezTo>
                        <a:pt x="828" y="304"/>
                        <a:pt x="828" y="297"/>
                        <a:pt x="825" y="299"/>
                      </a:cubicBezTo>
                      <a:cubicBezTo>
                        <a:pt x="822" y="301"/>
                        <a:pt x="823" y="294"/>
                        <a:pt x="818" y="294"/>
                      </a:cubicBezTo>
                      <a:cubicBezTo>
                        <a:pt x="814" y="294"/>
                        <a:pt x="811" y="294"/>
                        <a:pt x="812" y="290"/>
                      </a:cubicBezTo>
                      <a:cubicBezTo>
                        <a:pt x="814" y="286"/>
                        <a:pt x="805" y="284"/>
                        <a:pt x="808" y="282"/>
                      </a:cubicBezTo>
                      <a:cubicBezTo>
                        <a:pt x="811" y="280"/>
                        <a:pt x="807" y="276"/>
                        <a:pt x="807" y="269"/>
                      </a:cubicBezTo>
                      <a:cubicBezTo>
                        <a:pt x="806" y="263"/>
                        <a:pt x="810" y="262"/>
                        <a:pt x="810" y="260"/>
                      </a:cubicBezTo>
                      <a:cubicBezTo>
                        <a:pt x="810" y="257"/>
                        <a:pt x="807" y="257"/>
                        <a:pt x="804" y="259"/>
                      </a:cubicBezTo>
                      <a:cubicBezTo>
                        <a:pt x="801" y="261"/>
                        <a:pt x="801" y="257"/>
                        <a:pt x="798" y="257"/>
                      </a:cubicBezTo>
                      <a:cubicBezTo>
                        <a:pt x="795" y="257"/>
                        <a:pt x="785" y="257"/>
                        <a:pt x="785" y="252"/>
                      </a:cubicBezTo>
                      <a:cubicBezTo>
                        <a:pt x="784" y="248"/>
                        <a:pt x="781" y="250"/>
                        <a:pt x="779" y="246"/>
                      </a:cubicBezTo>
                      <a:cubicBezTo>
                        <a:pt x="778" y="241"/>
                        <a:pt x="774" y="245"/>
                        <a:pt x="774" y="242"/>
                      </a:cubicBezTo>
                      <a:cubicBezTo>
                        <a:pt x="774" y="239"/>
                        <a:pt x="772" y="237"/>
                        <a:pt x="769" y="237"/>
                      </a:cubicBezTo>
                      <a:cubicBezTo>
                        <a:pt x="766" y="237"/>
                        <a:pt x="765" y="234"/>
                        <a:pt x="761" y="233"/>
                      </a:cubicBezTo>
                      <a:cubicBezTo>
                        <a:pt x="757" y="233"/>
                        <a:pt x="752" y="236"/>
                        <a:pt x="750" y="237"/>
                      </a:cubicBezTo>
                      <a:cubicBezTo>
                        <a:pt x="748" y="238"/>
                        <a:pt x="742" y="233"/>
                        <a:pt x="740" y="235"/>
                      </a:cubicBezTo>
                      <a:cubicBezTo>
                        <a:pt x="737" y="237"/>
                        <a:pt x="737" y="234"/>
                        <a:pt x="731" y="232"/>
                      </a:cubicBezTo>
                      <a:cubicBezTo>
                        <a:pt x="724" y="230"/>
                        <a:pt x="716" y="230"/>
                        <a:pt x="716" y="232"/>
                      </a:cubicBezTo>
                      <a:cubicBezTo>
                        <a:pt x="715" y="234"/>
                        <a:pt x="710" y="235"/>
                        <a:pt x="711" y="240"/>
                      </a:cubicBezTo>
                      <a:cubicBezTo>
                        <a:pt x="712" y="246"/>
                        <a:pt x="717" y="245"/>
                        <a:pt x="718" y="248"/>
                      </a:cubicBezTo>
                      <a:cubicBezTo>
                        <a:pt x="719" y="252"/>
                        <a:pt x="716" y="250"/>
                        <a:pt x="715" y="254"/>
                      </a:cubicBezTo>
                      <a:cubicBezTo>
                        <a:pt x="715" y="257"/>
                        <a:pt x="712" y="257"/>
                        <a:pt x="712" y="259"/>
                      </a:cubicBezTo>
                      <a:cubicBezTo>
                        <a:pt x="712" y="261"/>
                        <a:pt x="714" y="261"/>
                        <a:pt x="715" y="265"/>
                      </a:cubicBezTo>
                      <a:cubicBezTo>
                        <a:pt x="717" y="270"/>
                        <a:pt x="719" y="269"/>
                        <a:pt x="720" y="275"/>
                      </a:cubicBezTo>
                      <a:cubicBezTo>
                        <a:pt x="721" y="281"/>
                        <a:pt x="718" y="280"/>
                        <a:pt x="715" y="281"/>
                      </a:cubicBezTo>
                      <a:cubicBezTo>
                        <a:pt x="713" y="282"/>
                        <a:pt x="716" y="285"/>
                        <a:pt x="712" y="289"/>
                      </a:cubicBezTo>
                      <a:cubicBezTo>
                        <a:pt x="709" y="293"/>
                        <a:pt x="706" y="297"/>
                        <a:pt x="708" y="299"/>
                      </a:cubicBezTo>
                      <a:cubicBezTo>
                        <a:pt x="711" y="302"/>
                        <a:pt x="721" y="306"/>
                        <a:pt x="725" y="313"/>
                      </a:cubicBezTo>
                      <a:cubicBezTo>
                        <a:pt x="729" y="320"/>
                        <a:pt x="729" y="330"/>
                        <a:pt x="728" y="338"/>
                      </a:cubicBezTo>
                      <a:cubicBezTo>
                        <a:pt x="727" y="345"/>
                        <a:pt x="718" y="347"/>
                        <a:pt x="712" y="353"/>
                      </a:cubicBezTo>
                      <a:cubicBezTo>
                        <a:pt x="706" y="360"/>
                        <a:pt x="699" y="359"/>
                        <a:pt x="696" y="359"/>
                      </a:cubicBezTo>
                      <a:cubicBezTo>
                        <a:pt x="693" y="359"/>
                        <a:pt x="695" y="365"/>
                        <a:pt x="699" y="370"/>
                      </a:cubicBezTo>
                      <a:cubicBezTo>
                        <a:pt x="703" y="375"/>
                        <a:pt x="700" y="376"/>
                        <a:pt x="702" y="381"/>
                      </a:cubicBezTo>
                      <a:cubicBezTo>
                        <a:pt x="704" y="386"/>
                        <a:pt x="702" y="390"/>
                        <a:pt x="705" y="395"/>
                      </a:cubicBezTo>
                      <a:cubicBezTo>
                        <a:pt x="709" y="399"/>
                        <a:pt x="707" y="401"/>
                        <a:pt x="703" y="404"/>
                      </a:cubicBezTo>
                      <a:cubicBezTo>
                        <a:pt x="699" y="408"/>
                        <a:pt x="704" y="406"/>
                        <a:pt x="705" y="410"/>
                      </a:cubicBezTo>
                      <a:cubicBezTo>
                        <a:pt x="705" y="414"/>
                        <a:pt x="703" y="412"/>
                        <a:pt x="700" y="410"/>
                      </a:cubicBezTo>
                      <a:cubicBezTo>
                        <a:pt x="696" y="407"/>
                        <a:pt x="693" y="414"/>
                        <a:pt x="693" y="417"/>
                      </a:cubicBezTo>
                      <a:cubicBezTo>
                        <a:pt x="693" y="419"/>
                        <a:pt x="686" y="413"/>
                        <a:pt x="684" y="413"/>
                      </a:cubicBezTo>
                      <a:cubicBezTo>
                        <a:pt x="682" y="413"/>
                        <a:pt x="684" y="409"/>
                        <a:pt x="680" y="405"/>
                      </a:cubicBezTo>
                      <a:cubicBezTo>
                        <a:pt x="675" y="402"/>
                        <a:pt x="672" y="401"/>
                        <a:pt x="672" y="398"/>
                      </a:cubicBezTo>
                      <a:cubicBezTo>
                        <a:pt x="672" y="394"/>
                        <a:pt x="664" y="392"/>
                        <a:pt x="664" y="388"/>
                      </a:cubicBezTo>
                      <a:cubicBezTo>
                        <a:pt x="664" y="384"/>
                        <a:pt x="665" y="373"/>
                        <a:pt x="663" y="370"/>
                      </a:cubicBezTo>
                      <a:cubicBezTo>
                        <a:pt x="662" y="367"/>
                        <a:pt x="663" y="364"/>
                        <a:pt x="665" y="361"/>
                      </a:cubicBezTo>
                      <a:cubicBezTo>
                        <a:pt x="666" y="359"/>
                        <a:pt x="663" y="354"/>
                        <a:pt x="658" y="354"/>
                      </a:cubicBezTo>
                      <a:cubicBezTo>
                        <a:pt x="654" y="354"/>
                        <a:pt x="648" y="353"/>
                        <a:pt x="641" y="353"/>
                      </a:cubicBezTo>
                      <a:cubicBezTo>
                        <a:pt x="635" y="354"/>
                        <a:pt x="632" y="353"/>
                        <a:pt x="630" y="351"/>
                      </a:cubicBezTo>
                      <a:cubicBezTo>
                        <a:pt x="628" y="349"/>
                        <a:pt x="622" y="346"/>
                        <a:pt x="614" y="344"/>
                      </a:cubicBezTo>
                      <a:cubicBezTo>
                        <a:pt x="606" y="342"/>
                        <a:pt x="603" y="338"/>
                        <a:pt x="602" y="335"/>
                      </a:cubicBezTo>
                      <a:cubicBezTo>
                        <a:pt x="601" y="333"/>
                        <a:pt x="594" y="331"/>
                        <a:pt x="592" y="329"/>
                      </a:cubicBezTo>
                      <a:cubicBezTo>
                        <a:pt x="590" y="327"/>
                        <a:pt x="583" y="326"/>
                        <a:pt x="580" y="326"/>
                      </a:cubicBezTo>
                      <a:cubicBezTo>
                        <a:pt x="577" y="327"/>
                        <a:pt x="569" y="320"/>
                        <a:pt x="565" y="320"/>
                      </a:cubicBezTo>
                      <a:cubicBezTo>
                        <a:pt x="560" y="320"/>
                        <a:pt x="550" y="325"/>
                        <a:pt x="548" y="325"/>
                      </a:cubicBezTo>
                      <a:cubicBezTo>
                        <a:pt x="546" y="325"/>
                        <a:pt x="548" y="321"/>
                        <a:pt x="549" y="320"/>
                      </a:cubicBezTo>
                      <a:cubicBezTo>
                        <a:pt x="551" y="318"/>
                        <a:pt x="546" y="310"/>
                        <a:pt x="544" y="305"/>
                      </a:cubicBezTo>
                      <a:cubicBezTo>
                        <a:pt x="543" y="300"/>
                        <a:pt x="541" y="295"/>
                        <a:pt x="536" y="296"/>
                      </a:cubicBezTo>
                      <a:cubicBezTo>
                        <a:pt x="531" y="296"/>
                        <a:pt x="525" y="294"/>
                        <a:pt x="524" y="293"/>
                      </a:cubicBezTo>
                      <a:cubicBezTo>
                        <a:pt x="522" y="292"/>
                        <a:pt x="522" y="277"/>
                        <a:pt x="523" y="271"/>
                      </a:cubicBezTo>
                      <a:cubicBezTo>
                        <a:pt x="524" y="265"/>
                        <a:pt x="531" y="256"/>
                        <a:pt x="531" y="253"/>
                      </a:cubicBezTo>
                      <a:cubicBezTo>
                        <a:pt x="531" y="249"/>
                        <a:pt x="535" y="247"/>
                        <a:pt x="539" y="246"/>
                      </a:cubicBezTo>
                      <a:cubicBezTo>
                        <a:pt x="543" y="245"/>
                        <a:pt x="540" y="238"/>
                        <a:pt x="543" y="237"/>
                      </a:cubicBezTo>
                      <a:cubicBezTo>
                        <a:pt x="547" y="237"/>
                        <a:pt x="547" y="235"/>
                        <a:pt x="548" y="232"/>
                      </a:cubicBezTo>
                      <a:cubicBezTo>
                        <a:pt x="549" y="229"/>
                        <a:pt x="553" y="231"/>
                        <a:pt x="551" y="229"/>
                      </a:cubicBezTo>
                      <a:cubicBezTo>
                        <a:pt x="548" y="226"/>
                        <a:pt x="550" y="226"/>
                        <a:pt x="556" y="226"/>
                      </a:cubicBezTo>
                      <a:cubicBezTo>
                        <a:pt x="562" y="226"/>
                        <a:pt x="570" y="224"/>
                        <a:pt x="569" y="218"/>
                      </a:cubicBezTo>
                      <a:cubicBezTo>
                        <a:pt x="568" y="212"/>
                        <a:pt x="553" y="216"/>
                        <a:pt x="553" y="212"/>
                      </a:cubicBezTo>
                      <a:cubicBezTo>
                        <a:pt x="553" y="207"/>
                        <a:pt x="534" y="207"/>
                        <a:pt x="535" y="204"/>
                      </a:cubicBezTo>
                      <a:cubicBezTo>
                        <a:pt x="536" y="201"/>
                        <a:pt x="554" y="206"/>
                        <a:pt x="561" y="208"/>
                      </a:cubicBezTo>
                      <a:cubicBezTo>
                        <a:pt x="567" y="211"/>
                        <a:pt x="569" y="211"/>
                        <a:pt x="574" y="210"/>
                      </a:cubicBezTo>
                      <a:cubicBezTo>
                        <a:pt x="579" y="210"/>
                        <a:pt x="576" y="203"/>
                        <a:pt x="577" y="201"/>
                      </a:cubicBezTo>
                      <a:cubicBezTo>
                        <a:pt x="578" y="198"/>
                        <a:pt x="588" y="205"/>
                        <a:pt x="594" y="203"/>
                      </a:cubicBezTo>
                      <a:cubicBezTo>
                        <a:pt x="599" y="202"/>
                        <a:pt x="605" y="190"/>
                        <a:pt x="610" y="187"/>
                      </a:cubicBezTo>
                      <a:cubicBezTo>
                        <a:pt x="614" y="184"/>
                        <a:pt x="610" y="181"/>
                        <a:pt x="601" y="181"/>
                      </a:cubicBezTo>
                      <a:cubicBezTo>
                        <a:pt x="592" y="182"/>
                        <a:pt x="586" y="179"/>
                        <a:pt x="581" y="175"/>
                      </a:cubicBezTo>
                      <a:cubicBezTo>
                        <a:pt x="576" y="171"/>
                        <a:pt x="577" y="168"/>
                        <a:pt x="582" y="169"/>
                      </a:cubicBezTo>
                      <a:cubicBezTo>
                        <a:pt x="587" y="169"/>
                        <a:pt x="600" y="179"/>
                        <a:pt x="605" y="180"/>
                      </a:cubicBezTo>
                      <a:cubicBezTo>
                        <a:pt x="609" y="180"/>
                        <a:pt x="618" y="170"/>
                        <a:pt x="622" y="167"/>
                      </a:cubicBezTo>
                      <a:cubicBezTo>
                        <a:pt x="626" y="164"/>
                        <a:pt x="618" y="163"/>
                        <a:pt x="615" y="161"/>
                      </a:cubicBezTo>
                      <a:cubicBezTo>
                        <a:pt x="612" y="159"/>
                        <a:pt x="620" y="157"/>
                        <a:pt x="624" y="157"/>
                      </a:cubicBezTo>
                      <a:cubicBezTo>
                        <a:pt x="628" y="157"/>
                        <a:pt x="630" y="161"/>
                        <a:pt x="631" y="162"/>
                      </a:cubicBezTo>
                      <a:cubicBezTo>
                        <a:pt x="633" y="164"/>
                        <a:pt x="640" y="161"/>
                        <a:pt x="643" y="161"/>
                      </a:cubicBezTo>
                      <a:cubicBezTo>
                        <a:pt x="647" y="161"/>
                        <a:pt x="643" y="155"/>
                        <a:pt x="637" y="153"/>
                      </a:cubicBezTo>
                      <a:cubicBezTo>
                        <a:pt x="631" y="151"/>
                        <a:pt x="637" y="147"/>
                        <a:pt x="639" y="150"/>
                      </a:cubicBezTo>
                      <a:cubicBezTo>
                        <a:pt x="641" y="154"/>
                        <a:pt x="645" y="153"/>
                        <a:pt x="647" y="157"/>
                      </a:cubicBezTo>
                      <a:cubicBezTo>
                        <a:pt x="650" y="163"/>
                        <a:pt x="651" y="159"/>
                        <a:pt x="656" y="157"/>
                      </a:cubicBezTo>
                      <a:cubicBezTo>
                        <a:pt x="661" y="155"/>
                        <a:pt x="664" y="152"/>
                        <a:pt x="667" y="149"/>
                      </a:cubicBezTo>
                      <a:cubicBezTo>
                        <a:pt x="669" y="146"/>
                        <a:pt x="670" y="150"/>
                        <a:pt x="673" y="145"/>
                      </a:cubicBezTo>
                      <a:cubicBezTo>
                        <a:pt x="676" y="140"/>
                        <a:pt x="672" y="136"/>
                        <a:pt x="668" y="133"/>
                      </a:cubicBezTo>
                      <a:cubicBezTo>
                        <a:pt x="664" y="130"/>
                        <a:pt x="668" y="127"/>
                        <a:pt x="664" y="125"/>
                      </a:cubicBezTo>
                      <a:cubicBezTo>
                        <a:pt x="660" y="123"/>
                        <a:pt x="659" y="119"/>
                        <a:pt x="664" y="120"/>
                      </a:cubicBezTo>
                      <a:cubicBezTo>
                        <a:pt x="669" y="121"/>
                        <a:pt x="673" y="120"/>
                        <a:pt x="675" y="116"/>
                      </a:cubicBezTo>
                      <a:cubicBezTo>
                        <a:pt x="678" y="113"/>
                        <a:pt x="668" y="112"/>
                        <a:pt x="672" y="109"/>
                      </a:cubicBezTo>
                      <a:cubicBezTo>
                        <a:pt x="677" y="107"/>
                        <a:pt x="673" y="104"/>
                        <a:pt x="669" y="104"/>
                      </a:cubicBezTo>
                      <a:cubicBezTo>
                        <a:pt x="664" y="104"/>
                        <a:pt x="660" y="102"/>
                        <a:pt x="660" y="98"/>
                      </a:cubicBezTo>
                      <a:cubicBezTo>
                        <a:pt x="660" y="95"/>
                        <a:pt x="652" y="97"/>
                        <a:pt x="647" y="95"/>
                      </a:cubicBezTo>
                      <a:cubicBezTo>
                        <a:pt x="643" y="93"/>
                        <a:pt x="632" y="93"/>
                        <a:pt x="630" y="93"/>
                      </a:cubicBezTo>
                      <a:cubicBezTo>
                        <a:pt x="627" y="94"/>
                        <a:pt x="627" y="104"/>
                        <a:pt x="631" y="104"/>
                      </a:cubicBezTo>
                      <a:cubicBezTo>
                        <a:pt x="634" y="104"/>
                        <a:pt x="637" y="108"/>
                        <a:pt x="634" y="110"/>
                      </a:cubicBezTo>
                      <a:cubicBezTo>
                        <a:pt x="631" y="111"/>
                        <a:pt x="635" y="115"/>
                        <a:pt x="632" y="115"/>
                      </a:cubicBezTo>
                      <a:cubicBezTo>
                        <a:pt x="630" y="114"/>
                        <a:pt x="626" y="113"/>
                        <a:pt x="625" y="120"/>
                      </a:cubicBezTo>
                      <a:cubicBezTo>
                        <a:pt x="624" y="126"/>
                        <a:pt x="624" y="129"/>
                        <a:pt x="619" y="131"/>
                      </a:cubicBezTo>
                      <a:cubicBezTo>
                        <a:pt x="615" y="133"/>
                        <a:pt x="618" y="124"/>
                        <a:pt x="614" y="124"/>
                      </a:cubicBezTo>
                      <a:cubicBezTo>
                        <a:pt x="610" y="124"/>
                        <a:pt x="610" y="132"/>
                        <a:pt x="613" y="133"/>
                      </a:cubicBezTo>
                      <a:cubicBezTo>
                        <a:pt x="616" y="133"/>
                        <a:pt x="616" y="136"/>
                        <a:pt x="617" y="140"/>
                      </a:cubicBezTo>
                      <a:cubicBezTo>
                        <a:pt x="618" y="143"/>
                        <a:pt x="612" y="141"/>
                        <a:pt x="609" y="145"/>
                      </a:cubicBezTo>
                      <a:cubicBezTo>
                        <a:pt x="607" y="150"/>
                        <a:pt x="606" y="143"/>
                        <a:pt x="603" y="140"/>
                      </a:cubicBezTo>
                      <a:cubicBezTo>
                        <a:pt x="599" y="137"/>
                        <a:pt x="595" y="132"/>
                        <a:pt x="595" y="128"/>
                      </a:cubicBezTo>
                      <a:cubicBezTo>
                        <a:pt x="596" y="125"/>
                        <a:pt x="597" y="124"/>
                        <a:pt x="600" y="123"/>
                      </a:cubicBezTo>
                      <a:cubicBezTo>
                        <a:pt x="603" y="123"/>
                        <a:pt x="600" y="120"/>
                        <a:pt x="600" y="116"/>
                      </a:cubicBezTo>
                      <a:cubicBezTo>
                        <a:pt x="600" y="111"/>
                        <a:pt x="596" y="113"/>
                        <a:pt x="592" y="108"/>
                      </a:cubicBezTo>
                      <a:cubicBezTo>
                        <a:pt x="588" y="103"/>
                        <a:pt x="584" y="103"/>
                        <a:pt x="582" y="106"/>
                      </a:cubicBezTo>
                      <a:cubicBezTo>
                        <a:pt x="580" y="108"/>
                        <a:pt x="581" y="112"/>
                        <a:pt x="578" y="114"/>
                      </a:cubicBezTo>
                      <a:cubicBezTo>
                        <a:pt x="574" y="115"/>
                        <a:pt x="576" y="122"/>
                        <a:pt x="573" y="123"/>
                      </a:cubicBezTo>
                      <a:cubicBezTo>
                        <a:pt x="570" y="123"/>
                        <a:pt x="571" y="110"/>
                        <a:pt x="569" y="109"/>
                      </a:cubicBezTo>
                      <a:cubicBezTo>
                        <a:pt x="566" y="108"/>
                        <a:pt x="567" y="105"/>
                        <a:pt x="570" y="104"/>
                      </a:cubicBezTo>
                      <a:cubicBezTo>
                        <a:pt x="574" y="104"/>
                        <a:pt x="576" y="100"/>
                        <a:pt x="573" y="100"/>
                      </a:cubicBezTo>
                      <a:cubicBezTo>
                        <a:pt x="570" y="100"/>
                        <a:pt x="564" y="96"/>
                        <a:pt x="562" y="95"/>
                      </a:cubicBezTo>
                      <a:cubicBezTo>
                        <a:pt x="560" y="94"/>
                        <a:pt x="556" y="100"/>
                        <a:pt x="553" y="98"/>
                      </a:cubicBezTo>
                      <a:cubicBezTo>
                        <a:pt x="551" y="96"/>
                        <a:pt x="554" y="91"/>
                        <a:pt x="554" y="88"/>
                      </a:cubicBezTo>
                      <a:cubicBezTo>
                        <a:pt x="554" y="85"/>
                        <a:pt x="558" y="89"/>
                        <a:pt x="560" y="86"/>
                      </a:cubicBezTo>
                      <a:cubicBezTo>
                        <a:pt x="563" y="82"/>
                        <a:pt x="553" y="82"/>
                        <a:pt x="553" y="78"/>
                      </a:cubicBezTo>
                      <a:cubicBezTo>
                        <a:pt x="553" y="75"/>
                        <a:pt x="546" y="74"/>
                        <a:pt x="543" y="72"/>
                      </a:cubicBezTo>
                      <a:cubicBezTo>
                        <a:pt x="541" y="71"/>
                        <a:pt x="545" y="65"/>
                        <a:pt x="544" y="62"/>
                      </a:cubicBezTo>
                      <a:cubicBezTo>
                        <a:pt x="543" y="60"/>
                        <a:pt x="533" y="52"/>
                        <a:pt x="529" y="52"/>
                      </a:cubicBezTo>
                      <a:cubicBezTo>
                        <a:pt x="525" y="53"/>
                        <a:pt x="524" y="47"/>
                        <a:pt x="527" y="47"/>
                      </a:cubicBezTo>
                      <a:cubicBezTo>
                        <a:pt x="529" y="48"/>
                        <a:pt x="531" y="46"/>
                        <a:pt x="535" y="41"/>
                      </a:cubicBezTo>
                      <a:cubicBezTo>
                        <a:pt x="539" y="37"/>
                        <a:pt x="540" y="35"/>
                        <a:pt x="537" y="34"/>
                      </a:cubicBezTo>
                      <a:cubicBezTo>
                        <a:pt x="534" y="33"/>
                        <a:pt x="532" y="30"/>
                        <a:pt x="537" y="30"/>
                      </a:cubicBezTo>
                      <a:cubicBezTo>
                        <a:pt x="543" y="31"/>
                        <a:pt x="552" y="34"/>
                        <a:pt x="555" y="32"/>
                      </a:cubicBezTo>
                      <a:cubicBezTo>
                        <a:pt x="558" y="30"/>
                        <a:pt x="567" y="15"/>
                        <a:pt x="571" y="10"/>
                      </a:cubicBezTo>
                      <a:cubicBezTo>
                        <a:pt x="575" y="4"/>
                        <a:pt x="568" y="4"/>
                        <a:pt x="559" y="5"/>
                      </a:cubicBezTo>
                      <a:cubicBezTo>
                        <a:pt x="550" y="5"/>
                        <a:pt x="548" y="1"/>
                        <a:pt x="541" y="1"/>
                      </a:cubicBezTo>
                      <a:cubicBezTo>
                        <a:pt x="533" y="0"/>
                        <a:pt x="519" y="2"/>
                        <a:pt x="517" y="4"/>
                      </a:cubicBezTo>
                      <a:cubicBezTo>
                        <a:pt x="515" y="7"/>
                        <a:pt x="521" y="9"/>
                        <a:pt x="520" y="11"/>
                      </a:cubicBezTo>
                      <a:cubicBezTo>
                        <a:pt x="520" y="14"/>
                        <a:pt x="515" y="9"/>
                        <a:pt x="513" y="10"/>
                      </a:cubicBezTo>
                      <a:cubicBezTo>
                        <a:pt x="511" y="11"/>
                        <a:pt x="514" y="15"/>
                        <a:pt x="513" y="23"/>
                      </a:cubicBezTo>
                      <a:cubicBezTo>
                        <a:pt x="512" y="32"/>
                        <a:pt x="515" y="33"/>
                        <a:pt x="517" y="36"/>
                      </a:cubicBezTo>
                      <a:cubicBezTo>
                        <a:pt x="520" y="39"/>
                        <a:pt x="519" y="43"/>
                        <a:pt x="519" y="49"/>
                      </a:cubicBezTo>
                      <a:cubicBezTo>
                        <a:pt x="519" y="54"/>
                        <a:pt x="514" y="54"/>
                        <a:pt x="512" y="55"/>
                      </a:cubicBezTo>
                      <a:cubicBezTo>
                        <a:pt x="511" y="57"/>
                        <a:pt x="517" y="59"/>
                        <a:pt x="516" y="62"/>
                      </a:cubicBezTo>
                      <a:cubicBezTo>
                        <a:pt x="515" y="66"/>
                        <a:pt x="510" y="60"/>
                        <a:pt x="507" y="61"/>
                      </a:cubicBezTo>
                      <a:cubicBezTo>
                        <a:pt x="504" y="62"/>
                        <a:pt x="501" y="71"/>
                        <a:pt x="504" y="73"/>
                      </a:cubicBezTo>
                      <a:cubicBezTo>
                        <a:pt x="508" y="76"/>
                        <a:pt x="509" y="76"/>
                        <a:pt x="506" y="79"/>
                      </a:cubicBezTo>
                      <a:cubicBezTo>
                        <a:pt x="504" y="82"/>
                        <a:pt x="501" y="87"/>
                        <a:pt x="507" y="92"/>
                      </a:cubicBezTo>
                      <a:cubicBezTo>
                        <a:pt x="513" y="96"/>
                        <a:pt x="524" y="96"/>
                        <a:pt x="530" y="100"/>
                      </a:cubicBezTo>
                      <a:cubicBezTo>
                        <a:pt x="536" y="103"/>
                        <a:pt x="527" y="101"/>
                        <a:pt x="530" y="105"/>
                      </a:cubicBezTo>
                      <a:cubicBezTo>
                        <a:pt x="532" y="110"/>
                        <a:pt x="526" y="111"/>
                        <a:pt x="526" y="114"/>
                      </a:cubicBezTo>
                      <a:cubicBezTo>
                        <a:pt x="526" y="118"/>
                        <a:pt x="529" y="116"/>
                        <a:pt x="532" y="110"/>
                      </a:cubicBezTo>
                      <a:cubicBezTo>
                        <a:pt x="535" y="105"/>
                        <a:pt x="537" y="112"/>
                        <a:pt x="537" y="117"/>
                      </a:cubicBezTo>
                      <a:cubicBezTo>
                        <a:pt x="536" y="121"/>
                        <a:pt x="532" y="119"/>
                        <a:pt x="529" y="123"/>
                      </a:cubicBezTo>
                      <a:cubicBezTo>
                        <a:pt x="526" y="128"/>
                        <a:pt x="523" y="129"/>
                        <a:pt x="518" y="128"/>
                      </a:cubicBezTo>
                      <a:cubicBezTo>
                        <a:pt x="513" y="127"/>
                        <a:pt x="516" y="135"/>
                        <a:pt x="518" y="139"/>
                      </a:cubicBezTo>
                      <a:cubicBezTo>
                        <a:pt x="520" y="143"/>
                        <a:pt x="517" y="145"/>
                        <a:pt x="512" y="143"/>
                      </a:cubicBezTo>
                      <a:cubicBezTo>
                        <a:pt x="506" y="142"/>
                        <a:pt x="503" y="138"/>
                        <a:pt x="506" y="134"/>
                      </a:cubicBezTo>
                      <a:cubicBezTo>
                        <a:pt x="509" y="130"/>
                        <a:pt x="511" y="125"/>
                        <a:pt x="507" y="125"/>
                      </a:cubicBezTo>
                      <a:cubicBezTo>
                        <a:pt x="504" y="126"/>
                        <a:pt x="497" y="125"/>
                        <a:pt x="494" y="121"/>
                      </a:cubicBezTo>
                      <a:cubicBezTo>
                        <a:pt x="492" y="118"/>
                        <a:pt x="496" y="119"/>
                        <a:pt x="503" y="120"/>
                      </a:cubicBezTo>
                      <a:cubicBezTo>
                        <a:pt x="509" y="121"/>
                        <a:pt x="504" y="116"/>
                        <a:pt x="509" y="116"/>
                      </a:cubicBezTo>
                      <a:cubicBezTo>
                        <a:pt x="514" y="116"/>
                        <a:pt x="517" y="118"/>
                        <a:pt x="522" y="115"/>
                      </a:cubicBezTo>
                      <a:cubicBezTo>
                        <a:pt x="526" y="111"/>
                        <a:pt x="519" y="104"/>
                        <a:pt x="515" y="105"/>
                      </a:cubicBezTo>
                      <a:cubicBezTo>
                        <a:pt x="512" y="106"/>
                        <a:pt x="506" y="108"/>
                        <a:pt x="506" y="104"/>
                      </a:cubicBezTo>
                      <a:cubicBezTo>
                        <a:pt x="506" y="101"/>
                        <a:pt x="512" y="103"/>
                        <a:pt x="516" y="102"/>
                      </a:cubicBezTo>
                      <a:cubicBezTo>
                        <a:pt x="519" y="102"/>
                        <a:pt x="514" y="97"/>
                        <a:pt x="509" y="98"/>
                      </a:cubicBezTo>
                      <a:cubicBezTo>
                        <a:pt x="504" y="100"/>
                        <a:pt x="500" y="100"/>
                        <a:pt x="496" y="96"/>
                      </a:cubicBezTo>
                      <a:cubicBezTo>
                        <a:pt x="492" y="91"/>
                        <a:pt x="485" y="89"/>
                        <a:pt x="483" y="99"/>
                      </a:cubicBezTo>
                      <a:cubicBezTo>
                        <a:pt x="482" y="108"/>
                        <a:pt x="475" y="103"/>
                        <a:pt x="472" y="106"/>
                      </a:cubicBezTo>
                      <a:cubicBezTo>
                        <a:pt x="469" y="110"/>
                        <a:pt x="475" y="112"/>
                        <a:pt x="482" y="112"/>
                      </a:cubicBezTo>
                      <a:cubicBezTo>
                        <a:pt x="489" y="112"/>
                        <a:pt x="494" y="119"/>
                        <a:pt x="490" y="119"/>
                      </a:cubicBezTo>
                      <a:cubicBezTo>
                        <a:pt x="487" y="119"/>
                        <a:pt x="489" y="123"/>
                        <a:pt x="485" y="122"/>
                      </a:cubicBezTo>
                      <a:cubicBezTo>
                        <a:pt x="482" y="120"/>
                        <a:pt x="478" y="122"/>
                        <a:pt x="481" y="125"/>
                      </a:cubicBezTo>
                      <a:cubicBezTo>
                        <a:pt x="483" y="128"/>
                        <a:pt x="480" y="129"/>
                        <a:pt x="480" y="132"/>
                      </a:cubicBezTo>
                      <a:cubicBezTo>
                        <a:pt x="480" y="135"/>
                        <a:pt x="475" y="132"/>
                        <a:pt x="469" y="132"/>
                      </a:cubicBezTo>
                      <a:cubicBezTo>
                        <a:pt x="464" y="131"/>
                        <a:pt x="454" y="133"/>
                        <a:pt x="447" y="134"/>
                      </a:cubicBezTo>
                      <a:cubicBezTo>
                        <a:pt x="440" y="136"/>
                        <a:pt x="433" y="133"/>
                        <a:pt x="430" y="130"/>
                      </a:cubicBezTo>
                      <a:cubicBezTo>
                        <a:pt x="427" y="127"/>
                        <a:pt x="423" y="127"/>
                        <a:pt x="418" y="127"/>
                      </a:cubicBezTo>
                      <a:cubicBezTo>
                        <a:pt x="413" y="127"/>
                        <a:pt x="414" y="123"/>
                        <a:pt x="408" y="122"/>
                      </a:cubicBezTo>
                      <a:cubicBezTo>
                        <a:pt x="401" y="122"/>
                        <a:pt x="403" y="117"/>
                        <a:pt x="402" y="113"/>
                      </a:cubicBezTo>
                      <a:cubicBezTo>
                        <a:pt x="401" y="110"/>
                        <a:pt x="388" y="111"/>
                        <a:pt x="383" y="114"/>
                      </a:cubicBezTo>
                      <a:cubicBezTo>
                        <a:pt x="379" y="117"/>
                        <a:pt x="369" y="116"/>
                        <a:pt x="367" y="121"/>
                      </a:cubicBezTo>
                      <a:cubicBezTo>
                        <a:pt x="364" y="127"/>
                        <a:pt x="369" y="126"/>
                        <a:pt x="372" y="126"/>
                      </a:cubicBezTo>
                      <a:cubicBezTo>
                        <a:pt x="376" y="126"/>
                        <a:pt x="375" y="122"/>
                        <a:pt x="382" y="123"/>
                      </a:cubicBezTo>
                      <a:cubicBezTo>
                        <a:pt x="389" y="124"/>
                        <a:pt x="394" y="115"/>
                        <a:pt x="397" y="118"/>
                      </a:cubicBezTo>
                      <a:cubicBezTo>
                        <a:pt x="400" y="121"/>
                        <a:pt x="385" y="127"/>
                        <a:pt x="379" y="128"/>
                      </a:cubicBezTo>
                      <a:cubicBezTo>
                        <a:pt x="372" y="129"/>
                        <a:pt x="374" y="134"/>
                        <a:pt x="380" y="144"/>
                      </a:cubicBezTo>
                      <a:cubicBezTo>
                        <a:pt x="386" y="153"/>
                        <a:pt x="377" y="148"/>
                        <a:pt x="377" y="152"/>
                      </a:cubicBezTo>
                      <a:cubicBezTo>
                        <a:pt x="377" y="157"/>
                        <a:pt x="366" y="151"/>
                        <a:pt x="370" y="149"/>
                      </a:cubicBezTo>
                      <a:cubicBezTo>
                        <a:pt x="375" y="148"/>
                        <a:pt x="373" y="143"/>
                        <a:pt x="369" y="140"/>
                      </a:cubicBezTo>
                      <a:cubicBezTo>
                        <a:pt x="365" y="137"/>
                        <a:pt x="363" y="140"/>
                        <a:pt x="363" y="137"/>
                      </a:cubicBezTo>
                      <a:cubicBezTo>
                        <a:pt x="364" y="133"/>
                        <a:pt x="359" y="137"/>
                        <a:pt x="356" y="134"/>
                      </a:cubicBezTo>
                      <a:cubicBezTo>
                        <a:pt x="352" y="131"/>
                        <a:pt x="351" y="129"/>
                        <a:pt x="346" y="132"/>
                      </a:cubicBezTo>
                      <a:cubicBezTo>
                        <a:pt x="341" y="134"/>
                        <a:pt x="336" y="133"/>
                        <a:pt x="325" y="135"/>
                      </a:cubicBezTo>
                      <a:cubicBezTo>
                        <a:pt x="315" y="137"/>
                        <a:pt x="295" y="136"/>
                        <a:pt x="292" y="133"/>
                      </a:cubicBezTo>
                      <a:cubicBezTo>
                        <a:pt x="288" y="129"/>
                        <a:pt x="301" y="123"/>
                        <a:pt x="305" y="124"/>
                      </a:cubicBezTo>
                      <a:cubicBezTo>
                        <a:pt x="308" y="125"/>
                        <a:pt x="306" y="120"/>
                        <a:pt x="300" y="116"/>
                      </a:cubicBezTo>
                      <a:cubicBezTo>
                        <a:pt x="295" y="111"/>
                        <a:pt x="282" y="108"/>
                        <a:pt x="282" y="111"/>
                      </a:cubicBezTo>
                      <a:cubicBezTo>
                        <a:pt x="282" y="114"/>
                        <a:pt x="275" y="111"/>
                        <a:pt x="266" y="110"/>
                      </a:cubicBezTo>
                      <a:cubicBezTo>
                        <a:pt x="256" y="108"/>
                        <a:pt x="255" y="105"/>
                        <a:pt x="249" y="104"/>
                      </a:cubicBezTo>
                      <a:cubicBezTo>
                        <a:pt x="243" y="104"/>
                        <a:pt x="234" y="102"/>
                        <a:pt x="227" y="97"/>
                      </a:cubicBezTo>
                      <a:cubicBezTo>
                        <a:pt x="220" y="91"/>
                        <a:pt x="204" y="93"/>
                        <a:pt x="202" y="98"/>
                      </a:cubicBezTo>
                      <a:cubicBezTo>
                        <a:pt x="200" y="103"/>
                        <a:pt x="194" y="103"/>
                        <a:pt x="189" y="103"/>
                      </a:cubicBezTo>
                      <a:cubicBezTo>
                        <a:pt x="183" y="103"/>
                        <a:pt x="191" y="96"/>
                        <a:pt x="189" y="95"/>
                      </a:cubicBezTo>
                      <a:cubicBezTo>
                        <a:pt x="187" y="94"/>
                        <a:pt x="189" y="87"/>
                        <a:pt x="185" y="87"/>
                      </a:cubicBezTo>
                      <a:cubicBezTo>
                        <a:pt x="181" y="86"/>
                        <a:pt x="178" y="103"/>
                        <a:pt x="170" y="103"/>
                      </a:cubicBezTo>
                      <a:cubicBezTo>
                        <a:pt x="163" y="102"/>
                        <a:pt x="159" y="85"/>
                        <a:pt x="153" y="80"/>
                      </a:cubicBezTo>
                      <a:cubicBezTo>
                        <a:pt x="147" y="76"/>
                        <a:pt x="141" y="75"/>
                        <a:pt x="146" y="82"/>
                      </a:cubicBezTo>
                      <a:cubicBezTo>
                        <a:pt x="152" y="89"/>
                        <a:pt x="142" y="84"/>
                        <a:pt x="142" y="89"/>
                      </a:cubicBezTo>
                      <a:cubicBezTo>
                        <a:pt x="143" y="93"/>
                        <a:pt x="134" y="98"/>
                        <a:pt x="134" y="96"/>
                      </a:cubicBezTo>
                      <a:cubicBezTo>
                        <a:pt x="134" y="93"/>
                        <a:pt x="129" y="91"/>
                        <a:pt x="123" y="98"/>
                      </a:cubicBezTo>
                      <a:cubicBezTo>
                        <a:pt x="117" y="105"/>
                        <a:pt x="113" y="104"/>
                        <a:pt x="112" y="101"/>
                      </a:cubicBezTo>
                      <a:cubicBezTo>
                        <a:pt x="112" y="99"/>
                        <a:pt x="94" y="108"/>
                        <a:pt x="95" y="111"/>
                      </a:cubicBezTo>
                      <a:cubicBezTo>
                        <a:pt x="96" y="114"/>
                        <a:pt x="92" y="116"/>
                        <a:pt x="87" y="116"/>
                      </a:cubicBezTo>
                      <a:cubicBezTo>
                        <a:pt x="83" y="115"/>
                        <a:pt x="86" y="111"/>
                        <a:pt x="90" y="109"/>
                      </a:cubicBezTo>
                      <a:cubicBezTo>
                        <a:pt x="94" y="107"/>
                        <a:pt x="106" y="98"/>
                        <a:pt x="112" y="97"/>
                      </a:cubicBezTo>
                      <a:cubicBezTo>
                        <a:pt x="118" y="96"/>
                        <a:pt x="129" y="91"/>
                        <a:pt x="130" y="88"/>
                      </a:cubicBezTo>
                      <a:cubicBezTo>
                        <a:pt x="130" y="86"/>
                        <a:pt x="124" y="88"/>
                        <a:pt x="120" y="87"/>
                      </a:cubicBezTo>
                      <a:cubicBezTo>
                        <a:pt x="116" y="86"/>
                        <a:pt x="109" y="91"/>
                        <a:pt x="102" y="94"/>
                      </a:cubicBezTo>
                      <a:cubicBezTo>
                        <a:pt x="95" y="97"/>
                        <a:pt x="88" y="96"/>
                        <a:pt x="90" y="100"/>
                      </a:cubicBezTo>
                      <a:cubicBezTo>
                        <a:pt x="92" y="104"/>
                        <a:pt x="83" y="99"/>
                        <a:pt x="82" y="102"/>
                      </a:cubicBezTo>
                      <a:cubicBezTo>
                        <a:pt x="80" y="105"/>
                        <a:pt x="77" y="102"/>
                        <a:pt x="79" y="100"/>
                      </a:cubicBezTo>
                      <a:cubicBezTo>
                        <a:pt x="82" y="99"/>
                        <a:pt x="73" y="96"/>
                        <a:pt x="73" y="98"/>
                      </a:cubicBezTo>
                      <a:cubicBezTo>
                        <a:pt x="73" y="100"/>
                        <a:pt x="72" y="102"/>
                        <a:pt x="66" y="102"/>
                      </a:cubicBezTo>
                      <a:cubicBezTo>
                        <a:pt x="60" y="102"/>
                        <a:pt x="54" y="106"/>
                        <a:pt x="58" y="109"/>
                      </a:cubicBezTo>
                      <a:cubicBezTo>
                        <a:pt x="62" y="112"/>
                        <a:pt x="64" y="114"/>
                        <a:pt x="62" y="116"/>
                      </a:cubicBezTo>
                      <a:cubicBezTo>
                        <a:pt x="60" y="118"/>
                        <a:pt x="54" y="110"/>
                        <a:pt x="45" y="111"/>
                      </a:cubicBezTo>
                      <a:cubicBezTo>
                        <a:pt x="36" y="112"/>
                        <a:pt x="19" y="101"/>
                        <a:pt x="19" y="99"/>
                      </a:cubicBezTo>
                      <a:cubicBezTo>
                        <a:pt x="19" y="97"/>
                        <a:pt x="8" y="98"/>
                        <a:pt x="0" y="97"/>
                      </a:cubicBezTo>
                      <a:cubicBezTo>
                        <a:pt x="0" y="269"/>
                        <a:pt x="0" y="269"/>
                        <a:pt x="0" y="269"/>
                      </a:cubicBezTo>
                      <a:cubicBezTo>
                        <a:pt x="1" y="269"/>
                        <a:pt x="2" y="270"/>
                        <a:pt x="3" y="270"/>
                      </a:cubicBezTo>
                      <a:cubicBezTo>
                        <a:pt x="4" y="269"/>
                        <a:pt x="5" y="268"/>
                        <a:pt x="6" y="268"/>
                      </a:cubicBezTo>
                      <a:cubicBezTo>
                        <a:pt x="7" y="268"/>
                        <a:pt x="7" y="268"/>
                        <a:pt x="7" y="268"/>
                      </a:cubicBezTo>
                      <a:cubicBezTo>
                        <a:pt x="9" y="269"/>
                        <a:pt x="11" y="269"/>
                        <a:pt x="14" y="267"/>
                      </a:cubicBezTo>
                      <a:cubicBezTo>
                        <a:pt x="15" y="267"/>
                        <a:pt x="16" y="267"/>
                        <a:pt x="17" y="267"/>
                      </a:cubicBezTo>
                      <a:cubicBezTo>
                        <a:pt x="22" y="267"/>
                        <a:pt x="24" y="271"/>
                        <a:pt x="24" y="275"/>
                      </a:cubicBezTo>
                      <a:cubicBezTo>
                        <a:pt x="24" y="276"/>
                        <a:pt x="27" y="278"/>
                        <a:pt x="29" y="279"/>
                      </a:cubicBezTo>
                      <a:cubicBezTo>
                        <a:pt x="31" y="281"/>
                        <a:pt x="33" y="283"/>
                        <a:pt x="35" y="285"/>
                      </a:cubicBezTo>
                      <a:cubicBezTo>
                        <a:pt x="36" y="286"/>
                        <a:pt x="36" y="286"/>
                        <a:pt x="36" y="287"/>
                      </a:cubicBezTo>
                      <a:cubicBezTo>
                        <a:pt x="38" y="289"/>
                        <a:pt x="39" y="291"/>
                        <a:pt x="40" y="291"/>
                      </a:cubicBezTo>
                      <a:cubicBezTo>
                        <a:pt x="40" y="291"/>
                        <a:pt x="41" y="290"/>
                        <a:pt x="41" y="290"/>
                      </a:cubicBezTo>
                      <a:cubicBezTo>
                        <a:pt x="42" y="289"/>
                        <a:pt x="44" y="289"/>
                        <a:pt x="45" y="288"/>
                      </a:cubicBezTo>
                      <a:cubicBezTo>
                        <a:pt x="48" y="287"/>
                        <a:pt x="50" y="286"/>
                        <a:pt x="50" y="284"/>
                      </a:cubicBezTo>
                      <a:cubicBezTo>
                        <a:pt x="50" y="280"/>
                        <a:pt x="55" y="278"/>
                        <a:pt x="60" y="278"/>
                      </a:cubicBezTo>
                      <a:cubicBezTo>
                        <a:pt x="66" y="278"/>
                        <a:pt x="70" y="281"/>
                        <a:pt x="70" y="285"/>
                      </a:cubicBezTo>
                      <a:cubicBezTo>
                        <a:pt x="70" y="286"/>
                        <a:pt x="73" y="289"/>
                        <a:pt x="77" y="292"/>
                      </a:cubicBezTo>
                      <a:cubicBezTo>
                        <a:pt x="82" y="297"/>
                        <a:pt x="89" y="303"/>
                        <a:pt x="94" y="311"/>
                      </a:cubicBezTo>
                      <a:cubicBezTo>
                        <a:pt x="96" y="315"/>
                        <a:pt x="97" y="318"/>
                        <a:pt x="99" y="320"/>
                      </a:cubicBezTo>
                      <a:cubicBezTo>
                        <a:pt x="103" y="328"/>
                        <a:pt x="104" y="330"/>
                        <a:pt x="113" y="334"/>
                      </a:cubicBezTo>
                      <a:cubicBezTo>
                        <a:pt x="125" y="339"/>
                        <a:pt x="127" y="342"/>
                        <a:pt x="125" y="349"/>
                      </a:cubicBezTo>
                      <a:cubicBezTo>
                        <a:pt x="124" y="349"/>
                        <a:pt x="125" y="350"/>
                        <a:pt x="126" y="351"/>
                      </a:cubicBezTo>
                      <a:cubicBezTo>
                        <a:pt x="128" y="353"/>
                        <a:pt x="129" y="354"/>
                        <a:pt x="129" y="356"/>
                      </a:cubicBezTo>
                      <a:cubicBezTo>
                        <a:pt x="129" y="358"/>
                        <a:pt x="128" y="359"/>
                        <a:pt x="126" y="360"/>
                      </a:cubicBezTo>
                      <a:cubicBezTo>
                        <a:pt x="124" y="361"/>
                        <a:pt x="121" y="363"/>
                        <a:pt x="119" y="365"/>
                      </a:cubicBezTo>
                      <a:cubicBezTo>
                        <a:pt x="118" y="366"/>
                        <a:pt x="118" y="366"/>
                        <a:pt x="118" y="366"/>
                      </a:cubicBezTo>
                      <a:cubicBezTo>
                        <a:pt x="119" y="367"/>
                        <a:pt x="120" y="368"/>
                        <a:pt x="122" y="369"/>
                      </a:cubicBezTo>
                      <a:cubicBezTo>
                        <a:pt x="125" y="372"/>
                        <a:pt x="117" y="372"/>
                        <a:pt x="119" y="374"/>
                      </a:cubicBezTo>
                      <a:cubicBezTo>
                        <a:pt x="122" y="376"/>
                        <a:pt x="119" y="380"/>
                        <a:pt x="121" y="383"/>
                      </a:cubicBezTo>
                      <a:cubicBezTo>
                        <a:pt x="124" y="385"/>
                        <a:pt x="128" y="384"/>
                        <a:pt x="131" y="382"/>
                      </a:cubicBezTo>
                      <a:cubicBezTo>
                        <a:pt x="134" y="380"/>
                        <a:pt x="136" y="385"/>
                        <a:pt x="133" y="389"/>
                      </a:cubicBezTo>
                      <a:cubicBezTo>
                        <a:pt x="131" y="392"/>
                        <a:pt x="136" y="395"/>
                        <a:pt x="138" y="392"/>
                      </a:cubicBezTo>
                      <a:cubicBezTo>
                        <a:pt x="140" y="390"/>
                        <a:pt x="145" y="397"/>
                        <a:pt x="147" y="398"/>
                      </a:cubicBezTo>
                      <a:cubicBezTo>
                        <a:pt x="150" y="399"/>
                        <a:pt x="152" y="403"/>
                        <a:pt x="148" y="403"/>
                      </a:cubicBezTo>
                      <a:cubicBezTo>
                        <a:pt x="144" y="403"/>
                        <a:pt x="145" y="410"/>
                        <a:pt x="148" y="410"/>
                      </a:cubicBezTo>
                      <a:cubicBezTo>
                        <a:pt x="150" y="410"/>
                        <a:pt x="150" y="414"/>
                        <a:pt x="150" y="416"/>
                      </a:cubicBezTo>
                      <a:cubicBezTo>
                        <a:pt x="150" y="418"/>
                        <a:pt x="159" y="421"/>
                        <a:pt x="162" y="420"/>
                      </a:cubicBezTo>
                      <a:cubicBezTo>
                        <a:pt x="165" y="419"/>
                        <a:pt x="168" y="422"/>
                        <a:pt x="170" y="425"/>
                      </a:cubicBezTo>
                      <a:cubicBezTo>
                        <a:pt x="171" y="428"/>
                        <a:pt x="177" y="430"/>
                        <a:pt x="180" y="428"/>
                      </a:cubicBezTo>
                      <a:cubicBezTo>
                        <a:pt x="182" y="426"/>
                        <a:pt x="183" y="431"/>
                        <a:pt x="184" y="435"/>
                      </a:cubicBezTo>
                      <a:cubicBezTo>
                        <a:pt x="184" y="438"/>
                        <a:pt x="189" y="436"/>
                        <a:pt x="192" y="436"/>
                      </a:cubicBezTo>
                      <a:cubicBezTo>
                        <a:pt x="195" y="436"/>
                        <a:pt x="197" y="440"/>
                        <a:pt x="199" y="439"/>
                      </a:cubicBezTo>
                      <a:cubicBezTo>
                        <a:pt x="203" y="438"/>
                        <a:pt x="204" y="444"/>
                        <a:pt x="207" y="448"/>
                      </a:cubicBezTo>
                      <a:cubicBezTo>
                        <a:pt x="517" y="446"/>
                        <a:pt x="517" y="446"/>
                        <a:pt x="517" y="446"/>
                      </a:cubicBezTo>
                      <a:cubicBezTo>
                        <a:pt x="517" y="444"/>
                        <a:pt x="518" y="441"/>
                        <a:pt x="521" y="441"/>
                      </a:cubicBezTo>
                      <a:close/>
                      <a:moveTo>
                        <a:pt x="264" y="164"/>
                      </a:moveTo>
                      <a:cubicBezTo>
                        <a:pt x="258" y="173"/>
                        <a:pt x="255" y="174"/>
                        <a:pt x="249" y="173"/>
                      </a:cubicBezTo>
                      <a:cubicBezTo>
                        <a:pt x="242" y="171"/>
                        <a:pt x="238" y="175"/>
                        <a:pt x="241" y="177"/>
                      </a:cubicBezTo>
                      <a:cubicBezTo>
                        <a:pt x="245" y="179"/>
                        <a:pt x="245" y="181"/>
                        <a:pt x="238" y="183"/>
                      </a:cubicBezTo>
                      <a:cubicBezTo>
                        <a:pt x="231" y="185"/>
                        <a:pt x="226" y="190"/>
                        <a:pt x="223" y="189"/>
                      </a:cubicBezTo>
                      <a:cubicBezTo>
                        <a:pt x="221" y="189"/>
                        <a:pt x="235" y="178"/>
                        <a:pt x="232" y="176"/>
                      </a:cubicBezTo>
                      <a:cubicBezTo>
                        <a:pt x="228" y="173"/>
                        <a:pt x="218" y="180"/>
                        <a:pt x="218" y="184"/>
                      </a:cubicBezTo>
                      <a:cubicBezTo>
                        <a:pt x="218" y="187"/>
                        <a:pt x="212" y="187"/>
                        <a:pt x="208" y="187"/>
                      </a:cubicBezTo>
                      <a:cubicBezTo>
                        <a:pt x="204" y="187"/>
                        <a:pt x="199" y="183"/>
                        <a:pt x="203" y="183"/>
                      </a:cubicBezTo>
                      <a:cubicBezTo>
                        <a:pt x="207" y="182"/>
                        <a:pt x="204" y="178"/>
                        <a:pt x="210" y="176"/>
                      </a:cubicBezTo>
                      <a:cubicBezTo>
                        <a:pt x="215" y="174"/>
                        <a:pt x="209" y="171"/>
                        <a:pt x="210" y="169"/>
                      </a:cubicBezTo>
                      <a:cubicBezTo>
                        <a:pt x="212" y="167"/>
                        <a:pt x="222" y="171"/>
                        <a:pt x="222" y="167"/>
                      </a:cubicBezTo>
                      <a:cubicBezTo>
                        <a:pt x="223" y="163"/>
                        <a:pt x="212" y="160"/>
                        <a:pt x="208" y="162"/>
                      </a:cubicBezTo>
                      <a:cubicBezTo>
                        <a:pt x="205" y="165"/>
                        <a:pt x="196" y="170"/>
                        <a:pt x="186" y="166"/>
                      </a:cubicBezTo>
                      <a:cubicBezTo>
                        <a:pt x="183" y="165"/>
                        <a:pt x="212" y="162"/>
                        <a:pt x="216" y="157"/>
                      </a:cubicBezTo>
                      <a:cubicBezTo>
                        <a:pt x="221" y="153"/>
                        <a:pt x="243" y="148"/>
                        <a:pt x="244" y="152"/>
                      </a:cubicBezTo>
                      <a:cubicBezTo>
                        <a:pt x="246" y="156"/>
                        <a:pt x="233" y="158"/>
                        <a:pt x="239" y="162"/>
                      </a:cubicBezTo>
                      <a:cubicBezTo>
                        <a:pt x="245" y="166"/>
                        <a:pt x="256" y="163"/>
                        <a:pt x="258" y="159"/>
                      </a:cubicBezTo>
                      <a:cubicBezTo>
                        <a:pt x="260" y="156"/>
                        <a:pt x="271" y="156"/>
                        <a:pt x="264" y="164"/>
                      </a:cubicBezTo>
                      <a:close/>
                      <a:moveTo>
                        <a:pt x="327" y="245"/>
                      </a:moveTo>
                      <a:cubicBezTo>
                        <a:pt x="320" y="251"/>
                        <a:pt x="320" y="250"/>
                        <a:pt x="314" y="251"/>
                      </a:cubicBezTo>
                      <a:cubicBezTo>
                        <a:pt x="307" y="252"/>
                        <a:pt x="312" y="259"/>
                        <a:pt x="304" y="259"/>
                      </a:cubicBezTo>
                      <a:cubicBezTo>
                        <a:pt x="296" y="260"/>
                        <a:pt x="276" y="261"/>
                        <a:pt x="273" y="256"/>
                      </a:cubicBezTo>
                      <a:cubicBezTo>
                        <a:pt x="272" y="255"/>
                        <a:pt x="284" y="256"/>
                        <a:pt x="285" y="252"/>
                      </a:cubicBezTo>
                      <a:cubicBezTo>
                        <a:pt x="286" y="249"/>
                        <a:pt x="289" y="244"/>
                        <a:pt x="294" y="244"/>
                      </a:cubicBezTo>
                      <a:cubicBezTo>
                        <a:pt x="299" y="244"/>
                        <a:pt x="298" y="237"/>
                        <a:pt x="290" y="233"/>
                      </a:cubicBezTo>
                      <a:cubicBezTo>
                        <a:pt x="282" y="229"/>
                        <a:pt x="302" y="227"/>
                        <a:pt x="307" y="233"/>
                      </a:cubicBezTo>
                      <a:cubicBezTo>
                        <a:pt x="311" y="239"/>
                        <a:pt x="319" y="244"/>
                        <a:pt x="324" y="239"/>
                      </a:cubicBezTo>
                      <a:cubicBezTo>
                        <a:pt x="328" y="235"/>
                        <a:pt x="354" y="222"/>
                        <a:pt x="354" y="228"/>
                      </a:cubicBezTo>
                      <a:cubicBezTo>
                        <a:pt x="354" y="234"/>
                        <a:pt x="335" y="238"/>
                        <a:pt x="327" y="245"/>
                      </a:cubicBezTo>
                      <a:close/>
                      <a:moveTo>
                        <a:pt x="501" y="426"/>
                      </a:moveTo>
                      <a:cubicBezTo>
                        <a:pt x="496" y="427"/>
                        <a:pt x="502" y="412"/>
                        <a:pt x="492" y="406"/>
                      </a:cubicBezTo>
                      <a:cubicBezTo>
                        <a:pt x="480" y="400"/>
                        <a:pt x="475" y="388"/>
                        <a:pt x="475" y="381"/>
                      </a:cubicBezTo>
                      <a:cubicBezTo>
                        <a:pt x="475" y="375"/>
                        <a:pt x="485" y="372"/>
                        <a:pt x="489" y="377"/>
                      </a:cubicBezTo>
                      <a:cubicBezTo>
                        <a:pt x="493" y="382"/>
                        <a:pt x="499" y="402"/>
                        <a:pt x="502" y="409"/>
                      </a:cubicBezTo>
                      <a:cubicBezTo>
                        <a:pt x="506" y="415"/>
                        <a:pt x="506" y="426"/>
                        <a:pt x="501" y="4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7" name="Freeform 2198"/>
                <p:cNvSpPr>
                  <a:spLocks/>
                </p:cNvSpPr>
                <p:nvPr/>
              </p:nvSpPr>
              <p:spPr bwMode="auto">
                <a:xfrm>
                  <a:off x="2010989" y="2123011"/>
                  <a:ext cx="33451" cy="21582"/>
                </a:xfrm>
                <a:custGeom>
                  <a:avLst/>
                  <a:gdLst>
                    <a:gd name="T0" fmla="*/ 16 w 19"/>
                    <a:gd name="T1" fmla="*/ 6 h 12"/>
                    <a:gd name="T2" fmla="*/ 1 w 19"/>
                    <a:gd name="T3" fmla="*/ 3 h 12"/>
                    <a:gd name="T4" fmla="*/ 16 w 19"/>
                    <a:gd name="T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12">
                      <a:moveTo>
                        <a:pt x="16" y="6"/>
                      </a:moveTo>
                      <a:cubicBezTo>
                        <a:pt x="19" y="0"/>
                        <a:pt x="0" y="1"/>
                        <a:pt x="1" y="3"/>
                      </a:cubicBezTo>
                      <a:cubicBezTo>
                        <a:pt x="5" y="7"/>
                        <a:pt x="14" y="12"/>
                        <a:pt x="1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8" name="Freeform 2199"/>
                <p:cNvSpPr>
                  <a:spLocks/>
                </p:cNvSpPr>
                <p:nvPr/>
              </p:nvSpPr>
              <p:spPr bwMode="auto">
                <a:xfrm>
                  <a:off x="1849308" y="2137399"/>
                  <a:ext cx="157964" cy="77335"/>
                </a:xfrm>
                <a:custGeom>
                  <a:avLst/>
                  <a:gdLst>
                    <a:gd name="T0" fmla="*/ 3 w 89"/>
                    <a:gd name="T1" fmla="*/ 36 h 45"/>
                    <a:gd name="T2" fmla="*/ 7 w 89"/>
                    <a:gd name="T3" fmla="*/ 43 h 45"/>
                    <a:gd name="T4" fmla="*/ 15 w 89"/>
                    <a:gd name="T5" fmla="*/ 41 h 45"/>
                    <a:gd name="T6" fmla="*/ 24 w 89"/>
                    <a:gd name="T7" fmla="*/ 36 h 45"/>
                    <a:gd name="T8" fmla="*/ 32 w 89"/>
                    <a:gd name="T9" fmla="*/ 45 h 45"/>
                    <a:gd name="T10" fmla="*/ 42 w 89"/>
                    <a:gd name="T11" fmla="*/ 36 h 45"/>
                    <a:gd name="T12" fmla="*/ 49 w 89"/>
                    <a:gd name="T13" fmla="*/ 31 h 45"/>
                    <a:gd name="T14" fmla="*/ 56 w 89"/>
                    <a:gd name="T15" fmla="*/ 21 h 45"/>
                    <a:gd name="T16" fmla="*/ 59 w 89"/>
                    <a:gd name="T17" fmla="*/ 31 h 45"/>
                    <a:gd name="T18" fmla="*/ 70 w 89"/>
                    <a:gd name="T19" fmla="*/ 28 h 45"/>
                    <a:gd name="T20" fmla="*/ 79 w 89"/>
                    <a:gd name="T21" fmla="*/ 24 h 45"/>
                    <a:gd name="T22" fmla="*/ 79 w 89"/>
                    <a:gd name="T23" fmla="*/ 15 h 45"/>
                    <a:gd name="T24" fmla="*/ 86 w 89"/>
                    <a:gd name="T25" fmla="*/ 9 h 45"/>
                    <a:gd name="T26" fmla="*/ 77 w 89"/>
                    <a:gd name="T27" fmla="*/ 4 h 45"/>
                    <a:gd name="T28" fmla="*/ 70 w 89"/>
                    <a:gd name="T29" fmla="*/ 9 h 45"/>
                    <a:gd name="T30" fmla="*/ 55 w 89"/>
                    <a:gd name="T31" fmla="*/ 7 h 45"/>
                    <a:gd name="T32" fmla="*/ 34 w 89"/>
                    <a:gd name="T33" fmla="*/ 18 h 45"/>
                    <a:gd name="T34" fmla="*/ 18 w 89"/>
                    <a:gd name="T35" fmla="*/ 28 h 45"/>
                    <a:gd name="T36" fmla="*/ 3 w 89"/>
                    <a:gd name="T37" fmla="*/ 3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9" h="45">
                      <a:moveTo>
                        <a:pt x="3" y="36"/>
                      </a:moveTo>
                      <a:cubicBezTo>
                        <a:pt x="7" y="38"/>
                        <a:pt x="3" y="45"/>
                        <a:pt x="7" y="43"/>
                      </a:cubicBezTo>
                      <a:cubicBezTo>
                        <a:pt x="11" y="41"/>
                        <a:pt x="12" y="40"/>
                        <a:pt x="15" y="41"/>
                      </a:cubicBezTo>
                      <a:cubicBezTo>
                        <a:pt x="21" y="43"/>
                        <a:pt x="22" y="38"/>
                        <a:pt x="24" y="36"/>
                      </a:cubicBezTo>
                      <a:cubicBezTo>
                        <a:pt x="27" y="33"/>
                        <a:pt x="26" y="45"/>
                        <a:pt x="32" y="45"/>
                      </a:cubicBezTo>
                      <a:cubicBezTo>
                        <a:pt x="38" y="45"/>
                        <a:pt x="37" y="33"/>
                        <a:pt x="42" y="36"/>
                      </a:cubicBezTo>
                      <a:cubicBezTo>
                        <a:pt x="47" y="40"/>
                        <a:pt x="48" y="35"/>
                        <a:pt x="49" y="31"/>
                      </a:cubicBezTo>
                      <a:cubicBezTo>
                        <a:pt x="50" y="28"/>
                        <a:pt x="50" y="22"/>
                        <a:pt x="56" y="21"/>
                      </a:cubicBezTo>
                      <a:cubicBezTo>
                        <a:pt x="61" y="20"/>
                        <a:pt x="57" y="26"/>
                        <a:pt x="59" y="31"/>
                      </a:cubicBezTo>
                      <a:cubicBezTo>
                        <a:pt x="63" y="37"/>
                        <a:pt x="69" y="31"/>
                        <a:pt x="70" y="28"/>
                      </a:cubicBezTo>
                      <a:cubicBezTo>
                        <a:pt x="70" y="25"/>
                        <a:pt x="79" y="27"/>
                        <a:pt x="79" y="24"/>
                      </a:cubicBezTo>
                      <a:cubicBezTo>
                        <a:pt x="78" y="20"/>
                        <a:pt x="81" y="19"/>
                        <a:pt x="79" y="15"/>
                      </a:cubicBezTo>
                      <a:cubicBezTo>
                        <a:pt x="76" y="11"/>
                        <a:pt x="83" y="12"/>
                        <a:pt x="86" y="9"/>
                      </a:cubicBezTo>
                      <a:cubicBezTo>
                        <a:pt x="89" y="6"/>
                        <a:pt x="82" y="9"/>
                        <a:pt x="77" y="4"/>
                      </a:cubicBezTo>
                      <a:cubicBezTo>
                        <a:pt x="72" y="0"/>
                        <a:pt x="70" y="6"/>
                        <a:pt x="70" y="9"/>
                      </a:cubicBezTo>
                      <a:cubicBezTo>
                        <a:pt x="70" y="12"/>
                        <a:pt x="60" y="9"/>
                        <a:pt x="55" y="7"/>
                      </a:cubicBezTo>
                      <a:cubicBezTo>
                        <a:pt x="49" y="5"/>
                        <a:pt x="42" y="14"/>
                        <a:pt x="34" y="18"/>
                      </a:cubicBezTo>
                      <a:cubicBezTo>
                        <a:pt x="26" y="22"/>
                        <a:pt x="26" y="29"/>
                        <a:pt x="18" y="28"/>
                      </a:cubicBezTo>
                      <a:cubicBezTo>
                        <a:pt x="11" y="28"/>
                        <a:pt x="0" y="35"/>
                        <a:pt x="3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9" name="Freeform 2200"/>
                <p:cNvSpPr>
                  <a:spLocks/>
                </p:cNvSpPr>
                <p:nvPr/>
              </p:nvSpPr>
              <p:spPr bwMode="auto">
                <a:xfrm>
                  <a:off x="1960812" y="2171570"/>
                  <a:ext cx="245308" cy="104312"/>
                </a:xfrm>
                <a:custGeom>
                  <a:avLst/>
                  <a:gdLst>
                    <a:gd name="T0" fmla="*/ 18 w 138"/>
                    <a:gd name="T1" fmla="*/ 14 h 60"/>
                    <a:gd name="T2" fmla="*/ 20 w 138"/>
                    <a:gd name="T3" fmla="*/ 21 h 60"/>
                    <a:gd name="T4" fmla="*/ 19 w 138"/>
                    <a:gd name="T5" fmla="*/ 23 h 60"/>
                    <a:gd name="T6" fmla="*/ 10 w 138"/>
                    <a:gd name="T7" fmla="*/ 31 h 60"/>
                    <a:gd name="T8" fmla="*/ 22 w 138"/>
                    <a:gd name="T9" fmla="*/ 31 h 60"/>
                    <a:gd name="T10" fmla="*/ 2 w 138"/>
                    <a:gd name="T11" fmla="*/ 37 h 60"/>
                    <a:gd name="T12" fmla="*/ 16 w 138"/>
                    <a:gd name="T13" fmla="*/ 41 h 60"/>
                    <a:gd name="T14" fmla="*/ 32 w 138"/>
                    <a:gd name="T15" fmla="*/ 40 h 60"/>
                    <a:gd name="T16" fmla="*/ 41 w 138"/>
                    <a:gd name="T17" fmla="*/ 36 h 60"/>
                    <a:gd name="T18" fmla="*/ 62 w 138"/>
                    <a:gd name="T19" fmla="*/ 38 h 60"/>
                    <a:gd name="T20" fmla="*/ 46 w 138"/>
                    <a:gd name="T21" fmla="*/ 47 h 60"/>
                    <a:gd name="T22" fmla="*/ 45 w 138"/>
                    <a:gd name="T23" fmla="*/ 57 h 60"/>
                    <a:gd name="T24" fmla="*/ 85 w 138"/>
                    <a:gd name="T25" fmla="*/ 45 h 60"/>
                    <a:gd name="T26" fmla="*/ 101 w 138"/>
                    <a:gd name="T27" fmla="*/ 44 h 60"/>
                    <a:gd name="T28" fmla="*/ 127 w 138"/>
                    <a:gd name="T29" fmla="*/ 42 h 60"/>
                    <a:gd name="T30" fmla="*/ 131 w 138"/>
                    <a:gd name="T31" fmla="*/ 19 h 60"/>
                    <a:gd name="T32" fmla="*/ 118 w 138"/>
                    <a:gd name="T33" fmla="*/ 24 h 60"/>
                    <a:gd name="T34" fmla="*/ 105 w 138"/>
                    <a:gd name="T35" fmla="*/ 13 h 60"/>
                    <a:gd name="T36" fmla="*/ 97 w 138"/>
                    <a:gd name="T37" fmla="*/ 1 h 60"/>
                    <a:gd name="T38" fmla="*/ 85 w 138"/>
                    <a:gd name="T39" fmla="*/ 14 h 60"/>
                    <a:gd name="T40" fmla="*/ 86 w 138"/>
                    <a:gd name="T41" fmla="*/ 21 h 60"/>
                    <a:gd name="T42" fmla="*/ 95 w 138"/>
                    <a:gd name="T43" fmla="*/ 30 h 60"/>
                    <a:gd name="T44" fmla="*/ 69 w 138"/>
                    <a:gd name="T45" fmla="*/ 25 h 60"/>
                    <a:gd name="T46" fmla="*/ 42 w 138"/>
                    <a:gd name="T47" fmla="*/ 13 h 60"/>
                    <a:gd name="T48" fmla="*/ 30 w 138"/>
                    <a:gd name="T49" fmla="*/ 7 h 60"/>
                    <a:gd name="T50" fmla="*/ 18 w 138"/>
                    <a:gd name="T51" fmla="*/ 14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8" h="60">
                      <a:moveTo>
                        <a:pt x="18" y="14"/>
                      </a:moveTo>
                      <a:cubicBezTo>
                        <a:pt x="11" y="14"/>
                        <a:pt x="12" y="21"/>
                        <a:pt x="20" y="21"/>
                      </a:cubicBezTo>
                      <a:cubicBezTo>
                        <a:pt x="28" y="21"/>
                        <a:pt x="30" y="24"/>
                        <a:pt x="19" y="23"/>
                      </a:cubicBezTo>
                      <a:cubicBezTo>
                        <a:pt x="7" y="23"/>
                        <a:pt x="2" y="33"/>
                        <a:pt x="10" y="31"/>
                      </a:cubicBezTo>
                      <a:cubicBezTo>
                        <a:pt x="18" y="29"/>
                        <a:pt x="28" y="29"/>
                        <a:pt x="22" y="31"/>
                      </a:cubicBezTo>
                      <a:cubicBezTo>
                        <a:pt x="16" y="33"/>
                        <a:pt x="0" y="34"/>
                        <a:pt x="2" y="37"/>
                      </a:cubicBezTo>
                      <a:cubicBezTo>
                        <a:pt x="3" y="39"/>
                        <a:pt x="10" y="39"/>
                        <a:pt x="16" y="41"/>
                      </a:cubicBezTo>
                      <a:cubicBezTo>
                        <a:pt x="23" y="44"/>
                        <a:pt x="27" y="45"/>
                        <a:pt x="32" y="40"/>
                      </a:cubicBezTo>
                      <a:cubicBezTo>
                        <a:pt x="37" y="34"/>
                        <a:pt x="43" y="29"/>
                        <a:pt x="41" y="36"/>
                      </a:cubicBezTo>
                      <a:cubicBezTo>
                        <a:pt x="38" y="44"/>
                        <a:pt x="49" y="38"/>
                        <a:pt x="62" y="38"/>
                      </a:cubicBezTo>
                      <a:cubicBezTo>
                        <a:pt x="76" y="37"/>
                        <a:pt x="60" y="46"/>
                        <a:pt x="46" y="47"/>
                      </a:cubicBezTo>
                      <a:cubicBezTo>
                        <a:pt x="32" y="48"/>
                        <a:pt x="34" y="55"/>
                        <a:pt x="45" y="57"/>
                      </a:cubicBezTo>
                      <a:cubicBezTo>
                        <a:pt x="56" y="60"/>
                        <a:pt x="80" y="50"/>
                        <a:pt x="85" y="45"/>
                      </a:cubicBezTo>
                      <a:cubicBezTo>
                        <a:pt x="91" y="39"/>
                        <a:pt x="96" y="48"/>
                        <a:pt x="101" y="44"/>
                      </a:cubicBezTo>
                      <a:cubicBezTo>
                        <a:pt x="107" y="40"/>
                        <a:pt x="117" y="44"/>
                        <a:pt x="127" y="42"/>
                      </a:cubicBezTo>
                      <a:cubicBezTo>
                        <a:pt x="136" y="40"/>
                        <a:pt x="138" y="22"/>
                        <a:pt x="131" y="19"/>
                      </a:cubicBezTo>
                      <a:cubicBezTo>
                        <a:pt x="124" y="16"/>
                        <a:pt x="124" y="23"/>
                        <a:pt x="118" y="24"/>
                      </a:cubicBezTo>
                      <a:cubicBezTo>
                        <a:pt x="113" y="25"/>
                        <a:pt x="110" y="18"/>
                        <a:pt x="105" y="13"/>
                      </a:cubicBezTo>
                      <a:cubicBezTo>
                        <a:pt x="101" y="9"/>
                        <a:pt x="104" y="0"/>
                        <a:pt x="97" y="1"/>
                      </a:cubicBezTo>
                      <a:cubicBezTo>
                        <a:pt x="91" y="2"/>
                        <a:pt x="77" y="13"/>
                        <a:pt x="85" y="14"/>
                      </a:cubicBezTo>
                      <a:cubicBezTo>
                        <a:pt x="94" y="15"/>
                        <a:pt x="91" y="19"/>
                        <a:pt x="86" y="21"/>
                      </a:cubicBezTo>
                      <a:cubicBezTo>
                        <a:pt x="82" y="23"/>
                        <a:pt x="97" y="27"/>
                        <a:pt x="95" y="30"/>
                      </a:cubicBezTo>
                      <a:cubicBezTo>
                        <a:pt x="93" y="33"/>
                        <a:pt x="70" y="30"/>
                        <a:pt x="69" y="25"/>
                      </a:cubicBezTo>
                      <a:cubicBezTo>
                        <a:pt x="68" y="20"/>
                        <a:pt x="50" y="11"/>
                        <a:pt x="42" y="13"/>
                      </a:cubicBezTo>
                      <a:cubicBezTo>
                        <a:pt x="35" y="15"/>
                        <a:pt x="38" y="7"/>
                        <a:pt x="30" y="7"/>
                      </a:cubicBezTo>
                      <a:cubicBezTo>
                        <a:pt x="23" y="6"/>
                        <a:pt x="25" y="13"/>
                        <a:pt x="18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0" name="Freeform 2201"/>
                <p:cNvSpPr>
                  <a:spLocks/>
                </p:cNvSpPr>
                <p:nvPr/>
              </p:nvSpPr>
              <p:spPr bwMode="auto">
                <a:xfrm>
                  <a:off x="1635593" y="2912547"/>
                  <a:ext cx="50177" cy="55753"/>
                </a:xfrm>
                <a:custGeom>
                  <a:avLst/>
                  <a:gdLst>
                    <a:gd name="T0" fmla="*/ 9 w 29"/>
                    <a:gd name="T1" fmla="*/ 4 h 32"/>
                    <a:gd name="T2" fmla="*/ 26 w 29"/>
                    <a:gd name="T3" fmla="*/ 29 h 32"/>
                    <a:gd name="T4" fmla="*/ 21 w 29"/>
                    <a:gd name="T5" fmla="*/ 12 h 32"/>
                    <a:gd name="T6" fmla="*/ 9 w 29"/>
                    <a:gd name="T7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32">
                      <a:moveTo>
                        <a:pt x="9" y="4"/>
                      </a:moveTo>
                      <a:cubicBezTo>
                        <a:pt x="0" y="9"/>
                        <a:pt x="22" y="32"/>
                        <a:pt x="26" y="29"/>
                      </a:cubicBezTo>
                      <a:cubicBezTo>
                        <a:pt x="29" y="27"/>
                        <a:pt x="21" y="18"/>
                        <a:pt x="21" y="12"/>
                      </a:cubicBezTo>
                      <a:cubicBezTo>
                        <a:pt x="21" y="6"/>
                        <a:pt x="18" y="0"/>
                        <a:pt x="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1" name="Freeform 2202"/>
                <p:cNvSpPr>
                  <a:spLocks/>
                </p:cNvSpPr>
                <p:nvPr/>
              </p:nvSpPr>
              <p:spPr bwMode="auto">
                <a:xfrm>
                  <a:off x="3027531" y="3020456"/>
                  <a:ext cx="57610" cy="32373"/>
                </a:xfrm>
                <a:custGeom>
                  <a:avLst/>
                  <a:gdLst>
                    <a:gd name="T0" fmla="*/ 1 w 33"/>
                    <a:gd name="T1" fmla="*/ 3 h 19"/>
                    <a:gd name="T2" fmla="*/ 32 w 33"/>
                    <a:gd name="T3" fmla="*/ 14 h 19"/>
                    <a:gd name="T4" fmla="*/ 1 w 33"/>
                    <a:gd name="T5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19">
                      <a:moveTo>
                        <a:pt x="1" y="3"/>
                      </a:moveTo>
                      <a:cubicBezTo>
                        <a:pt x="2" y="7"/>
                        <a:pt x="31" y="19"/>
                        <a:pt x="32" y="14"/>
                      </a:cubicBezTo>
                      <a:cubicBezTo>
                        <a:pt x="33" y="8"/>
                        <a:pt x="0" y="0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2" name="Freeform 2203"/>
                <p:cNvSpPr>
                  <a:spLocks/>
                </p:cNvSpPr>
                <p:nvPr/>
              </p:nvSpPr>
              <p:spPr bwMode="auto">
                <a:xfrm>
                  <a:off x="1786123" y="2257898"/>
                  <a:ext cx="223007" cy="136685"/>
                </a:xfrm>
                <a:custGeom>
                  <a:avLst/>
                  <a:gdLst>
                    <a:gd name="T0" fmla="*/ 21 w 126"/>
                    <a:gd name="T1" fmla="*/ 62 h 80"/>
                    <a:gd name="T2" fmla="*/ 37 w 126"/>
                    <a:gd name="T3" fmla="*/ 80 h 80"/>
                    <a:gd name="T4" fmla="*/ 44 w 126"/>
                    <a:gd name="T5" fmla="*/ 75 h 80"/>
                    <a:gd name="T6" fmla="*/ 55 w 126"/>
                    <a:gd name="T7" fmla="*/ 72 h 80"/>
                    <a:gd name="T8" fmla="*/ 66 w 126"/>
                    <a:gd name="T9" fmla="*/ 64 h 80"/>
                    <a:gd name="T10" fmla="*/ 77 w 126"/>
                    <a:gd name="T11" fmla="*/ 53 h 80"/>
                    <a:gd name="T12" fmla="*/ 86 w 126"/>
                    <a:gd name="T13" fmla="*/ 42 h 80"/>
                    <a:gd name="T14" fmla="*/ 122 w 126"/>
                    <a:gd name="T15" fmla="*/ 27 h 80"/>
                    <a:gd name="T16" fmla="*/ 108 w 126"/>
                    <a:gd name="T17" fmla="*/ 14 h 80"/>
                    <a:gd name="T18" fmla="*/ 85 w 126"/>
                    <a:gd name="T19" fmla="*/ 12 h 80"/>
                    <a:gd name="T20" fmla="*/ 78 w 126"/>
                    <a:gd name="T21" fmla="*/ 9 h 80"/>
                    <a:gd name="T22" fmla="*/ 55 w 126"/>
                    <a:gd name="T23" fmla="*/ 3 h 80"/>
                    <a:gd name="T24" fmla="*/ 20 w 126"/>
                    <a:gd name="T25" fmla="*/ 8 h 80"/>
                    <a:gd name="T26" fmla="*/ 25 w 126"/>
                    <a:gd name="T27" fmla="*/ 19 h 80"/>
                    <a:gd name="T28" fmla="*/ 17 w 126"/>
                    <a:gd name="T29" fmla="*/ 36 h 80"/>
                    <a:gd name="T30" fmla="*/ 7 w 126"/>
                    <a:gd name="T31" fmla="*/ 53 h 80"/>
                    <a:gd name="T32" fmla="*/ 21 w 126"/>
                    <a:gd name="T33" fmla="*/ 6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6" h="80">
                      <a:moveTo>
                        <a:pt x="21" y="62"/>
                      </a:moveTo>
                      <a:cubicBezTo>
                        <a:pt x="30" y="64"/>
                        <a:pt x="31" y="80"/>
                        <a:pt x="37" y="80"/>
                      </a:cubicBezTo>
                      <a:cubicBezTo>
                        <a:pt x="41" y="80"/>
                        <a:pt x="38" y="75"/>
                        <a:pt x="44" y="75"/>
                      </a:cubicBezTo>
                      <a:cubicBezTo>
                        <a:pt x="51" y="75"/>
                        <a:pt x="49" y="72"/>
                        <a:pt x="55" y="72"/>
                      </a:cubicBezTo>
                      <a:cubicBezTo>
                        <a:pt x="61" y="73"/>
                        <a:pt x="66" y="71"/>
                        <a:pt x="66" y="64"/>
                      </a:cubicBezTo>
                      <a:cubicBezTo>
                        <a:pt x="66" y="57"/>
                        <a:pt x="71" y="54"/>
                        <a:pt x="77" y="53"/>
                      </a:cubicBezTo>
                      <a:cubicBezTo>
                        <a:pt x="83" y="51"/>
                        <a:pt x="77" y="44"/>
                        <a:pt x="86" y="42"/>
                      </a:cubicBezTo>
                      <a:cubicBezTo>
                        <a:pt x="94" y="40"/>
                        <a:pt x="118" y="30"/>
                        <a:pt x="122" y="27"/>
                      </a:cubicBezTo>
                      <a:cubicBezTo>
                        <a:pt x="126" y="24"/>
                        <a:pt x="117" y="20"/>
                        <a:pt x="108" y="14"/>
                      </a:cubicBezTo>
                      <a:cubicBezTo>
                        <a:pt x="99" y="9"/>
                        <a:pt x="92" y="7"/>
                        <a:pt x="85" y="12"/>
                      </a:cubicBezTo>
                      <a:cubicBezTo>
                        <a:pt x="78" y="16"/>
                        <a:pt x="83" y="7"/>
                        <a:pt x="78" y="9"/>
                      </a:cubicBezTo>
                      <a:cubicBezTo>
                        <a:pt x="72" y="12"/>
                        <a:pt x="57" y="5"/>
                        <a:pt x="55" y="3"/>
                      </a:cubicBezTo>
                      <a:cubicBezTo>
                        <a:pt x="53" y="0"/>
                        <a:pt x="26" y="8"/>
                        <a:pt x="20" y="8"/>
                      </a:cubicBezTo>
                      <a:cubicBezTo>
                        <a:pt x="13" y="8"/>
                        <a:pt x="20" y="15"/>
                        <a:pt x="25" y="19"/>
                      </a:cubicBezTo>
                      <a:cubicBezTo>
                        <a:pt x="29" y="22"/>
                        <a:pt x="14" y="33"/>
                        <a:pt x="17" y="36"/>
                      </a:cubicBezTo>
                      <a:cubicBezTo>
                        <a:pt x="20" y="38"/>
                        <a:pt x="14" y="45"/>
                        <a:pt x="7" y="53"/>
                      </a:cubicBezTo>
                      <a:cubicBezTo>
                        <a:pt x="0" y="61"/>
                        <a:pt x="12" y="60"/>
                        <a:pt x="21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3" name="Freeform 2204"/>
                <p:cNvSpPr>
                  <a:spLocks/>
                </p:cNvSpPr>
                <p:nvPr/>
              </p:nvSpPr>
              <p:spPr bwMode="auto">
                <a:xfrm>
                  <a:off x="2505322" y="2286673"/>
                  <a:ext cx="596545" cy="413652"/>
                </a:xfrm>
                <a:custGeom>
                  <a:avLst/>
                  <a:gdLst>
                    <a:gd name="T0" fmla="*/ 215 w 336"/>
                    <a:gd name="T1" fmla="*/ 54 h 241"/>
                    <a:gd name="T2" fmla="*/ 185 w 336"/>
                    <a:gd name="T3" fmla="*/ 44 h 241"/>
                    <a:gd name="T4" fmla="*/ 147 w 336"/>
                    <a:gd name="T5" fmla="*/ 27 h 241"/>
                    <a:gd name="T6" fmla="*/ 127 w 336"/>
                    <a:gd name="T7" fmla="*/ 34 h 241"/>
                    <a:gd name="T8" fmla="*/ 109 w 336"/>
                    <a:gd name="T9" fmla="*/ 21 h 241"/>
                    <a:gd name="T10" fmla="*/ 79 w 336"/>
                    <a:gd name="T11" fmla="*/ 7 h 241"/>
                    <a:gd name="T12" fmla="*/ 59 w 336"/>
                    <a:gd name="T13" fmla="*/ 33 h 241"/>
                    <a:gd name="T14" fmla="*/ 65 w 336"/>
                    <a:gd name="T15" fmla="*/ 52 h 241"/>
                    <a:gd name="T16" fmla="*/ 43 w 336"/>
                    <a:gd name="T17" fmla="*/ 30 h 241"/>
                    <a:gd name="T18" fmla="*/ 61 w 336"/>
                    <a:gd name="T19" fmla="*/ 4 h 241"/>
                    <a:gd name="T20" fmla="*/ 6 w 336"/>
                    <a:gd name="T21" fmla="*/ 54 h 241"/>
                    <a:gd name="T22" fmla="*/ 27 w 336"/>
                    <a:gd name="T23" fmla="*/ 64 h 241"/>
                    <a:gd name="T24" fmla="*/ 32 w 336"/>
                    <a:gd name="T25" fmla="*/ 76 h 241"/>
                    <a:gd name="T26" fmla="*/ 66 w 336"/>
                    <a:gd name="T27" fmla="*/ 82 h 241"/>
                    <a:gd name="T28" fmla="*/ 103 w 336"/>
                    <a:gd name="T29" fmla="*/ 82 h 241"/>
                    <a:gd name="T30" fmla="*/ 127 w 336"/>
                    <a:gd name="T31" fmla="*/ 78 h 241"/>
                    <a:gd name="T32" fmla="*/ 143 w 336"/>
                    <a:gd name="T33" fmla="*/ 81 h 241"/>
                    <a:gd name="T34" fmla="*/ 166 w 336"/>
                    <a:gd name="T35" fmla="*/ 98 h 241"/>
                    <a:gd name="T36" fmla="*/ 172 w 336"/>
                    <a:gd name="T37" fmla="*/ 103 h 241"/>
                    <a:gd name="T38" fmla="*/ 200 w 336"/>
                    <a:gd name="T39" fmla="*/ 125 h 241"/>
                    <a:gd name="T40" fmla="*/ 218 w 336"/>
                    <a:gd name="T41" fmla="*/ 143 h 241"/>
                    <a:gd name="T42" fmla="*/ 219 w 336"/>
                    <a:gd name="T43" fmla="*/ 159 h 241"/>
                    <a:gd name="T44" fmla="*/ 188 w 336"/>
                    <a:gd name="T45" fmla="*/ 168 h 241"/>
                    <a:gd name="T46" fmla="*/ 146 w 336"/>
                    <a:gd name="T47" fmla="*/ 176 h 241"/>
                    <a:gd name="T48" fmla="*/ 165 w 336"/>
                    <a:gd name="T49" fmla="*/ 191 h 241"/>
                    <a:gd name="T50" fmla="*/ 193 w 336"/>
                    <a:gd name="T51" fmla="*/ 188 h 241"/>
                    <a:gd name="T52" fmla="*/ 212 w 336"/>
                    <a:gd name="T53" fmla="*/ 214 h 241"/>
                    <a:gd name="T54" fmla="*/ 274 w 336"/>
                    <a:gd name="T55" fmla="*/ 236 h 241"/>
                    <a:gd name="T56" fmla="*/ 262 w 336"/>
                    <a:gd name="T57" fmla="*/ 209 h 241"/>
                    <a:gd name="T58" fmla="*/ 286 w 336"/>
                    <a:gd name="T59" fmla="*/ 198 h 241"/>
                    <a:gd name="T60" fmla="*/ 256 w 336"/>
                    <a:gd name="T61" fmla="*/ 166 h 241"/>
                    <a:gd name="T62" fmla="*/ 275 w 336"/>
                    <a:gd name="T63" fmla="*/ 159 h 241"/>
                    <a:gd name="T64" fmla="*/ 304 w 336"/>
                    <a:gd name="T65" fmla="*/ 172 h 241"/>
                    <a:gd name="T66" fmla="*/ 330 w 336"/>
                    <a:gd name="T67" fmla="*/ 151 h 241"/>
                    <a:gd name="T68" fmla="*/ 307 w 336"/>
                    <a:gd name="T69" fmla="*/ 134 h 241"/>
                    <a:gd name="T70" fmla="*/ 267 w 336"/>
                    <a:gd name="T71" fmla="*/ 117 h 241"/>
                    <a:gd name="T72" fmla="*/ 268 w 336"/>
                    <a:gd name="T73" fmla="*/ 101 h 241"/>
                    <a:gd name="T74" fmla="*/ 261 w 336"/>
                    <a:gd name="T75" fmla="*/ 89 h 241"/>
                    <a:gd name="T76" fmla="*/ 247 w 336"/>
                    <a:gd name="T77" fmla="*/ 84 h 241"/>
                    <a:gd name="T78" fmla="*/ 232 w 336"/>
                    <a:gd name="T79" fmla="*/ 69 h 241"/>
                    <a:gd name="T80" fmla="*/ 209 w 336"/>
                    <a:gd name="T81" fmla="*/ 6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36" h="241">
                      <a:moveTo>
                        <a:pt x="205" y="63"/>
                      </a:moveTo>
                      <a:cubicBezTo>
                        <a:pt x="210" y="63"/>
                        <a:pt x="216" y="59"/>
                        <a:pt x="215" y="54"/>
                      </a:cubicBezTo>
                      <a:cubicBezTo>
                        <a:pt x="213" y="50"/>
                        <a:pt x="200" y="49"/>
                        <a:pt x="198" y="55"/>
                      </a:cubicBezTo>
                      <a:cubicBezTo>
                        <a:pt x="195" y="60"/>
                        <a:pt x="185" y="49"/>
                        <a:pt x="185" y="44"/>
                      </a:cubicBezTo>
                      <a:cubicBezTo>
                        <a:pt x="185" y="40"/>
                        <a:pt x="169" y="44"/>
                        <a:pt x="171" y="36"/>
                      </a:cubicBezTo>
                      <a:cubicBezTo>
                        <a:pt x="173" y="29"/>
                        <a:pt x="152" y="27"/>
                        <a:pt x="147" y="27"/>
                      </a:cubicBezTo>
                      <a:cubicBezTo>
                        <a:pt x="141" y="27"/>
                        <a:pt x="133" y="31"/>
                        <a:pt x="134" y="36"/>
                      </a:cubicBezTo>
                      <a:cubicBezTo>
                        <a:pt x="135" y="41"/>
                        <a:pt x="128" y="39"/>
                        <a:pt x="127" y="34"/>
                      </a:cubicBezTo>
                      <a:cubicBezTo>
                        <a:pt x="126" y="28"/>
                        <a:pt x="113" y="40"/>
                        <a:pt x="109" y="40"/>
                      </a:cubicBezTo>
                      <a:cubicBezTo>
                        <a:pt x="105" y="40"/>
                        <a:pt x="111" y="25"/>
                        <a:pt x="109" y="21"/>
                      </a:cubicBezTo>
                      <a:cubicBezTo>
                        <a:pt x="107" y="16"/>
                        <a:pt x="104" y="15"/>
                        <a:pt x="101" y="7"/>
                      </a:cubicBezTo>
                      <a:cubicBezTo>
                        <a:pt x="98" y="0"/>
                        <a:pt x="83" y="3"/>
                        <a:pt x="79" y="7"/>
                      </a:cubicBezTo>
                      <a:cubicBezTo>
                        <a:pt x="75" y="12"/>
                        <a:pt x="62" y="10"/>
                        <a:pt x="55" y="17"/>
                      </a:cubicBezTo>
                      <a:cubicBezTo>
                        <a:pt x="48" y="24"/>
                        <a:pt x="56" y="31"/>
                        <a:pt x="59" y="33"/>
                      </a:cubicBezTo>
                      <a:cubicBezTo>
                        <a:pt x="62" y="36"/>
                        <a:pt x="48" y="40"/>
                        <a:pt x="53" y="44"/>
                      </a:cubicBezTo>
                      <a:cubicBezTo>
                        <a:pt x="57" y="48"/>
                        <a:pt x="64" y="46"/>
                        <a:pt x="65" y="52"/>
                      </a:cubicBezTo>
                      <a:cubicBezTo>
                        <a:pt x="65" y="59"/>
                        <a:pt x="48" y="50"/>
                        <a:pt x="46" y="45"/>
                      </a:cubicBezTo>
                      <a:cubicBezTo>
                        <a:pt x="43" y="39"/>
                        <a:pt x="47" y="34"/>
                        <a:pt x="43" y="30"/>
                      </a:cubicBezTo>
                      <a:cubicBezTo>
                        <a:pt x="40" y="26"/>
                        <a:pt x="43" y="21"/>
                        <a:pt x="49" y="14"/>
                      </a:cubicBezTo>
                      <a:cubicBezTo>
                        <a:pt x="56" y="7"/>
                        <a:pt x="61" y="8"/>
                        <a:pt x="61" y="4"/>
                      </a:cubicBezTo>
                      <a:cubicBezTo>
                        <a:pt x="61" y="0"/>
                        <a:pt x="33" y="0"/>
                        <a:pt x="16" y="15"/>
                      </a:cubicBezTo>
                      <a:cubicBezTo>
                        <a:pt x="0" y="30"/>
                        <a:pt x="5" y="50"/>
                        <a:pt x="6" y="54"/>
                      </a:cubicBezTo>
                      <a:cubicBezTo>
                        <a:pt x="7" y="58"/>
                        <a:pt x="21" y="56"/>
                        <a:pt x="30" y="59"/>
                      </a:cubicBezTo>
                      <a:cubicBezTo>
                        <a:pt x="38" y="61"/>
                        <a:pt x="34" y="65"/>
                        <a:pt x="27" y="64"/>
                      </a:cubicBezTo>
                      <a:cubicBezTo>
                        <a:pt x="21" y="63"/>
                        <a:pt x="10" y="61"/>
                        <a:pt x="10" y="65"/>
                      </a:cubicBezTo>
                      <a:cubicBezTo>
                        <a:pt x="11" y="70"/>
                        <a:pt x="24" y="78"/>
                        <a:pt x="32" y="76"/>
                      </a:cubicBezTo>
                      <a:cubicBezTo>
                        <a:pt x="40" y="74"/>
                        <a:pt x="40" y="74"/>
                        <a:pt x="44" y="79"/>
                      </a:cubicBezTo>
                      <a:cubicBezTo>
                        <a:pt x="47" y="83"/>
                        <a:pt x="57" y="82"/>
                        <a:pt x="66" y="82"/>
                      </a:cubicBezTo>
                      <a:cubicBezTo>
                        <a:pt x="76" y="83"/>
                        <a:pt x="87" y="86"/>
                        <a:pt x="91" y="87"/>
                      </a:cubicBezTo>
                      <a:cubicBezTo>
                        <a:pt x="96" y="87"/>
                        <a:pt x="101" y="84"/>
                        <a:pt x="103" y="82"/>
                      </a:cubicBezTo>
                      <a:cubicBezTo>
                        <a:pt x="104" y="79"/>
                        <a:pt x="123" y="86"/>
                        <a:pt x="128" y="85"/>
                      </a:cubicBezTo>
                      <a:cubicBezTo>
                        <a:pt x="134" y="85"/>
                        <a:pt x="130" y="80"/>
                        <a:pt x="127" y="78"/>
                      </a:cubicBezTo>
                      <a:cubicBezTo>
                        <a:pt x="123" y="77"/>
                        <a:pt x="125" y="70"/>
                        <a:pt x="129" y="73"/>
                      </a:cubicBezTo>
                      <a:cubicBezTo>
                        <a:pt x="134" y="75"/>
                        <a:pt x="141" y="77"/>
                        <a:pt x="143" y="81"/>
                      </a:cubicBezTo>
                      <a:cubicBezTo>
                        <a:pt x="144" y="85"/>
                        <a:pt x="148" y="83"/>
                        <a:pt x="149" y="87"/>
                      </a:cubicBezTo>
                      <a:cubicBezTo>
                        <a:pt x="149" y="90"/>
                        <a:pt x="165" y="94"/>
                        <a:pt x="166" y="98"/>
                      </a:cubicBezTo>
                      <a:cubicBezTo>
                        <a:pt x="166" y="102"/>
                        <a:pt x="150" y="104"/>
                        <a:pt x="155" y="108"/>
                      </a:cubicBezTo>
                      <a:cubicBezTo>
                        <a:pt x="159" y="111"/>
                        <a:pt x="166" y="103"/>
                        <a:pt x="172" y="103"/>
                      </a:cubicBezTo>
                      <a:cubicBezTo>
                        <a:pt x="178" y="102"/>
                        <a:pt x="178" y="116"/>
                        <a:pt x="183" y="114"/>
                      </a:cubicBezTo>
                      <a:cubicBezTo>
                        <a:pt x="189" y="111"/>
                        <a:pt x="194" y="116"/>
                        <a:pt x="200" y="125"/>
                      </a:cubicBezTo>
                      <a:cubicBezTo>
                        <a:pt x="206" y="133"/>
                        <a:pt x="199" y="141"/>
                        <a:pt x="200" y="144"/>
                      </a:cubicBezTo>
                      <a:cubicBezTo>
                        <a:pt x="200" y="147"/>
                        <a:pt x="212" y="146"/>
                        <a:pt x="218" y="143"/>
                      </a:cubicBezTo>
                      <a:cubicBezTo>
                        <a:pt x="225" y="139"/>
                        <a:pt x="231" y="147"/>
                        <a:pt x="236" y="151"/>
                      </a:cubicBezTo>
                      <a:cubicBezTo>
                        <a:pt x="241" y="156"/>
                        <a:pt x="217" y="163"/>
                        <a:pt x="219" y="159"/>
                      </a:cubicBezTo>
                      <a:cubicBezTo>
                        <a:pt x="221" y="155"/>
                        <a:pt x="205" y="143"/>
                        <a:pt x="191" y="149"/>
                      </a:cubicBezTo>
                      <a:cubicBezTo>
                        <a:pt x="176" y="154"/>
                        <a:pt x="186" y="163"/>
                        <a:pt x="188" y="168"/>
                      </a:cubicBezTo>
                      <a:cubicBezTo>
                        <a:pt x="189" y="173"/>
                        <a:pt x="175" y="178"/>
                        <a:pt x="161" y="173"/>
                      </a:cubicBezTo>
                      <a:cubicBezTo>
                        <a:pt x="148" y="169"/>
                        <a:pt x="152" y="176"/>
                        <a:pt x="146" y="176"/>
                      </a:cubicBezTo>
                      <a:cubicBezTo>
                        <a:pt x="141" y="176"/>
                        <a:pt x="135" y="185"/>
                        <a:pt x="140" y="190"/>
                      </a:cubicBezTo>
                      <a:cubicBezTo>
                        <a:pt x="145" y="196"/>
                        <a:pt x="156" y="191"/>
                        <a:pt x="165" y="191"/>
                      </a:cubicBezTo>
                      <a:cubicBezTo>
                        <a:pt x="174" y="192"/>
                        <a:pt x="175" y="194"/>
                        <a:pt x="176" y="189"/>
                      </a:cubicBezTo>
                      <a:cubicBezTo>
                        <a:pt x="177" y="184"/>
                        <a:pt x="186" y="187"/>
                        <a:pt x="193" y="188"/>
                      </a:cubicBezTo>
                      <a:cubicBezTo>
                        <a:pt x="199" y="190"/>
                        <a:pt x="198" y="199"/>
                        <a:pt x="206" y="200"/>
                      </a:cubicBezTo>
                      <a:cubicBezTo>
                        <a:pt x="214" y="201"/>
                        <a:pt x="207" y="209"/>
                        <a:pt x="212" y="214"/>
                      </a:cubicBezTo>
                      <a:cubicBezTo>
                        <a:pt x="217" y="220"/>
                        <a:pt x="233" y="217"/>
                        <a:pt x="239" y="223"/>
                      </a:cubicBezTo>
                      <a:cubicBezTo>
                        <a:pt x="245" y="229"/>
                        <a:pt x="271" y="241"/>
                        <a:pt x="274" y="236"/>
                      </a:cubicBezTo>
                      <a:cubicBezTo>
                        <a:pt x="278" y="231"/>
                        <a:pt x="252" y="208"/>
                        <a:pt x="245" y="206"/>
                      </a:cubicBezTo>
                      <a:cubicBezTo>
                        <a:pt x="237" y="204"/>
                        <a:pt x="252" y="202"/>
                        <a:pt x="262" y="209"/>
                      </a:cubicBezTo>
                      <a:cubicBezTo>
                        <a:pt x="271" y="217"/>
                        <a:pt x="285" y="220"/>
                        <a:pt x="292" y="211"/>
                      </a:cubicBezTo>
                      <a:cubicBezTo>
                        <a:pt x="299" y="202"/>
                        <a:pt x="286" y="205"/>
                        <a:pt x="286" y="198"/>
                      </a:cubicBezTo>
                      <a:cubicBezTo>
                        <a:pt x="286" y="192"/>
                        <a:pt x="282" y="183"/>
                        <a:pt x="275" y="183"/>
                      </a:cubicBezTo>
                      <a:cubicBezTo>
                        <a:pt x="268" y="183"/>
                        <a:pt x="250" y="169"/>
                        <a:pt x="256" y="166"/>
                      </a:cubicBezTo>
                      <a:cubicBezTo>
                        <a:pt x="263" y="163"/>
                        <a:pt x="254" y="159"/>
                        <a:pt x="259" y="153"/>
                      </a:cubicBezTo>
                      <a:cubicBezTo>
                        <a:pt x="264" y="148"/>
                        <a:pt x="269" y="158"/>
                        <a:pt x="275" y="159"/>
                      </a:cubicBezTo>
                      <a:cubicBezTo>
                        <a:pt x="281" y="159"/>
                        <a:pt x="282" y="167"/>
                        <a:pt x="292" y="175"/>
                      </a:cubicBezTo>
                      <a:cubicBezTo>
                        <a:pt x="301" y="183"/>
                        <a:pt x="302" y="177"/>
                        <a:pt x="304" y="172"/>
                      </a:cubicBezTo>
                      <a:cubicBezTo>
                        <a:pt x="305" y="166"/>
                        <a:pt x="316" y="171"/>
                        <a:pt x="315" y="165"/>
                      </a:cubicBezTo>
                      <a:cubicBezTo>
                        <a:pt x="315" y="160"/>
                        <a:pt x="324" y="153"/>
                        <a:pt x="330" y="151"/>
                      </a:cubicBezTo>
                      <a:cubicBezTo>
                        <a:pt x="336" y="148"/>
                        <a:pt x="325" y="142"/>
                        <a:pt x="317" y="143"/>
                      </a:cubicBezTo>
                      <a:cubicBezTo>
                        <a:pt x="309" y="143"/>
                        <a:pt x="307" y="138"/>
                        <a:pt x="307" y="134"/>
                      </a:cubicBezTo>
                      <a:cubicBezTo>
                        <a:pt x="307" y="131"/>
                        <a:pt x="292" y="122"/>
                        <a:pt x="287" y="124"/>
                      </a:cubicBezTo>
                      <a:cubicBezTo>
                        <a:pt x="282" y="125"/>
                        <a:pt x="274" y="117"/>
                        <a:pt x="267" y="117"/>
                      </a:cubicBezTo>
                      <a:cubicBezTo>
                        <a:pt x="261" y="116"/>
                        <a:pt x="251" y="111"/>
                        <a:pt x="252" y="104"/>
                      </a:cubicBezTo>
                      <a:cubicBezTo>
                        <a:pt x="253" y="97"/>
                        <a:pt x="265" y="106"/>
                        <a:pt x="268" y="101"/>
                      </a:cubicBezTo>
                      <a:cubicBezTo>
                        <a:pt x="270" y="95"/>
                        <a:pt x="255" y="98"/>
                        <a:pt x="255" y="94"/>
                      </a:cubicBezTo>
                      <a:cubicBezTo>
                        <a:pt x="254" y="90"/>
                        <a:pt x="258" y="92"/>
                        <a:pt x="261" y="89"/>
                      </a:cubicBezTo>
                      <a:cubicBezTo>
                        <a:pt x="264" y="87"/>
                        <a:pt x="259" y="82"/>
                        <a:pt x="255" y="80"/>
                      </a:cubicBezTo>
                      <a:cubicBezTo>
                        <a:pt x="252" y="78"/>
                        <a:pt x="251" y="84"/>
                        <a:pt x="247" y="84"/>
                      </a:cubicBezTo>
                      <a:cubicBezTo>
                        <a:pt x="244" y="84"/>
                        <a:pt x="247" y="78"/>
                        <a:pt x="249" y="75"/>
                      </a:cubicBezTo>
                      <a:cubicBezTo>
                        <a:pt x="252" y="71"/>
                        <a:pt x="238" y="67"/>
                        <a:pt x="232" y="69"/>
                      </a:cubicBezTo>
                      <a:cubicBezTo>
                        <a:pt x="226" y="71"/>
                        <a:pt x="224" y="68"/>
                        <a:pt x="224" y="64"/>
                      </a:cubicBezTo>
                      <a:cubicBezTo>
                        <a:pt x="224" y="60"/>
                        <a:pt x="213" y="64"/>
                        <a:pt x="209" y="67"/>
                      </a:cubicBezTo>
                      <a:cubicBezTo>
                        <a:pt x="205" y="70"/>
                        <a:pt x="200" y="64"/>
                        <a:pt x="205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4" name="Freeform 2205"/>
                <p:cNvSpPr>
                  <a:spLocks/>
                </p:cNvSpPr>
                <p:nvPr/>
              </p:nvSpPr>
              <p:spPr bwMode="auto">
                <a:xfrm>
                  <a:off x="3126026" y="2980889"/>
                  <a:ext cx="143096" cy="124096"/>
                </a:xfrm>
                <a:custGeom>
                  <a:avLst/>
                  <a:gdLst>
                    <a:gd name="T0" fmla="*/ 44 w 81"/>
                    <a:gd name="T1" fmla="*/ 5 h 72"/>
                    <a:gd name="T2" fmla="*/ 39 w 81"/>
                    <a:gd name="T3" fmla="*/ 2 h 72"/>
                    <a:gd name="T4" fmla="*/ 21 w 81"/>
                    <a:gd name="T5" fmla="*/ 27 h 72"/>
                    <a:gd name="T6" fmla="*/ 16 w 81"/>
                    <a:gd name="T7" fmla="*/ 38 h 72"/>
                    <a:gd name="T8" fmla="*/ 9 w 81"/>
                    <a:gd name="T9" fmla="*/ 44 h 72"/>
                    <a:gd name="T10" fmla="*/ 6 w 81"/>
                    <a:gd name="T11" fmla="*/ 58 h 72"/>
                    <a:gd name="T12" fmla="*/ 23 w 81"/>
                    <a:gd name="T13" fmla="*/ 58 h 72"/>
                    <a:gd name="T14" fmla="*/ 39 w 81"/>
                    <a:gd name="T15" fmla="*/ 55 h 72"/>
                    <a:gd name="T16" fmla="*/ 50 w 81"/>
                    <a:gd name="T17" fmla="*/ 58 h 72"/>
                    <a:gd name="T18" fmla="*/ 47 w 81"/>
                    <a:gd name="T19" fmla="*/ 66 h 72"/>
                    <a:gd name="T20" fmla="*/ 57 w 81"/>
                    <a:gd name="T21" fmla="*/ 62 h 72"/>
                    <a:gd name="T22" fmla="*/ 64 w 81"/>
                    <a:gd name="T23" fmla="*/ 65 h 72"/>
                    <a:gd name="T24" fmla="*/ 78 w 81"/>
                    <a:gd name="T25" fmla="*/ 66 h 72"/>
                    <a:gd name="T26" fmla="*/ 73 w 81"/>
                    <a:gd name="T27" fmla="*/ 56 h 72"/>
                    <a:gd name="T28" fmla="*/ 72 w 81"/>
                    <a:gd name="T29" fmla="*/ 50 h 72"/>
                    <a:gd name="T30" fmla="*/ 67 w 81"/>
                    <a:gd name="T31" fmla="*/ 48 h 72"/>
                    <a:gd name="T32" fmla="*/ 68 w 81"/>
                    <a:gd name="T33" fmla="*/ 37 h 72"/>
                    <a:gd name="T34" fmla="*/ 59 w 81"/>
                    <a:gd name="T35" fmla="*/ 34 h 72"/>
                    <a:gd name="T36" fmla="*/ 49 w 81"/>
                    <a:gd name="T37" fmla="*/ 32 h 72"/>
                    <a:gd name="T38" fmla="*/ 44 w 81"/>
                    <a:gd name="T39" fmla="*/ 26 h 72"/>
                    <a:gd name="T40" fmla="*/ 35 w 81"/>
                    <a:gd name="T41" fmla="*/ 26 h 72"/>
                    <a:gd name="T42" fmla="*/ 36 w 81"/>
                    <a:gd name="T43" fmla="*/ 18 h 72"/>
                    <a:gd name="T44" fmla="*/ 44 w 81"/>
                    <a:gd name="T45" fmla="*/ 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81" h="72">
                      <a:moveTo>
                        <a:pt x="44" y="5"/>
                      </a:moveTo>
                      <a:cubicBezTo>
                        <a:pt x="49" y="3"/>
                        <a:pt x="44" y="0"/>
                        <a:pt x="39" y="2"/>
                      </a:cubicBezTo>
                      <a:cubicBezTo>
                        <a:pt x="34" y="4"/>
                        <a:pt x="21" y="22"/>
                        <a:pt x="21" y="27"/>
                      </a:cubicBezTo>
                      <a:cubicBezTo>
                        <a:pt x="21" y="32"/>
                        <a:pt x="20" y="38"/>
                        <a:pt x="16" y="38"/>
                      </a:cubicBezTo>
                      <a:cubicBezTo>
                        <a:pt x="11" y="37"/>
                        <a:pt x="6" y="42"/>
                        <a:pt x="9" y="44"/>
                      </a:cubicBezTo>
                      <a:cubicBezTo>
                        <a:pt x="13" y="47"/>
                        <a:pt x="0" y="54"/>
                        <a:pt x="6" y="58"/>
                      </a:cubicBezTo>
                      <a:cubicBezTo>
                        <a:pt x="10" y="60"/>
                        <a:pt x="17" y="57"/>
                        <a:pt x="23" y="58"/>
                      </a:cubicBezTo>
                      <a:cubicBezTo>
                        <a:pt x="29" y="58"/>
                        <a:pt x="34" y="59"/>
                        <a:pt x="39" y="55"/>
                      </a:cubicBezTo>
                      <a:cubicBezTo>
                        <a:pt x="44" y="51"/>
                        <a:pt x="44" y="58"/>
                        <a:pt x="50" y="58"/>
                      </a:cubicBezTo>
                      <a:cubicBezTo>
                        <a:pt x="55" y="57"/>
                        <a:pt x="47" y="62"/>
                        <a:pt x="47" y="66"/>
                      </a:cubicBezTo>
                      <a:cubicBezTo>
                        <a:pt x="47" y="69"/>
                        <a:pt x="53" y="64"/>
                        <a:pt x="57" y="62"/>
                      </a:cubicBezTo>
                      <a:cubicBezTo>
                        <a:pt x="61" y="60"/>
                        <a:pt x="66" y="62"/>
                        <a:pt x="64" y="65"/>
                      </a:cubicBezTo>
                      <a:cubicBezTo>
                        <a:pt x="62" y="68"/>
                        <a:pt x="75" y="72"/>
                        <a:pt x="78" y="66"/>
                      </a:cubicBezTo>
                      <a:cubicBezTo>
                        <a:pt x="81" y="61"/>
                        <a:pt x="75" y="53"/>
                        <a:pt x="73" y="56"/>
                      </a:cubicBezTo>
                      <a:cubicBezTo>
                        <a:pt x="71" y="60"/>
                        <a:pt x="68" y="54"/>
                        <a:pt x="72" y="50"/>
                      </a:cubicBezTo>
                      <a:cubicBezTo>
                        <a:pt x="76" y="47"/>
                        <a:pt x="71" y="46"/>
                        <a:pt x="67" y="48"/>
                      </a:cubicBezTo>
                      <a:cubicBezTo>
                        <a:pt x="63" y="50"/>
                        <a:pt x="64" y="39"/>
                        <a:pt x="68" y="37"/>
                      </a:cubicBezTo>
                      <a:cubicBezTo>
                        <a:pt x="72" y="35"/>
                        <a:pt x="59" y="31"/>
                        <a:pt x="59" y="34"/>
                      </a:cubicBezTo>
                      <a:cubicBezTo>
                        <a:pt x="59" y="38"/>
                        <a:pt x="50" y="36"/>
                        <a:pt x="49" y="32"/>
                      </a:cubicBezTo>
                      <a:cubicBezTo>
                        <a:pt x="48" y="29"/>
                        <a:pt x="42" y="28"/>
                        <a:pt x="44" y="26"/>
                      </a:cubicBezTo>
                      <a:cubicBezTo>
                        <a:pt x="46" y="23"/>
                        <a:pt x="36" y="22"/>
                        <a:pt x="35" y="26"/>
                      </a:cubicBezTo>
                      <a:cubicBezTo>
                        <a:pt x="34" y="30"/>
                        <a:pt x="31" y="23"/>
                        <a:pt x="36" y="18"/>
                      </a:cubicBezTo>
                      <a:cubicBezTo>
                        <a:pt x="41" y="13"/>
                        <a:pt x="40" y="8"/>
                        <a:pt x="4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5" name="Freeform 2206"/>
                <p:cNvSpPr>
                  <a:spLocks/>
                </p:cNvSpPr>
                <p:nvPr/>
              </p:nvSpPr>
              <p:spPr bwMode="auto">
                <a:xfrm>
                  <a:off x="2758064" y="2486305"/>
                  <a:ext cx="59469" cy="44962"/>
                </a:xfrm>
                <a:custGeom>
                  <a:avLst/>
                  <a:gdLst>
                    <a:gd name="T0" fmla="*/ 28 w 34"/>
                    <a:gd name="T1" fmla="*/ 19 h 26"/>
                    <a:gd name="T2" fmla="*/ 29 w 34"/>
                    <a:gd name="T3" fmla="*/ 4 h 26"/>
                    <a:gd name="T4" fmla="*/ 15 w 34"/>
                    <a:gd name="T5" fmla="*/ 0 h 26"/>
                    <a:gd name="T6" fmla="*/ 5 w 34"/>
                    <a:gd name="T7" fmla="*/ 18 h 26"/>
                    <a:gd name="T8" fmla="*/ 28 w 34"/>
                    <a:gd name="T9" fmla="*/ 19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6">
                      <a:moveTo>
                        <a:pt x="28" y="19"/>
                      </a:moveTo>
                      <a:cubicBezTo>
                        <a:pt x="34" y="18"/>
                        <a:pt x="33" y="9"/>
                        <a:pt x="29" y="4"/>
                      </a:cubicBezTo>
                      <a:cubicBezTo>
                        <a:pt x="27" y="0"/>
                        <a:pt x="20" y="0"/>
                        <a:pt x="15" y="0"/>
                      </a:cubicBezTo>
                      <a:cubicBezTo>
                        <a:pt x="9" y="1"/>
                        <a:pt x="0" y="9"/>
                        <a:pt x="5" y="18"/>
                      </a:cubicBezTo>
                      <a:cubicBezTo>
                        <a:pt x="10" y="26"/>
                        <a:pt x="22" y="20"/>
                        <a:pt x="28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6" name="Freeform 2207"/>
                <p:cNvSpPr>
                  <a:spLocks/>
                </p:cNvSpPr>
                <p:nvPr/>
              </p:nvSpPr>
              <p:spPr bwMode="auto">
                <a:xfrm>
                  <a:off x="2460721" y="1882014"/>
                  <a:ext cx="650438" cy="318332"/>
                </a:xfrm>
                <a:custGeom>
                  <a:avLst/>
                  <a:gdLst>
                    <a:gd name="T0" fmla="*/ 25 w 366"/>
                    <a:gd name="T1" fmla="*/ 47 h 186"/>
                    <a:gd name="T2" fmla="*/ 26 w 366"/>
                    <a:gd name="T3" fmla="*/ 59 h 186"/>
                    <a:gd name="T4" fmla="*/ 65 w 366"/>
                    <a:gd name="T5" fmla="*/ 67 h 186"/>
                    <a:gd name="T6" fmla="*/ 101 w 366"/>
                    <a:gd name="T7" fmla="*/ 75 h 186"/>
                    <a:gd name="T8" fmla="*/ 149 w 366"/>
                    <a:gd name="T9" fmla="*/ 62 h 186"/>
                    <a:gd name="T10" fmla="*/ 112 w 366"/>
                    <a:gd name="T11" fmla="*/ 80 h 186"/>
                    <a:gd name="T12" fmla="*/ 107 w 366"/>
                    <a:gd name="T13" fmla="*/ 89 h 186"/>
                    <a:gd name="T14" fmla="*/ 72 w 366"/>
                    <a:gd name="T15" fmla="*/ 99 h 186"/>
                    <a:gd name="T16" fmla="*/ 115 w 366"/>
                    <a:gd name="T17" fmla="*/ 126 h 186"/>
                    <a:gd name="T18" fmla="*/ 55 w 366"/>
                    <a:gd name="T19" fmla="*/ 133 h 186"/>
                    <a:gd name="T20" fmla="*/ 80 w 366"/>
                    <a:gd name="T21" fmla="*/ 141 h 186"/>
                    <a:gd name="T22" fmla="*/ 78 w 366"/>
                    <a:gd name="T23" fmla="*/ 154 h 186"/>
                    <a:gd name="T24" fmla="*/ 57 w 366"/>
                    <a:gd name="T25" fmla="*/ 155 h 186"/>
                    <a:gd name="T26" fmla="*/ 33 w 366"/>
                    <a:gd name="T27" fmla="*/ 174 h 186"/>
                    <a:gd name="T28" fmla="*/ 90 w 366"/>
                    <a:gd name="T29" fmla="*/ 179 h 186"/>
                    <a:gd name="T30" fmla="*/ 130 w 366"/>
                    <a:gd name="T31" fmla="*/ 182 h 186"/>
                    <a:gd name="T32" fmla="*/ 161 w 366"/>
                    <a:gd name="T33" fmla="*/ 176 h 186"/>
                    <a:gd name="T34" fmla="*/ 152 w 366"/>
                    <a:gd name="T35" fmla="*/ 166 h 186"/>
                    <a:gd name="T36" fmla="*/ 129 w 366"/>
                    <a:gd name="T37" fmla="*/ 155 h 186"/>
                    <a:gd name="T38" fmla="*/ 161 w 366"/>
                    <a:gd name="T39" fmla="*/ 143 h 186"/>
                    <a:gd name="T40" fmla="*/ 204 w 366"/>
                    <a:gd name="T41" fmla="*/ 119 h 186"/>
                    <a:gd name="T42" fmla="*/ 200 w 366"/>
                    <a:gd name="T43" fmla="*/ 106 h 186"/>
                    <a:gd name="T44" fmla="*/ 236 w 366"/>
                    <a:gd name="T45" fmla="*/ 97 h 186"/>
                    <a:gd name="T46" fmla="*/ 281 w 366"/>
                    <a:gd name="T47" fmla="*/ 68 h 186"/>
                    <a:gd name="T48" fmla="*/ 285 w 366"/>
                    <a:gd name="T49" fmla="*/ 50 h 186"/>
                    <a:gd name="T50" fmla="*/ 346 w 366"/>
                    <a:gd name="T51" fmla="*/ 34 h 186"/>
                    <a:gd name="T52" fmla="*/ 331 w 366"/>
                    <a:gd name="T53" fmla="*/ 16 h 186"/>
                    <a:gd name="T54" fmla="*/ 293 w 366"/>
                    <a:gd name="T55" fmla="*/ 16 h 186"/>
                    <a:gd name="T56" fmla="*/ 258 w 366"/>
                    <a:gd name="T57" fmla="*/ 5 h 186"/>
                    <a:gd name="T58" fmla="*/ 218 w 366"/>
                    <a:gd name="T59" fmla="*/ 10 h 186"/>
                    <a:gd name="T60" fmla="*/ 182 w 366"/>
                    <a:gd name="T61" fmla="*/ 8 h 186"/>
                    <a:gd name="T62" fmla="*/ 144 w 366"/>
                    <a:gd name="T63" fmla="*/ 11 h 186"/>
                    <a:gd name="T64" fmla="*/ 131 w 366"/>
                    <a:gd name="T65" fmla="*/ 19 h 186"/>
                    <a:gd name="T66" fmla="*/ 99 w 366"/>
                    <a:gd name="T67" fmla="*/ 27 h 186"/>
                    <a:gd name="T68" fmla="*/ 68 w 366"/>
                    <a:gd name="T69" fmla="*/ 31 h 186"/>
                    <a:gd name="T70" fmla="*/ 43 w 366"/>
                    <a:gd name="T71" fmla="*/ 34 h 186"/>
                    <a:gd name="T72" fmla="*/ 10 w 366"/>
                    <a:gd name="T73" fmla="*/ 4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6" h="186">
                      <a:moveTo>
                        <a:pt x="19" y="46"/>
                      </a:moveTo>
                      <a:cubicBezTo>
                        <a:pt x="26" y="41"/>
                        <a:pt x="31" y="44"/>
                        <a:pt x="25" y="47"/>
                      </a:cubicBezTo>
                      <a:cubicBezTo>
                        <a:pt x="19" y="50"/>
                        <a:pt x="21" y="52"/>
                        <a:pt x="30" y="52"/>
                      </a:cubicBezTo>
                      <a:cubicBezTo>
                        <a:pt x="38" y="51"/>
                        <a:pt x="26" y="54"/>
                        <a:pt x="26" y="59"/>
                      </a:cubicBezTo>
                      <a:cubicBezTo>
                        <a:pt x="26" y="64"/>
                        <a:pt x="36" y="61"/>
                        <a:pt x="37" y="66"/>
                      </a:cubicBezTo>
                      <a:cubicBezTo>
                        <a:pt x="37" y="71"/>
                        <a:pt x="59" y="73"/>
                        <a:pt x="65" y="67"/>
                      </a:cubicBezTo>
                      <a:cubicBezTo>
                        <a:pt x="72" y="61"/>
                        <a:pt x="69" y="69"/>
                        <a:pt x="69" y="73"/>
                      </a:cubicBezTo>
                      <a:cubicBezTo>
                        <a:pt x="68" y="77"/>
                        <a:pt x="99" y="80"/>
                        <a:pt x="101" y="75"/>
                      </a:cubicBezTo>
                      <a:cubicBezTo>
                        <a:pt x="102" y="70"/>
                        <a:pt x="107" y="72"/>
                        <a:pt x="113" y="74"/>
                      </a:cubicBezTo>
                      <a:cubicBezTo>
                        <a:pt x="119" y="75"/>
                        <a:pt x="148" y="68"/>
                        <a:pt x="149" y="62"/>
                      </a:cubicBezTo>
                      <a:cubicBezTo>
                        <a:pt x="149" y="56"/>
                        <a:pt x="158" y="65"/>
                        <a:pt x="149" y="72"/>
                      </a:cubicBezTo>
                      <a:cubicBezTo>
                        <a:pt x="139" y="78"/>
                        <a:pt x="120" y="77"/>
                        <a:pt x="112" y="80"/>
                      </a:cubicBezTo>
                      <a:cubicBezTo>
                        <a:pt x="103" y="82"/>
                        <a:pt x="117" y="88"/>
                        <a:pt x="126" y="95"/>
                      </a:cubicBezTo>
                      <a:cubicBezTo>
                        <a:pt x="134" y="101"/>
                        <a:pt x="115" y="98"/>
                        <a:pt x="107" y="89"/>
                      </a:cubicBezTo>
                      <a:cubicBezTo>
                        <a:pt x="99" y="81"/>
                        <a:pt x="81" y="81"/>
                        <a:pt x="71" y="81"/>
                      </a:cubicBezTo>
                      <a:cubicBezTo>
                        <a:pt x="62" y="82"/>
                        <a:pt x="65" y="99"/>
                        <a:pt x="72" y="99"/>
                      </a:cubicBezTo>
                      <a:cubicBezTo>
                        <a:pt x="79" y="99"/>
                        <a:pt x="86" y="102"/>
                        <a:pt x="93" y="113"/>
                      </a:cubicBezTo>
                      <a:cubicBezTo>
                        <a:pt x="100" y="124"/>
                        <a:pt x="115" y="121"/>
                        <a:pt x="115" y="126"/>
                      </a:cubicBezTo>
                      <a:cubicBezTo>
                        <a:pt x="115" y="131"/>
                        <a:pt x="95" y="122"/>
                        <a:pt x="84" y="120"/>
                      </a:cubicBezTo>
                      <a:cubicBezTo>
                        <a:pt x="73" y="118"/>
                        <a:pt x="56" y="125"/>
                        <a:pt x="55" y="133"/>
                      </a:cubicBezTo>
                      <a:cubicBezTo>
                        <a:pt x="55" y="141"/>
                        <a:pt x="71" y="140"/>
                        <a:pt x="82" y="134"/>
                      </a:cubicBezTo>
                      <a:cubicBezTo>
                        <a:pt x="93" y="127"/>
                        <a:pt x="85" y="136"/>
                        <a:pt x="80" y="141"/>
                      </a:cubicBezTo>
                      <a:cubicBezTo>
                        <a:pt x="74" y="146"/>
                        <a:pt x="93" y="150"/>
                        <a:pt x="93" y="156"/>
                      </a:cubicBezTo>
                      <a:cubicBezTo>
                        <a:pt x="93" y="162"/>
                        <a:pt x="79" y="160"/>
                        <a:pt x="78" y="154"/>
                      </a:cubicBezTo>
                      <a:cubicBezTo>
                        <a:pt x="76" y="149"/>
                        <a:pt x="71" y="143"/>
                        <a:pt x="58" y="144"/>
                      </a:cubicBezTo>
                      <a:cubicBezTo>
                        <a:pt x="45" y="145"/>
                        <a:pt x="49" y="154"/>
                        <a:pt x="57" y="155"/>
                      </a:cubicBezTo>
                      <a:cubicBezTo>
                        <a:pt x="65" y="156"/>
                        <a:pt x="65" y="162"/>
                        <a:pt x="56" y="162"/>
                      </a:cubicBezTo>
                      <a:cubicBezTo>
                        <a:pt x="47" y="162"/>
                        <a:pt x="27" y="168"/>
                        <a:pt x="33" y="174"/>
                      </a:cubicBezTo>
                      <a:cubicBezTo>
                        <a:pt x="40" y="180"/>
                        <a:pt x="66" y="174"/>
                        <a:pt x="70" y="178"/>
                      </a:cubicBezTo>
                      <a:cubicBezTo>
                        <a:pt x="75" y="182"/>
                        <a:pt x="87" y="183"/>
                        <a:pt x="90" y="179"/>
                      </a:cubicBezTo>
                      <a:cubicBezTo>
                        <a:pt x="93" y="174"/>
                        <a:pt x="103" y="176"/>
                        <a:pt x="113" y="176"/>
                      </a:cubicBezTo>
                      <a:cubicBezTo>
                        <a:pt x="123" y="176"/>
                        <a:pt x="126" y="178"/>
                        <a:pt x="130" y="182"/>
                      </a:cubicBezTo>
                      <a:cubicBezTo>
                        <a:pt x="135" y="186"/>
                        <a:pt x="143" y="184"/>
                        <a:pt x="148" y="180"/>
                      </a:cubicBezTo>
                      <a:cubicBezTo>
                        <a:pt x="154" y="176"/>
                        <a:pt x="154" y="176"/>
                        <a:pt x="161" y="176"/>
                      </a:cubicBezTo>
                      <a:cubicBezTo>
                        <a:pt x="168" y="176"/>
                        <a:pt x="169" y="172"/>
                        <a:pt x="166" y="166"/>
                      </a:cubicBezTo>
                      <a:cubicBezTo>
                        <a:pt x="162" y="161"/>
                        <a:pt x="153" y="170"/>
                        <a:pt x="152" y="166"/>
                      </a:cubicBezTo>
                      <a:cubicBezTo>
                        <a:pt x="151" y="161"/>
                        <a:pt x="143" y="160"/>
                        <a:pt x="129" y="162"/>
                      </a:cubicBezTo>
                      <a:cubicBezTo>
                        <a:pt x="115" y="164"/>
                        <a:pt x="121" y="153"/>
                        <a:pt x="129" y="155"/>
                      </a:cubicBezTo>
                      <a:cubicBezTo>
                        <a:pt x="138" y="158"/>
                        <a:pt x="149" y="157"/>
                        <a:pt x="159" y="154"/>
                      </a:cubicBezTo>
                      <a:cubicBezTo>
                        <a:pt x="168" y="152"/>
                        <a:pt x="161" y="147"/>
                        <a:pt x="161" y="143"/>
                      </a:cubicBezTo>
                      <a:cubicBezTo>
                        <a:pt x="161" y="139"/>
                        <a:pt x="173" y="142"/>
                        <a:pt x="182" y="142"/>
                      </a:cubicBezTo>
                      <a:cubicBezTo>
                        <a:pt x="191" y="142"/>
                        <a:pt x="204" y="127"/>
                        <a:pt x="204" y="119"/>
                      </a:cubicBezTo>
                      <a:cubicBezTo>
                        <a:pt x="205" y="110"/>
                        <a:pt x="184" y="112"/>
                        <a:pt x="174" y="112"/>
                      </a:cubicBezTo>
                      <a:cubicBezTo>
                        <a:pt x="164" y="112"/>
                        <a:pt x="181" y="105"/>
                        <a:pt x="200" y="106"/>
                      </a:cubicBezTo>
                      <a:cubicBezTo>
                        <a:pt x="219" y="107"/>
                        <a:pt x="210" y="98"/>
                        <a:pt x="214" y="95"/>
                      </a:cubicBezTo>
                      <a:cubicBezTo>
                        <a:pt x="217" y="92"/>
                        <a:pt x="226" y="99"/>
                        <a:pt x="236" y="97"/>
                      </a:cubicBezTo>
                      <a:cubicBezTo>
                        <a:pt x="245" y="95"/>
                        <a:pt x="239" y="87"/>
                        <a:pt x="245" y="87"/>
                      </a:cubicBezTo>
                      <a:cubicBezTo>
                        <a:pt x="250" y="87"/>
                        <a:pt x="260" y="80"/>
                        <a:pt x="281" y="68"/>
                      </a:cubicBezTo>
                      <a:cubicBezTo>
                        <a:pt x="301" y="57"/>
                        <a:pt x="317" y="59"/>
                        <a:pt x="318" y="52"/>
                      </a:cubicBezTo>
                      <a:cubicBezTo>
                        <a:pt x="319" y="46"/>
                        <a:pt x="290" y="52"/>
                        <a:pt x="285" y="50"/>
                      </a:cubicBezTo>
                      <a:cubicBezTo>
                        <a:pt x="280" y="48"/>
                        <a:pt x="305" y="43"/>
                        <a:pt x="311" y="44"/>
                      </a:cubicBezTo>
                      <a:cubicBezTo>
                        <a:pt x="317" y="46"/>
                        <a:pt x="325" y="44"/>
                        <a:pt x="346" y="34"/>
                      </a:cubicBezTo>
                      <a:cubicBezTo>
                        <a:pt x="366" y="24"/>
                        <a:pt x="357" y="22"/>
                        <a:pt x="349" y="23"/>
                      </a:cubicBezTo>
                      <a:cubicBezTo>
                        <a:pt x="340" y="25"/>
                        <a:pt x="331" y="22"/>
                        <a:pt x="331" y="16"/>
                      </a:cubicBezTo>
                      <a:cubicBezTo>
                        <a:pt x="332" y="11"/>
                        <a:pt x="319" y="16"/>
                        <a:pt x="318" y="13"/>
                      </a:cubicBezTo>
                      <a:cubicBezTo>
                        <a:pt x="318" y="10"/>
                        <a:pt x="306" y="11"/>
                        <a:pt x="293" y="16"/>
                      </a:cubicBezTo>
                      <a:cubicBezTo>
                        <a:pt x="280" y="21"/>
                        <a:pt x="292" y="11"/>
                        <a:pt x="297" y="9"/>
                      </a:cubicBezTo>
                      <a:cubicBezTo>
                        <a:pt x="303" y="7"/>
                        <a:pt x="264" y="9"/>
                        <a:pt x="258" y="5"/>
                      </a:cubicBezTo>
                      <a:cubicBezTo>
                        <a:pt x="251" y="0"/>
                        <a:pt x="244" y="12"/>
                        <a:pt x="238" y="6"/>
                      </a:cubicBezTo>
                      <a:cubicBezTo>
                        <a:pt x="232" y="0"/>
                        <a:pt x="216" y="5"/>
                        <a:pt x="218" y="10"/>
                      </a:cubicBezTo>
                      <a:cubicBezTo>
                        <a:pt x="220" y="14"/>
                        <a:pt x="216" y="14"/>
                        <a:pt x="210" y="9"/>
                      </a:cubicBezTo>
                      <a:cubicBezTo>
                        <a:pt x="204" y="4"/>
                        <a:pt x="192" y="10"/>
                        <a:pt x="182" y="8"/>
                      </a:cubicBezTo>
                      <a:cubicBezTo>
                        <a:pt x="171" y="7"/>
                        <a:pt x="176" y="17"/>
                        <a:pt x="164" y="12"/>
                      </a:cubicBezTo>
                      <a:cubicBezTo>
                        <a:pt x="153" y="7"/>
                        <a:pt x="140" y="9"/>
                        <a:pt x="144" y="11"/>
                      </a:cubicBezTo>
                      <a:cubicBezTo>
                        <a:pt x="147" y="12"/>
                        <a:pt x="143" y="15"/>
                        <a:pt x="138" y="14"/>
                      </a:cubicBezTo>
                      <a:cubicBezTo>
                        <a:pt x="133" y="12"/>
                        <a:pt x="128" y="14"/>
                        <a:pt x="131" y="19"/>
                      </a:cubicBezTo>
                      <a:cubicBezTo>
                        <a:pt x="133" y="24"/>
                        <a:pt x="112" y="18"/>
                        <a:pt x="112" y="23"/>
                      </a:cubicBezTo>
                      <a:cubicBezTo>
                        <a:pt x="112" y="29"/>
                        <a:pt x="105" y="32"/>
                        <a:pt x="99" y="27"/>
                      </a:cubicBezTo>
                      <a:cubicBezTo>
                        <a:pt x="93" y="22"/>
                        <a:pt x="74" y="20"/>
                        <a:pt x="79" y="25"/>
                      </a:cubicBezTo>
                      <a:cubicBezTo>
                        <a:pt x="85" y="29"/>
                        <a:pt x="62" y="27"/>
                        <a:pt x="68" y="31"/>
                      </a:cubicBezTo>
                      <a:cubicBezTo>
                        <a:pt x="74" y="36"/>
                        <a:pt x="61" y="39"/>
                        <a:pt x="61" y="37"/>
                      </a:cubicBezTo>
                      <a:cubicBezTo>
                        <a:pt x="61" y="34"/>
                        <a:pt x="48" y="30"/>
                        <a:pt x="43" y="34"/>
                      </a:cubicBezTo>
                      <a:cubicBezTo>
                        <a:pt x="38" y="39"/>
                        <a:pt x="37" y="44"/>
                        <a:pt x="34" y="41"/>
                      </a:cubicBezTo>
                      <a:cubicBezTo>
                        <a:pt x="32" y="38"/>
                        <a:pt x="21" y="39"/>
                        <a:pt x="10" y="43"/>
                      </a:cubicBezTo>
                      <a:cubicBezTo>
                        <a:pt x="0" y="47"/>
                        <a:pt x="12" y="50"/>
                        <a:pt x="19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7" name="Freeform 2208"/>
                <p:cNvSpPr>
                  <a:spLocks/>
                </p:cNvSpPr>
                <p:nvPr/>
              </p:nvSpPr>
              <p:spPr bwMode="auto">
                <a:xfrm>
                  <a:off x="2033290" y="2090638"/>
                  <a:ext cx="94778" cy="30574"/>
                </a:xfrm>
                <a:custGeom>
                  <a:avLst/>
                  <a:gdLst>
                    <a:gd name="T0" fmla="*/ 20 w 53"/>
                    <a:gd name="T1" fmla="*/ 13 h 17"/>
                    <a:gd name="T2" fmla="*/ 34 w 53"/>
                    <a:gd name="T3" fmla="*/ 11 h 17"/>
                    <a:gd name="T4" fmla="*/ 53 w 53"/>
                    <a:gd name="T5" fmla="*/ 9 h 17"/>
                    <a:gd name="T6" fmla="*/ 28 w 53"/>
                    <a:gd name="T7" fmla="*/ 3 h 17"/>
                    <a:gd name="T8" fmla="*/ 7 w 53"/>
                    <a:gd name="T9" fmla="*/ 12 h 17"/>
                    <a:gd name="T10" fmla="*/ 20 w 53"/>
                    <a:gd name="T11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17">
                      <a:moveTo>
                        <a:pt x="20" y="13"/>
                      </a:moveTo>
                      <a:cubicBezTo>
                        <a:pt x="25" y="15"/>
                        <a:pt x="30" y="8"/>
                        <a:pt x="34" y="11"/>
                      </a:cubicBezTo>
                      <a:cubicBezTo>
                        <a:pt x="37" y="14"/>
                        <a:pt x="53" y="17"/>
                        <a:pt x="53" y="9"/>
                      </a:cubicBezTo>
                      <a:cubicBezTo>
                        <a:pt x="53" y="1"/>
                        <a:pt x="33" y="0"/>
                        <a:pt x="28" y="3"/>
                      </a:cubicBezTo>
                      <a:cubicBezTo>
                        <a:pt x="23" y="6"/>
                        <a:pt x="0" y="7"/>
                        <a:pt x="7" y="12"/>
                      </a:cubicBezTo>
                      <a:cubicBezTo>
                        <a:pt x="11" y="15"/>
                        <a:pt x="15" y="11"/>
                        <a:pt x="2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8" name="Freeform 2209"/>
                <p:cNvSpPr>
                  <a:spLocks/>
                </p:cNvSpPr>
                <p:nvPr/>
              </p:nvSpPr>
              <p:spPr bwMode="auto">
                <a:xfrm>
                  <a:off x="2050015" y="2119414"/>
                  <a:ext cx="74336" cy="37768"/>
                </a:xfrm>
                <a:custGeom>
                  <a:avLst/>
                  <a:gdLst>
                    <a:gd name="T0" fmla="*/ 36 w 42"/>
                    <a:gd name="T1" fmla="*/ 6 h 22"/>
                    <a:gd name="T2" fmla="*/ 29 w 42"/>
                    <a:gd name="T3" fmla="*/ 2 h 22"/>
                    <a:gd name="T4" fmla="*/ 0 w 42"/>
                    <a:gd name="T5" fmla="*/ 11 h 22"/>
                    <a:gd name="T6" fmla="*/ 15 w 42"/>
                    <a:gd name="T7" fmla="*/ 21 h 22"/>
                    <a:gd name="T8" fmla="*/ 31 w 42"/>
                    <a:gd name="T9" fmla="*/ 11 h 22"/>
                    <a:gd name="T10" fmla="*/ 36 w 42"/>
                    <a:gd name="T11" fmla="*/ 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22">
                      <a:moveTo>
                        <a:pt x="36" y="6"/>
                      </a:moveTo>
                      <a:cubicBezTo>
                        <a:pt x="42" y="5"/>
                        <a:pt x="39" y="0"/>
                        <a:pt x="29" y="2"/>
                      </a:cubicBezTo>
                      <a:cubicBezTo>
                        <a:pt x="18" y="3"/>
                        <a:pt x="0" y="3"/>
                        <a:pt x="0" y="11"/>
                      </a:cubicBezTo>
                      <a:cubicBezTo>
                        <a:pt x="0" y="17"/>
                        <a:pt x="4" y="20"/>
                        <a:pt x="15" y="21"/>
                      </a:cubicBezTo>
                      <a:cubicBezTo>
                        <a:pt x="27" y="22"/>
                        <a:pt x="37" y="11"/>
                        <a:pt x="31" y="11"/>
                      </a:cubicBezTo>
                      <a:cubicBezTo>
                        <a:pt x="26" y="11"/>
                        <a:pt x="29" y="7"/>
                        <a:pt x="3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9" name="Freeform 2210"/>
                <p:cNvSpPr>
                  <a:spLocks/>
                </p:cNvSpPr>
                <p:nvPr/>
              </p:nvSpPr>
              <p:spPr bwMode="auto">
                <a:xfrm>
                  <a:off x="1821433" y="3042038"/>
                  <a:ext cx="1150347" cy="544941"/>
                </a:xfrm>
                <a:custGeom>
                  <a:avLst/>
                  <a:gdLst>
                    <a:gd name="T0" fmla="*/ 307 w 649"/>
                    <a:gd name="T1" fmla="*/ 283 h 318"/>
                    <a:gd name="T2" fmla="*/ 323 w 649"/>
                    <a:gd name="T3" fmla="*/ 273 h 318"/>
                    <a:gd name="T4" fmla="*/ 342 w 649"/>
                    <a:gd name="T5" fmla="*/ 260 h 318"/>
                    <a:gd name="T6" fmla="*/ 353 w 649"/>
                    <a:gd name="T7" fmla="*/ 257 h 318"/>
                    <a:gd name="T8" fmla="*/ 376 w 649"/>
                    <a:gd name="T9" fmla="*/ 264 h 318"/>
                    <a:gd name="T10" fmla="*/ 387 w 649"/>
                    <a:gd name="T11" fmla="*/ 264 h 318"/>
                    <a:gd name="T12" fmla="*/ 393 w 649"/>
                    <a:gd name="T13" fmla="*/ 260 h 318"/>
                    <a:gd name="T14" fmla="*/ 409 w 649"/>
                    <a:gd name="T15" fmla="*/ 252 h 318"/>
                    <a:gd name="T16" fmla="*/ 431 w 649"/>
                    <a:gd name="T17" fmla="*/ 251 h 318"/>
                    <a:gd name="T18" fmla="*/ 461 w 649"/>
                    <a:gd name="T19" fmla="*/ 257 h 318"/>
                    <a:gd name="T20" fmla="*/ 475 w 649"/>
                    <a:gd name="T21" fmla="*/ 288 h 318"/>
                    <a:gd name="T22" fmla="*/ 494 w 649"/>
                    <a:gd name="T23" fmla="*/ 318 h 318"/>
                    <a:gd name="T24" fmla="*/ 492 w 649"/>
                    <a:gd name="T25" fmla="*/ 277 h 318"/>
                    <a:gd name="T26" fmla="*/ 507 w 649"/>
                    <a:gd name="T27" fmla="*/ 219 h 318"/>
                    <a:gd name="T28" fmla="*/ 537 w 649"/>
                    <a:gd name="T29" fmla="*/ 198 h 318"/>
                    <a:gd name="T30" fmla="*/ 543 w 649"/>
                    <a:gd name="T31" fmla="*/ 188 h 318"/>
                    <a:gd name="T32" fmla="*/ 547 w 649"/>
                    <a:gd name="T33" fmla="*/ 175 h 318"/>
                    <a:gd name="T34" fmla="*/ 536 w 649"/>
                    <a:gd name="T35" fmla="*/ 158 h 318"/>
                    <a:gd name="T36" fmla="*/ 546 w 649"/>
                    <a:gd name="T37" fmla="*/ 133 h 318"/>
                    <a:gd name="T38" fmla="*/ 552 w 649"/>
                    <a:gd name="T39" fmla="*/ 158 h 318"/>
                    <a:gd name="T40" fmla="*/ 559 w 649"/>
                    <a:gd name="T41" fmla="*/ 140 h 318"/>
                    <a:gd name="T42" fmla="*/ 576 w 649"/>
                    <a:gd name="T43" fmla="*/ 119 h 318"/>
                    <a:gd name="T44" fmla="*/ 573 w 649"/>
                    <a:gd name="T45" fmla="*/ 116 h 318"/>
                    <a:gd name="T46" fmla="*/ 608 w 649"/>
                    <a:gd name="T47" fmla="*/ 105 h 318"/>
                    <a:gd name="T48" fmla="*/ 605 w 649"/>
                    <a:gd name="T49" fmla="*/ 93 h 318"/>
                    <a:gd name="T50" fmla="*/ 624 w 649"/>
                    <a:gd name="T51" fmla="*/ 70 h 318"/>
                    <a:gd name="T52" fmla="*/ 642 w 649"/>
                    <a:gd name="T53" fmla="*/ 66 h 318"/>
                    <a:gd name="T54" fmla="*/ 626 w 649"/>
                    <a:gd name="T55" fmla="*/ 27 h 318"/>
                    <a:gd name="T56" fmla="*/ 560 w 649"/>
                    <a:gd name="T57" fmla="*/ 63 h 318"/>
                    <a:gd name="T58" fmla="*/ 517 w 649"/>
                    <a:gd name="T59" fmla="*/ 89 h 318"/>
                    <a:gd name="T60" fmla="*/ 461 w 649"/>
                    <a:gd name="T61" fmla="*/ 103 h 318"/>
                    <a:gd name="T62" fmla="*/ 472 w 649"/>
                    <a:gd name="T63" fmla="*/ 85 h 318"/>
                    <a:gd name="T64" fmla="*/ 456 w 649"/>
                    <a:gd name="T65" fmla="*/ 78 h 318"/>
                    <a:gd name="T66" fmla="*/ 440 w 649"/>
                    <a:gd name="T67" fmla="*/ 62 h 318"/>
                    <a:gd name="T68" fmla="*/ 412 w 649"/>
                    <a:gd name="T69" fmla="*/ 83 h 318"/>
                    <a:gd name="T70" fmla="*/ 447 w 649"/>
                    <a:gd name="T71" fmla="*/ 45 h 318"/>
                    <a:gd name="T72" fmla="*/ 449 w 649"/>
                    <a:gd name="T73" fmla="*/ 43 h 318"/>
                    <a:gd name="T74" fmla="*/ 413 w 649"/>
                    <a:gd name="T75" fmla="*/ 36 h 318"/>
                    <a:gd name="T76" fmla="*/ 385 w 649"/>
                    <a:gd name="T77" fmla="*/ 41 h 318"/>
                    <a:gd name="T78" fmla="*/ 365 w 649"/>
                    <a:gd name="T79" fmla="*/ 32 h 318"/>
                    <a:gd name="T80" fmla="*/ 368 w 649"/>
                    <a:gd name="T81" fmla="*/ 15 h 318"/>
                    <a:gd name="T82" fmla="*/ 352 w 649"/>
                    <a:gd name="T83" fmla="*/ 11 h 318"/>
                    <a:gd name="T84" fmla="*/ 334 w 649"/>
                    <a:gd name="T85" fmla="*/ 0 h 318"/>
                    <a:gd name="T86" fmla="*/ 26 w 649"/>
                    <a:gd name="T87" fmla="*/ 13 h 318"/>
                    <a:gd name="T88" fmla="*/ 18 w 649"/>
                    <a:gd name="T89" fmla="*/ 22 h 318"/>
                    <a:gd name="T90" fmla="*/ 0 w 649"/>
                    <a:gd name="T91" fmla="*/ 15 h 318"/>
                    <a:gd name="T92" fmla="*/ 8 w 649"/>
                    <a:gd name="T93" fmla="*/ 45 h 318"/>
                    <a:gd name="T94" fmla="*/ 5 w 649"/>
                    <a:gd name="T95" fmla="*/ 87 h 318"/>
                    <a:gd name="T96" fmla="*/ 11 w 649"/>
                    <a:gd name="T97" fmla="*/ 144 h 318"/>
                    <a:gd name="T98" fmla="*/ 32 w 649"/>
                    <a:gd name="T99" fmla="*/ 176 h 318"/>
                    <a:gd name="T100" fmla="*/ 47 w 649"/>
                    <a:gd name="T101" fmla="*/ 199 h 318"/>
                    <a:gd name="T102" fmla="*/ 72 w 649"/>
                    <a:gd name="T103" fmla="*/ 207 h 318"/>
                    <a:gd name="T104" fmla="*/ 123 w 649"/>
                    <a:gd name="T105" fmla="*/ 230 h 318"/>
                    <a:gd name="T106" fmla="*/ 207 w 649"/>
                    <a:gd name="T107" fmla="*/ 235 h 318"/>
                    <a:gd name="T108" fmla="*/ 234 w 649"/>
                    <a:gd name="T109" fmla="*/ 265 h 318"/>
                    <a:gd name="T110" fmla="*/ 273 w 649"/>
                    <a:gd name="T111" fmla="*/ 272 h 318"/>
                    <a:gd name="T112" fmla="*/ 288 w 649"/>
                    <a:gd name="T113" fmla="*/ 301 h 318"/>
                    <a:gd name="T114" fmla="*/ 306 w 649"/>
                    <a:gd name="T115" fmla="*/ 307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49" h="318">
                      <a:moveTo>
                        <a:pt x="303" y="303"/>
                      </a:moveTo>
                      <a:cubicBezTo>
                        <a:pt x="302" y="301"/>
                        <a:pt x="301" y="300"/>
                        <a:pt x="301" y="298"/>
                      </a:cubicBezTo>
                      <a:cubicBezTo>
                        <a:pt x="301" y="296"/>
                        <a:pt x="302" y="295"/>
                        <a:pt x="304" y="294"/>
                      </a:cubicBezTo>
                      <a:cubicBezTo>
                        <a:pt x="306" y="292"/>
                        <a:pt x="306" y="291"/>
                        <a:pt x="305" y="289"/>
                      </a:cubicBezTo>
                      <a:cubicBezTo>
                        <a:pt x="305" y="287"/>
                        <a:pt x="304" y="285"/>
                        <a:pt x="307" y="283"/>
                      </a:cubicBezTo>
                      <a:cubicBezTo>
                        <a:pt x="307" y="283"/>
                        <a:pt x="308" y="282"/>
                        <a:pt x="309" y="282"/>
                      </a:cubicBezTo>
                      <a:cubicBezTo>
                        <a:pt x="311" y="281"/>
                        <a:pt x="314" y="279"/>
                        <a:pt x="314" y="278"/>
                      </a:cubicBezTo>
                      <a:cubicBezTo>
                        <a:pt x="314" y="276"/>
                        <a:pt x="315" y="273"/>
                        <a:pt x="320" y="273"/>
                      </a:cubicBezTo>
                      <a:cubicBezTo>
                        <a:pt x="321" y="273"/>
                        <a:pt x="322" y="273"/>
                        <a:pt x="323" y="273"/>
                      </a:cubicBezTo>
                      <a:cubicBezTo>
                        <a:pt x="323" y="273"/>
                        <a:pt x="323" y="273"/>
                        <a:pt x="323" y="273"/>
                      </a:cubicBezTo>
                      <a:cubicBezTo>
                        <a:pt x="326" y="273"/>
                        <a:pt x="332" y="268"/>
                        <a:pt x="332" y="266"/>
                      </a:cubicBezTo>
                      <a:cubicBezTo>
                        <a:pt x="331" y="265"/>
                        <a:pt x="331" y="264"/>
                        <a:pt x="332" y="263"/>
                      </a:cubicBezTo>
                      <a:cubicBezTo>
                        <a:pt x="333" y="261"/>
                        <a:pt x="335" y="261"/>
                        <a:pt x="336" y="261"/>
                      </a:cubicBezTo>
                      <a:cubicBezTo>
                        <a:pt x="337" y="261"/>
                        <a:pt x="338" y="262"/>
                        <a:pt x="340" y="262"/>
                      </a:cubicBezTo>
                      <a:cubicBezTo>
                        <a:pt x="341" y="262"/>
                        <a:pt x="341" y="262"/>
                        <a:pt x="342" y="260"/>
                      </a:cubicBezTo>
                      <a:cubicBezTo>
                        <a:pt x="342" y="259"/>
                        <a:pt x="343" y="257"/>
                        <a:pt x="346" y="257"/>
                      </a:cubicBezTo>
                      <a:cubicBezTo>
                        <a:pt x="346" y="257"/>
                        <a:pt x="346" y="257"/>
                        <a:pt x="347" y="258"/>
                      </a:cubicBezTo>
                      <a:cubicBezTo>
                        <a:pt x="348" y="258"/>
                        <a:pt x="348" y="258"/>
                        <a:pt x="349" y="258"/>
                      </a:cubicBezTo>
                      <a:cubicBezTo>
                        <a:pt x="349" y="258"/>
                        <a:pt x="350" y="259"/>
                        <a:pt x="350" y="259"/>
                      </a:cubicBezTo>
                      <a:cubicBezTo>
                        <a:pt x="351" y="257"/>
                        <a:pt x="352" y="257"/>
                        <a:pt x="353" y="257"/>
                      </a:cubicBezTo>
                      <a:cubicBezTo>
                        <a:pt x="355" y="257"/>
                        <a:pt x="357" y="258"/>
                        <a:pt x="359" y="260"/>
                      </a:cubicBezTo>
                      <a:cubicBezTo>
                        <a:pt x="360" y="261"/>
                        <a:pt x="362" y="262"/>
                        <a:pt x="363" y="262"/>
                      </a:cubicBezTo>
                      <a:cubicBezTo>
                        <a:pt x="363" y="262"/>
                        <a:pt x="365" y="262"/>
                        <a:pt x="365" y="261"/>
                      </a:cubicBezTo>
                      <a:cubicBezTo>
                        <a:pt x="365" y="259"/>
                        <a:pt x="367" y="258"/>
                        <a:pt x="368" y="258"/>
                      </a:cubicBezTo>
                      <a:cubicBezTo>
                        <a:pt x="370" y="258"/>
                        <a:pt x="372" y="259"/>
                        <a:pt x="376" y="264"/>
                      </a:cubicBezTo>
                      <a:cubicBezTo>
                        <a:pt x="378" y="266"/>
                        <a:pt x="378" y="266"/>
                        <a:pt x="380" y="266"/>
                      </a:cubicBezTo>
                      <a:cubicBezTo>
                        <a:pt x="382" y="266"/>
                        <a:pt x="382" y="266"/>
                        <a:pt x="382" y="266"/>
                      </a:cubicBezTo>
                      <a:cubicBezTo>
                        <a:pt x="382" y="266"/>
                        <a:pt x="383" y="266"/>
                        <a:pt x="384" y="266"/>
                      </a:cubicBezTo>
                      <a:cubicBezTo>
                        <a:pt x="386" y="266"/>
                        <a:pt x="386" y="266"/>
                        <a:pt x="386" y="265"/>
                      </a:cubicBezTo>
                      <a:cubicBezTo>
                        <a:pt x="387" y="265"/>
                        <a:pt x="387" y="264"/>
                        <a:pt x="387" y="264"/>
                      </a:cubicBezTo>
                      <a:cubicBezTo>
                        <a:pt x="387" y="262"/>
                        <a:pt x="388" y="261"/>
                        <a:pt x="389" y="261"/>
                      </a:cubicBezTo>
                      <a:cubicBezTo>
                        <a:pt x="390" y="261"/>
                        <a:pt x="391" y="262"/>
                        <a:pt x="393" y="264"/>
                      </a:cubicBezTo>
                      <a:cubicBezTo>
                        <a:pt x="392" y="263"/>
                        <a:pt x="393" y="262"/>
                        <a:pt x="393" y="261"/>
                      </a:cubicBezTo>
                      <a:cubicBezTo>
                        <a:pt x="393" y="261"/>
                        <a:pt x="393" y="261"/>
                        <a:pt x="393" y="261"/>
                      </a:cubicBezTo>
                      <a:cubicBezTo>
                        <a:pt x="393" y="261"/>
                        <a:pt x="393" y="260"/>
                        <a:pt x="393" y="260"/>
                      </a:cubicBezTo>
                      <a:cubicBezTo>
                        <a:pt x="391" y="259"/>
                        <a:pt x="391" y="258"/>
                        <a:pt x="391" y="256"/>
                      </a:cubicBezTo>
                      <a:cubicBezTo>
                        <a:pt x="392" y="253"/>
                        <a:pt x="399" y="252"/>
                        <a:pt x="403" y="252"/>
                      </a:cubicBezTo>
                      <a:cubicBezTo>
                        <a:pt x="404" y="252"/>
                        <a:pt x="404" y="252"/>
                        <a:pt x="404" y="252"/>
                      </a:cubicBezTo>
                      <a:cubicBezTo>
                        <a:pt x="406" y="252"/>
                        <a:pt x="407" y="252"/>
                        <a:pt x="408" y="252"/>
                      </a:cubicBezTo>
                      <a:cubicBezTo>
                        <a:pt x="408" y="252"/>
                        <a:pt x="409" y="252"/>
                        <a:pt x="409" y="252"/>
                      </a:cubicBezTo>
                      <a:cubicBezTo>
                        <a:pt x="409" y="252"/>
                        <a:pt x="409" y="252"/>
                        <a:pt x="410" y="251"/>
                      </a:cubicBezTo>
                      <a:cubicBezTo>
                        <a:pt x="411" y="249"/>
                        <a:pt x="413" y="248"/>
                        <a:pt x="414" y="248"/>
                      </a:cubicBezTo>
                      <a:cubicBezTo>
                        <a:pt x="416" y="248"/>
                        <a:pt x="418" y="251"/>
                        <a:pt x="418" y="254"/>
                      </a:cubicBezTo>
                      <a:cubicBezTo>
                        <a:pt x="419" y="254"/>
                        <a:pt x="421" y="253"/>
                        <a:pt x="423" y="253"/>
                      </a:cubicBezTo>
                      <a:cubicBezTo>
                        <a:pt x="426" y="252"/>
                        <a:pt x="429" y="251"/>
                        <a:pt x="431" y="251"/>
                      </a:cubicBezTo>
                      <a:cubicBezTo>
                        <a:pt x="437" y="251"/>
                        <a:pt x="443" y="256"/>
                        <a:pt x="444" y="260"/>
                      </a:cubicBezTo>
                      <a:cubicBezTo>
                        <a:pt x="444" y="262"/>
                        <a:pt x="446" y="262"/>
                        <a:pt x="448" y="260"/>
                      </a:cubicBezTo>
                      <a:cubicBezTo>
                        <a:pt x="449" y="259"/>
                        <a:pt x="449" y="259"/>
                        <a:pt x="449" y="259"/>
                      </a:cubicBezTo>
                      <a:cubicBezTo>
                        <a:pt x="452" y="257"/>
                        <a:pt x="454" y="255"/>
                        <a:pt x="457" y="255"/>
                      </a:cubicBezTo>
                      <a:cubicBezTo>
                        <a:pt x="459" y="255"/>
                        <a:pt x="460" y="256"/>
                        <a:pt x="461" y="257"/>
                      </a:cubicBezTo>
                      <a:cubicBezTo>
                        <a:pt x="463" y="259"/>
                        <a:pt x="465" y="261"/>
                        <a:pt x="467" y="263"/>
                      </a:cubicBezTo>
                      <a:cubicBezTo>
                        <a:pt x="468" y="265"/>
                        <a:pt x="470" y="267"/>
                        <a:pt x="473" y="270"/>
                      </a:cubicBezTo>
                      <a:cubicBezTo>
                        <a:pt x="476" y="273"/>
                        <a:pt x="475" y="277"/>
                        <a:pt x="474" y="279"/>
                      </a:cubicBezTo>
                      <a:cubicBezTo>
                        <a:pt x="473" y="281"/>
                        <a:pt x="473" y="282"/>
                        <a:pt x="473" y="283"/>
                      </a:cubicBezTo>
                      <a:cubicBezTo>
                        <a:pt x="474" y="284"/>
                        <a:pt x="474" y="286"/>
                        <a:pt x="475" y="288"/>
                      </a:cubicBezTo>
                      <a:cubicBezTo>
                        <a:pt x="475" y="290"/>
                        <a:pt x="475" y="292"/>
                        <a:pt x="477" y="293"/>
                      </a:cubicBezTo>
                      <a:cubicBezTo>
                        <a:pt x="481" y="296"/>
                        <a:pt x="481" y="300"/>
                        <a:pt x="481" y="302"/>
                      </a:cubicBezTo>
                      <a:cubicBezTo>
                        <a:pt x="481" y="303"/>
                        <a:pt x="481" y="304"/>
                        <a:pt x="481" y="305"/>
                      </a:cubicBezTo>
                      <a:cubicBezTo>
                        <a:pt x="486" y="306"/>
                        <a:pt x="490" y="313"/>
                        <a:pt x="490" y="316"/>
                      </a:cubicBezTo>
                      <a:cubicBezTo>
                        <a:pt x="491" y="317"/>
                        <a:pt x="493" y="318"/>
                        <a:pt x="494" y="318"/>
                      </a:cubicBezTo>
                      <a:cubicBezTo>
                        <a:pt x="495" y="318"/>
                        <a:pt x="495" y="318"/>
                        <a:pt x="495" y="318"/>
                      </a:cubicBezTo>
                      <a:cubicBezTo>
                        <a:pt x="495" y="315"/>
                        <a:pt x="496" y="313"/>
                        <a:pt x="498" y="310"/>
                      </a:cubicBezTo>
                      <a:cubicBezTo>
                        <a:pt x="499" y="308"/>
                        <a:pt x="500" y="306"/>
                        <a:pt x="500" y="304"/>
                      </a:cubicBezTo>
                      <a:cubicBezTo>
                        <a:pt x="500" y="301"/>
                        <a:pt x="497" y="287"/>
                        <a:pt x="494" y="283"/>
                      </a:cubicBezTo>
                      <a:cubicBezTo>
                        <a:pt x="492" y="280"/>
                        <a:pt x="492" y="278"/>
                        <a:pt x="492" y="277"/>
                      </a:cubicBezTo>
                      <a:cubicBezTo>
                        <a:pt x="492" y="276"/>
                        <a:pt x="492" y="275"/>
                        <a:pt x="491" y="272"/>
                      </a:cubicBezTo>
                      <a:cubicBezTo>
                        <a:pt x="487" y="267"/>
                        <a:pt x="484" y="257"/>
                        <a:pt x="484" y="249"/>
                      </a:cubicBezTo>
                      <a:cubicBezTo>
                        <a:pt x="484" y="241"/>
                        <a:pt x="494" y="228"/>
                        <a:pt x="498" y="224"/>
                      </a:cubicBezTo>
                      <a:cubicBezTo>
                        <a:pt x="500" y="222"/>
                        <a:pt x="503" y="222"/>
                        <a:pt x="505" y="221"/>
                      </a:cubicBezTo>
                      <a:cubicBezTo>
                        <a:pt x="507" y="221"/>
                        <a:pt x="507" y="220"/>
                        <a:pt x="507" y="219"/>
                      </a:cubicBezTo>
                      <a:cubicBezTo>
                        <a:pt x="509" y="215"/>
                        <a:pt x="514" y="209"/>
                        <a:pt x="519" y="209"/>
                      </a:cubicBezTo>
                      <a:cubicBezTo>
                        <a:pt x="519" y="209"/>
                        <a:pt x="520" y="209"/>
                        <a:pt x="520" y="209"/>
                      </a:cubicBezTo>
                      <a:cubicBezTo>
                        <a:pt x="521" y="209"/>
                        <a:pt x="521" y="209"/>
                        <a:pt x="521" y="209"/>
                      </a:cubicBezTo>
                      <a:cubicBezTo>
                        <a:pt x="523" y="209"/>
                        <a:pt x="523" y="209"/>
                        <a:pt x="523" y="208"/>
                      </a:cubicBezTo>
                      <a:cubicBezTo>
                        <a:pt x="524" y="204"/>
                        <a:pt x="530" y="199"/>
                        <a:pt x="537" y="198"/>
                      </a:cubicBezTo>
                      <a:cubicBezTo>
                        <a:pt x="539" y="198"/>
                        <a:pt x="539" y="198"/>
                        <a:pt x="539" y="198"/>
                      </a:cubicBezTo>
                      <a:cubicBezTo>
                        <a:pt x="539" y="197"/>
                        <a:pt x="538" y="196"/>
                        <a:pt x="538" y="195"/>
                      </a:cubicBezTo>
                      <a:cubicBezTo>
                        <a:pt x="537" y="195"/>
                        <a:pt x="537" y="194"/>
                        <a:pt x="537" y="194"/>
                      </a:cubicBezTo>
                      <a:cubicBezTo>
                        <a:pt x="536" y="192"/>
                        <a:pt x="536" y="190"/>
                        <a:pt x="537" y="188"/>
                      </a:cubicBezTo>
                      <a:cubicBezTo>
                        <a:pt x="538" y="186"/>
                        <a:pt x="541" y="185"/>
                        <a:pt x="543" y="188"/>
                      </a:cubicBezTo>
                      <a:cubicBezTo>
                        <a:pt x="543" y="188"/>
                        <a:pt x="546" y="189"/>
                        <a:pt x="548" y="188"/>
                      </a:cubicBezTo>
                      <a:cubicBezTo>
                        <a:pt x="549" y="186"/>
                        <a:pt x="551" y="185"/>
                        <a:pt x="551" y="184"/>
                      </a:cubicBezTo>
                      <a:cubicBezTo>
                        <a:pt x="546" y="184"/>
                        <a:pt x="545" y="182"/>
                        <a:pt x="544" y="181"/>
                      </a:cubicBezTo>
                      <a:cubicBezTo>
                        <a:pt x="544" y="180"/>
                        <a:pt x="544" y="178"/>
                        <a:pt x="547" y="177"/>
                      </a:cubicBezTo>
                      <a:cubicBezTo>
                        <a:pt x="548" y="177"/>
                        <a:pt x="548" y="176"/>
                        <a:pt x="547" y="175"/>
                      </a:cubicBezTo>
                      <a:cubicBezTo>
                        <a:pt x="547" y="174"/>
                        <a:pt x="546" y="173"/>
                        <a:pt x="544" y="173"/>
                      </a:cubicBezTo>
                      <a:cubicBezTo>
                        <a:pt x="543" y="173"/>
                        <a:pt x="540" y="172"/>
                        <a:pt x="539" y="170"/>
                      </a:cubicBezTo>
                      <a:cubicBezTo>
                        <a:pt x="539" y="168"/>
                        <a:pt x="541" y="166"/>
                        <a:pt x="542" y="164"/>
                      </a:cubicBezTo>
                      <a:cubicBezTo>
                        <a:pt x="543" y="163"/>
                        <a:pt x="541" y="162"/>
                        <a:pt x="536" y="158"/>
                      </a:cubicBezTo>
                      <a:cubicBezTo>
                        <a:pt x="536" y="158"/>
                        <a:pt x="536" y="158"/>
                        <a:pt x="536" y="158"/>
                      </a:cubicBezTo>
                      <a:cubicBezTo>
                        <a:pt x="534" y="156"/>
                        <a:pt x="533" y="155"/>
                        <a:pt x="534" y="154"/>
                      </a:cubicBezTo>
                      <a:cubicBezTo>
                        <a:pt x="534" y="152"/>
                        <a:pt x="537" y="151"/>
                        <a:pt x="540" y="150"/>
                      </a:cubicBezTo>
                      <a:cubicBezTo>
                        <a:pt x="541" y="149"/>
                        <a:pt x="541" y="146"/>
                        <a:pt x="540" y="144"/>
                      </a:cubicBezTo>
                      <a:cubicBezTo>
                        <a:pt x="540" y="140"/>
                        <a:pt x="540" y="138"/>
                        <a:pt x="541" y="136"/>
                      </a:cubicBezTo>
                      <a:cubicBezTo>
                        <a:pt x="542" y="134"/>
                        <a:pt x="544" y="133"/>
                        <a:pt x="546" y="133"/>
                      </a:cubicBezTo>
                      <a:cubicBezTo>
                        <a:pt x="547" y="133"/>
                        <a:pt x="548" y="134"/>
                        <a:pt x="549" y="135"/>
                      </a:cubicBezTo>
                      <a:cubicBezTo>
                        <a:pt x="549" y="135"/>
                        <a:pt x="549" y="137"/>
                        <a:pt x="548" y="138"/>
                      </a:cubicBezTo>
                      <a:cubicBezTo>
                        <a:pt x="546" y="142"/>
                        <a:pt x="545" y="145"/>
                        <a:pt x="547" y="147"/>
                      </a:cubicBezTo>
                      <a:cubicBezTo>
                        <a:pt x="550" y="150"/>
                        <a:pt x="552" y="154"/>
                        <a:pt x="551" y="159"/>
                      </a:cubicBezTo>
                      <a:cubicBezTo>
                        <a:pt x="551" y="159"/>
                        <a:pt x="552" y="158"/>
                        <a:pt x="552" y="158"/>
                      </a:cubicBezTo>
                      <a:cubicBezTo>
                        <a:pt x="555" y="151"/>
                        <a:pt x="555" y="146"/>
                        <a:pt x="555" y="145"/>
                      </a:cubicBezTo>
                      <a:cubicBezTo>
                        <a:pt x="552" y="145"/>
                        <a:pt x="551" y="141"/>
                        <a:pt x="552" y="139"/>
                      </a:cubicBezTo>
                      <a:cubicBezTo>
                        <a:pt x="552" y="137"/>
                        <a:pt x="553" y="136"/>
                        <a:pt x="555" y="136"/>
                      </a:cubicBezTo>
                      <a:cubicBezTo>
                        <a:pt x="556" y="136"/>
                        <a:pt x="557" y="137"/>
                        <a:pt x="557" y="138"/>
                      </a:cubicBezTo>
                      <a:cubicBezTo>
                        <a:pt x="558" y="139"/>
                        <a:pt x="559" y="140"/>
                        <a:pt x="559" y="140"/>
                      </a:cubicBezTo>
                      <a:cubicBezTo>
                        <a:pt x="560" y="140"/>
                        <a:pt x="560" y="139"/>
                        <a:pt x="562" y="137"/>
                      </a:cubicBezTo>
                      <a:cubicBezTo>
                        <a:pt x="567" y="133"/>
                        <a:pt x="569" y="127"/>
                        <a:pt x="569" y="126"/>
                      </a:cubicBezTo>
                      <a:cubicBezTo>
                        <a:pt x="567" y="125"/>
                        <a:pt x="567" y="123"/>
                        <a:pt x="567" y="122"/>
                      </a:cubicBezTo>
                      <a:cubicBezTo>
                        <a:pt x="568" y="119"/>
                        <a:pt x="574" y="119"/>
                        <a:pt x="575" y="119"/>
                      </a:cubicBezTo>
                      <a:cubicBezTo>
                        <a:pt x="576" y="119"/>
                        <a:pt x="576" y="119"/>
                        <a:pt x="576" y="119"/>
                      </a:cubicBezTo>
                      <a:cubicBezTo>
                        <a:pt x="577" y="119"/>
                        <a:pt x="577" y="119"/>
                        <a:pt x="577" y="119"/>
                      </a:cubicBezTo>
                      <a:cubicBezTo>
                        <a:pt x="579" y="119"/>
                        <a:pt x="583" y="118"/>
                        <a:pt x="586" y="117"/>
                      </a:cubicBezTo>
                      <a:cubicBezTo>
                        <a:pt x="585" y="118"/>
                        <a:pt x="585" y="118"/>
                        <a:pt x="584" y="118"/>
                      </a:cubicBezTo>
                      <a:cubicBezTo>
                        <a:pt x="580" y="119"/>
                        <a:pt x="577" y="119"/>
                        <a:pt x="575" y="119"/>
                      </a:cubicBezTo>
                      <a:cubicBezTo>
                        <a:pt x="574" y="118"/>
                        <a:pt x="573" y="117"/>
                        <a:pt x="573" y="116"/>
                      </a:cubicBezTo>
                      <a:cubicBezTo>
                        <a:pt x="573" y="110"/>
                        <a:pt x="593" y="108"/>
                        <a:pt x="594" y="108"/>
                      </a:cubicBezTo>
                      <a:cubicBezTo>
                        <a:pt x="595" y="108"/>
                        <a:pt x="595" y="108"/>
                        <a:pt x="596" y="106"/>
                      </a:cubicBezTo>
                      <a:cubicBezTo>
                        <a:pt x="596" y="105"/>
                        <a:pt x="596" y="103"/>
                        <a:pt x="598" y="103"/>
                      </a:cubicBezTo>
                      <a:cubicBezTo>
                        <a:pt x="600" y="103"/>
                        <a:pt x="600" y="104"/>
                        <a:pt x="601" y="104"/>
                      </a:cubicBezTo>
                      <a:cubicBezTo>
                        <a:pt x="602" y="107"/>
                        <a:pt x="605" y="106"/>
                        <a:pt x="608" y="105"/>
                      </a:cubicBezTo>
                      <a:cubicBezTo>
                        <a:pt x="608" y="105"/>
                        <a:pt x="608" y="104"/>
                        <a:pt x="608" y="103"/>
                      </a:cubicBezTo>
                      <a:cubicBezTo>
                        <a:pt x="608" y="102"/>
                        <a:pt x="607" y="100"/>
                        <a:pt x="605" y="100"/>
                      </a:cubicBezTo>
                      <a:cubicBezTo>
                        <a:pt x="604" y="99"/>
                        <a:pt x="603" y="98"/>
                        <a:pt x="603" y="97"/>
                      </a:cubicBezTo>
                      <a:cubicBezTo>
                        <a:pt x="602" y="96"/>
                        <a:pt x="603" y="95"/>
                        <a:pt x="604" y="94"/>
                      </a:cubicBezTo>
                      <a:cubicBezTo>
                        <a:pt x="605" y="93"/>
                        <a:pt x="605" y="93"/>
                        <a:pt x="605" y="93"/>
                      </a:cubicBezTo>
                      <a:cubicBezTo>
                        <a:pt x="604" y="90"/>
                        <a:pt x="606" y="87"/>
                        <a:pt x="606" y="85"/>
                      </a:cubicBezTo>
                      <a:cubicBezTo>
                        <a:pt x="607" y="84"/>
                        <a:pt x="610" y="79"/>
                        <a:pt x="614" y="78"/>
                      </a:cubicBezTo>
                      <a:cubicBezTo>
                        <a:pt x="616" y="77"/>
                        <a:pt x="616" y="77"/>
                        <a:pt x="616" y="76"/>
                      </a:cubicBezTo>
                      <a:cubicBezTo>
                        <a:pt x="617" y="75"/>
                        <a:pt x="618" y="74"/>
                        <a:pt x="621" y="74"/>
                      </a:cubicBezTo>
                      <a:cubicBezTo>
                        <a:pt x="622" y="74"/>
                        <a:pt x="623" y="73"/>
                        <a:pt x="624" y="70"/>
                      </a:cubicBezTo>
                      <a:cubicBezTo>
                        <a:pt x="625" y="69"/>
                        <a:pt x="626" y="67"/>
                        <a:pt x="628" y="66"/>
                      </a:cubicBezTo>
                      <a:cubicBezTo>
                        <a:pt x="629" y="65"/>
                        <a:pt x="630" y="65"/>
                        <a:pt x="631" y="65"/>
                      </a:cubicBezTo>
                      <a:cubicBezTo>
                        <a:pt x="633" y="65"/>
                        <a:pt x="634" y="65"/>
                        <a:pt x="636" y="66"/>
                      </a:cubicBezTo>
                      <a:cubicBezTo>
                        <a:pt x="637" y="67"/>
                        <a:pt x="638" y="67"/>
                        <a:pt x="639" y="67"/>
                      </a:cubicBezTo>
                      <a:cubicBezTo>
                        <a:pt x="640" y="67"/>
                        <a:pt x="641" y="67"/>
                        <a:pt x="642" y="66"/>
                      </a:cubicBezTo>
                      <a:cubicBezTo>
                        <a:pt x="644" y="65"/>
                        <a:pt x="646" y="63"/>
                        <a:pt x="649" y="61"/>
                      </a:cubicBezTo>
                      <a:cubicBezTo>
                        <a:pt x="639" y="47"/>
                        <a:pt x="640" y="37"/>
                        <a:pt x="640" y="32"/>
                      </a:cubicBezTo>
                      <a:cubicBezTo>
                        <a:pt x="640" y="32"/>
                        <a:pt x="640" y="31"/>
                        <a:pt x="640" y="31"/>
                      </a:cubicBezTo>
                      <a:cubicBezTo>
                        <a:pt x="639" y="30"/>
                        <a:pt x="637" y="30"/>
                        <a:pt x="636" y="30"/>
                      </a:cubicBezTo>
                      <a:cubicBezTo>
                        <a:pt x="633" y="30"/>
                        <a:pt x="629" y="30"/>
                        <a:pt x="626" y="27"/>
                      </a:cubicBezTo>
                      <a:cubicBezTo>
                        <a:pt x="623" y="27"/>
                        <a:pt x="617" y="39"/>
                        <a:pt x="615" y="46"/>
                      </a:cubicBezTo>
                      <a:cubicBezTo>
                        <a:pt x="613" y="54"/>
                        <a:pt x="601" y="61"/>
                        <a:pt x="600" y="62"/>
                      </a:cubicBezTo>
                      <a:cubicBezTo>
                        <a:pt x="599" y="63"/>
                        <a:pt x="599" y="63"/>
                        <a:pt x="599" y="63"/>
                      </a:cubicBezTo>
                      <a:cubicBezTo>
                        <a:pt x="599" y="63"/>
                        <a:pt x="599" y="63"/>
                        <a:pt x="599" y="63"/>
                      </a:cubicBezTo>
                      <a:cubicBezTo>
                        <a:pt x="599" y="63"/>
                        <a:pt x="563" y="63"/>
                        <a:pt x="560" y="63"/>
                      </a:cubicBezTo>
                      <a:cubicBezTo>
                        <a:pt x="560" y="63"/>
                        <a:pt x="558" y="64"/>
                        <a:pt x="548" y="73"/>
                      </a:cubicBezTo>
                      <a:cubicBezTo>
                        <a:pt x="548" y="75"/>
                        <a:pt x="548" y="77"/>
                        <a:pt x="547" y="78"/>
                      </a:cubicBezTo>
                      <a:cubicBezTo>
                        <a:pt x="544" y="83"/>
                        <a:pt x="533" y="86"/>
                        <a:pt x="523" y="86"/>
                      </a:cubicBezTo>
                      <a:cubicBezTo>
                        <a:pt x="521" y="86"/>
                        <a:pt x="519" y="86"/>
                        <a:pt x="517" y="86"/>
                      </a:cubicBezTo>
                      <a:cubicBezTo>
                        <a:pt x="517" y="88"/>
                        <a:pt x="517" y="89"/>
                        <a:pt x="517" y="89"/>
                      </a:cubicBezTo>
                      <a:cubicBezTo>
                        <a:pt x="517" y="91"/>
                        <a:pt x="516" y="92"/>
                        <a:pt x="513" y="94"/>
                      </a:cubicBezTo>
                      <a:cubicBezTo>
                        <a:pt x="511" y="97"/>
                        <a:pt x="502" y="102"/>
                        <a:pt x="491" y="108"/>
                      </a:cubicBezTo>
                      <a:cubicBezTo>
                        <a:pt x="487" y="110"/>
                        <a:pt x="487" y="110"/>
                        <a:pt x="487" y="110"/>
                      </a:cubicBezTo>
                      <a:cubicBezTo>
                        <a:pt x="480" y="113"/>
                        <a:pt x="471" y="113"/>
                        <a:pt x="466" y="110"/>
                      </a:cubicBezTo>
                      <a:cubicBezTo>
                        <a:pt x="463" y="109"/>
                        <a:pt x="461" y="106"/>
                        <a:pt x="461" y="103"/>
                      </a:cubicBezTo>
                      <a:cubicBezTo>
                        <a:pt x="461" y="97"/>
                        <a:pt x="465" y="96"/>
                        <a:pt x="467" y="96"/>
                      </a:cubicBezTo>
                      <a:cubicBezTo>
                        <a:pt x="470" y="96"/>
                        <a:pt x="472" y="97"/>
                        <a:pt x="473" y="99"/>
                      </a:cubicBezTo>
                      <a:cubicBezTo>
                        <a:pt x="473" y="99"/>
                        <a:pt x="473" y="99"/>
                        <a:pt x="474" y="99"/>
                      </a:cubicBezTo>
                      <a:cubicBezTo>
                        <a:pt x="472" y="97"/>
                        <a:pt x="472" y="94"/>
                        <a:pt x="472" y="91"/>
                      </a:cubicBezTo>
                      <a:cubicBezTo>
                        <a:pt x="471" y="90"/>
                        <a:pt x="472" y="87"/>
                        <a:pt x="472" y="85"/>
                      </a:cubicBezTo>
                      <a:cubicBezTo>
                        <a:pt x="472" y="81"/>
                        <a:pt x="472" y="78"/>
                        <a:pt x="470" y="78"/>
                      </a:cubicBezTo>
                      <a:cubicBezTo>
                        <a:pt x="468" y="77"/>
                        <a:pt x="465" y="79"/>
                        <a:pt x="463" y="80"/>
                      </a:cubicBezTo>
                      <a:cubicBezTo>
                        <a:pt x="461" y="81"/>
                        <a:pt x="460" y="82"/>
                        <a:pt x="459" y="82"/>
                      </a:cubicBezTo>
                      <a:cubicBezTo>
                        <a:pt x="458" y="82"/>
                        <a:pt x="458" y="82"/>
                        <a:pt x="457" y="81"/>
                      </a:cubicBezTo>
                      <a:cubicBezTo>
                        <a:pt x="456" y="80"/>
                        <a:pt x="456" y="79"/>
                        <a:pt x="456" y="78"/>
                      </a:cubicBezTo>
                      <a:cubicBezTo>
                        <a:pt x="457" y="75"/>
                        <a:pt x="458" y="73"/>
                        <a:pt x="460" y="70"/>
                      </a:cubicBezTo>
                      <a:cubicBezTo>
                        <a:pt x="462" y="66"/>
                        <a:pt x="464" y="63"/>
                        <a:pt x="461" y="59"/>
                      </a:cubicBezTo>
                      <a:cubicBezTo>
                        <a:pt x="458" y="54"/>
                        <a:pt x="455" y="53"/>
                        <a:pt x="452" y="53"/>
                      </a:cubicBezTo>
                      <a:cubicBezTo>
                        <a:pt x="450" y="53"/>
                        <a:pt x="448" y="54"/>
                        <a:pt x="447" y="56"/>
                      </a:cubicBezTo>
                      <a:cubicBezTo>
                        <a:pt x="446" y="61"/>
                        <a:pt x="442" y="62"/>
                        <a:pt x="440" y="62"/>
                      </a:cubicBezTo>
                      <a:cubicBezTo>
                        <a:pt x="438" y="63"/>
                        <a:pt x="436" y="63"/>
                        <a:pt x="436" y="65"/>
                      </a:cubicBezTo>
                      <a:cubicBezTo>
                        <a:pt x="433" y="70"/>
                        <a:pt x="431" y="80"/>
                        <a:pt x="433" y="87"/>
                      </a:cubicBezTo>
                      <a:cubicBezTo>
                        <a:pt x="435" y="97"/>
                        <a:pt x="431" y="102"/>
                        <a:pt x="424" y="106"/>
                      </a:cubicBezTo>
                      <a:cubicBezTo>
                        <a:pt x="420" y="108"/>
                        <a:pt x="417" y="108"/>
                        <a:pt x="415" y="105"/>
                      </a:cubicBezTo>
                      <a:cubicBezTo>
                        <a:pt x="411" y="101"/>
                        <a:pt x="411" y="92"/>
                        <a:pt x="412" y="83"/>
                      </a:cubicBezTo>
                      <a:cubicBezTo>
                        <a:pt x="413" y="79"/>
                        <a:pt x="414" y="76"/>
                        <a:pt x="415" y="73"/>
                      </a:cubicBezTo>
                      <a:cubicBezTo>
                        <a:pt x="416" y="70"/>
                        <a:pt x="417" y="66"/>
                        <a:pt x="417" y="65"/>
                      </a:cubicBezTo>
                      <a:cubicBezTo>
                        <a:pt x="415" y="65"/>
                        <a:pt x="414" y="64"/>
                        <a:pt x="414" y="63"/>
                      </a:cubicBezTo>
                      <a:cubicBezTo>
                        <a:pt x="413" y="58"/>
                        <a:pt x="425" y="49"/>
                        <a:pt x="433" y="47"/>
                      </a:cubicBezTo>
                      <a:cubicBezTo>
                        <a:pt x="438" y="46"/>
                        <a:pt x="443" y="45"/>
                        <a:pt x="447" y="45"/>
                      </a:cubicBezTo>
                      <a:cubicBezTo>
                        <a:pt x="450" y="45"/>
                        <a:pt x="454" y="44"/>
                        <a:pt x="455" y="44"/>
                      </a:cubicBezTo>
                      <a:cubicBezTo>
                        <a:pt x="455" y="44"/>
                        <a:pt x="456" y="44"/>
                        <a:pt x="456" y="43"/>
                      </a:cubicBezTo>
                      <a:cubicBezTo>
                        <a:pt x="455" y="43"/>
                        <a:pt x="454" y="42"/>
                        <a:pt x="453" y="41"/>
                      </a:cubicBezTo>
                      <a:cubicBezTo>
                        <a:pt x="453" y="42"/>
                        <a:pt x="452" y="42"/>
                        <a:pt x="452" y="42"/>
                      </a:cubicBezTo>
                      <a:cubicBezTo>
                        <a:pt x="451" y="43"/>
                        <a:pt x="450" y="43"/>
                        <a:pt x="449" y="43"/>
                      </a:cubicBezTo>
                      <a:cubicBezTo>
                        <a:pt x="447" y="43"/>
                        <a:pt x="446" y="42"/>
                        <a:pt x="445" y="41"/>
                      </a:cubicBezTo>
                      <a:cubicBezTo>
                        <a:pt x="444" y="39"/>
                        <a:pt x="443" y="38"/>
                        <a:pt x="440" y="38"/>
                      </a:cubicBezTo>
                      <a:cubicBezTo>
                        <a:pt x="438" y="38"/>
                        <a:pt x="435" y="39"/>
                        <a:pt x="432" y="40"/>
                      </a:cubicBezTo>
                      <a:cubicBezTo>
                        <a:pt x="427" y="42"/>
                        <a:pt x="422" y="44"/>
                        <a:pt x="419" y="42"/>
                      </a:cubicBezTo>
                      <a:cubicBezTo>
                        <a:pt x="415" y="40"/>
                        <a:pt x="414" y="38"/>
                        <a:pt x="413" y="36"/>
                      </a:cubicBezTo>
                      <a:cubicBezTo>
                        <a:pt x="413" y="35"/>
                        <a:pt x="413" y="35"/>
                        <a:pt x="411" y="35"/>
                      </a:cubicBezTo>
                      <a:cubicBezTo>
                        <a:pt x="409" y="35"/>
                        <a:pt x="408" y="34"/>
                        <a:pt x="408" y="33"/>
                      </a:cubicBezTo>
                      <a:cubicBezTo>
                        <a:pt x="407" y="32"/>
                        <a:pt x="407" y="30"/>
                        <a:pt x="408" y="29"/>
                      </a:cubicBezTo>
                      <a:cubicBezTo>
                        <a:pt x="406" y="30"/>
                        <a:pt x="404" y="31"/>
                        <a:pt x="402" y="33"/>
                      </a:cubicBezTo>
                      <a:cubicBezTo>
                        <a:pt x="396" y="37"/>
                        <a:pt x="390" y="41"/>
                        <a:pt x="385" y="41"/>
                      </a:cubicBezTo>
                      <a:cubicBezTo>
                        <a:pt x="383" y="41"/>
                        <a:pt x="381" y="40"/>
                        <a:pt x="380" y="39"/>
                      </a:cubicBezTo>
                      <a:cubicBezTo>
                        <a:pt x="378" y="37"/>
                        <a:pt x="376" y="37"/>
                        <a:pt x="374" y="38"/>
                      </a:cubicBezTo>
                      <a:cubicBezTo>
                        <a:pt x="373" y="38"/>
                        <a:pt x="371" y="38"/>
                        <a:pt x="370" y="38"/>
                      </a:cubicBezTo>
                      <a:cubicBezTo>
                        <a:pt x="368" y="38"/>
                        <a:pt x="367" y="38"/>
                        <a:pt x="365" y="36"/>
                      </a:cubicBezTo>
                      <a:cubicBezTo>
                        <a:pt x="364" y="35"/>
                        <a:pt x="364" y="33"/>
                        <a:pt x="365" y="32"/>
                      </a:cubicBezTo>
                      <a:cubicBezTo>
                        <a:pt x="367" y="26"/>
                        <a:pt x="382" y="18"/>
                        <a:pt x="390" y="18"/>
                      </a:cubicBezTo>
                      <a:cubicBezTo>
                        <a:pt x="390" y="18"/>
                        <a:pt x="390" y="18"/>
                        <a:pt x="390" y="18"/>
                      </a:cubicBezTo>
                      <a:cubicBezTo>
                        <a:pt x="387" y="18"/>
                        <a:pt x="384" y="17"/>
                        <a:pt x="382" y="17"/>
                      </a:cubicBezTo>
                      <a:cubicBezTo>
                        <a:pt x="381" y="17"/>
                        <a:pt x="381" y="17"/>
                        <a:pt x="381" y="17"/>
                      </a:cubicBezTo>
                      <a:cubicBezTo>
                        <a:pt x="377" y="21"/>
                        <a:pt x="372" y="20"/>
                        <a:pt x="368" y="15"/>
                      </a:cubicBezTo>
                      <a:cubicBezTo>
                        <a:pt x="368" y="15"/>
                        <a:pt x="367" y="15"/>
                        <a:pt x="367" y="15"/>
                      </a:cubicBezTo>
                      <a:cubicBezTo>
                        <a:pt x="366" y="15"/>
                        <a:pt x="366" y="15"/>
                        <a:pt x="366" y="15"/>
                      </a:cubicBezTo>
                      <a:cubicBezTo>
                        <a:pt x="364" y="15"/>
                        <a:pt x="361" y="15"/>
                        <a:pt x="359" y="12"/>
                      </a:cubicBezTo>
                      <a:cubicBezTo>
                        <a:pt x="357" y="10"/>
                        <a:pt x="356" y="10"/>
                        <a:pt x="355" y="10"/>
                      </a:cubicBezTo>
                      <a:cubicBezTo>
                        <a:pt x="354" y="10"/>
                        <a:pt x="353" y="11"/>
                        <a:pt x="352" y="11"/>
                      </a:cubicBezTo>
                      <a:cubicBezTo>
                        <a:pt x="351" y="12"/>
                        <a:pt x="351" y="12"/>
                        <a:pt x="351" y="12"/>
                      </a:cubicBezTo>
                      <a:cubicBezTo>
                        <a:pt x="348" y="13"/>
                        <a:pt x="346" y="12"/>
                        <a:pt x="343" y="11"/>
                      </a:cubicBezTo>
                      <a:cubicBezTo>
                        <a:pt x="342" y="10"/>
                        <a:pt x="341" y="9"/>
                        <a:pt x="339" y="9"/>
                      </a:cubicBezTo>
                      <a:cubicBezTo>
                        <a:pt x="336" y="7"/>
                        <a:pt x="336" y="5"/>
                        <a:pt x="335" y="3"/>
                      </a:cubicBezTo>
                      <a:cubicBezTo>
                        <a:pt x="335" y="1"/>
                        <a:pt x="335" y="1"/>
                        <a:pt x="334" y="0"/>
                      </a:cubicBezTo>
                      <a:cubicBezTo>
                        <a:pt x="334" y="0"/>
                        <a:pt x="334" y="0"/>
                        <a:pt x="334" y="0"/>
                      </a:cubicBezTo>
                      <a:cubicBezTo>
                        <a:pt x="334" y="0"/>
                        <a:pt x="334" y="2"/>
                        <a:pt x="334" y="3"/>
                      </a:cubicBezTo>
                      <a:cubicBezTo>
                        <a:pt x="333" y="5"/>
                        <a:pt x="333" y="5"/>
                        <a:pt x="333" y="5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6" y="9"/>
                        <a:pt x="26" y="11"/>
                        <a:pt x="26" y="13"/>
                      </a:cubicBezTo>
                      <a:cubicBezTo>
                        <a:pt x="26" y="15"/>
                        <a:pt x="25" y="16"/>
                        <a:pt x="26" y="18"/>
                      </a:cubicBezTo>
                      <a:cubicBezTo>
                        <a:pt x="27" y="21"/>
                        <a:pt x="27" y="27"/>
                        <a:pt x="24" y="30"/>
                      </a:cubicBezTo>
                      <a:cubicBezTo>
                        <a:pt x="23" y="31"/>
                        <a:pt x="22" y="32"/>
                        <a:pt x="20" y="32"/>
                      </a:cubicBezTo>
                      <a:cubicBezTo>
                        <a:pt x="18" y="32"/>
                        <a:pt x="16" y="30"/>
                        <a:pt x="15" y="28"/>
                      </a:cubicBezTo>
                      <a:cubicBezTo>
                        <a:pt x="15" y="26"/>
                        <a:pt x="16" y="23"/>
                        <a:pt x="18" y="22"/>
                      </a:cubicBezTo>
                      <a:cubicBezTo>
                        <a:pt x="18" y="22"/>
                        <a:pt x="18" y="21"/>
                        <a:pt x="18" y="20"/>
                      </a:cubicBezTo>
                      <a:cubicBezTo>
                        <a:pt x="18" y="19"/>
                        <a:pt x="18" y="19"/>
                        <a:pt x="17" y="19"/>
                      </a:cubicBezTo>
                      <a:cubicBezTo>
                        <a:pt x="16" y="19"/>
                        <a:pt x="15" y="19"/>
                        <a:pt x="15" y="18"/>
                      </a:cubicBezTo>
                      <a:cubicBezTo>
                        <a:pt x="14" y="17"/>
                        <a:pt x="14" y="16"/>
                        <a:pt x="13" y="15"/>
                      </a:cubicBezTo>
                      <a:cubicBezTo>
                        <a:pt x="10" y="16"/>
                        <a:pt x="5" y="16"/>
                        <a:pt x="0" y="15"/>
                      </a:cubicBezTo>
                      <a:cubicBezTo>
                        <a:pt x="0" y="18"/>
                        <a:pt x="2" y="23"/>
                        <a:pt x="5" y="27"/>
                      </a:cubicBezTo>
                      <a:cubicBezTo>
                        <a:pt x="7" y="30"/>
                        <a:pt x="8" y="33"/>
                        <a:pt x="8" y="35"/>
                      </a:cubicBezTo>
                      <a:cubicBezTo>
                        <a:pt x="8" y="36"/>
                        <a:pt x="8" y="37"/>
                        <a:pt x="9" y="37"/>
                      </a:cubicBezTo>
                      <a:cubicBezTo>
                        <a:pt x="13" y="40"/>
                        <a:pt x="13" y="42"/>
                        <a:pt x="13" y="43"/>
                      </a:cubicBezTo>
                      <a:cubicBezTo>
                        <a:pt x="13" y="43"/>
                        <a:pt x="12" y="45"/>
                        <a:pt x="8" y="45"/>
                      </a:cubicBezTo>
                      <a:cubicBezTo>
                        <a:pt x="8" y="45"/>
                        <a:pt x="8" y="46"/>
                        <a:pt x="8" y="46"/>
                      </a:cubicBezTo>
                      <a:cubicBezTo>
                        <a:pt x="9" y="48"/>
                        <a:pt x="9" y="50"/>
                        <a:pt x="8" y="53"/>
                      </a:cubicBezTo>
                      <a:cubicBezTo>
                        <a:pt x="7" y="58"/>
                        <a:pt x="7" y="64"/>
                        <a:pt x="7" y="70"/>
                      </a:cubicBezTo>
                      <a:cubicBezTo>
                        <a:pt x="7" y="75"/>
                        <a:pt x="7" y="79"/>
                        <a:pt x="6" y="81"/>
                      </a:cubicBezTo>
                      <a:cubicBezTo>
                        <a:pt x="6" y="83"/>
                        <a:pt x="5" y="85"/>
                        <a:pt x="5" y="87"/>
                      </a:cubicBezTo>
                      <a:cubicBezTo>
                        <a:pt x="3" y="91"/>
                        <a:pt x="1" y="95"/>
                        <a:pt x="3" y="97"/>
                      </a:cubicBezTo>
                      <a:cubicBezTo>
                        <a:pt x="7" y="104"/>
                        <a:pt x="9" y="111"/>
                        <a:pt x="7" y="117"/>
                      </a:cubicBezTo>
                      <a:cubicBezTo>
                        <a:pt x="5" y="123"/>
                        <a:pt x="6" y="126"/>
                        <a:pt x="8" y="130"/>
                      </a:cubicBezTo>
                      <a:cubicBezTo>
                        <a:pt x="10" y="133"/>
                        <a:pt x="10" y="137"/>
                        <a:pt x="10" y="139"/>
                      </a:cubicBezTo>
                      <a:cubicBezTo>
                        <a:pt x="10" y="141"/>
                        <a:pt x="10" y="144"/>
                        <a:pt x="11" y="144"/>
                      </a:cubicBezTo>
                      <a:cubicBezTo>
                        <a:pt x="14" y="146"/>
                        <a:pt x="17" y="150"/>
                        <a:pt x="20" y="155"/>
                      </a:cubicBezTo>
                      <a:cubicBezTo>
                        <a:pt x="21" y="156"/>
                        <a:pt x="22" y="157"/>
                        <a:pt x="23" y="157"/>
                      </a:cubicBezTo>
                      <a:cubicBezTo>
                        <a:pt x="24" y="158"/>
                        <a:pt x="26" y="159"/>
                        <a:pt x="26" y="162"/>
                      </a:cubicBezTo>
                      <a:cubicBezTo>
                        <a:pt x="27" y="166"/>
                        <a:pt x="27" y="166"/>
                        <a:pt x="29" y="167"/>
                      </a:cubicBezTo>
                      <a:cubicBezTo>
                        <a:pt x="34" y="169"/>
                        <a:pt x="33" y="174"/>
                        <a:pt x="32" y="176"/>
                      </a:cubicBezTo>
                      <a:cubicBezTo>
                        <a:pt x="32" y="177"/>
                        <a:pt x="32" y="177"/>
                        <a:pt x="32" y="178"/>
                      </a:cubicBezTo>
                      <a:cubicBezTo>
                        <a:pt x="32" y="179"/>
                        <a:pt x="38" y="184"/>
                        <a:pt x="42" y="188"/>
                      </a:cubicBezTo>
                      <a:cubicBezTo>
                        <a:pt x="43" y="189"/>
                        <a:pt x="43" y="189"/>
                        <a:pt x="43" y="189"/>
                      </a:cubicBezTo>
                      <a:cubicBezTo>
                        <a:pt x="47" y="193"/>
                        <a:pt x="47" y="196"/>
                        <a:pt x="47" y="198"/>
                      </a:cubicBezTo>
                      <a:cubicBezTo>
                        <a:pt x="47" y="199"/>
                        <a:pt x="47" y="199"/>
                        <a:pt x="47" y="199"/>
                      </a:cubicBezTo>
                      <a:cubicBezTo>
                        <a:pt x="48" y="199"/>
                        <a:pt x="48" y="199"/>
                        <a:pt x="48" y="199"/>
                      </a:cubicBezTo>
                      <a:cubicBezTo>
                        <a:pt x="53" y="199"/>
                        <a:pt x="58" y="202"/>
                        <a:pt x="63" y="205"/>
                      </a:cubicBezTo>
                      <a:cubicBezTo>
                        <a:pt x="65" y="207"/>
                        <a:pt x="66" y="207"/>
                        <a:pt x="67" y="207"/>
                      </a:cubicBezTo>
                      <a:cubicBezTo>
                        <a:pt x="68" y="207"/>
                        <a:pt x="68" y="207"/>
                        <a:pt x="68" y="207"/>
                      </a:cubicBezTo>
                      <a:cubicBezTo>
                        <a:pt x="69" y="207"/>
                        <a:pt x="71" y="207"/>
                        <a:pt x="72" y="207"/>
                      </a:cubicBezTo>
                      <a:cubicBezTo>
                        <a:pt x="76" y="208"/>
                        <a:pt x="82" y="216"/>
                        <a:pt x="84" y="221"/>
                      </a:cubicBezTo>
                      <a:cubicBezTo>
                        <a:pt x="84" y="223"/>
                        <a:pt x="85" y="225"/>
                        <a:pt x="85" y="226"/>
                      </a:cubicBezTo>
                      <a:cubicBezTo>
                        <a:pt x="111" y="223"/>
                        <a:pt x="111" y="223"/>
                        <a:pt x="111" y="223"/>
                      </a:cubicBezTo>
                      <a:cubicBezTo>
                        <a:pt x="111" y="223"/>
                        <a:pt x="111" y="223"/>
                        <a:pt x="111" y="223"/>
                      </a:cubicBezTo>
                      <a:cubicBezTo>
                        <a:pt x="113" y="225"/>
                        <a:pt x="120" y="229"/>
                        <a:pt x="123" y="230"/>
                      </a:cubicBezTo>
                      <a:cubicBezTo>
                        <a:pt x="127" y="231"/>
                        <a:pt x="149" y="239"/>
                        <a:pt x="152" y="240"/>
                      </a:cubicBezTo>
                      <a:cubicBezTo>
                        <a:pt x="183" y="240"/>
                        <a:pt x="183" y="240"/>
                        <a:pt x="183" y="240"/>
                      </a:cubicBezTo>
                      <a:cubicBezTo>
                        <a:pt x="187" y="235"/>
                        <a:pt x="187" y="235"/>
                        <a:pt x="187" y="235"/>
                      </a:cubicBezTo>
                      <a:cubicBezTo>
                        <a:pt x="206" y="235"/>
                        <a:pt x="206" y="235"/>
                        <a:pt x="206" y="235"/>
                      </a:cubicBezTo>
                      <a:cubicBezTo>
                        <a:pt x="207" y="235"/>
                        <a:pt x="207" y="235"/>
                        <a:pt x="207" y="235"/>
                      </a:cubicBezTo>
                      <a:cubicBezTo>
                        <a:pt x="212" y="240"/>
                        <a:pt x="218" y="246"/>
                        <a:pt x="219" y="247"/>
                      </a:cubicBezTo>
                      <a:cubicBezTo>
                        <a:pt x="221" y="247"/>
                        <a:pt x="227" y="253"/>
                        <a:pt x="227" y="257"/>
                      </a:cubicBezTo>
                      <a:cubicBezTo>
                        <a:pt x="227" y="259"/>
                        <a:pt x="228" y="261"/>
                        <a:pt x="230" y="263"/>
                      </a:cubicBezTo>
                      <a:cubicBezTo>
                        <a:pt x="231" y="263"/>
                        <a:pt x="232" y="263"/>
                        <a:pt x="232" y="264"/>
                      </a:cubicBezTo>
                      <a:cubicBezTo>
                        <a:pt x="233" y="264"/>
                        <a:pt x="233" y="264"/>
                        <a:pt x="234" y="265"/>
                      </a:cubicBezTo>
                      <a:cubicBezTo>
                        <a:pt x="235" y="266"/>
                        <a:pt x="238" y="267"/>
                        <a:pt x="240" y="268"/>
                      </a:cubicBezTo>
                      <a:cubicBezTo>
                        <a:pt x="240" y="268"/>
                        <a:pt x="241" y="269"/>
                        <a:pt x="241" y="269"/>
                      </a:cubicBezTo>
                      <a:cubicBezTo>
                        <a:pt x="242" y="268"/>
                        <a:pt x="242" y="268"/>
                        <a:pt x="242" y="267"/>
                      </a:cubicBezTo>
                      <a:cubicBezTo>
                        <a:pt x="244" y="264"/>
                        <a:pt x="247" y="259"/>
                        <a:pt x="251" y="259"/>
                      </a:cubicBezTo>
                      <a:cubicBezTo>
                        <a:pt x="256" y="259"/>
                        <a:pt x="271" y="263"/>
                        <a:pt x="273" y="272"/>
                      </a:cubicBezTo>
                      <a:cubicBezTo>
                        <a:pt x="275" y="279"/>
                        <a:pt x="281" y="284"/>
                        <a:pt x="283" y="286"/>
                      </a:cubicBezTo>
                      <a:cubicBezTo>
                        <a:pt x="285" y="287"/>
                        <a:pt x="285" y="290"/>
                        <a:pt x="285" y="292"/>
                      </a:cubicBezTo>
                      <a:cubicBezTo>
                        <a:pt x="286" y="293"/>
                        <a:pt x="286" y="294"/>
                        <a:pt x="286" y="295"/>
                      </a:cubicBezTo>
                      <a:cubicBezTo>
                        <a:pt x="287" y="296"/>
                        <a:pt x="287" y="298"/>
                        <a:pt x="288" y="299"/>
                      </a:cubicBezTo>
                      <a:cubicBezTo>
                        <a:pt x="288" y="300"/>
                        <a:pt x="288" y="300"/>
                        <a:pt x="288" y="301"/>
                      </a:cubicBezTo>
                      <a:cubicBezTo>
                        <a:pt x="289" y="301"/>
                        <a:pt x="289" y="301"/>
                        <a:pt x="289" y="301"/>
                      </a:cubicBezTo>
                      <a:cubicBezTo>
                        <a:pt x="290" y="301"/>
                        <a:pt x="291" y="302"/>
                        <a:pt x="293" y="303"/>
                      </a:cubicBezTo>
                      <a:cubicBezTo>
                        <a:pt x="296" y="304"/>
                        <a:pt x="301" y="306"/>
                        <a:pt x="303" y="306"/>
                      </a:cubicBezTo>
                      <a:cubicBezTo>
                        <a:pt x="304" y="306"/>
                        <a:pt x="304" y="306"/>
                        <a:pt x="304" y="306"/>
                      </a:cubicBezTo>
                      <a:cubicBezTo>
                        <a:pt x="304" y="306"/>
                        <a:pt x="305" y="307"/>
                        <a:pt x="306" y="307"/>
                      </a:cubicBezTo>
                      <a:cubicBezTo>
                        <a:pt x="306" y="307"/>
                        <a:pt x="306" y="307"/>
                        <a:pt x="306" y="307"/>
                      </a:cubicBezTo>
                      <a:cubicBezTo>
                        <a:pt x="305" y="305"/>
                        <a:pt x="304" y="304"/>
                        <a:pt x="303" y="3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0" name="Freeform 2211"/>
                <p:cNvSpPr>
                  <a:spLocks/>
                </p:cNvSpPr>
                <p:nvPr/>
              </p:nvSpPr>
              <p:spPr bwMode="auto">
                <a:xfrm>
                  <a:off x="949845" y="2389187"/>
                  <a:ext cx="761942" cy="507173"/>
                </a:xfrm>
                <a:custGeom>
                  <a:avLst/>
                  <a:gdLst>
                    <a:gd name="T0" fmla="*/ 251 w 429"/>
                    <a:gd name="T1" fmla="*/ 27 h 296"/>
                    <a:gd name="T2" fmla="*/ 182 w 429"/>
                    <a:gd name="T3" fmla="*/ 20 h 296"/>
                    <a:gd name="T4" fmla="*/ 169 w 429"/>
                    <a:gd name="T5" fmla="*/ 10 h 296"/>
                    <a:gd name="T6" fmla="*/ 142 w 429"/>
                    <a:gd name="T7" fmla="*/ 7 h 296"/>
                    <a:gd name="T8" fmla="*/ 128 w 429"/>
                    <a:gd name="T9" fmla="*/ 1 h 296"/>
                    <a:gd name="T10" fmla="*/ 95 w 429"/>
                    <a:gd name="T11" fmla="*/ 11 h 296"/>
                    <a:gd name="T12" fmla="*/ 84 w 429"/>
                    <a:gd name="T13" fmla="*/ 20 h 296"/>
                    <a:gd name="T14" fmla="*/ 53 w 429"/>
                    <a:gd name="T15" fmla="*/ 33 h 296"/>
                    <a:gd name="T16" fmla="*/ 18 w 429"/>
                    <a:gd name="T17" fmla="*/ 53 h 296"/>
                    <a:gd name="T18" fmla="*/ 65 w 429"/>
                    <a:gd name="T19" fmla="*/ 82 h 296"/>
                    <a:gd name="T20" fmla="*/ 82 w 429"/>
                    <a:gd name="T21" fmla="*/ 99 h 296"/>
                    <a:gd name="T22" fmla="*/ 46 w 429"/>
                    <a:gd name="T23" fmla="*/ 104 h 296"/>
                    <a:gd name="T24" fmla="*/ 30 w 429"/>
                    <a:gd name="T25" fmla="*/ 97 h 296"/>
                    <a:gd name="T26" fmla="*/ 7 w 429"/>
                    <a:gd name="T27" fmla="*/ 108 h 296"/>
                    <a:gd name="T28" fmla="*/ 15 w 429"/>
                    <a:gd name="T29" fmla="*/ 123 h 296"/>
                    <a:gd name="T30" fmla="*/ 50 w 429"/>
                    <a:gd name="T31" fmla="*/ 132 h 296"/>
                    <a:gd name="T32" fmla="*/ 74 w 429"/>
                    <a:gd name="T33" fmla="*/ 133 h 296"/>
                    <a:gd name="T34" fmla="*/ 59 w 429"/>
                    <a:gd name="T35" fmla="*/ 152 h 296"/>
                    <a:gd name="T36" fmla="*/ 37 w 429"/>
                    <a:gd name="T37" fmla="*/ 158 h 296"/>
                    <a:gd name="T38" fmla="*/ 19 w 429"/>
                    <a:gd name="T39" fmla="*/ 184 h 296"/>
                    <a:gd name="T40" fmla="*/ 43 w 429"/>
                    <a:gd name="T41" fmla="*/ 214 h 296"/>
                    <a:gd name="T42" fmla="*/ 68 w 429"/>
                    <a:gd name="T43" fmla="*/ 220 h 296"/>
                    <a:gd name="T44" fmla="*/ 82 w 429"/>
                    <a:gd name="T45" fmla="*/ 227 h 296"/>
                    <a:gd name="T46" fmla="*/ 115 w 429"/>
                    <a:gd name="T47" fmla="*/ 229 h 296"/>
                    <a:gd name="T48" fmla="*/ 112 w 429"/>
                    <a:gd name="T49" fmla="*/ 256 h 296"/>
                    <a:gd name="T50" fmla="*/ 89 w 429"/>
                    <a:gd name="T51" fmla="*/ 281 h 296"/>
                    <a:gd name="T52" fmla="*/ 126 w 429"/>
                    <a:gd name="T53" fmla="*/ 257 h 296"/>
                    <a:gd name="T54" fmla="*/ 155 w 429"/>
                    <a:gd name="T55" fmla="*/ 234 h 296"/>
                    <a:gd name="T56" fmla="*/ 161 w 429"/>
                    <a:gd name="T57" fmla="*/ 215 h 296"/>
                    <a:gd name="T58" fmla="*/ 186 w 429"/>
                    <a:gd name="T59" fmla="*/ 191 h 296"/>
                    <a:gd name="T60" fmla="*/ 194 w 429"/>
                    <a:gd name="T61" fmla="*/ 197 h 296"/>
                    <a:gd name="T62" fmla="*/ 187 w 429"/>
                    <a:gd name="T63" fmla="*/ 218 h 296"/>
                    <a:gd name="T64" fmla="*/ 219 w 429"/>
                    <a:gd name="T65" fmla="*/ 210 h 296"/>
                    <a:gd name="T66" fmla="*/ 218 w 429"/>
                    <a:gd name="T67" fmla="*/ 195 h 296"/>
                    <a:gd name="T68" fmla="*/ 237 w 429"/>
                    <a:gd name="T69" fmla="*/ 196 h 296"/>
                    <a:gd name="T70" fmla="*/ 251 w 429"/>
                    <a:gd name="T71" fmla="*/ 203 h 296"/>
                    <a:gd name="T72" fmla="*/ 271 w 429"/>
                    <a:gd name="T73" fmla="*/ 208 h 296"/>
                    <a:gd name="T74" fmla="*/ 307 w 429"/>
                    <a:gd name="T75" fmla="*/ 214 h 296"/>
                    <a:gd name="T76" fmla="*/ 320 w 429"/>
                    <a:gd name="T77" fmla="*/ 219 h 296"/>
                    <a:gd name="T78" fmla="*/ 351 w 429"/>
                    <a:gd name="T79" fmla="*/ 238 h 296"/>
                    <a:gd name="T80" fmla="*/ 366 w 429"/>
                    <a:gd name="T81" fmla="*/ 237 h 296"/>
                    <a:gd name="T82" fmla="*/ 373 w 429"/>
                    <a:gd name="T83" fmla="*/ 246 h 296"/>
                    <a:gd name="T84" fmla="*/ 369 w 429"/>
                    <a:gd name="T85" fmla="*/ 261 h 296"/>
                    <a:gd name="T86" fmla="*/ 377 w 429"/>
                    <a:gd name="T87" fmla="*/ 256 h 296"/>
                    <a:gd name="T88" fmla="*/ 383 w 429"/>
                    <a:gd name="T89" fmla="*/ 242 h 296"/>
                    <a:gd name="T90" fmla="*/ 380 w 429"/>
                    <a:gd name="T91" fmla="*/ 271 h 296"/>
                    <a:gd name="T92" fmla="*/ 393 w 429"/>
                    <a:gd name="T93" fmla="*/ 267 h 296"/>
                    <a:gd name="T94" fmla="*/ 402 w 429"/>
                    <a:gd name="T95" fmla="*/ 284 h 296"/>
                    <a:gd name="T96" fmla="*/ 393 w 429"/>
                    <a:gd name="T97" fmla="*/ 292 h 296"/>
                    <a:gd name="T98" fmla="*/ 402 w 429"/>
                    <a:gd name="T99" fmla="*/ 293 h 296"/>
                    <a:gd name="T100" fmla="*/ 419 w 429"/>
                    <a:gd name="T101" fmla="*/ 288 h 296"/>
                    <a:gd name="T102" fmla="*/ 427 w 429"/>
                    <a:gd name="T103" fmla="*/ 289 h 296"/>
                    <a:gd name="T104" fmla="*/ 370 w 429"/>
                    <a:gd name="T105" fmla="*/ 220 h 296"/>
                    <a:gd name="T106" fmla="*/ 337 w 429"/>
                    <a:gd name="T107" fmla="*/ 224 h 296"/>
                    <a:gd name="T108" fmla="*/ 313 w 429"/>
                    <a:gd name="T109" fmla="*/ 208 h 296"/>
                    <a:gd name="T110" fmla="*/ 300 w 429"/>
                    <a:gd name="T111" fmla="*/ 34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29" h="296">
                      <a:moveTo>
                        <a:pt x="296" y="33"/>
                      </a:moveTo>
                      <a:cubicBezTo>
                        <a:pt x="295" y="33"/>
                        <a:pt x="294" y="32"/>
                        <a:pt x="292" y="31"/>
                      </a:cubicBezTo>
                      <a:cubicBezTo>
                        <a:pt x="287" y="29"/>
                        <a:pt x="280" y="26"/>
                        <a:pt x="275" y="26"/>
                      </a:cubicBezTo>
                      <a:cubicBezTo>
                        <a:pt x="275" y="26"/>
                        <a:pt x="274" y="27"/>
                        <a:pt x="274" y="27"/>
                      </a:cubicBezTo>
                      <a:cubicBezTo>
                        <a:pt x="270" y="27"/>
                        <a:pt x="264" y="28"/>
                        <a:pt x="258" y="28"/>
                      </a:cubicBezTo>
                      <a:cubicBezTo>
                        <a:pt x="255" y="28"/>
                        <a:pt x="253" y="28"/>
                        <a:pt x="251" y="27"/>
                      </a:cubicBezTo>
                      <a:cubicBezTo>
                        <a:pt x="249" y="26"/>
                        <a:pt x="245" y="24"/>
                        <a:pt x="239" y="24"/>
                      </a:cubicBezTo>
                      <a:cubicBezTo>
                        <a:pt x="238" y="24"/>
                        <a:pt x="236" y="25"/>
                        <a:pt x="234" y="25"/>
                      </a:cubicBezTo>
                      <a:cubicBezTo>
                        <a:pt x="229" y="26"/>
                        <a:pt x="225" y="24"/>
                        <a:pt x="220" y="22"/>
                      </a:cubicBezTo>
                      <a:cubicBezTo>
                        <a:pt x="217" y="20"/>
                        <a:pt x="214" y="19"/>
                        <a:pt x="210" y="18"/>
                      </a:cubicBezTo>
                      <a:cubicBezTo>
                        <a:pt x="207" y="17"/>
                        <a:pt x="204" y="17"/>
                        <a:pt x="201" y="17"/>
                      </a:cubicBezTo>
                      <a:cubicBezTo>
                        <a:pt x="193" y="17"/>
                        <a:pt x="184" y="19"/>
                        <a:pt x="182" y="20"/>
                      </a:cubicBezTo>
                      <a:cubicBezTo>
                        <a:pt x="179" y="21"/>
                        <a:pt x="178" y="19"/>
                        <a:pt x="177" y="18"/>
                      </a:cubicBezTo>
                      <a:cubicBezTo>
                        <a:pt x="176" y="17"/>
                        <a:pt x="176" y="17"/>
                        <a:pt x="175" y="17"/>
                      </a:cubicBezTo>
                      <a:cubicBezTo>
                        <a:pt x="174" y="17"/>
                        <a:pt x="174" y="17"/>
                        <a:pt x="173" y="17"/>
                      </a:cubicBezTo>
                      <a:cubicBezTo>
                        <a:pt x="173" y="17"/>
                        <a:pt x="171" y="17"/>
                        <a:pt x="170" y="16"/>
                      </a:cubicBezTo>
                      <a:cubicBezTo>
                        <a:pt x="170" y="15"/>
                        <a:pt x="170" y="14"/>
                        <a:pt x="170" y="13"/>
                      </a:cubicBezTo>
                      <a:cubicBezTo>
                        <a:pt x="170" y="12"/>
                        <a:pt x="170" y="11"/>
                        <a:pt x="169" y="10"/>
                      </a:cubicBezTo>
                      <a:cubicBezTo>
                        <a:pt x="169" y="10"/>
                        <a:pt x="168" y="9"/>
                        <a:pt x="165" y="9"/>
                      </a:cubicBezTo>
                      <a:cubicBezTo>
                        <a:pt x="162" y="9"/>
                        <a:pt x="159" y="10"/>
                        <a:pt x="155" y="10"/>
                      </a:cubicBezTo>
                      <a:cubicBezTo>
                        <a:pt x="154" y="11"/>
                        <a:pt x="152" y="11"/>
                        <a:pt x="151" y="11"/>
                      </a:cubicBezTo>
                      <a:cubicBezTo>
                        <a:pt x="148" y="12"/>
                        <a:pt x="146" y="10"/>
                        <a:pt x="145" y="9"/>
                      </a:cubicBezTo>
                      <a:cubicBezTo>
                        <a:pt x="144" y="8"/>
                        <a:pt x="144" y="7"/>
                        <a:pt x="144" y="6"/>
                      </a:cubicBezTo>
                      <a:cubicBezTo>
                        <a:pt x="143" y="6"/>
                        <a:pt x="142" y="6"/>
                        <a:pt x="142" y="7"/>
                      </a:cubicBezTo>
                      <a:cubicBezTo>
                        <a:pt x="140" y="9"/>
                        <a:pt x="138" y="11"/>
                        <a:pt x="135" y="11"/>
                      </a:cubicBezTo>
                      <a:cubicBezTo>
                        <a:pt x="133" y="11"/>
                        <a:pt x="131" y="10"/>
                        <a:pt x="130" y="9"/>
                      </a:cubicBezTo>
                      <a:cubicBezTo>
                        <a:pt x="129" y="8"/>
                        <a:pt x="129" y="7"/>
                        <a:pt x="129" y="6"/>
                      </a:cubicBezTo>
                      <a:cubicBezTo>
                        <a:pt x="129" y="5"/>
                        <a:pt x="131" y="4"/>
                        <a:pt x="132" y="3"/>
                      </a:cubicBezTo>
                      <a:cubicBezTo>
                        <a:pt x="132" y="3"/>
                        <a:pt x="133" y="3"/>
                        <a:pt x="133" y="3"/>
                      </a:cubicBezTo>
                      <a:cubicBezTo>
                        <a:pt x="132" y="2"/>
                        <a:pt x="129" y="1"/>
                        <a:pt x="128" y="1"/>
                      </a:cubicBezTo>
                      <a:cubicBezTo>
                        <a:pt x="127" y="1"/>
                        <a:pt x="127" y="0"/>
                        <a:pt x="126" y="0"/>
                      </a:cubicBez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124" y="0"/>
                        <a:pt x="119" y="5"/>
                        <a:pt x="116" y="7"/>
                      </a:cubicBezTo>
                      <a:cubicBezTo>
                        <a:pt x="113" y="10"/>
                        <a:pt x="108" y="12"/>
                        <a:pt x="102" y="12"/>
                      </a:cubicBezTo>
                      <a:cubicBezTo>
                        <a:pt x="100" y="12"/>
                        <a:pt x="98" y="12"/>
                        <a:pt x="97" y="11"/>
                      </a:cubicBezTo>
                      <a:cubicBezTo>
                        <a:pt x="96" y="11"/>
                        <a:pt x="95" y="11"/>
                        <a:pt x="95" y="11"/>
                      </a:cubicBezTo>
                      <a:cubicBezTo>
                        <a:pt x="91" y="11"/>
                        <a:pt x="89" y="12"/>
                        <a:pt x="89" y="13"/>
                      </a:cubicBezTo>
                      <a:cubicBezTo>
                        <a:pt x="89" y="13"/>
                        <a:pt x="89" y="13"/>
                        <a:pt x="90" y="13"/>
                      </a:cubicBezTo>
                      <a:cubicBezTo>
                        <a:pt x="91" y="14"/>
                        <a:pt x="92" y="15"/>
                        <a:pt x="92" y="16"/>
                      </a:cubicBezTo>
                      <a:cubicBezTo>
                        <a:pt x="92" y="18"/>
                        <a:pt x="91" y="19"/>
                        <a:pt x="91" y="20"/>
                      </a:cubicBezTo>
                      <a:cubicBezTo>
                        <a:pt x="90" y="21"/>
                        <a:pt x="89" y="22"/>
                        <a:pt x="87" y="22"/>
                      </a:cubicBezTo>
                      <a:cubicBezTo>
                        <a:pt x="86" y="22"/>
                        <a:pt x="85" y="20"/>
                        <a:pt x="84" y="20"/>
                      </a:cubicBezTo>
                      <a:cubicBezTo>
                        <a:pt x="83" y="19"/>
                        <a:pt x="83" y="19"/>
                        <a:pt x="83" y="19"/>
                      </a:cubicBezTo>
                      <a:cubicBezTo>
                        <a:pt x="83" y="19"/>
                        <a:pt x="83" y="19"/>
                        <a:pt x="82" y="19"/>
                      </a:cubicBezTo>
                      <a:cubicBezTo>
                        <a:pt x="79" y="22"/>
                        <a:pt x="72" y="23"/>
                        <a:pt x="68" y="23"/>
                      </a:cubicBezTo>
                      <a:cubicBezTo>
                        <a:pt x="67" y="23"/>
                        <a:pt x="65" y="23"/>
                        <a:pt x="64" y="23"/>
                      </a:cubicBezTo>
                      <a:cubicBezTo>
                        <a:pt x="63" y="23"/>
                        <a:pt x="60" y="26"/>
                        <a:pt x="54" y="32"/>
                      </a:cubicBezTo>
                      <a:cubicBezTo>
                        <a:pt x="53" y="33"/>
                        <a:pt x="53" y="33"/>
                        <a:pt x="53" y="33"/>
                      </a:cubicBezTo>
                      <a:cubicBezTo>
                        <a:pt x="52" y="33"/>
                        <a:pt x="52" y="33"/>
                        <a:pt x="52" y="35"/>
                      </a:cubicBezTo>
                      <a:cubicBezTo>
                        <a:pt x="52" y="37"/>
                        <a:pt x="52" y="40"/>
                        <a:pt x="48" y="45"/>
                      </a:cubicBezTo>
                      <a:cubicBezTo>
                        <a:pt x="44" y="49"/>
                        <a:pt x="36" y="52"/>
                        <a:pt x="24" y="52"/>
                      </a:cubicBezTo>
                      <a:cubicBezTo>
                        <a:pt x="22" y="52"/>
                        <a:pt x="21" y="51"/>
                        <a:pt x="20" y="51"/>
                      </a:cubicBezTo>
                      <a:cubicBezTo>
                        <a:pt x="19" y="51"/>
                        <a:pt x="18" y="51"/>
                        <a:pt x="18" y="51"/>
                      </a:cubicBezTo>
                      <a:cubicBezTo>
                        <a:pt x="18" y="51"/>
                        <a:pt x="18" y="52"/>
                        <a:pt x="18" y="53"/>
                      </a:cubicBezTo>
                      <a:cubicBezTo>
                        <a:pt x="18" y="54"/>
                        <a:pt x="18" y="56"/>
                        <a:pt x="17" y="58"/>
                      </a:cubicBezTo>
                      <a:cubicBezTo>
                        <a:pt x="16" y="58"/>
                        <a:pt x="17" y="60"/>
                        <a:pt x="28" y="62"/>
                      </a:cubicBezTo>
                      <a:cubicBezTo>
                        <a:pt x="40" y="66"/>
                        <a:pt x="47" y="82"/>
                        <a:pt x="48" y="83"/>
                      </a:cubicBezTo>
                      <a:cubicBezTo>
                        <a:pt x="48" y="83"/>
                        <a:pt x="48" y="83"/>
                        <a:pt x="50" y="83"/>
                      </a:cubicBezTo>
                      <a:cubicBezTo>
                        <a:pt x="52" y="83"/>
                        <a:pt x="54" y="83"/>
                        <a:pt x="57" y="83"/>
                      </a:cubicBezTo>
                      <a:cubicBezTo>
                        <a:pt x="60" y="82"/>
                        <a:pt x="63" y="82"/>
                        <a:pt x="65" y="82"/>
                      </a:cubicBezTo>
                      <a:cubicBezTo>
                        <a:pt x="70" y="83"/>
                        <a:pt x="69" y="87"/>
                        <a:pt x="69" y="89"/>
                      </a:cubicBezTo>
                      <a:cubicBezTo>
                        <a:pt x="69" y="91"/>
                        <a:pt x="69" y="92"/>
                        <a:pt x="70" y="92"/>
                      </a:cubicBezTo>
                      <a:cubicBezTo>
                        <a:pt x="71" y="93"/>
                        <a:pt x="73" y="93"/>
                        <a:pt x="75" y="93"/>
                      </a:cubicBezTo>
                      <a:cubicBezTo>
                        <a:pt x="75" y="93"/>
                        <a:pt x="76" y="93"/>
                        <a:pt x="77" y="93"/>
                      </a:cubicBezTo>
                      <a:cubicBezTo>
                        <a:pt x="78" y="93"/>
                        <a:pt x="81" y="93"/>
                        <a:pt x="83" y="96"/>
                      </a:cubicBezTo>
                      <a:cubicBezTo>
                        <a:pt x="83" y="97"/>
                        <a:pt x="83" y="98"/>
                        <a:pt x="82" y="99"/>
                      </a:cubicBezTo>
                      <a:cubicBezTo>
                        <a:pt x="81" y="100"/>
                        <a:pt x="79" y="100"/>
                        <a:pt x="76" y="100"/>
                      </a:cubicBezTo>
                      <a:cubicBezTo>
                        <a:pt x="74" y="100"/>
                        <a:pt x="70" y="101"/>
                        <a:pt x="68" y="102"/>
                      </a:cubicBezTo>
                      <a:cubicBezTo>
                        <a:pt x="65" y="105"/>
                        <a:pt x="62" y="107"/>
                        <a:pt x="60" y="107"/>
                      </a:cubicBezTo>
                      <a:cubicBezTo>
                        <a:pt x="58" y="107"/>
                        <a:pt x="57" y="106"/>
                        <a:pt x="56" y="104"/>
                      </a:cubicBezTo>
                      <a:cubicBezTo>
                        <a:pt x="56" y="104"/>
                        <a:pt x="56" y="104"/>
                        <a:pt x="53" y="104"/>
                      </a:cubicBezTo>
                      <a:cubicBezTo>
                        <a:pt x="50" y="104"/>
                        <a:pt x="48" y="104"/>
                        <a:pt x="46" y="104"/>
                      </a:cubicBezTo>
                      <a:cubicBezTo>
                        <a:pt x="45" y="104"/>
                        <a:pt x="44" y="105"/>
                        <a:pt x="43" y="105"/>
                      </a:cubicBezTo>
                      <a:cubicBezTo>
                        <a:pt x="41" y="105"/>
                        <a:pt x="40" y="104"/>
                        <a:pt x="40" y="103"/>
                      </a:cubicBezTo>
                      <a:cubicBezTo>
                        <a:pt x="39" y="102"/>
                        <a:pt x="40" y="99"/>
                        <a:pt x="40" y="97"/>
                      </a:cubicBezTo>
                      <a:cubicBezTo>
                        <a:pt x="41" y="96"/>
                        <a:pt x="41" y="95"/>
                        <a:pt x="41" y="95"/>
                      </a:cubicBezTo>
                      <a:cubicBezTo>
                        <a:pt x="41" y="95"/>
                        <a:pt x="40" y="94"/>
                        <a:pt x="39" y="94"/>
                      </a:cubicBezTo>
                      <a:cubicBezTo>
                        <a:pt x="37" y="94"/>
                        <a:pt x="34" y="95"/>
                        <a:pt x="30" y="97"/>
                      </a:cubicBezTo>
                      <a:cubicBezTo>
                        <a:pt x="28" y="99"/>
                        <a:pt x="26" y="100"/>
                        <a:pt x="25" y="100"/>
                      </a:cubicBezTo>
                      <a:cubicBezTo>
                        <a:pt x="25" y="101"/>
                        <a:pt x="25" y="102"/>
                        <a:pt x="25" y="103"/>
                      </a:cubicBezTo>
                      <a:cubicBezTo>
                        <a:pt x="24" y="105"/>
                        <a:pt x="22" y="105"/>
                        <a:pt x="22" y="105"/>
                      </a:cubicBezTo>
                      <a:cubicBezTo>
                        <a:pt x="21" y="105"/>
                        <a:pt x="20" y="105"/>
                        <a:pt x="19" y="105"/>
                      </a:cubicBezTo>
                      <a:cubicBezTo>
                        <a:pt x="18" y="104"/>
                        <a:pt x="16" y="104"/>
                        <a:pt x="14" y="105"/>
                      </a:cubicBezTo>
                      <a:cubicBezTo>
                        <a:pt x="12" y="106"/>
                        <a:pt x="10" y="107"/>
                        <a:pt x="7" y="108"/>
                      </a:cubicBezTo>
                      <a:cubicBezTo>
                        <a:pt x="4" y="110"/>
                        <a:pt x="1" y="111"/>
                        <a:pt x="0" y="112"/>
                      </a:cubicBezTo>
                      <a:cubicBezTo>
                        <a:pt x="1" y="113"/>
                        <a:pt x="6" y="115"/>
                        <a:pt x="13" y="116"/>
                      </a:cubicBezTo>
                      <a:cubicBezTo>
                        <a:pt x="15" y="116"/>
                        <a:pt x="15" y="116"/>
                        <a:pt x="15" y="116"/>
                      </a:cubicBezTo>
                      <a:cubicBezTo>
                        <a:pt x="16" y="117"/>
                        <a:pt x="17" y="118"/>
                        <a:pt x="17" y="119"/>
                      </a:cubicBezTo>
                      <a:cubicBezTo>
                        <a:pt x="18" y="121"/>
                        <a:pt x="16" y="122"/>
                        <a:pt x="15" y="123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16" y="124"/>
                        <a:pt x="17" y="125"/>
                        <a:pt x="17" y="126"/>
                      </a:cubicBezTo>
                      <a:cubicBezTo>
                        <a:pt x="18" y="127"/>
                        <a:pt x="19" y="129"/>
                        <a:pt x="22" y="130"/>
                      </a:cubicBezTo>
                      <a:cubicBezTo>
                        <a:pt x="23" y="131"/>
                        <a:pt x="26" y="132"/>
                        <a:pt x="29" y="132"/>
                      </a:cubicBezTo>
                      <a:cubicBezTo>
                        <a:pt x="33" y="132"/>
                        <a:pt x="37" y="131"/>
                        <a:pt x="40" y="131"/>
                      </a:cubicBezTo>
                      <a:cubicBezTo>
                        <a:pt x="42" y="130"/>
                        <a:pt x="44" y="130"/>
                        <a:pt x="45" y="130"/>
                      </a:cubicBezTo>
                      <a:cubicBezTo>
                        <a:pt x="47" y="130"/>
                        <a:pt x="48" y="131"/>
                        <a:pt x="50" y="132"/>
                      </a:cubicBezTo>
                      <a:cubicBezTo>
                        <a:pt x="51" y="132"/>
                        <a:pt x="52" y="133"/>
                        <a:pt x="52" y="133"/>
                      </a:cubicBezTo>
                      <a:cubicBezTo>
                        <a:pt x="53" y="133"/>
                        <a:pt x="53" y="133"/>
                        <a:pt x="53" y="132"/>
                      </a:cubicBezTo>
                      <a:cubicBezTo>
                        <a:pt x="56" y="129"/>
                        <a:pt x="64" y="123"/>
                        <a:pt x="71" y="123"/>
                      </a:cubicBezTo>
                      <a:cubicBezTo>
                        <a:pt x="73" y="123"/>
                        <a:pt x="75" y="124"/>
                        <a:pt x="76" y="125"/>
                      </a:cubicBezTo>
                      <a:cubicBezTo>
                        <a:pt x="77" y="126"/>
                        <a:pt x="79" y="127"/>
                        <a:pt x="78" y="129"/>
                      </a:cubicBezTo>
                      <a:cubicBezTo>
                        <a:pt x="78" y="132"/>
                        <a:pt x="76" y="133"/>
                        <a:pt x="74" y="133"/>
                      </a:cubicBezTo>
                      <a:cubicBezTo>
                        <a:pt x="74" y="133"/>
                        <a:pt x="74" y="133"/>
                        <a:pt x="74" y="133"/>
                      </a:cubicBezTo>
                      <a:cubicBezTo>
                        <a:pt x="76" y="136"/>
                        <a:pt x="78" y="140"/>
                        <a:pt x="78" y="145"/>
                      </a:cubicBezTo>
                      <a:cubicBezTo>
                        <a:pt x="77" y="147"/>
                        <a:pt x="76" y="149"/>
                        <a:pt x="74" y="151"/>
                      </a:cubicBezTo>
                      <a:cubicBezTo>
                        <a:pt x="72" y="152"/>
                        <a:pt x="69" y="153"/>
                        <a:pt x="66" y="153"/>
                      </a:cubicBezTo>
                      <a:cubicBezTo>
                        <a:pt x="64" y="153"/>
                        <a:pt x="63" y="153"/>
                        <a:pt x="61" y="153"/>
                      </a:cubicBezTo>
                      <a:cubicBezTo>
                        <a:pt x="60" y="152"/>
                        <a:pt x="60" y="152"/>
                        <a:pt x="59" y="152"/>
                      </a:cubicBezTo>
                      <a:cubicBezTo>
                        <a:pt x="59" y="153"/>
                        <a:pt x="59" y="153"/>
                        <a:pt x="59" y="154"/>
                      </a:cubicBezTo>
                      <a:cubicBezTo>
                        <a:pt x="58" y="156"/>
                        <a:pt x="57" y="159"/>
                        <a:pt x="54" y="161"/>
                      </a:cubicBezTo>
                      <a:cubicBezTo>
                        <a:pt x="53" y="162"/>
                        <a:pt x="52" y="162"/>
                        <a:pt x="50" y="162"/>
                      </a:cubicBezTo>
                      <a:cubicBezTo>
                        <a:pt x="48" y="162"/>
                        <a:pt x="46" y="161"/>
                        <a:pt x="44" y="160"/>
                      </a:cubicBezTo>
                      <a:cubicBezTo>
                        <a:pt x="43" y="159"/>
                        <a:pt x="41" y="157"/>
                        <a:pt x="39" y="157"/>
                      </a:cubicBezTo>
                      <a:cubicBezTo>
                        <a:pt x="38" y="157"/>
                        <a:pt x="37" y="158"/>
                        <a:pt x="37" y="158"/>
                      </a:cubicBezTo>
                      <a:cubicBezTo>
                        <a:pt x="36" y="159"/>
                        <a:pt x="36" y="163"/>
                        <a:pt x="36" y="166"/>
                      </a:cubicBezTo>
                      <a:cubicBezTo>
                        <a:pt x="36" y="167"/>
                        <a:pt x="36" y="167"/>
                        <a:pt x="36" y="167"/>
                      </a:cubicBezTo>
                      <a:cubicBezTo>
                        <a:pt x="37" y="170"/>
                        <a:pt x="33" y="171"/>
                        <a:pt x="32" y="171"/>
                      </a:cubicBezTo>
                      <a:cubicBezTo>
                        <a:pt x="29" y="171"/>
                        <a:pt x="26" y="172"/>
                        <a:pt x="25" y="176"/>
                      </a:cubicBezTo>
                      <a:cubicBezTo>
                        <a:pt x="24" y="181"/>
                        <a:pt x="20" y="182"/>
                        <a:pt x="18" y="182"/>
                      </a:cubicBezTo>
                      <a:cubicBezTo>
                        <a:pt x="18" y="183"/>
                        <a:pt x="19" y="183"/>
                        <a:pt x="19" y="184"/>
                      </a:cubicBezTo>
                      <a:cubicBezTo>
                        <a:pt x="23" y="189"/>
                        <a:pt x="23" y="189"/>
                        <a:pt x="24" y="189"/>
                      </a:cubicBezTo>
                      <a:cubicBezTo>
                        <a:pt x="25" y="189"/>
                        <a:pt x="27" y="189"/>
                        <a:pt x="29" y="190"/>
                      </a:cubicBezTo>
                      <a:cubicBezTo>
                        <a:pt x="33" y="193"/>
                        <a:pt x="30" y="198"/>
                        <a:pt x="29" y="200"/>
                      </a:cubicBezTo>
                      <a:cubicBezTo>
                        <a:pt x="29" y="200"/>
                        <a:pt x="29" y="200"/>
                        <a:pt x="28" y="201"/>
                      </a:cubicBezTo>
                      <a:cubicBezTo>
                        <a:pt x="32" y="202"/>
                        <a:pt x="36" y="206"/>
                        <a:pt x="39" y="210"/>
                      </a:cubicBezTo>
                      <a:cubicBezTo>
                        <a:pt x="41" y="212"/>
                        <a:pt x="42" y="214"/>
                        <a:pt x="43" y="214"/>
                      </a:cubicBezTo>
                      <a:cubicBezTo>
                        <a:pt x="44" y="216"/>
                        <a:pt x="46" y="215"/>
                        <a:pt x="48" y="214"/>
                      </a:cubicBezTo>
                      <a:cubicBezTo>
                        <a:pt x="50" y="213"/>
                        <a:pt x="52" y="212"/>
                        <a:pt x="55" y="212"/>
                      </a:cubicBezTo>
                      <a:cubicBezTo>
                        <a:pt x="56" y="212"/>
                        <a:pt x="56" y="211"/>
                        <a:pt x="57" y="210"/>
                      </a:cubicBezTo>
                      <a:cubicBezTo>
                        <a:pt x="57" y="208"/>
                        <a:pt x="57" y="207"/>
                        <a:pt x="59" y="207"/>
                      </a:cubicBezTo>
                      <a:cubicBezTo>
                        <a:pt x="60" y="207"/>
                        <a:pt x="61" y="207"/>
                        <a:pt x="62" y="208"/>
                      </a:cubicBezTo>
                      <a:cubicBezTo>
                        <a:pt x="64" y="210"/>
                        <a:pt x="68" y="216"/>
                        <a:pt x="68" y="220"/>
                      </a:cubicBezTo>
                      <a:cubicBezTo>
                        <a:pt x="68" y="222"/>
                        <a:pt x="67" y="223"/>
                        <a:pt x="66" y="224"/>
                      </a:cubicBezTo>
                      <a:cubicBezTo>
                        <a:pt x="65" y="224"/>
                        <a:pt x="66" y="227"/>
                        <a:pt x="66" y="229"/>
                      </a:cubicBezTo>
                      <a:cubicBezTo>
                        <a:pt x="66" y="230"/>
                        <a:pt x="66" y="232"/>
                        <a:pt x="66" y="233"/>
                      </a:cubicBezTo>
                      <a:cubicBezTo>
                        <a:pt x="66" y="233"/>
                        <a:pt x="67" y="233"/>
                        <a:pt x="68" y="233"/>
                      </a:cubicBezTo>
                      <a:cubicBezTo>
                        <a:pt x="71" y="233"/>
                        <a:pt x="74" y="232"/>
                        <a:pt x="74" y="231"/>
                      </a:cubicBezTo>
                      <a:cubicBezTo>
                        <a:pt x="75" y="229"/>
                        <a:pt x="78" y="227"/>
                        <a:pt x="82" y="227"/>
                      </a:cubicBezTo>
                      <a:cubicBezTo>
                        <a:pt x="86" y="227"/>
                        <a:pt x="90" y="229"/>
                        <a:pt x="93" y="232"/>
                      </a:cubicBezTo>
                      <a:cubicBezTo>
                        <a:pt x="95" y="233"/>
                        <a:pt x="96" y="235"/>
                        <a:pt x="97" y="235"/>
                      </a:cubicBezTo>
                      <a:cubicBezTo>
                        <a:pt x="97" y="231"/>
                        <a:pt x="100" y="226"/>
                        <a:pt x="103" y="226"/>
                      </a:cubicBezTo>
                      <a:cubicBezTo>
                        <a:pt x="104" y="226"/>
                        <a:pt x="105" y="227"/>
                        <a:pt x="105" y="229"/>
                      </a:cubicBezTo>
                      <a:cubicBezTo>
                        <a:pt x="105" y="230"/>
                        <a:pt x="106" y="231"/>
                        <a:pt x="108" y="231"/>
                      </a:cubicBezTo>
                      <a:cubicBezTo>
                        <a:pt x="109" y="231"/>
                        <a:pt x="111" y="230"/>
                        <a:pt x="115" y="229"/>
                      </a:cubicBezTo>
                      <a:cubicBezTo>
                        <a:pt x="118" y="227"/>
                        <a:pt x="119" y="227"/>
                        <a:pt x="120" y="227"/>
                      </a:cubicBezTo>
                      <a:cubicBezTo>
                        <a:pt x="121" y="227"/>
                        <a:pt x="122" y="228"/>
                        <a:pt x="122" y="229"/>
                      </a:cubicBezTo>
                      <a:cubicBezTo>
                        <a:pt x="123" y="230"/>
                        <a:pt x="122" y="232"/>
                        <a:pt x="118" y="236"/>
                      </a:cubicBezTo>
                      <a:cubicBezTo>
                        <a:pt x="117" y="237"/>
                        <a:pt x="117" y="237"/>
                        <a:pt x="117" y="237"/>
                      </a:cubicBezTo>
                      <a:cubicBezTo>
                        <a:pt x="115" y="240"/>
                        <a:pt x="115" y="245"/>
                        <a:pt x="115" y="248"/>
                      </a:cubicBezTo>
                      <a:cubicBezTo>
                        <a:pt x="116" y="251"/>
                        <a:pt x="116" y="255"/>
                        <a:pt x="112" y="256"/>
                      </a:cubicBezTo>
                      <a:cubicBezTo>
                        <a:pt x="111" y="256"/>
                        <a:pt x="110" y="258"/>
                        <a:pt x="109" y="260"/>
                      </a:cubicBezTo>
                      <a:cubicBezTo>
                        <a:pt x="106" y="263"/>
                        <a:pt x="103" y="267"/>
                        <a:pt x="98" y="268"/>
                      </a:cubicBezTo>
                      <a:cubicBezTo>
                        <a:pt x="93" y="268"/>
                        <a:pt x="84" y="278"/>
                        <a:pt x="81" y="282"/>
                      </a:cubicBezTo>
                      <a:cubicBezTo>
                        <a:pt x="83" y="281"/>
                        <a:pt x="86" y="281"/>
                        <a:pt x="88" y="281"/>
                      </a:cubicBezTo>
                      <a:cubicBezTo>
                        <a:pt x="89" y="281"/>
                        <a:pt x="89" y="281"/>
                        <a:pt x="89" y="281"/>
                      </a:cubicBezTo>
                      <a:cubicBezTo>
                        <a:pt x="89" y="281"/>
                        <a:pt x="89" y="281"/>
                        <a:pt x="89" y="281"/>
                      </a:cubicBezTo>
                      <a:cubicBezTo>
                        <a:pt x="89" y="281"/>
                        <a:pt x="89" y="281"/>
                        <a:pt x="90" y="281"/>
                      </a:cubicBezTo>
                      <a:cubicBezTo>
                        <a:pt x="92" y="280"/>
                        <a:pt x="94" y="278"/>
                        <a:pt x="98" y="277"/>
                      </a:cubicBezTo>
                      <a:cubicBezTo>
                        <a:pt x="102" y="277"/>
                        <a:pt x="102" y="276"/>
                        <a:pt x="103" y="274"/>
                      </a:cubicBezTo>
                      <a:cubicBezTo>
                        <a:pt x="103" y="274"/>
                        <a:pt x="103" y="273"/>
                        <a:pt x="103" y="272"/>
                      </a:cubicBezTo>
                      <a:cubicBezTo>
                        <a:pt x="105" y="267"/>
                        <a:pt x="122" y="260"/>
                        <a:pt x="125" y="259"/>
                      </a:cubicBezTo>
                      <a:cubicBezTo>
                        <a:pt x="125" y="259"/>
                        <a:pt x="126" y="258"/>
                        <a:pt x="126" y="257"/>
                      </a:cubicBezTo>
                      <a:cubicBezTo>
                        <a:pt x="126" y="256"/>
                        <a:pt x="127" y="253"/>
                        <a:pt x="130" y="253"/>
                      </a:cubicBezTo>
                      <a:cubicBezTo>
                        <a:pt x="133" y="253"/>
                        <a:pt x="138" y="248"/>
                        <a:pt x="141" y="246"/>
                      </a:cubicBezTo>
                      <a:cubicBezTo>
                        <a:pt x="145" y="243"/>
                        <a:pt x="146" y="243"/>
                        <a:pt x="148" y="243"/>
                      </a:cubicBezTo>
                      <a:cubicBezTo>
                        <a:pt x="149" y="242"/>
                        <a:pt x="150" y="242"/>
                        <a:pt x="150" y="242"/>
                      </a:cubicBezTo>
                      <a:cubicBezTo>
                        <a:pt x="151" y="242"/>
                        <a:pt x="151" y="240"/>
                        <a:pt x="151" y="239"/>
                      </a:cubicBezTo>
                      <a:cubicBezTo>
                        <a:pt x="151" y="237"/>
                        <a:pt x="152" y="234"/>
                        <a:pt x="155" y="234"/>
                      </a:cubicBezTo>
                      <a:cubicBezTo>
                        <a:pt x="157" y="233"/>
                        <a:pt x="159" y="232"/>
                        <a:pt x="159" y="230"/>
                      </a:cubicBezTo>
                      <a:cubicBezTo>
                        <a:pt x="158" y="230"/>
                        <a:pt x="156" y="229"/>
                        <a:pt x="155" y="229"/>
                      </a:cubicBezTo>
                      <a:cubicBezTo>
                        <a:pt x="153" y="228"/>
                        <a:pt x="151" y="228"/>
                        <a:pt x="150" y="226"/>
                      </a:cubicBezTo>
                      <a:cubicBezTo>
                        <a:pt x="149" y="225"/>
                        <a:pt x="150" y="223"/>
                        <a:pt x="151" y="223"/>
                      </a:cubicBezTo>
                      <a:cubicBezTo>
                        <a:pt x="152" y="220"/>
                        <a:pt x="158" y="215"/>
                        <a:pt x="161" y="215"/>
                      </a:cubicBezTo>
                      <a:cubicBezTo>
                        <a:pt x="161" y="215"/>
                        <a:pt x="161" y="215"/>
                        <a:pt x="161" y="215"/>
                      </a:cubicBezTo>
                      <a:cubicBezTo>
                        <a:pt x="163" y="215"/>
                        <a:pt x="166" y="213"/>
                        <a:pt x="167" y="211"/>
                      </a:cubicBezTo>
                      <a:cubicBezTo>
                        <a:pt x="167" y="207"/>
                        <a:pt x="169" y="205"/>
                        <a:pt x="171" y="204"/>
                      </a:cubicBezTo>
                      <a:cubicBezTo>
                        <a:pt x="173" y="203"/>
                        <a:pt x="174" y="202"/>
                        <a:pt x="175" y="201"/>
                      </a:cubicBezTo>
                      <a:cubicBezTo>
                        <a:pt x="176" y="200"/>
                        <a:pt x="176" y="199"/>
                        <a:pt x="177" y="198"/>
                      </a:cubicBezTo>
                      <a:cubicBezTo>
                        <a:pt x="178" y="196"/>
                        <a:pt x="179" y="194"/>
                        <a:pt x="182" y="194"/>
                      </a:cubicBezTo>
                      <a:cubicBezTo>
                        <a:pt x="183" y="194"/>
                        <a:pt x="185" y="192"/>
                        <a:pt x="186" y="191"/>
                      </a:cubicBezTo>
                      <a:cubicBezTo>
                        <a:pt x="188" y="189"/>
                        <a:pt x="189" y="188"/>
                        <a:pt x="191" y="187"/>
                      </a:cubicBezTo>
                      <a:cubicBezTo>
                        <a:pt x="194" y="185"/>
                        <a:pt x="195" y="188"/>
                        <a:pt x="196" y="188"/>
                      </a:cubicBezTo>
                      <a:cubicBezTo>
                        <a:pt x="196" y="189"/>
                        <a:pt x="196" y="190"/>
                        <a:pt x="198" y="190"/>
                      </a:cubicBezTo>
                      <a:cubicBezTo>
                        <a:pt x="203" y="190"/>
                        <a:pt x="205" y="192"/>
                        <a:pt x="205" y="195"/>
                      </a:cubicBezTo>
                      <a:cubicBezTo>
                        <a:pt x="205" y="198"/>
                        <a:pt x="201" y="199"/>
                        <a:pt x="198" y="198"/>
                      </a:cubicBezTo>
                      <a:cubicBezTo>
                        <a:pt x="196" y="197"/>
                        <a:pt x="195" y="197"/>
                        <a:pt x="194" y="197"/>
                      </a:cubicBezTo>
                      <a:cubicBezTo>
                        <a:pt x="192" y="197"/>
                        <a:pt x="191" y="197"/>
                        <a:pt x="188" y="200"/>
                      </a:cubicBezTo>
                      <a:cubicBezTo>
                        <a:pt x="186" y="201"/>
                        <a:pt x="186" y="202"/>
                        <a:pt x="186" y="204"/>
                      </a:cubicBezTo>
                      <a:cubicBezTo>
                        <a:pt x="186" y="205"/>
                        <a:pt x="186" y="207"/>
                        <a:pt x="184" y="210"/>
                      </a:cubicBezTo>
                      <a:cubicBezTo>
                        <a:pt x="181" y="213"/>
                        <a:pt x="182" y="214"/>
                        <a:pt x="182" y="214"/>
                      </a:cubicBezTo>
                      <a:cubicBezTo>
                        <a:pt x="182" y="214"/>
                        <a:pt x="182" y="215"/>
                        <a:pt x="183" y="215"/>
                      </a:cubicBezTo>
                      <a:cubicBezTo>
                        <a:pt x="186" y="215"/>
                        <a:pt x="187" y="217"/>
                        <a:pt x="187" y="218"/>
                      </a:cubicBezTo>
                      <a:cubicBezTo>
                        <a:pt x="187" y="220"/>
                        <a:pt x="183" y="222"/>
                        <a:pt x="181" y="223"/>
                      </a:cubicBezTo>
                      <a:cubicBezTo>
                        <a:pt x="182" y="223"/>
                        <a:pt x="183" y="223"/>
                        <a:pt x="184" y="223"/>
                      </a:cubicBezTo>
                      <a:cubicBezTo>
                        <a:pt x="187" y="223"/>
                        <a:pt x="191" y="220"/>
                        <a:pt x="196" y="217"/>
                      </a:cubicBezTo>
                      <a:cubicBezTo>
                        <a:pt x="199" y="215"/>
                        <a:pt x="202" y="213"/>
                        <a:pt x="205" y="211"/>
                      </a:cubicBezTo>
                      <a:cubicBezTo>
                        <a:pt x="208" y="210"/>
                        <a:pt x="210" y="209"/>
                        <a:pt x="213" y="209"/>
                      </a:cubicBezTo>
                      <a:cubicBezTo>
                        <a:pt x="216" y="209"/>
                        <a:pt x="218" y="210"/>
                        <a:pt x="219" y="210"/>
                      </a:cubicBezTo>
                      <a:cubicBezTo>
                        <a:pt x="220" y="210"/>
                        <a:pt x="220" y="210"/>
                        <a:pt x="220" y="210"/>
                      </a:cubicBezTo>
                      <a:cubicBezTo>
                        <a:pt x="220" y="209"/>
                        <a:pt x="219" y="208"/>
                        <a:pt x="220" y="207"/>
                      </a:cubicBezTo>
                      <a:cubicBezTo>
                        <a:pt x="220" y="207"/>
                        <a:pt x="220" y="206"/>
                        <a:pt x="220" y="206"/>
                      </a:cubicBezTo>
                      <a:cubicBezTo>
                        <a:pt x="219" y="205"/>
                        <a:pt x="217" y="203"/>
                        <a:pt x="216" y="201"/>
                      </a:cubicBezTo>
                      <a:cubicBezTo>
                        <a:pt x="215" y="199"/>
                        <a:pt x="215" y="198"/>
                        <a:pt x="215" y="197"/>
                      </a:cubicBezTo>
                      <a:cubicBezTo>
                        <a:pt x="216" y="195"/>
                        <a:pt x="217" y="195"/>
                        <a:pt x="218" y="195"/>
                      </a:cubicBezTo>
                      <a:cubicBezTo>
                        <a:pt x="219" y="195"/>
                        <a:pt x="219" y="194"/>
                        <a:pt x="219" y="194"/>
                      </a:cubicBezTo>
                      <a:cubicBezTo>
                        <a:pt x="220" y="191"/>
                        <a:pt x="222" y="190"/>
                        <a:pt x="223" y="190"/>
                      </a:cubicBezTo>
                      <a:cubicBezTo>
                        <a:pt x="225" y="190"/>
                        <a:pt x="227" y="191"/>
                        <a:pt x="229" y="192"/>
                      </a:cubicBezTo>
                      <a:cubicBezTo>
                        <a:pt x="229" y="192"/>
                        <a:pt x="230" y="192"/>
                        <a:pt x="230" y="192"/>
                      </a:cubicBezTo>
                      <a:cubicBezTo>
                        <a:pt x="231" y="192"/>
                        <a:pt x="231" y="192"/>
                        <a:pt x="232" y="192"/>
                      </a:cubicBezTo>
                      <a:cubicBezTo>
                        <a:pt x="234" y="192"/>
                        <a:pt x="236" y="194"/>
                        <a:pt x="237" y="196"/>
                      </a:cubicBezTo>
                      <a:cubicBezTo>
                        <a:pt x="238" y="197"/>
                        <a:pt x="238" y="197"/>
                        <a:pt x="238" y="197"/>
                      </a:cubicBezTo>
                      <a:cubicBezTo>
                        <a:pt x="238" y="197"/>
                        <a:pt x="239" y="197"/>
                        <a:pt x="239" y="197"/>
                      </a:cubicBezTo>
                      <a:cubicBezTo>
                        <a:pt x="241" y="196"/>
                        <a:pt x="243" y="196"/>
                        <a:pt x="246" y="197"/>
                      </a:cubicBezTo>
                      <a:cubicBezTo>
                        <a:pt x="246" y="198"/>
                        <a:pt x="248" y="200"/>
                        <a:pt x="248" y="201"/>
                      </a:cubicBezTo>
                      <a:cubicBezTo>
                        <a:pt x="248" y="202"/>
                        <a:pt x="248" y="202"/>
                        <a:pt x="248" y="202"/>
                      </a:cubicBezTo>
                      <a:cubicBezTo>
                        <a:pt x="249" y="202"/>
                        <a:pt x="250" y="203"/>
                        <a:pt x="251" y="203"/>
                      </a:cubicBezTo>
                      <a:cubicBezTo>
                        <a:pt x="252" y="204"/>
                        <a:pt x="253" y="204"/>
                        <a:pt x="253" y="204"/>
                      </a:cubicBezTo>
                      <a:cubicBezTo>
                        <a:pt x="253" y="204"/>
                        <a:pt x="254" y="203"/>
                        <a:pt x="255" y="202"/>
                      </a:cubicBezTo>
                      <a:cubicBezTo>
                        <a:pt x="256" y="202"/>
                        <a:pt x="257" y="201"/>
                        <a:pt x="258" y="201"/>
                      </a:cubicBezTo>
                      <a:cubicBezTo>
                        <a:pt x="259" y="201"/>
                        <a:pt x="260" y="201"/>
                        <a:pt x="261" y="204"/>
                      </a:cubicBezTo>
                      <a:cubicBezTo>
                        <a:pt x="261" y="204"/>
                        <a:pt x="261" y="205"/>
                        <a:pt x="261" y="206"/>
                      </a:cubicBezTo>
                      <a:cubicBezTo>
                        <a:pt x="262" y="207"/>
                        <a:pt x="267" y="207"/>
                        <a:pt x="271" y="208"/>
                      </a:cubicBezTo>
                      <a:cubicBezTo>
                        <a:pt x="272" y="208"/>
                        <a:pt x="272" y="208"/>
                        <a:pt x="272" y="208"/>
                      </a:cubicBezTo>
                      <a:cubicBezTo>
                        <a:pt x="277" y="209"/>
                        <a:pt x="288" y="208"/>
                        <a:pt x="293" y="208"/>
                      </a:cubicBezTo>
                      <a:cubicBezTo>
                        <a:pt x="294" y="208"/>
                        <a:pt x="295" y="207"/>
                        <a:pt x="296" y="207"/>
                      </a:cubicBezTo>
                      <a:cubicBezTo>
                        <a:pt x="296" y="207"/>
                        <a:pt x="296" y="207"/>
                        <a:pt x="296" y="207"/>
                      </a:cubicBezTo>
                      <a:cubicBezTo>
                        <a:pt x="299" y="207"/>
                        <a:pt x="300" y="209"/>
                        <a:pt x="301" y="210"/>
                      </a:cubicBezTo>
                      <a:cubicBezTo>
                        <a:pt x="302" y="212"/>
                        <a:pt x="303" y="213"/>
                        <a:pt x="307" y="214"/>
                      </a:cubicBezTo>
                      <a:cubicBezTo>
                        <a:pt x="310" y="215"/>
                        <a:pt x="312" y="213"/>
                        <a:pt x="313" y="211"/>
                      </a:cubicBezTo>
                      <a:cubicBezTo>
                        <a:pt x="315" y="210"/>
                        <a:pt x="316" y="209"/>
                        <a:pt x="318" y="209"/>
                      </a:cubicBezTo>
                      <a:cubicBezTo>
                        <a:pt x="319" y="209"/>
                        <a:pt x="320" y="209"/>
                        <a:pt x="321" y="210"/>
                      </a:cubicBezTo>
                      <a:cubicBezTo>
                        <a:pt x="323" y="211"/>
                        <a:pt x="324" y="213"/>
                        <a:pt x="324" y="214"/>
                      </a:cubicBezTo>
                      <a:cubicBezTo>
                        <a:pt x="324" y="216"/>
                        <a:pt x="322" y="217"/>
                        <a:pt x="321" y="219"/>
                      </a:cubicBezTo>
                      <a:cubicBezTo>
                        <a:pt x="320" y="219"/>
                        <a:pt x="320" y="219"/>
                        <a:pt x="320" y="219"/>
                      </a:cubicBezTo>
                      <a:cubicBezTo>
                        <a:pt x="320" y="220"/>
                        <a:pt x="321" y="220"/>
                        <a:pt x="321" y="220"/>
                      </a:cubicBezTo>
                      <a:cubicBezTo>
                        <a:pt x="322" y="220"/>
                        <a:pt x="323" y="220"/>
                        <a:pt x="324" y="221"/>
                      </a:cubicBezTo>
                      <a:cubicBezTo>
                        <a:pt x="325" y="221"/>
                        <a:pt x="325" y="221"/>
                        <a:pt x="326" y="222"/>
                      </a:cubicBezTo>
                      <a:cubicBezTo>
                        <a:pt x="330" y="223"/>
                        <a:pt x="335" y="225"/>
                        <a:pt x="338" y="228"/>
                      </a:cubicBezTo>
                      <a:cubicBezTo>
                        <a:pt x="339" y="228"/>
                        <a:pt x="339" y="229"/>
                        <a:pt x="340" y="230"/>
                      </a:cubicBezTo>
                      <a:cubicBezTo>
                        <a:pt x="342" y="232"/>
                        <a:pt x="345" y="235"/>
                        <a:pt x="351" y="238"/>
                      </a:cubicBezTo>
                      <a:cubicBezTo>
                        <a:pt x="351" y="238"/>
                        <a:pt x="351" y="238"/>
                        <a:pt x="352" y="239"/>
                      </a:cubicBezTo>
                      <a:cubicBezTo>
                        <a:pt x="352" y="238"/>
                        <a:pt x="352" y="237"/>
                        <a:pt x="352" y="237"/>
                      </a:cubicBezTo>
                      <a:cubicBezTo>
                        <a:pt x="351" y="235"/>
                        <a:pt x="351" y="233"/>
                        <a:pt x="352" y="232"/>
                      </a:cubicBezTo>
                      <a:cubicBezTo>
                        <a:pt x="353" y="231"/>
                        <a:pt x="355" y="231"/>
                        <a:pt x="357" y="233"/>
                      </a:cubicBezTo>
                      <a:cubicBezTo>
                        <a:pt x="360" y="235"/>
                        <a:pt x="361" y="235"/>
                        <a:pt x="361" y="235"/>
                      </a:cubicBezTo>
                      <a:cubicBezTo>
                        <a:pt x="363" y="235"/>
                        <a:pt x="364" y="235"/>
                        <a:pt x="366" y="237"/>
                      </a:cubicBezTo>
                      <a:cubicBezTo>
                        <a:pt x="366" y="235"/>
                        <a:pt x="365" y="232"/>
                        <a:pt x="364" y="230"/>
                      </a:cubicBezTo>
                      <a:cubicBezTo>
                        <a:pt x="363" y="227"/>
                        <a:pt x="363" y="226"/>
                        <a:pt x="364" y="225"/>
                      </a:cubicBezTo>
                      <a:cubicBezTo>
                        <a:pt x="365" y="224"/>
                        <a:pt x="365" y="224"/>
                        <a:pt x="365" y="224"/>
                      </a:cubicBezTo>
                      <a:cubicBezTo>
                        <a:pt x="366" y="224"/>
                        <a:pt x="366" y="224"/>
                        <a:pt x="366" y="224"/>
                      </a:cubicBezTo>
                      <a:cubicBezTo>
                        <a:pt x="368" y="224"/>
                        <a:pt x="371" y="227"/>
                        <a:pt x="372" y="230"/>
                      </a:cubicBezTo>
                      <a:cubicBezTo>
                        <a:pt x="375" y="234"/>
                        <a:pt x="375" y="241"/>
                        <a:pt x="373" y="246"/>
                      </a:cubicBezTo>
                      <a:cubicBezTo>
                        <a:pt x="373" y="248"/>
                        <a:pt x="371" y="250"/>
                        <a:pt x="368" y="250"/>
                      </a:cubicBezTo>
                      <a:cubicBezTo>
                        <a:pt x="366" y="250"/>
                        <a:pt x="363" y="248"/>
                        <a:pt x="362" y="246"/>
                      </a:cubicBezTo>
                      <a:cubicBezTo>
                        <a:pt x="361" y="246"/>
                        <a:pt x="361" y="245"/>
                        <a:pt x="361" y="244"/>
                      </a:cubicBezTo>
                      <a:cubicBezTo>
                        <a:pt x="359" y="244"/>
                        <a:pt x="357" y="245"/>
                        <a:pt x="357" y="246"/>
                      </a:cubicBezTo>
                      <a:cubicBezTo>
                        <a:pt x="357" y="248"/>
                        <a:pt x="362" y="254"/>
                        <a:pt x="365" y="255"/>
                      </a:cubicBezTo>
                      <a:cubicBezTo>
                        <a:pt x="369" y="255"/>
                        <a:pt x="369" y="259"/>
                        <a:pt x="369" y="261"/>
                      </a:cubicBezTo>
                      <a:cubicBezTo>
                        <a:pt x="369" y="262"/>
                        <a:pt x="369" y="262"/>
                        <a:pt x="369" y="263"/>
                      </a:cubicBezTo>
                      <a:cubicBezTo>
                        <a:pt x="371" y="263"/>
                        <a:pt x="372" y="265"/>
                        <a:pt x="373" y="266"/>
                      </a:cubicBezTo>
                      <a:cubicBezTo>
                        <a:pt x="372" y="264"/>
                        <a:pt x="372" y="261"/>
                        <a:pt x="371" y="260"/>
                      </a:cubicBezTo>
                      <a:cubicBezTo>
                        <a:pt x="369" y="257"/>
                        <a:pt x="369" y="254"/>
                        <a:pt x="370" y="251"/>
                      </a:cubicBezTo>
                      <a:cubicBezTo>
                        <a:pt x="371" y="249"/>
                        <a:pt x="373" y="249"/>
                        <a:pt x="375" y="249"/>
                      </a:cubicBezTo>
                      <a:cubicBezTo>
                        <a:pt x="378" y="250"/>
                        <a:pt x="378" y="254"/>
                        <a:pt x="377" y="256"/>
                      </a:cubicBezTo>
                      <a:cubicBezTo>
                        <a:pt x="377" y="256"/>
                        <a:pt x="377" y="257"/>
                        <a:pt x="377" y="257"/>
                      </a:cubicBezTo>
                      <a:cubicBezTo>
                        <a:pt x="377" y="257"/>
                        <a:pt x="378" y="257"/>
                        <a:pt x="378" y="257"/>
                      </a:cubicBezTo>
                      <a:cubicBezTo>
                        <a:pt x="379" y="256"/>
                        <a:pt x="380" y="255"/>
                        <a:pt x="381" y="254"/>
                      </a:cubicBezTo>
                      <a:cubicBezTo>
                        <a:pt x="382" y="253"/>
                        <a:pt x="382" y="252"/>
                        <a:pt x="381" y="250"/>
                      </a:cubicBezTo>
                      <a:cubicBezTo>
                        <a:pt x="380" y="248"/>
                        <a:pt x="379" y="246"/>
                        <a:pt x="380" y="244"/>
                      </a:cubicBezTo>
                      <a:cubicBezTo>
                        <a:pt x="381" y="242"/>
                        <a:pt x="383" y="242"/>
                        <a:pt x="383" y="242"/>
                      </a:cubicBezTo>
                      <a:cubicBezTo>
                        <a:pt x="387" y="242"/>
                        <a:pt x="390" y="249"/>
                        <a:pt x="391" y="252"/>
                      </a:cubicBezTo>
                      <a:cubicBezTo>
                        <a:pt x="392" y="256"/>
                        <a:pt x="389" y="258"/>
                        <a:pt x="388" y="259"/>
                      </a:cubicBezTo>
                      <a:cubicBezTo>
                        <a:pt x="388" y="260"/>
                        <a:pt x="387" y="260"/>
                        <a:pt x="387" y="260"/>
                      </a:cubicBezTo>
                      <a:cubicBezTo>
                        <a:pt x="387" y="264"/>
                        <a:pt x="384" y="264"/>
                        <a:pt x="382" y="264"/>
                      </a:cubicBezTo>
                      <a:cubicBezTo>
                        <a:pt x="382" y="264"/>
                        <a:pt x="381" y="264"/>
                        <a:pt x="380" y="265"/>
                      </a:cubicBezTo>
                      <a:cubicBezTo>
                        <a:pt x="380" y="265"/>
                        <a:pt x="380" y="269"/>
                        <a:pt x="380" y="271"/>
                      </a:cubicBezTo>
                      <a:cubicBezTo>
                        <a:pt x="381" y="271"/>
                        <a:pt x="381" y="271"/>
                        <a:pt x="381" y="271"/>
                      </a:cubicBezTo>
                      <a:cubicBezTo>
                        <a:pt x="381" y="269"/>
                        <a:pt x="382" y="268"/>
                        <a:pt x="384" y="268"/>
                      </a:cubicBezTo>
                      <a:cubicBezTo>
                        <a:pt x="385" y="268"/>
                        <a:pt x="386" y="268"/>
                        <a:pt x="386" y="269"/>
                      </a:cubicBezTo>
                      <a:cubicBezTo>
                        <a:pt x="386" y="269"/>
                        <a:pt x="387" y="269"/>
                        <a:pt x="387" y="269"/>
                      </a:cubicBezTo>
                      <a:cubicBezTo>
                        <a:pt x="388" y="268"/>
                        <a:pt x="389" y="266"/>
                        <a:pt x="391" y="266"/>
                      </a:cubicBezTo>
                      <a:cubicBezTo>
                        <a:pt x="391" y="266"/>
                        <a:pt x="392" y="267"/>
                        <a:pt x="393" y="267"/>
                      </a:cubicBezTo>
                      <a:cubicBezTo>
                        <a:pt x="393" y="265"/>
                        <a:pt x="395" y="263"/>
                        <a:pt x="397" y="263"/>
                      </a:cubicBezTo>
                      <a:cubicBezTo>
                        <a:pt x="397" y="263"/>
                        <a:pt x="397" y="263"/>
                        <a:pt x="397" y="263"/>
                      </a:cubicBezTo>
                      <a:cubicBezTo>
                        <a:pt x="399" y="263"/>
                        <a:pt x="401" y="264"/>
                        <a:pt x="403" y="266"/>
                      </a:cubicBezTo>
                      <a:cubicBezTo>
                        <a:pt x="405" y="269"/>
                        <a:pt x="408" y="274"/>
                        <a:pt x="408" y="277"/>
                      </a:cubicBezTo>
                      <a:cubicBezTo>
                        <a:pt x="408" y="279"/>
                        <a:pt x="406" y="281"/>
                        <a:pt x="404" y="281"/>
                      </a:cubicBezTo>
                      <a:cubicBezTo>
                        <a:pt x="403" y="282"/>
                        <a:pt x="403" y="283"/>
                        <a:pt x="402" y="284"/>
                      </a:cubicBezTo>
                      <a:cubicBezTo>
                        <a:pt x="401" y="285"/>
                        <a:pt x="400" y="285"/>
                        <a:pt x="399" y="285"/>
                      </a:cubicBezTo>
                      <a:cubicBezTo>
                        <a:pt x="397" y="285"/>
                        <a:pt x="395" y="283"/>
                        <a:pt x="393" y="282"/>
                      </a:cubicBezTo>
                      <a:cubicBezTo>
                        <a:pt x="393" y="281"/>
                        <a:pt x="392" y="280"/>
                        <a:pt x="391" y="280"/>
                      </a:cubicBezTo>
                      <a:cubicBezTo>
                        <a:pt x="392" y="281"/>
                        <a:pt x="392" y="282"/>
                        <a:pt x="393" y="283"/>
                      </a:cubicBezTo>
                      <a:cubicBezTo>
                        <a:pt x="393" y="284"/>
                        <a:pt x="393" y="285"/>
                        <a:pt x="394" y="285"/>
                      </a:cubicBezTo>
                      <a:cubicBezTo>
                        <a:pt x="395" y="288"/>
                        <a:pt x="394" y="290"/>
                        <a:pt x="393" y="292"/>
                      </a:cubicBezTo>
                      <a:cubicBezTo>
                        <a:pt x="392" y="294"/>
                        <a:pt x="392" y="295"/>
                        <a:pt x="393" y="295"/>
                      </a:cubicBezTo>
                      <a:cubicBezTo>
                        <a:pt x="393" y="296"/>
                        <a:pt x="393" y="296"/>
                        <a:pt x="394" y="296"/>
                      </a:cubicBezTo>
                      <a:cubicBezTo>
                        <a:pt x="394" y="296"/>
                        <a:pt x="394" y="295"/>
                        <a:pt x="394" y="295"/>
                      </a:cubicBezTo>
                      <a:cubicBezTo>
                        <a:pt x="394" y="294"/>
                        <a:pt x="394" y="294"/>
                        <a:pt x="394" y="293"/>
                      </a:cubicBezTo>
                      <a:cubicBezTo>
                        <a:pt x="395" y="291"/>
                        <a:pt x="396" y="291"/>
                        <a:pt x="397" y="291"/>
                      </a:cubicBezTo>
                      <a:cubicBezTo>
                        <a:pt x="399" y="291"/>
                        <a:pt x="400" y="292"/>
                        <a:pt x="402" y="293"/>
                      </a:cubicBezTo>
                      <a:cubicBezTo>
                        <a:pt x="403" y="292"/>
                        <a:pt x="403" y="291"/>
                        <a:pt x="403" y="289"/>
                      </a:cubicBezTo>
                      <a:cubicBezTo>
                        <a:pt x="403" y="288"/>
                        <a:pt x="404" y="286"/>
                        <a:pt x="406" y="286"/>
                      </a:cubicBezTo>
                      <a:cubicBezTo>
                        <a:pt x="408" y="286"/>
                        <a:pt x="410" y="287"/>
                        <a:pt x="411" y="289"/>
                      </a:cubicBezTo>
                      <a:cubicBezTo>
                        <a:pt x="412" y="288"/>
                        <a:pt x="413" y="287"/>
                        <a:pt x="415" y="287"/>
                      </a:cubicBezTo>
                      <a:cubicBezTo>
                        <a:pt x="416" y="287"/>
                        <a:pt x="416" y="287"/>
                        <a:pt x="416" y="287"/>
                      </a:cubicBezTo>
                      <a:cubicBezTo>
                        <a:pt x="417" y="287"/>
                        <a:pt x="418" y="287"/>
                        <a:pt x="419" y="288"/>
                      </a:cubicBezTo>
                      <a:cubicBezTo>
                        <a:pt x="420" y="290"/>
                        <a:pt x="419" y="292"/>
                        <a:pt x="419" y="294"/>
                      </a:cubicBezTo>
                      <a:cubicBezTo>
                        <a:pt x="419" y="295"/>
                        <a:pt x="419" y="295"/>
                        <a:pt x="419" y="295"/>
                      </a:cubicBezTo>
                      <a:cubicBezTo>
                        <a:pt x="420" y="294"/>
                        <a:pt x="422" y="294"/>
                        <a:pt x="423" y="295"/>
                      </a:cubicBezTo>
                      <a:cubicBezTo>
                        <a:pt x="425" y="294"/>
                        <a:pt x="427" y="293"/>
                        <a:pt x="428" y="292"/>
                      </a:cubicBezTo>
                      <a:cubicBezTo>
                        <a:pt x="429" y="291"/>
                        <a:pt x="429" y="291"/>
                        <a:pt x="429" y="291"/>
                      </a:cubicBezTo>
                      <a:cubicBezTo>
                        <a:pt x="429" y="291"/>
                        <a:pt x="428" y="290"/>
                        <a:pt x="427" y="289"/>
                      </a:cubicBezTo>
                      <a:cubicBezTo>
                        <a:pt x="426" y="288"/>
                        <a:pt x="424" y="285"/>
                        <a:pt x="425" y="282"/>
                      </a:cubicBezTo>
                      <a:cubicBezTo>
                        <a:pt x="426" y="279"/>
                        <a:pt x="427" y="277"/>
                        <a:pt x="415" y="273"/>
                      </a:cubicBezTo>
                      <a:cubicBezTo>
                        <a:pt x="405" y="269"/>
                        <a:pt x="403" y="265"/>
                        <a:pt x="399" y="257"/>
                      </a:cubicBezTo>
                      <a:cubicBezTo>
                        <a:pt x="398" y="255"/>
                        <a:pt x="396" y="252"/>
                        <a:pt x="394" y="248"/>
                      </a:cubicBezTo>
                      <a:cubicBezTo>
                        <a:pt x="390" y="240"/>
                        <a:pt x="383" y="235"/>
                        <a:pt x="378" y="230"/>
                      </a:cubicBezTo>
                      <a:cubicBezTo>
                        <a:pt x="373" y="226"/>
                        <a:pt x="370" y="223"/>
                        <a:pt x="370" y="220"/>
                      </a:cubicBezTo>
                      <a:cubicBezTo>
                        <a:pt x="370" y="218"/>
                        <a:pt x="367" y="217"/>
                        <a:pt x="364" y="217"/>
                      </a:cubicBezTo>
                      <a:cubicBezTo>
                        <a:pt x="361" y="217"/>
                        <a:pt x="359" y="218"/>
                        <a:pt x="358" y="219"/>
                      </a:cubicBezTo>
                      <a:cubicBezTo>
                        <a:pt x="358" y="223"/>
                        <a:pt x="354" y="225"/>
                        <a:pt x="350" y="227"/>
                      </a:cubicBezTo>
                      <a:cubicBezTo>
                        <a:pt x="349" y="227"/>
                        <a:pt x="348" y="228"/>
                        <a:pt x="347" y="229"/>
                      </a:cubicBezTo>
                      <a:cubicBezTo>
                        <a:pt x="346" y="229"/>
                        <a:pt x="345" y="230"/>
                        <a:pt x="344" y="230"/>
                      </a:cubicBezTo>
                      <a:cubicBezTo>
                        <a:pt x="341" y="230"/>
                        <a:pt x="339" y="227"/>
                        <a:pt x="337" y="224"/>
                      </a:cubicBezTo>
                      <a:cubicBezTo>
                        <a:pt x="337" y="224"/>
                        <a:pt x="336" y="223"/>
                        <a:pt x="336" y="222"/>
                      </a:cubicBezTo>
                      <a:cubicBezTo>
                        <a:pt x="335" y="221"/>
                        <a:pt x="332" y="219"/>
                        <a:pt x="330" y="217"/>
                      </a:cubicBezTo>
                      <a:cubicBezTo>
                        <a:pt x="327" y="215"/>
                        <a:pt x="324" y="212"/>
                        <a:pt x="324" y="210"/>
                      </a:cubicBezTo>
                      <a:cubicBezTo>
                        <a:pt x="324" y="209"/>
                        <a:pt x="323" y="206"/>
                        <a:pt x="321" y="206"/>
                      </a:cubicBezTo>
                      <a:cubicBezTo>
                        <a:pt x="321" y="206"/>
                        <a:pt x="320" y="206"/>
                        <a:pt x="319" y="206"/>
                      </a:cubicBezTo>
                      <a:cubicBezTo>
                        <a:pt x="316" y="207"/>
                        <a:pt x="314" y="208"/>
                        <a:pt x="313" y="208"/>
                      </a:cubicBezTo>
                      <a:cubicBezTo>
                        <a:pt x="312" y="208"/>
                        <a:pt x="312" y="208"/>
                        <a:pt x="311" y="207"/>
                      </a:cubicBezTo>
                      <a:cubicBezTo>
                        <a:pt x="310" y="207"/>
                        <a:pt x="310" y="207"/>
                        <a:pt x="310" y="207"/>
                      </a:cubicBezTo>
                      <a:cubicBezTo>
                        <a:pt x="309" y="208"/>
                        <a:pt x="308" y="209"/>
                        <a:pt x="307" y="209"/>
                      </a:cubicBezTo>
                      <a:cubicBezTo>
                        <a:pt x="304" y="209"/>
                        <a:pt x="301" y="207"/>
                        <a:pt x="301" y="207"/>
                      </a:cubicBezTo>
                      <a:cubicBezTo>
                        <a:pt x="300" y="206"/>
                        <a:pt x="300" y="206"/>
                        <a:pt x="300" y="206"/>
                      </a:cubicBezTo>
                      <a:cubicBezTo>
                        <a:pt x="300" y="34"/>
                        <a:pt x="300" y="34"/>
                        <a:pt x="300" y="34"/>
                      </a:cubicBezTo>
                      <a:cubicBezTo>
                        <a:pt x="299" y="34"/>
                        <a:pt x="297" y="33"/>
                        <a:pt x="29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1" name="Freeform 2212"/>
                <p:cNvSpPr>
                  <a:spLocks/>
                </p:cNvSpPr>
                <p:nvPr/>
              </p:nvSpPr>
              <p:spPr bwMode="auto">
                <a:xfrm>
                  <a:off x="1048340" y="2872980"/>
                  <a:ext cx="39026" cy="19783"/>
                </a:xfrm>
                <a:custGeom>
                  <a:avLst/>
                  <a:gdLst>
                    <a:gd name="T0" fmla="*/ 17 w 22"/>
                    <a:gd name="T1" fmla="*/ 1 h 11"/>
                    <a:gd name="T2" fmla="*/ 11 w 22"/>
                    <a:gd name="T3" fmla="*/ 0 h 11"/>
                    <a:gd name="T4" fmla="*/ 8 w 22"/>
                    <a:gd name="T5" fmla="*/ 1 h 11"/>
                    <a:gd name="T6" fmla="*/ 2 w 22"/>
                    <a:gd name="T7" fmla="*/ 9 h 11"/>
                    <a:gd name="T8" fmla="*/ 0 w 22"/>
                    <a:gd name="T9" fmla="*/ 11 h 11"/>
                    <a:gd name="T10" fmla="*/ 9 w 22"/>
                    <a:gd name="T11" fmla="*/ 5 h 11"/>
                    <a:gd name="T12" fmla="*/ 12 w 22"/>
                    <a:gd name="T13" fmla="*/ 2 h 11"/>
                    <a:gd name="T14" fmla="*/ 16 w 22"/>
                    <a:gd name="T15" fmla="*/ 4 h 11"/>
                    <a:gd name="T16" fmla="*/ 22 w 22"/>
                    <a:gd name="T17" fmla="*/ 1 h 11"/>
                    <a:gd name="T18" fmla="*/ 22 w 22"/>
                    <a:gd name="T19" fmla="*/ 1 h 11"/>
                    <a:gd name="T20" fmla="*/ 17 w 22"/>
                    <a:gd name="T21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1">
                      <a:moveTo>
                        <a:pt x="17" y="1"/>
                      </a:moveTo>
                      <a:cubicBezTo>
                        <a:pt x="15" y="0"/>
                        <a:pt x="13" y="0"/>
                        <a:pt x="11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cubicBezTo>
                        <a:pt x="6" y="5"/>
                        <a:pt x="4" y="7"/>
                        <a:pt x="2" y="9"/>
                      </a:cubicBezTo>
                      <a:cubicBezTo>
                        <a:pt x="1" y="10"/>
                        <a:pt x="1" y="10"/>
                        <a:pt x="0" y="11"/>
                      </a:cubicBezTo>
                      <a:cubicBezTo>
                        <a:pt x="3" y="10"/>
                        <a:pt x="8" y="7"/>
                        <a:pt x="9" y="5"/>
                      </a:cubicBezTo>
                      <a:cubicBezTo>
                        <a:pt x="9" y="2"/>
                        <a:pt x="11" y="2"/>
                        <a:pt x="12" y="2"/>
                      </a:cubicBezTo>
                      <a:cubicBezTo>
                        <a:pt x="14" y="2"/>
                        <a:pt x="15" y="2"/>
                        <a:pt x="16" y="4"/>
                      </a:cubicBezTo>
                      <a:cubicBezTo>
                        <a:pt x="18" y="4"/>
                        <a:pt x="21" y="3"/>
                        <a:pt x="22" y="1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0" y="1"/>
                        <a:pt x="19" y="1"/>
                        <a:pt x="1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2" name="Freeform 2213"/>
                <p:cNvSpPr>
                  <a:spLocks/>
                </p:cNvSpPr>
                <p:nvPr/>
              </p:nvSpPr>
              <p:spPr bwMode="auto">
                <a:xfrm>
                  <a:off x="1211879" y="2797444"/>
                  <a:ext cx="46460" cy="41365"/>
                </a:xfrm>
                <a:custGeom>
                  <a:avLst/>
                  <a:gdLst>
                    <a:gd name="T0" fmla="*/ 24 w 26"/>
                    <a:gd name="T1" fmla="*/ 0 h 24"/>
                    <a:gd name="T2" fmla="*/ 19 w 26"/>
                    <a:gd name="T3" fmla="*/ 4 h 24"/>
                    <a:gd name="T4" fmla="*/ 14 w 26"/>
                    <a:gd name="T5" fmla="*/ 9 h 24"/>
                    <a:gd name="T6" fmla="*/ 9 w 26"/>
                    <a:gd name="T7" fmla="*/ 14 h 24"/>
                    <a:gd name="T8" fmla="*/ 5 w 26"/>
                    <a:gd name="T9" fmla="*/ 17 h 24"/>
                    <a:gd name="T10" fmla="*/ 3 w 26"/>
                    <a:gd name="T11" fmla="*/ 17 h 24"/>
                    <a:gd name="T12" fmla="*/ 1 w 26"/>
                    <a:gd name="T13" fmla="*/ 18 h 24"/>
                    <a:gd name="T14" fmla="*/ 1 w 26"/>
                    <a:gd name="T15" fmla="*/ 23 h 24"/>
                    <a:gd name="T16" fmla="*/ 3 w 26"/>
                    <a:gd name="T17" fmla="*/ 24 h 24"/>
                    <a:gd name="T18" fmla="*/ 3 w 26"/>
                    <a:gd name="T19" fmla="*/ 24 h 24"/>
                    <a:gd name="T20" fmla="*/ 9 w 26"/>
                    <a:gd name="T21" fmla="*/ 23 h 24"/>
                    <a:gd name="T22" fmla="*/ 10 w 26"/>
                    <a:gd name="T23" fmla="*/ 24 h 24"/>
                    <a:gd name="T24" fmla="*/ 23 w 26"/>
                    <a:gd name="T25" fmla="*/ 14 h 24"/>
                    <a:gd name="T26" fmla="*/ 23 w 26"/>
                    <a:gd name="T27" fmla="*/ 14 h 24"/>
                    <a:gd name="T28" fmla="*/ 21 w 26"/>
                    <a:gd name="T29" fmla="*/ 12 h 24"/>
                    <a:gd name="T30" fmla="*/ 18 w 26"/>
                    <a:gd name="T31" fmla="*/ 9 h 24"/>
                    <a:gd name="T32" fmla="*/ 24 w 26"/>
                    <a:gd name="T33" fmla="*/ 4 h 24"/>
                    <a:gd name="T34" fmla="*/ 26 w 26"/>
                    <a:gd name="T35" fmla="*/ 3 h 24"/>
                    <a:gd name="T36" fmla="*/ 24 w 26"/>
                    <a:gd name="T3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4">
                      <a:moveTo>
                        <a:pt x="24" y="0"/>
                      </a:moveTo>
                      <a:cubicBezTo>
                        <a:pt x="23" y="0"/>
                        <a:pt x="21" y="1"/>
                        <a:pt x="19" y="4"/>
                      </a:cubicBezTo>
                      <a:cubicBezTo>
                        <a:pt x="17" y="6"/>
                        <a:pt x="15" y="8"/>
                        <a:pt x="14" y="9"/>
                      </a:cubicBezTo>
                      <a:cubicBezTo>
                        <a:pt x="11" y="11"/>
                        <a:pt x="10" y="13"/>
                        <a:pt x="9" y="14"/>
                      </a:cubicBezTo>
                      <a:cubicBezTo>
                        <a:pt x="9" y="17"/>
                        <a:pt x="6" y="17"/>
                        <a:pt x="5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1" y="17"/>
                        <a:pt x="1" y="17"/>
                        <a:pt x="1" y="18"/>
                      </a:cubicBezTo>
                      <a:cubicBezTo>
                        <a:pt x="0" y="19"/>
                        <a:pt x="1" y="21"/>
                        <a:pt x="1" y="23"/>
                      </a:cubicBezTo>
                      <a:cubicBezTo>
                        <a:pt x="2" y="24"/>
                        <a:pt x="2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6" y="22"/>
                        <a:pt x="8" y="23"/>
                        <a:pt x="9" y="23"/>
                      </a:cubicBezTo>
                      <a:cubicBezTo>
                        <a:pt x="9" y="24"/>
                        <a:pt x="10" y="24"/>
                        <a:pt x="10" y="24"/>
                      </a:cubicBezTo>
                      <a:cubicBezTo>
                        <a:pt x="12" y="23"/>
                        <a:pt x="21" y="17"/>
                        <a:pt x="23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3" y="13"/>
                        <a:pt x="22" y="13"/>
                        <a:pt x="21" y="12"/>
                      </a:cubicBezTo>
                      <a:cubicBezTo>
                        <a:pt x="20" y="11"/>
                        <a:pt x="19" y="10"/>
                        <a:pt x="18" y="9"/>
                      </a:cubicBezTo>
                      <a:cubicBezTo>
                        <a:pt x="18" y="5"/>
                        <a:pt x="22" y="5"/>
                        <a:pt x="24" y="4"/>
                      </a:cubicBezTo>
                      <a:cubicBezTo>
                        <a:pt x="25" y="4"/>
                        <a:pt x="26" y="4"/>
                        <a:pt x="26" y="3"/>
                      </a:cubicBezTo>
                      <a:cubicBezTo>
                        <a:pt x="25" y="3"/>
                        <a:pt x="24" y="1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3" name="Freeform 2214"/>
                <p:cNvSpPr>
                  <a:spLocks/>
                </p:cNvSpPr>
                <p:nvPr/>
              </p:nvSpPr>
              <p:spPr bwMode="auto">
                <a:xfrm>
                  <a:off x="957279" y="2921539"/>
                  <a:ext cx="14867" cy="14388"/>
                </a:xfrm>
                <a:custGeom>
                  <a:avLst/>
                  <a:gdLst>
                    <a:gd name="T0" fmla="*/ 6 w 9"/>
                    <a:gd name="T1" fmla="*/ 0 h 9"/>
                    <a:gd name="T2" fmla="*/ 6 w 9"/>
                    <a:gd name="T3" fmla="*/ 1 h 9"/>
                    <a:gd name="T4" fmla="*/ 2 w 9"/>
                    <a:gd name="T5" fmla="*/ 8 h 9"/>
                    <a:gd name="T6" fmla="*/ 0 w 9"/>
                    <a:gd name="T7" fmla="*/ 8 h 9"/>
                    <a:gd name="T8" fmla="*/ 0 w 9"/>
                    <a:gd name="T9" fmla="*/ 9 h 9"/>
                    <a:gd name="T10" fmla="*/ 1 w 9"/>
                    <a:gd name="T11" fmla="*/ 8 h 9"/>
                    <a:gd name="T12" fmla="*/ 7 w 9"/>
                    <a:gd name="T13" fmla="*/ 0 h 9"/>
                    <a:gd name="T14" fmla="*/ 6 w 9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9">
                      <a:moveTo>
                        <a:pt x="6" y="0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2"/>
                        <a:pt x="2" y="6"/>
                        <a:pt x="2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1" y="9"/>
                        <a:pt x="1" y="8"/>
                      </a:cubicBezTo>
                      <a:cubicBezTo>
                        <a:pt x="7" y="6"/>
                        <a:pt x="9" y="3"/>
                        <a:pt x="7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4" name="Freeform 2215"/>
                <p:cNvSpPr>
                  <a:spLocks/>
                </p:cNvSpPr>
                <p:nvPr/>
              </p:nvSpPr>
              <p:spPr bwMode="auto">
                <a:xfrm>
                  <a:off x="957279" y="2932330"/>
                  <a:ext cx="3717" cy="1798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5" name="Freeform 2216"/>
                <p:cNvSpPr>
                  <a:spLocks/>
                </p:cNvSpPr>
                <p:nvPr/>
              </p:nvSpPr>
              <p:spPr bwMode="auto">
                <a:xfrm>
                  <a:off x="1022322" y="2899957"/>
                  <a:ext cx="9292" cy="0"/>
                </a:xfrm>
                <a:custGeom>
                  <a:avLst/>
                  <a:gdLst>
                    <a:gd name="T0" fmla="*/ 0 w 5"/>
                    <a:gd name="T1" fmla="*/ 5 w 5"/>
                    <a:gd name="T2" fmla="*/ 4 w 5"/>
                    <a:gd name="T3" fmla="*/ 0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6" name="Freeform 2217"/>
                <p:cNvSpPr>
                  <a:spLocks/>
                </p:cNvSpPr>
                <p:nvPr/>
              </p:nvSpPr>
              <p:spPr bwMode="auto">
                <a:xfrm>
                  <a:off x="962854" y="2745287"/>
                  <a:ext cx="27876" cy="10791"/>
                </a:xfrm>
                <a:custGeom>
                  <a:avLst/>
                  <a:gdLst>
                    <a:gd name="T0" fmla="*/ 12 w 16"/>
                    <a:gd name="T1" fmla="*/ 2 h 6"/>
                    <a:gd name="T2" fmla="*/ 9 w 16"/>
                    <a:gd name="T3" fmla="*/ 3 h 6"/>
                    <a:gd name="T4" fmla="*/ 6 w 16"/>
                    <a:gd name="T5" fmla="*/ 0 h 6"/>
                    <a:gd name="T6" fmla="*/ 5 w 16"/>
                    <a:gd name="T7" fmla="*/ 0 h 6"/>
                    <a:gd name="T8" fmla="*/ 0 w 16"/>
                    <a:gd name="T9" fmla="*/ 3 h 6"/>
                    <a:gd name="T10" fmla="*/ 10 w 16"/>
                    <a:gd name="T11" fmla="*/ 6 h 6"/>
                    <a:gd name="T12" fmla="*/ 13 w 16"/>
                    <a:gd name="T13" fmla="*/ 6 h 6"/>
                    <a:gd name="T14" fmla="*/ 15 w 16"/>
                    <a:gd name="T15" fmla="*/ 4 h 6"/>
                    <a:gd name="T16" fmla="*/ 15 w 16"/>
                    <a:gd name="T17" fmla="*/ 2 h 6"/>
                    <a:gd name="T18" fmla="*/ 12 w 16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6">
                      <a:moveTo>
                        <a:pt x="12" y="2"/>
                      </a:moveTo>
                      <a:cubicBezTo>
                        <a:pt x="11" y="3"/>
                        <a:pt x="10" y="3"/>
                        <a:pt x="9" y="3"/>
                      </a:cubicBezTo>
                      <a:cubicBezTo>
                        <a:pt x="8" y="3"/>
                        <a:pt x="6" y="3"/>
                        <a:pt x="6" y="0"/>
                      </a:cubicBez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3" y="0"/>
                        <a:pt x="0" y="2"/>
                        <a:pt x="0" y="3"/>
                      </a:cubicBezTo>
                      <a:cubicBezTo>
                        <a:pt x="0" y="4"/>
                        <a:pt x="6" y="6"/>
                        <a:pt x="10" y="6"/>
                      </a:cubicBezTo>
                      <a:cubicBezTo>
                        <a:pt x="12" y="6"/>
                        <a:pt x="13" y="6"/>
                        <a:pt x="13" y="6"/>
                      </a:cubicBezTo>
                      <a:cubicBezTo>
                        <a:pt x="14" y="6"/>
                        <a:pt x="15" y="5"/>
                        <a:pt x="15" y="4"/>
                      </a:cubicBezTo>
                      <a:cubicBezTo>
                        <a:pt x="16" y="3"/>
                        <a:pt x="15" y="2"/>
                        <a:pt x="15" y="2"/>
                      </a:cubicBezTo>
                      <a:cubicBezTo>
                        <a:pt x="14" y="2"/>
                        <a:pt x="13" y="2"/>
                        <a:pt x="1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7" name="Freeform 2218"/>
                <p:cNvSpPr>
                  <a:spLocks/>
                </p:cNvSpPr>
                <p:nvPr/>
              </p:nvSpPr>
              <p:spPr bwMode="auto">
                <a:xfrm>
                  <a:off x="1971963" y="3425115"/>
                  <a:ext cx="46460" cy="5395"/>
                </a:xfrm>
                <a:custGeom>
                  <a:avLst/>
                  <a:gdLst>
                    <a:gd name="T0" fmla="*/ 0 w 25"/>
                    <a:gd name="T1" fmla="*/ 3 h 3"/>
                    <a:gd name="T2" fmla="*/ 25 w 25"/>
                    <a:gd name="T3" fmla="*/ 0 h 3"/>
                    <a:gd name="T4" fmla="*/ 0 w 25"/>
                    <a:gd name="T5" fmla="*/ 3 h 3"/>
                    <a:gd name="T6" fmla="*/ 0 w 25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3">
                      <a:moveTo>
                        <a:pt x="0" y="3"/>
                      </a:moveTo>
                      <a:lnTo>
                        <a:pt x="25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8" name="Freeform 2219"/>
                <p:cNvSpPr>
                  <a:spLocks/>
                </p:cNvSpPr>
                <p:nvPr/>
              </p:nvSpPr>
              <p:spPr bwMode="auto">
                <a:xfrm>
                  <a:off x="2232138" y="3495256"/>
                  <a:ext cx="14867" cy="7194"/>
                </a:xfrm>
                <a:custGeom>
                  <a:avLst/>
                  <a:gdLst>
                    <a:gd name="T0" fmla="*/ 0 w 8"/>
                    <a:gd name="T1" fmla="*/ 0 h 4"/>
                    <a:gd name="T2" fmla="*/ 2 w 8"/>
                    <a:gd name="T3" fmla="*/ 1 h 4"/>
                    <a:gd name="T4" fmla="*/ 8 w 8"/>
                    <a:gd name="T5" fmla="*/ 4 h 4"/>
                    <a:gd name="T6" fmla="*/ 2 w 8"/>
                    <a:gd name="T7" fmla="*/ 1 h 4"/>
                    <a:gd name="T8" fmla="*/ 0 w 8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cubicBezTo>
                        <a:pt x="1" y="0"/>
                        <a:pt x="1" y="0"/>
                        <a:pt x="2" y="1"/>
                      </a:cubicBezTo>
                      <a:cubicBezTo>
                        <a:pt x="3" y="2"/>
                        <a:pt x="6" y="3"/>
                        <a:pt x="8" y="4"/>
                      </a:cubicBezTo>
                      <a:cubicBezTo>
                        <a:pt x="6" y="3"/>
                        <a:pt x="3" y="2"/>
                        <a:pt x="2" y="1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9" name="Freeform 2220"/>
                <p:cNvSpPr>
                  <a:spLocks/>
                </p:cNvSpPr>
                <p:nvPr/>
              </p:nvSpPr>
              <p:spPr bwMode="auto">
                <a:xfrm>
                  <a:off x="2250722" y="3486264"/>
                  <a:ext cx="14867" cy="14388"/>
                </a:xfrm>
                <a:custGeom>
                  <a:avLst/>
                  <a:gdLst>
                    <a:gd name="T0" fmla="*/ 0 w 9"/>
                    <a:gd name="T1" fmla="*/ 8 h 8"/>
                    <a:gd name="T2" fmla="*/ 9 w 9"/>
                    <a:gd name="T3" fmla="*/ 0 h 8"/>
                    <a:gd name="T4" fmla="*/ 0 w 9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cubicBezTo>
                        <a:pt x="2" y="5"/>
                        <a:pt x="5" y="0"/>
                        <a:pt x="9" y="0"/>
                      </a:cubicBezTo>
                      <a:cubicBezTo>
                        <a:pt x="5" y="0"/>
                        <a:pt x="2" y="5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0" name="Freeform 2221"/>
                <p:cNvSpPr>
                  <a:spLocks/>
                </p:cNvSpPr>
                <p:nvPr/>
              </p:nvSpPr>
              <p:spPr bwMode="auto">
                <a:xfrm>
                  <a:off x="2360367" y="3567196"/>
                  <a:ext cx="3717" cy="1798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1" name="Freeform 2222"/>
                <p:cNvSpPr>
                  <a:spLocks/>
                </p:cNvSpPr>
                <p:nvPr/>
              </p:nvSpPr>
              <p:spPr bwMode="auto">
                <a:xfrm>
                  <a:off x="2323199" y="3533025"/>
                  <a:ext cx="3717" cy="10791"/>
                </a:xfrm>
                <a:custGeom>
                  <a:avLst/>
                  <a:gdLst>
                    <a:gd name="T0" fmla="*/ 2 w 2"/>
                    <a:gd name="T1" fmla="*/ 6 h 6"/>
                    <a:gd name="T2" fmla="*/ 0 w 2"/>
                    <a:gd name="T3" fmla="*/ 0 h 6"/>
                    <a:gd name="T4" fmla="*/ 2 w 2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2" y="6"/>
                      </a:moveTo>
                      <a:cubicBezTo>
                        <a:pt x="2" y="4"/>
                        <a:pt x="2" y="1"/>
                        <a:pt x="0" y="0"/>
                      </a:cubicBezTo>
                      <a:cubicBezTo>
                        <a:pt x="2" y="1"/>
                        <a:pt x="2" y="4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2" name="Freeform 2223"/>
                <p:cNvSpPr>
                  <a:spLocks/>
                </p:cNvSpPr>
                <p:nvPr/>
              </p:nvSpPr>
              <p:spPr bwMode="auto">
                <a:xfrm>
                  <a:off x="2334350" y="3558203"/>
                  <a:ext cx="24159" cy="8992"/>
                </a:xfrm>
                <a:custGeom>
                  <a:avLst/>
                  <a:gdLst>
                    <a:gd name="T0" fmla="*/ 0 w 14"/>
                    <a:gd name="T1" fmla="*/ 0 h 5"/>
                    <a:gd name="T2" fmla="*/ 4 w 14"/>
                    <a:gd name="T3" fmla="*/ 2 h 5"/>
                    <a:gd name="T4" fmla="*/ 14 w 14"/>
                    <a:gd name="T5" fmla="*/ 5 h 5"/>
                    <a:gd name="T6" fmla="*/ 4 w 14"/>
                    <a:gd name="T7" fmla="*/ 2 h 5"/>
                    <a:gd name="T8" fmla="*/ 0 w 14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0"/>
                        <a:pt x="2" y="1"/>
                        <a:pt x="4" y="2"/>
                      </a:cubicBezTo>
                      <a:cubicBezTo>
                        <a:pt x="7" y="3"/>
                        <a:pt x="12" y="5"/>
                        <a:pt x="14" y="5"/>
                      </a:cubicBezTo>
                      <a:cubicBezTo>
                        <a:pt x="12" y="5"/>
                        <a:pt x="7" y="3"/>
                        <a:pt x="4" y="2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16" name="Group 2315"/>
              <p:cNvGrpSpPr/>
              <p:nvPr/>
            </p:nvGrpSpPr>
            <p:grpSpPr>
              <a:xfrm>
                <a:off x="4397898" y="2120605"/>
                <a:ext cx="1219108" cy="875863"/>
                <a:chOff x="2863992" y="1871223"/>
                <a:chExt cx="1219108" cy="875863"/>
              </a:xfrm>
              <a:grpFill/>
            </p:grpSpPr>
            <p:sp>
              <p:nvSpPr>
                <p:cNvPr id="2317" name="Freeform 2176"/>
                <p:cNvSpPr>
                  <a:spLocks/>
                </p:cNvSpPr>
                <p:nvPr/>
              </p:nvSpPr>
              <p:spPr bwMode="auto">
                <a:xfrm>
                  <a:off x="2863992" y="1871223"/>
                  <a:ext cx="1219108" cy="875863"/>
                </a:xfrm>
                <a:custGeom>
                  <a:avLst/>
                  <a:gdLst>
                    <a:gd name="T0" fmla="*/ 532 w 687"/>
                    <a:gd name="T1" fmla="*/ 311 h 510"/>
                    <a:gd name="T2" fmla="*/ 552 w 687"/>
                    <a:gd name="T3" fmla="*/ 307 h 510"/>
                    <a:gd name="T4" fmla="*/ 548 w 687"/>
                    <a:gd name="T5" fmla="*/ 276 h 510"/>
                    <a:gd name="T6" fmla="*/ 551 w 687"/>
                    <a:gd name="T7" fmla="*/ 267 h 510"/>
                    <a:gd name="T8" fmla="*/ 548 w 687"/>
                    <a:gd name="T9" fmla="*/ 247 h 510"/>
                    <a:gd name="T10" fmla="*/ 593 w 687"/>
                    <a:gd name="T11" fmla="*/ 249 h 510"/>
                    <a:gd name="T12" fmla="*/ 604 w 687"/>
                    <a:gd name="T13" fmla="*/ 233 h 510"/>
                    <a:gd name="T14" fmla="*/ 585 w 687"/>
                    <a:gd name="T15" fmla="*/ 219 h 510"/>
                    <a:gd name="T16" fmla="*/ 607 w 687"/>
                    <a:gd name="T17" fmla="*/ 201 h 510"/>
                    <a:gd name="T18" fmla="*/ 578 w 687"/>
                    <a:gd name="T19" fmla="*/ 175 h 510"/>
                    <a:gd name="T20" fmla="*/ 612 w 687"/>
                    <a:gd name="T21" fmla="*/ 165 h 510"/>
                    <a:gd name="T22" fmla="*/ 606 w 687"/>
                    <a:gd name="T23" fmla="*/ 155 h 510"/>
                    <a:gd name="T24" fmla="*/ 581 w 687"/>
                    <a:gd name="T25" fmla="*/ 130 h 510"/>
                    <a:gd name="T26" fmla="*/ 622 w 687"/>
                    <a:gd name="T27" fmla="*/ 100 h 510"/>
                    <a:gd name="T28" fmla="*/ 611 w 687"/>
                    <a:gd name="T29" fmla="*/ 89 h 510"/>
                    <a:gd name="T30" fmla="*/ 639 w 687"/>
                    <a:gd name="T31" fmla="*/ 74 h 510"/>
                    <a:gd name="T32" fmla="*/ 629 w 687"/>
                    <a:gd name="T33" fmla="*/ 55 h 510"/>
                    <a:gd name="T34" fmla="*/ 597 w 687"/>
                    <a:gd name="T35" fmla="*/ 54 h 510"/>
                    <a:gd name="T36" fmla="*/ 553 w 687"/>
                    <a:gd name="T37" fmla="*/ 82 h 510"/>
                    <a:gd name="T38" fmla="*/ 551 w 687"/>
                    <a:gd name="T39" fmla="*/ 51 h 510"/>
                    <a:gd name="T40" fmla="*/ 515 w 687"/>
                    <a:gd name="T41" fmla="*/ 45 h 510"/>
                    <a:gd name="T42" fmla="*/ 517 w 687"/>
                    <a:gd name="T43" fmla="*/ 37 h 510"/>
                    <a:gd name="T44" fmla="*/ 557 w 687"/>
                    <a:gd name="T45" fmla="*/ 21 h 510"/>
                    <a:gd name="T46" fmla="*/ 498 w 687"/>
                    <a:gd name="T47" fmla="*/ 4 h 510"/>
                    <a:gd name="T48" fmla="*/ 402 w 687"/>
                    <a:gd name="T49" fmla="*/ 4 h 510"/>
                    <a:gd name="T50" fmla="*/ 381 w 687"/>
                    <a:gd name="T51" fmla="*/ 11 h 510"/>
                    <a:gd name="T52" fmla="*/ 339 w 687"/>
                    <a:gd name="T53" fmla="*/ 9 h 510"/>
                    <a:gd name="T54" fmla="*/ 299 w 687"/>
                    <a:gd name="T55" fmla="*/ 26 h 510"/>
                    <a:gd name="T56" fmla="*/ 302 w 687"/>
                    <a:gd name="T57" fmla="*/ 46 h 510"/>
                    <a:gd name="T58" fmla="*/ 263 w 687"/>
                    <a:gd name="T59" fmla="*/ 44 h 510"/>
                    <a:gd name="T60" fmla="*/ 237 w 687"/>
                    <a:gd name="T61" fmla="*/ 42 h 510"/>
                    <a:gd name="T62" fmla="*/ 212 w 687"/>
                    <a:gd name="T63" fmla="*/ 58 h 510"/>
                    <a:gd name="T64" fmla="*/ 174 w 687"/>
                    <a:gd name="T65" fmla="*/ 39 h 510"/>
                    <a:gd name="T66" fmla="*/ 152 w 687"/>
                    <a:gd name="T67" fmla="*/ 49 h 510"/>
                    <a:gd name="T68" fmla="*/ 121 w 687"/>
                    <a:gd name="T69" fmla="*/ 68 h 510"/>
                    <a:gd name="T70" fmla="*/ 87 w 687"/>
                    <a:gd name="T71" fmla="*/ 94 h 510"/>
                    <a:gd name="T72" fmla="*/ 0 w 687"/>
                    <a:gd name="T73" fmla="*/ 140 h 510"/>
                    <a:gd name="T74" fmla="*/ 72 w 687"/>
                    <a:gd name="T75" fmla="*/ 156 h 510"/>
                    <a:gd name="T76" fmla="*/ 26 w 687"/>
                    <a:gd name="T77" fmla="*/ 169 h 510"/>
                    <a:gd name="T78" fmla="*/ 37 w 687"/>
                    <a:gd name="T79" fmla="*/ 184 h 510"/>
                    <a:gd name="T80" fmla="*/ 79 w 687"/>
                    <a:gd name="T81" fmla="*/ 191 h 510"/>
                    <a:gd name="T82" fmla="*/ 123 w 687"/>
                    <a:gd name="T83" fmla="*/ 189 h 510"/>
                    <a:gd name="T84" fmla="*/ 193 w 687"/>
                    <a:gd name="T85" fmla="*/ 248 h 510"/>
                    <a:gd name="T86" fmla="*/ 197 w 687"/>
                    <a:gd name="T87" fmla="*/ 286 h 510"/>
                    <a:gd name="T88" fmla="*/ 222 w 687"/>
                    <a:gd name="T89" fmla="*/ 292 h 510"/>
                    <a:gd name="T90" fmla="*/ 219 w 687"/>
                    <a:gd name="T91" fmla="*/ 312 h 510"/>
                    <a:gd name="T92" fmla="*/ 250 w 687"/>
                    <a:gd name="T93" fmla="*/ 338 h 510"/>
                    <a:gd name="T94" fmla="*/ 225 w 687"/>
                    <a:gd name="T95" fmla="*/ 361 h 510"/>
                    <a:gd name="T96" fmla="*/ 223 w 687"/>
                    <a:gd name="T97" fmla="*/ 394 h 510"/>
                    <a:gd name="T98" fmla="*/ 238 w 687"/>
                    <a:gd name="T99" fmla="*/ 434 h 510"/>
                    <a:gd name="T100" fmla="*/ 256 w 687"/>
                    <a:gd name="T101" fmla="*/ 461 h 510"/>
                    <a:gd name="T102" fmla="*/ 287 w 687"/>
                    <a:gd name="T103" fmla="*/ 493 h 510"/>
                    <a:gd name="T104" fmla="*/ 330 w 687"/>
                    <a:gd name="T105" fmla="*/ 510 h 510"/>
                    <a:gd name="T106" fmla="*/ 341 w 687"/>
                    <a:gd name="T107" fmla="*/ 470 h 510"/>
                    <a:gd name="T108" fmla="*/ 361 w 687"/>
                    <a:gd name="T109" fmla="*/ 444 h 510"/>
                    <a:gd name="T110" fmla="*/ 363 w 687"/>
                    <a:gd name="T111" fmla="*/ 426 h 510"/>
                    <a:gd name="T112" fmla="*/ 369 w 687"/>
                    <a:gd name="T113" fmla="*/ 414 h 510"/>
                    <a:gd name="T114" fmla="*/ 399 w 687"/>
                    <a:gd name="T115" fmla="*/ 401 h 510"/>
                    <a:gd name="T116" fmla="*/ 453 w 687"/>
                    <a:gd name="T117" fmla="*/ 371 h 510"/>
                    <a:gd name="T118" fmla="*/ 481 w 687"/>
                    <a:gd name="T119" fmla="*/ 358 h 510"/>
                    <a:gd name="T120" fmla="*/ 570 w 687"/>
                    <a:gd name="T121" fmla="*/ 326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87" h="510">
                      <a:moveTo>
                        <a:pt x="554" y="326"/>
                      </a:moveTo>
                      <a:cubicBezTo>
                        <a:pt x="552" y="325"/>
                        <a:pt x="551" y="325"/>
                        <a:pt x="549" y="324"/>
                      </a:cubicBezTo>
                      <a:cubicBezTo>
                        <a:pt x="545" y="323"/>
                        <a:pt x="540" y="321"/>
                        <a:pt x="536" y="321"/>
                      </a:cubicBezTo>
                      <a:cubicBezTo>
                        <a:pt x="534" y="321"/>
                        <a:pt x="532" y="321"/>
                        <a:pt x="530" y="322"/>
                      </a:cubicBezTo>
                      <a:cubicBezTo>
                        <a:pt x="526" y="325"/>
                        <a:pt x="524" y="324"/>
                        <a:pt x="523" y="321"/>
                      </a:cubicBezTo>
                      <a:cubicBezTo>
                        <a:pt x="523" y="317"/>
                        <a:pt x="528" y="312"/>
                        <a:pt x="532" y="311"/>
                      </a:cubicBezTo>
                      <a:cubicBezTo>
                        <a:pt x="534" y="311"/>
                        <a:pt x="535" y="311"/>
                        <a:pt x="535" y="311"/>
                      </a:cubicBezTo>
                      <a:cubicBezTo>
                        <a:pt x="535" y="310"/>
                        <a:pt x="534" y="308"/>
                        <a:pt x="534" y="307"/>
                      </a:cubicBezTo>
                      <a:cubicBezTo>
                        <a:pt x="534" y="306"/>
                        <a:pt x="533" y="304"/>
                        <a:pt x="533" y="303"/>
                      </a:cubicBezTo>
                      <a:cubicBezTo>
                        <a:pt x="532" y="301"/>
                        <a:pt x="533" y="300"/>
                        <a:pt x="533" y="299"/>
                      </a:cubicBezTo>
                      <a:cubicBezTo>
                        <a:pt x="534" y="298"/>
                        <a:pt x="535" y="297"/>
                        <a:pt x="537" y="297"/>
                      </a:cubicBezTo>
                      <a:cubicBezTo>
                        <a:pt x="541" y="297"/>
                        <a:pt x="548" y="301"/>
                        <a:pt x="552" y="307"/>
                      </a:cubicBezTo>
                      <a:cubicBezTo>
                        <a:pt x="556" y="312"/>
                        <a:pt x="562" y="315"/>
                        <a:pt x="569" y="315"/>
                      </a:cubicBezTo>
                      <a:cubicBezTo>
                        <a:pt x="571" y="315"/>
                        <a:pt x="573" y="315"/>
                        <a:pt x="575" y="314"/>
                      </a:cubicBezTo>
                      <a:cubicBezTo>
                        <a:pt x="578" y="313"/>
                        <a:pt x="578" y="312"/>
                        <a:pt x="577" y="309"/>
                      </a:cubicBezTo>
                      <a:cubicBezTo>
                        <a:pt x="577" y="306"/>
                        <a:pt x="576" y="303"/>
                        <a:pt x="578" y="300"/>
                      </a:cubicBezTo>
                      <a:cubicBezTo>
                        <a:pt x="578" y="298"/>
                        <a:pt x="568" y="291"/>
                        <a:pt x="562" y="288"/>
                      </a:cubicBezTo>
                      <a:cubicBezTo>
                        <a:pt x="554" y="282"/>
                        <a:pt x="549" y="279"/>
                        <a:pt x="548" y="276"/>
                      </a:cubicBezTo>
                      <a:cubicBezTo>
                        <a:pt x="548" y="274"/>
                        <a:pt x="548" y="273"/>
                        <a:pt x="549" y="272"/>
                      </a:cubicBezTo>
                      <a:cubicBezTo>
                        <a:pt x="551" y="269"/>
                        <a:pt x="557" y="271"/>
                        <a:pt x="568" y="275"/>
                      </a:cubicBezTo>
                      <a:cubicBezTo>
                        <a:pt x="568" y="276"/>
                        <a:pt x="569" y="276"/>
                        <a:pt x="570" y="276"/>
                      </a:cubicBezTo>
                      <a:cubicBezTo>
                        <a:pt x="574" y="276"/>
                        <a:pt x="575" y="268"/>
                        <a:pt x="575" y="266"/>
                      </a:cubicBezTo>
                      <a:cubicBezTo>
                        <a:pt x="575" y="265"/>
                        <a:pt x="572" y="264"/>
                        <a:pt x="566" y="264"/>
                      </a:cubicBezTo>
                      <a:cubicBezTo>
                        <a:pt x="561" y="264"/>
                        <a:pt x="555" y="265"/>
                        <a:pt x="551" y="267"/>
                      </a:cubicBezTo>
                      <a:cubicBezTo>
                        <a:pt x="550" y="268"/>
                        <a:pt x="548" y="268"/>
                        <a:pt x="546" y="268"/>
                      </a:cubicBezTo>
                      <a:cubicBezTo>
                        <a:pt x="542" y="268"/>
                        <a:pt x="538" y="266"/>
                        <a:pt x="538" y="262"/>
                      </a:cubicBezTo>
                      <a:cubicBezTo>
                        <a:pt x="538" y="261"/>
                        <a:pt x="538" y="257"/>
                        <a:pt x="545" y="256"/>
                      </a:cubicBezTo>
                      <a:cubicBezTo>
                        <a:pt x="548" y="256"/>
                        <a:pt x="549" y="255"/>
                        <a:pt x="549" y="255"/>
                      </a:cubicBezTo>
                      <a:cubicBezTo>
                        <a:pt x="549" y="255"/>
                        <a:pt x="548" y="254"/>
                        <a:pt x="548" y="254"/>
                      </a:cubicBezTo>
                      <a:cubicBezTo>
                        <a:pt x="547" y="252"/>
                        <a:pt x="546" y="250"/>
                        <a:pt x="548" y="247"/>
                      </a:cubicBezTo>
                      <a:cubicBezTo>
                        <a:pt x="549" y="247"/>
                        <a:pt x="550" y="246"/>
                        <a:pt x="551" y="246"/>
                      </a:cubicBezTo>
                      <a:cubicBezTo>
                        <a:pt x="554" y="246"/>
                        <a:pt x="557" y="248"/>
                        <a:pt x="561" y="250"/>
                      </a:cubicBezTo>
                      <a:cubicBezTo>
                        <a:pt x="566" y="252"/>
                        <a:pt x="571" y="255"/>
                        <a:pt x="574" y="254"/>
                      </a:cubicBezTo>
                      <a:cubicBezTo>
                        <a:pt x="577" y="253"/>
                        <a:pt x="580" y="253"/>
                        <a:pt x="582" y="253"/>
                      </a:cubicBezTo>
                      <a:cubicBezTo>
                        <a:pt x="586" y="253"/>
                        <a:pt x="589" y="252"/>
                        <a:pt x="593" y="250"/>
                      </a:cubicBezTo>
                      <a:cubicBezTo>
                        <a:pt x="593" y="249"/>
                        <a:pt x="593" y="249"/>
                        <a:pt x="593" y="249"/>
                      </a:cubicBezTo>
                      <a:cubicBezTo>
                        <a:pt x="593" y="248"/>
                        <a:pt x="588" y="245"/>
                        <a:pt x="585" y="244"/>
                      </a:cubicBezTo>
                      <a:cubicBezTo>
                        <a:pt x="582" y="242"/>
                        <a:pt x="579" y="240"/>
                        <a:pt x="577" y="239"/>
                      </a:cubicBezTo>
                      <a:cubicBezTo>
                        <a:pt x="576" y="237"/>
                        <a:pt x="576" y="236"/>
                        <a:pt x="577" y="235"/>
                      </a:cubicBezTo>
                      <a:cubicBezTo>
                        <a:pt x="577" y="233"/>
                        <a:pt x="580" y="232"/>
                        <a:pt x="589" y="232"/>
                      </a:cubicBezTo>
                      <a:cubicBezTo>
                        <a:pt x="593" y="232"/>
                        <a:pt x="598" y="233"/>
                        <a:pt x="602" y="233"/>
                      </a:cubicBezTo>
                      <a:cubicBezTo>
                        <a:pt x="604" y="233"/>
                        <a:pt x="604" y="233"/>
                        <a:pt x="604" y="233"/>
                      </a:cubicBezTo>
                      <a:cubicBezTo>
                        <a:pt x="604" y="233"/>
                        <a:pt x="604" y="233"/>
                        <a:pt x="604" y="233"/>
                      </a:cubicBezTo>
                      <a:cubicBezTo>
                        <a:pt x="606" y="233"/>
                        <a:pt x="607" y="232"/>
                        <a:pt x="607" y="231"/>
                      </a:cubicBezTo>
                      <a:cubicBezTo>
                        <a:pt x="608" y="230"/>
                        <a:pt x="608" y="229"/>
                        <a:pt x="608" y="229"/>
                      </a:cubicBezTo>
                      <a:cubicBezTo>
                        <a:pt x="608" y="229"/>
                        <a:pt x="608" y="229"/>
                        <a:pt x="607" y="229"/>
                      </a:cubicBezTo>
                      <a:cubicBezTo>
                        <a:pt x="607" y="229"/>
                        <a:pt x="606" y="230"/>
                        <a:pt x="605" y="230"/>
                      </a:cubicBezTo>
                      <a:cubicBezTo>
                        <a:pt x="599" y="230"/>
                        <a:pt x="588" y="225"/>
                        <a:pt x="585" y="219"/>
                      </a:cubicBezTo>
                      <a:cubicBezTo>
                        <a:pt x="584" y="217"/>
                        <a:pt x="584" y="215"/>
                        <a:pt x="585" y="213"/>
                      </a:cubicBezTo>
                      <a:cubicBezTo>
                        <a:pt x="587" y="210"/>
                        <a:pt x="590" y="210"/>
                        <a:pt x="591" y="210"/>
                      </a:cubicBezTo>
                      <a:cubicBezTo>
                        <a:pt x="593" y="210"/>
                        <a:pt x="594" y="210"/>
                        <a:pt x="595" y="210"/>
                      </a:cubicBezTo>
                      <a:cubicBezTo>
                        <a:pt x="597" y="211"/>
                        <a:pt x="598" y="211"/>
                        <a:pt x="600" y="211"/>
                      </a:cubicBezTo>
                      <a:cubicBezTo>
                        <a:pt x="602" y="211"/>
                        <a:pt x="603" y="210"/>
                        <a:pt x="605" y="209"/>
                      </a:cubicBezTo>
                      <a:cubicBezTo>
                        <a:pt x="608" y="208"/>
                        <a:pt x="608" y="204"/>
                        <a:pt x="607" y="201"/>
                      </a:cubicBezTo>
                      <a:cubicBezTo>
                        <a:pt x="606" y="197"/>
                        <a:pt x="603" y="193"/>
                        <a:pt x="601" y="193"/>
                      </a:cubicBezTo>
                      <a:cubicBezTo>
                        <a:pt x="601" y="193"/>
                        <a:pt x="579" y="192"/>
                        <a:pt x="579" y="186"/>
                      </a:cubicBezTo>
                      <a:cubicBezTo>
                        <a:pt x="578" y="185"/>
                        <a:pt x="576" y="184"/>
                        <a:pt x="575" y="184"/>
                      </a:cubicBezTo>
                      <a:cubicBezTo>
                        <a:pt x="573" y="182"/>
                        <a:pt x="570" y="181"/>
                        <a:pt x="570" y="178"/>
                      </a:cubicBezTo>
                      <a:cubicBezTo>
                        <a:pt x="570" y="178"/>
                        <a:pt x="570" y="176"/>
                        <a:pt x="571" y="175"/>
                      </a:cubicBezTo>
                      <a:cubicBezTo>
                        <a:pt x="573" y="174"/>
                        <a:pt x="575" y="174"/>
                        <a:pt x="578" y="175"/>
                      </a:cubicBezTo>
                      <a:cubicBezTo>
                        <a:pt x="580" y="175"/>
                        <a:pt x="583" y="176"/>
                        <a:pt x="587" y="173"/>
                      </a:cubicBezTo>
                      <a:cubicBezTo>
                        <a:pt x="589" y="172"/>
                        <a:pt x="592" y="171"/>
                        <a:pt x="596" y="171"/>
                      </a:cubicBezTo>
                      <a:cubicBezTo>
                        <a:pt x="600" y="171"/>
                        <a:pt x="604" y="171"/>
                        <a:pt x="608" y="172"/>
                      </a:cubicBezTo>
                      <a:cubicBezTo>
                        <a:pt x="612" y="173"/>
                        <a:pt x="616" y="173"/>
                        <a:pt x="618" y="173"/>
                      </a:cubicBezTo>
                      <a:cubicBezTo>
                        <a:pt x="619" y="173"/>
                        <a:pt x="619" y="173"/>
                        <a:pt x="619" y="172"/>
                      </a:cubicBezTo>
                      <a:cubicBezTo>
                        <a:pt x="619" y="169"/>
                        <a:pt x="614" y="165"/>
                        <a:pt x="612" y="165"/>
                      </a:cubicBezTo>
                      <a:cubicBezTo>
                        <a:pt x="610" y="166"/>
                        <a:pt x="607" y="167"/>
                        <a:pt x="603" y="167"/>
                      </a:cubicBezTo>
                      <a:cubicBezTo>
                        <a:pt x="596" y="167"/>
                        <a:pt x="591" y="164"/>
                        <a:pt x="591" y="159"/>
                      </a:cubicBezTo>
                      <a:cubicBezTo>
                        <a:pt x="591" y="158"/>
                        <a:pt x="591" y="156"/>
                        <a:pt x="592" y="155"/>
                      </a:cubicBezTo>
                      <a:cubicBezTo>
                        <a:pt x="593" y="154"/>
                        <a:pt x="596" y="154"/>
                        <a:pt x="596" y="154"/>
                      </a:cubicBezTo>
                      <a:cubicBezTo>
                        <a:pt x="598" y="154"/>
                        <a:pt x="600" y="154"/>
                        <a:pt x="601" y="154"/>
                      </a:cubicBezTo>
                      <a:cubicBezTo>
                        <a:pt x="603" y="154"/>
                        <a:pt x="605" y="155"/>
                        <a:pt x="606" y="155"/>
                      </a:cubicBezTo>
                      <a:cubicBezTo>
                        <a:pt x="603" y="153"/>
                        <a:pt x="597" y="150"/>
                        <a:pt x="591" y="150"/>
                      </a:cubicBezTo>
                      <a:cubicBezTo>
                        <a:pt x="590" y="150"/>
                        <a:pt x="588" y="150"/>
                        <a:pt x="587" y="151"/>
                      </a:cubicBezTo>
                      <a:cubicBezTo>
                        <a:pt x="585" y="156"/>
                        <a:pt x="581" y="157"/>
                        <a:pt x="578" y="157"/>
                      </a:cubicBezTo>
                      <a:cubicBezTo>
                        <a:pt x="575" y="157"/>
                        <a:pt x="573" y="156"/>
                        <a:pt x="573" y="154"/>
                      </a:cubicBezTo>
                      <a:cubicBezTo>
                        <a:pt x="572" y="153"/>
                        <a:pt x="572" y="151"/>
                        <a:pt x="575" y="150"/>
                      </a:cubicBezTo>
                      <a:cubicBezTo>
                        <a:pt x="581" y="146"/>
                        <a:pt x="582" y="135"/>
                        <a:pt x="581" y="130"/>
                      </a:cubicBezTo>
                      <a:cubicBezTo>
                        <a:pt x="581" y="126"/>
                        <a:pt x="586" y="125"/>
                        <a:pt x="591" y="123"/>
                      </a:cubicBezTo>
                      <a:cubicBezTo>
                        <a:pt x="598" y="121"/>
                        <a:pt x="602" y="119"/>
                        <a:pt x="601" y="115"/>
                      </a:cubicBezTo>
                      <a:cubicBezTo>
                        <a:pt x="601" y="113"/>
                        <a:pt x="601" y="110"/>
                        <a:pt x="603" y="108"/>
                      </a:cubicBezTo>
                      <a:cubicBezTo>
                        <a:pt x="607" y="102"/>
                        <a:pt x="619" y="102"/>
                        <a:pt x="622" y="102"/>
                      </a:cubicBezTo>
                      <a:cubicBezTo>
                        <a:pt x="623" y="102"/>
                        <a:pt x="623" y="101"/>
                        <a:pt x="623" y="101"/>
                      </a:cubicBezTo>
                      <a:cubicBezTo>
                        <a:pt x="623" y="101"/>
                        <a:pt x="623" y="101"/>
                        <a:pt x="622" y="100"/>
                      </a:cubicBezTo>
                      <a:cubicBezTo>
                        <a:pt x="620" y="98"/>
                        <a:pt x="617" y="96"/>
                        <a:pt x="615" y="97"/>
                      </a:cubicBezTo>
                      <a:cubicBezTo>
                        <a:pt x="612" y="97"/>
                        <a:pt x="609" y="99"/>
                        <a:pt x="606" y="100"/>
                      </a:cubicBezTo>
                      <a:cubicBezTo>
                        <a:pt x="603" y="102"/>
                        <a:pt x="600" y="103"/>
                        <a:pt x="598" y="103"/>
                      </a:cubicBezTo>
                      <a:cubicBezTo>
                        <a:pt x="597" y="103"/>
                        <a:pt x="595" y="103"/>
                        <a:pt x="594" y="102"/>
                      </a:cubicBezTo>
                      <a:cubicBezTo>
                        <a:pt x="593" y="101"/>
                        <a:pt x="593" y="99"/>
                        <a:pt x="593" y="98"/>
                      </a:cubicBezTo>
                      <a:cubicBezTo>
                        <a:pt x="595" y="93"/>
                        <a:pt x="606" y="89"/>
                        <a:pt x="611" y="89"/>
                      </a:cubicBezTo>
                      <a:cubicBezTo>
                        <a:pt x="618" y="89"/>
                        <a:pt x="632" y="89"/>
                        <a:pt x="638" y="86"/>
                      </a:cubicBezTo>
                      <a:cubicBezTo>
                        <a:pt x="636" y="85"/>
                        <a:pt x="631" y="84"/>
                        <a:pt x="624" y="84"/>
                      </a:cubicBezTo>
                      <a:cubicBezTo>
                        <a:pt x="622" y="84"/>
                        <a:pt x="621" y="84"/>
                        <a:pt x="619" y="84"/>
                      </a:cubicBezTo>
                      <a:cubicBezTo>
                        <a:pt x="611" y="85"/>
                        <a:pt x="609" y="83"/>
                        <a:pt x="609" y="81"/>
                      </a:cubicBezTo>
                      <a:cubicBezTo>
                        <a:pt x="609" y="78"/>
                        <a:pt x="614" y="77"/>
                        <a:pt x="624" y="77"/>
                      </a:cubicBezTo>
                      <a:cubicBezTo>
                        <a:pt x="633" y="76"/>
                        <a:pt x="636" y="75"/>
                        <a:pt x="639" y="74"/>
                      </a:cubicBezTo>
                      <a:cubicBezTo>
                        <a:pt x="641" y="73"/>
                        <a:pt x="643" y="72"/>
                        <a:pt x="649" y="72"/>
                      </a:cubicBezTo>
                      <a:cubicBezTo>
                        <a:pt x="654" y="71"/>
                        <a:pt x="655" y="70"/>
                        <a:pt x="657" y="68"/>
                      </a:cubicBezTo>
                      <a:cubicBezTo>
                        <a:pt x="658" y="67"/>
                        <a:pt x="659" y="65"/>
                        <a:pt x="663" y="65"/>
                      </a:cubicBezTo>
                      <a:cubicBezTo>
                        <a:pt x="670" y="65"/>
                        <a:pt x="684" y="59"/>
                        <a:pt x="687" y="56"/>
                      </a:cubicBezTo>
                      <a:cubicBezTo>
                        <a:pt x="683" y="53"/>
                        <a:pt x="662" y="47"/>
                        <a:pt x="650" y="47"/>
                      </a:cubicBezTo>
                      <a:cubicBezTo>
                        <a:pt x="636" y="47"/>
                        <a:pt x="630" y="49"/>
                        <a:pt x="629" y="55"/>
                      </a:cubicBezTo>
                      <a:cubicBezTo>
                        <a:pt x="629" y="57"/>
                        <a:pt x="628" y="61"/>
                        <a:pt x="623" y="61"/>
                      </a:cubicBezTo>
                      <a:cubicBezTo>
                        <a:pt x="621" y="61"/>
                        <a:pt x="618" y="60"/>
                        <a:pt x="615" y="59"/>
                      </a:cubicBezTo>
                      <a:cubicBezTo>
                        <a:pt x="611" y="58"/>
                        <a:pt x="607" y="58"/>
                        <a:pt x="605" y="58"/>
                      </a:cubicBezTo>
                      <a:cubicBezTo>
                        <a:pt x="604" y="59"/>
                        <a:pt x="603" y="59"/>
                        <a:pt x="602" y="59"/>
                      </a:cubicBezTo>
                      <a:cubicBezTo>
                        <a:pt x="599" y="59"/>
                        <a:pt x="598" y="57"/>
                        <a:pt x="597" y="56"/>
                      </a:cubicBezTo>
                      <a:cubicBezTo>
                        <a:pt x="597" y="55"/>
                        <a:pt x="597" y="54"/>
                        <a:pt x="597" y="54"/>
                      </a:cubicBezTo>
                      <a:cubicBezTo>
                        <a:pt x="596" y="54"/>
                        <a:pt x="596" y="54"/>
                        <a:pt x="595" y="55"/>
                      </a:cubicBezTo>
                      <a:cubicBezTo>
                        <a:pt x="592" y="56"/>
                        <a:pt x="589" y="58"/>
                        <a:pt x="586" y="61"/>
                      </a:cubicBezTo>
                      <a:cubicBezTo>
                        <a:pt x="582" y="64"/>
                        <a:pt x="578" y="67"/>
                        <a:pt x="573" y="69"/>
                      </a:cubicBezTo>
                      <a:cubicBezTo>
                        <a:pt x="569" y="71"/>
                        <a:pt x="566" y="74"/>
                        <a:pt x="563" y="76"/>
                      </a:cubicBezTo>
                      <a:cubicBezTo>
                        <a:pt x="559" y="79"/>
                        <a:pt x="556" y="81"/>
                        <a:pt x="553" y="82"/>
                      </a:cubicBezTo>
                      <a:cubicBezTo>
                        <a:pt x="553" y="82"/>
                        <a:pt x="553" y="82"/>
                        <a:pt x="553" y="82"/>
                      </a:cubicBezTo>
                      <a:cubicBezTo>
                        <a:pt x="552" y="82"/>
                        <a:pt x="551" y="81"/>
                        <a:pt x="550" y="80"/>
                      </a:cubicBezTo>
                      <a:cubicBezTo>
                        <a:pt x="550" y="79"/>
                        <a:pt x="549" y="77"/>
                        <a:pt x="570" y="55"/>
                      </a:cubicBezTo>
                      <a:cubicBezTo>
                        <a:pt x="573" y="52"/>
                        <a:pt x="575" y="49"/>
                        <a:pt x="573" y="46"/>
                      </a:cubicBezTo>
                      <a:cubicBezTo>
                        <a:pt x="572" y="43"/>
                        <a:pt x="569" y="42"/>
                        <a:pt x="565" y="42"/>
                      </a:cubicBezTo>
                      <a:cubicBezTo>
                        <a:pt x="560" y="43"/>
                        <a:pt x="558" y="45"/>
                        <a:pt x="557" y="47"/>
                      </a:cubicBezTo>
                      <a:cubicBezTo>
                        <a:pt x="555" y="49"/>
                        <a:pt x="554" y="50"/>
                        <a:pt x="551" y="51"/>
                      </a:cubicBezTo>
                      <a:cubicBezTo>
                        <a:pt x="549" y="52"/>
                        <a:pt x="545" y="53"/>
                        <a:pt x="540" y="55"/>
                      </a:cubicBezTo>
                      <a:cubicBezTo>
                        <a:pt x="531" y="59"/>
                        <a:pt x="521" y="63"/>
                        <a:pt x="516" y="63"/>
                      </a:cubicBezTo>
                      <a:cubicBezTo>
                        <a:pt x="514" y="63"/>
                        <a:pt x="513" y="62"/>
                        <a:pt x="512" y="61"/>
                      </a:cubicBezTo>
                      <a:cubicBezTo>
                        <a:pt x="511" y="57"/>
                        <a:pt x="517" y="54"/>
                        <a:pt x="527" y="50"/>
                      </a:cubicBezTo>
                      <a:cubicBezTo>
                        <a:pt x="529" y="49"/>
                        <a:pt x="532" y="48"/>
                        <a:pt x="534" y="46"/>
                      </a:cubicBezTo>
                      <a:cubicBezTo>
                        <a:pt x="531" y="46"/>
                        <a:pt x="525" y="45"/>
                        <a:pt x="515" y="45"/>
                      </a:cubicBezTo>
                      <a:cubicBezTo>
                        <a:pt x="506" y="45"/>
                        <a:pt x="498" y="46"/>
                        <a:pt x="492" y="47"/>
                      </a:cubicBezTo>
                      <a:cubicBezTo>
                        <a:pt x="487" y="47"/>
                        <a:pt x="481" y="49"/>
                        <a:pt x="475" y="50"/>
                      </a:cubicBezTo>
                      <a:cubicBezTo>
                        <a:pt x="467" y="52"/>
                        <a:pt x="460" y="54"/>
                        <a:pt x="456" y="54"/>
                      </a:cubicBezTo>
                      <a:cubicBezTo>
                        <a:pt x="452" y="54"/>
                        <a:pt x="451" y="52"/>
                        <a:pt x="451" y="51"/>
                      </a:cubicBezTo>
                      <a:cubicBezTo>
                        <a:pt x="450" y="43"/>
                        <a:pt x="496" y="37"/>
                        <a:pt x="496" y="37"/>
                      </a:cubicBezTo>
                      <a:cubicBezTo>
                        <a:pt x="502" y="37"/>
                        <a:pt x="509" y="37"/>
                        <a:pt x="517" y="37"/>
                      </a:cubicBezTo>
                      <a:cubicBezTo>
                        <a:pt x="529" y="37"/>
                        <a:pt x="542" y="37"/>
                        <a:pt x="549" y="34"/>
                      </a:cubicBezTo>
                      <a:cubicBezTo>
                        <a:pt x="554" y="31"/>
                        <a:pt x="561" y="30"/>
                        <a:pt x="567" y="29"/>
                      </a:cubicBezTo>
                      <a:cubicBezTo>
                        <a:pt x="572" y="28"/>
                        <a:pt x="577" y="27"/>
                        <a:pt x="579" y="26"/>
                      </a:cubicBezTo>
                      <a:cubicBezTo>
                        <a:pt x="577" y="24"/>
                        <a:pt x="568" y="21"/>
                        <a:pt x="561" y="21"/>
                      </a:cubicBezTo>
                      <a:cubicBezTo>
                        <a:pt x="560" y="21"/>
                        <a:pt x="560" y="21"/>
                        <a:pt x="560" y="21"/>
                      </a:cubicBezTo>
                      <a:cubicBezTo>
                        <a:pt x="559" y="21"/>
                        <a:pt x="558" y="21"/>
                        <a:pt x="557" y="21"/>
                      </a:cubicBezTo>
                      <a:cubicBezTo>
                        <a:pt x="550" y="21"/>
                        <a:pt x="545" y="20"/>
                        <a:pt x="543" y="17"/>
                      </a:cubicBezTo>
                      <a:cubicBezTo>
                        <a:pt x="543" y="16"/>
                        <a:pt x="542" y="15"/>
                        <a:pt x="542" y="14"/>
                      </a:cubicBezTo>
                      <a:cubicBezTo>
                        <a:pt x="542" y="13"/>
                        <a:pt x="538" y="12"/>
                        <a:pt x="536" y="11"/>
                      </a:cubicBezTo>
                      <a:cubicBezTo>
                        <a:pt x="533" y="10"/>
                        <a:pt x="530" y="9"/>
                        <a:pt x="529" y="7"/>
                      </a:cubicBezTo>
                      <a:cubicBezTo>
                        <a:pt x="528" y="6"/>
                        <a:pt x="521" y="6"/>
                        <a:pt x="517" y="6"/>
                      </a:cubicBezTo>
                      <a:cubicBezTo>
                        <a:pt x="507" y="6"/>
                        <a:pt x="501" y="5"/>
                        <a:pt x="498" y="4"/>
                      </a:cubicBezTo>
                      <a:cubicBezTo>
                        <a:pt x="494" y="1"/>
                        <a:pt x="484" y="0"/>
                        <a:pt x="473" y="0"/>
                      </a:cubicBezTo>
                      <a:cubicBezTo>
                        <a:pt x="470" y="0"/>
                        <a:pt x="467" y="0"/>
                        <a:pt x="465" y="0"/>
                      </a:cubicBezTo>
                      <a:cubicBezTo>
                        <a:pt x="458" y="0"/>
                        <a:pt x="446" y="1"/>
                        <a:pt x="436" y="1"/>
                      </a:cubicBezTo>
                      <a:cubicBezTo>
                        <a:pt x="428" y="1"/>
                        <a:pt x="421" y="1"/>
                        <a:pt x="418" y="1"/>
                      </a:cubicBezTo>
                      <a:cubicBezTo>
                        <a:pt x="415" y="2"/>
                        <a:pt x="413" y="2"/>
                        <a:pt x="411" y="3"/>
                      </a:cubicBezTo>
                      <a:cubicBezTo>
                        <a:pt x="408" y="3"/>
                        <a:pt x="405" y="4"/>
                        <a:pt x="402" y="4"/>
                      </a:cubicBezTo>
                      <a:cubicBezTo>
                        <a:pt x="401" y="4"/>
                        <a:pt x="401" y="4"/>
                        <a:pt x="400" y="4"/>
                      </a:cubicBezTo>
                      <a:cubicBezTo>
                        <a:pt x="396" y="4"/>
                        <a:pt x="392" y="5"/>
                        <a:pt x="392" y="6"/>
                      </a:cubicBezTo>
                      <a:cubicBezTo>
                        <a:pt x="395" y="9"/>
                        <a:pt x="394" y="11"/>
                        <a:pt x="394" y="12"/>
                      </a:cubicBezTo>
                      <a:cubicBezTo>
                        <a:pt x="393" y="15"/>
                        <a:pt x="389" y="16"/>
                        <a:pt x="386" y="16"/>
                      </a:cubicBezTo>
                      <a:cubicBezTo>
                        <a:pt x="384" y="16"/>
                        <a:pt x="382" y="16"/>
                        <a:pt x="382" y="14"/>
                      </a:cubicBezTo>
                      <a:cubicBezTo>
                        <a:pt x="381" y="14"/>
                        <a:pt x="381" y="12"/>
                        <a:pt x="381" y="11"/>
                      </a:cubicBezTo>
                      <a:cubicBezTo>
                        <a:pt x="381" y="11"/>
                        <a:pt x="381" y="11"/>
                        <a:pt x="381" y="11"/>
                      </a:cubicBezTo>
                      <a:cubicBezTo>
                        <a:pt x="380" y="9"/>
                        <a:pt x="376" y="8"/>
                        <a:pt x="372" y="8"/>
                      </a:cubicBezTo>
                      <a:cubicBezTo>
                        <a:pt x="370" y="8"/>
                        <a:pt x="368" y="9"/>
                        <a:pt x="367" y="9"/>
                      </a:cubicBezTo>
                      <a:cubicBezTo>
                        <a:pt x="365" y="11"/>
                        <a:pt x="363" y="11"/>
                        <a:pt x="360" y="11"/>
                      </a:cubicBezTo>
                      <a:cubicBezTo>
                        <a:pt x="357" y="11"/>
                        <a:pt x="353" y="10"/>
                        <a:pt x="349" y="10"/>
                      </a:cubicBezTo>
                      <a:cubicBezTo>
                        <a:pt x="345" y="9"/>
                        <a:pt x="342" y="9"/>
                        <a:pt x="339" y="9"/>
                      </a:cubicBezTo>
                      <a:cubicBezTo>
                        <a:pt x="337" y="9"/>
                        <a:pt x="336" y="9"/>
                        <a:pt x="336" y="9"/>
                      </a:cubicBezTo>
                      <a:cubicBezTo>
                        <a:pt x="334" y="13"/>
                        <a:pt x="324" y="13"/>
                        <a:pt x="310" y="13"/>
                      </a:cubicBezTo>
                      <a:cubicBezTo>
                        <a:pt x="306" y="14"/>
                        <a:pt x="302" y="14"/>
                        <a:pt x="300" y="14"/>
                      </a:cubicBezTo>
                      <a:cubicBezTo>
                        <a:pt x="301" y="14"/>
                        <a:pt x="302" y="15"/>
                        <a:pt x="302" y="15"/>
                      </a:cubicBezTo>
                      <a:cubicBezTo>
                        <a:pt x="307" y="18"/>
                        <a:pt x="311" y="20"/>
                        <a:pt x="311" y="23"/>
                      </a:cubicBezTo>
                      <a:cubicBezTo>
                        <a:pt x="310" y="26"/>
                        <a:pt x="306" y="26"/>
                        <a:pt x="299" y="26"/>
                      </a:cubicBezTo>
                      <a:cubicBezTo>
                        <a:pt x="297" y="27"/>
                        <a:pt x="292" y="27"/>
                        <a:pt x="290" y="27"/>
                      </a:cubicBezTo>
                      <a:cubicBezTo>
                        <a:pt x="293" y="30"/>
                        <a:pt x="297" y="32"/>
                        <a:pt x="303" y="35"/>
                      </a:cubicBezTo>
                      <a:cubicBezTo>
                        <a:pt x="309" y="38"/>
                        <a:pt x="315" y="41"/>
                        <a:pt x="319" y="45"/>
                      </a:cubicBezTo>
                      <a:cubicBezTo>
                        <a:pt x="321" y="47"/>
                        <a:pt x="322" y="49"/>
                        <a:pt x="321" y="51"/>
                      </a:cubicBezTo>
                      <a:cubicBezTo>
                        <a:pt x="321" y="52"/>
                        <a:pt x="320" y="53"/>
                        <a:pt x="318" y="53"/>
                      </a:cubicBezTo>
                      <a:cubicBezTo>
                        <a:pt x="315" y="53"/>
                        <a:pt x="307" y="49"/>
                        <a:pt x="302" y="46"/>
                      </a:cubicBezTo>
                      <a:cubicBezTo>
                        <a:pt x="298" y="43"/>
                        <a:pt x="293" y="42"/>
                        <a:pt x="289" y="41"/>
                      </a:cubicBezTo>
                      <a:cubicBezTo>
                        <a:pt x="284" y="40"/>
                        <a:pt x="279" y="39"/>
                        <a:pt x="276" y="36"/>
                      </a:cubicBezTo>
                      <a:cubicBezTo>
                        <a:pt x="273" y="32"/>
                        <a:pt x="261" y="29"/>
                        <a:pt x="253" y="29"/>
                      </a:cubicBezTo>
                      <a:cubicBezTo>
                        <a:pt x="250" y="29"/>
                        <a:pt x="249" y="29"/>
                        <a:pt x="249" y="30"/>
                      </a:cubicBezTo>
                      <a:cubicBezTo>
                        <a:pt x="248" y="31"/>
                        <a:pt x="253" y="34"/>
                        <a:pt x="255" y="35"/>
                      </a:cubicBezTo>
                      <a:cubicBezTo>
                        <a:pt x="260" y="38"/>
                        <a:pt x="263" y="41"/>
                        <a:pt x="263" y="44"/>
                      </a:cubicBezTo>
                      <a:cubicBezTo>
                        <a:pt x="263" y="45"/>
                        <a:pt x="263" y="47"/>
                        <a:pt x="258" y="47"/>
                      </a:cubicBezTo>
                      <a:cubicBezTo>
                        <a:pt x="256" y="47"/>
                        <a:pt x="254" y="47"/>
                        <a:pt x="252" y="47"/>
                      </a:cubicBezTo>
                      <a:cubicBezTo>
                        <a:pt x="250" y="46"/>
                        <a:pt x="248" y="46"/>
                        <a:pt x="247" y="46"/>
                      </a:cubicBezTo>
                      <a:cubicBezTo>
                        <a:pt x="247" y="46"/>
                        <a:pt x="246" y="46"/>
                        <a:pt x="246" y="46"/>
                      </a:cubicBezTo>
                      <a:cubicBezTo>
                        <a:pt x="246" y="46"/>
                        <a:pt x="246" y="46"/>
                        <a:pt x="245" y="46"/>
                      </a:cubicBezTo>
                      <a:cubicBezTo>
                        <a:pt x="243" y="46"/>
                        <a:pt x="241" y="45"/>
                        <a:pt x="237" y="42"/>
                      </a:cubicBezTo>
                      <a:cubicBezTo>
                        <a:pt x="233" y="39"/>
                        <a:pt x="228" y="35"/>
                        <a:pt x="225" y="35"/>
                      </a:cubicBezTo>
                      <a:cubicBezTo>
                        <a:pt x="224" y="35"/>
                        <a:pt x="223" y="35"/>
                        <a:pt x="223" y="35"/>
                      </a:cubicBezTo>
                      <a:cubicBezTo>
                        <a:pt x="223" y="35"/>
                        <a:pt x="224" y="37"/>
                        <a:pt x="224" y="39"/>
                      </a:cubicBezTo>
                      <a:cubicBezTo>
                        <a:pt x="225" y="41"/>
                        <a:pt x="226" y="44"/>
                        <a:pt x="226" y="47"/>
                      </a:cubicBezTo>
                      <a:cubicBezTo>
                        <a:pt x="226" y="54"/>
                        <a:pt x="219" y="59"/>
                        <a:pt x="215" y="59"/>
                      </a:cubicBezTo>
                      <a:cubicBezTo>
                        <a:pt x="214" y="59"/>
                        <a:pt x="213" y="59"/>
                        <a:pt x="212" y="58"/>
                      </a:cubicBezTo>
                      <a:cubicBezTo>
                        <a:pt x="211" y="57"/>
                        <a:pt x="212" y="55"/>
                        <a:pt x="213" y="54"/>
                      </a:cubicBezTo>
                      <a:cubicBezTo>
                        <a:pt x="214" y="51"/>
                        <a:pt x="214" y="46"/>
                        <a:pt x="213" y="41"/>
                      </a:cubicBezTo>
                      <a:cubicBezTo>
                        <a:pt x="212" y="37"/>
                        <a:pt x="210" y="35"/>
                        <a:pt x="208" y="34"/>
                      </a:cubicBezTo>
                      <a:cubicBezTo>
                        <a:pt x="205" y="33"/>
                        <a:pt x="197" y="34"/>
                        <a:pt x="190" y="36"/>
                      </a:cubicBezTo>
                      <a:cubicBezTo>
                        <a:pt x="185" y="38"/>
                        <a:pt x="179" y="39"/>
                        <a:pt x="175" y="39"/>
                      </a:cubicBezTo>
                      <a:cubicBezTo>
                        <a:pt x="174" y="39"/>
                        <a:pt x="174" y="39"/>
                        <a:pt x="174" y="39"/>
                      </a:cubicBezTo>
                      <a:cubicBezTo>
                        <a:pt x="174" y="39"/>
                        <a:pt x="173" y="39"/>
                        <a:pt x="173" y="39"/>
                      </a:cubicBezTo>
                      <a:cubicBezTo>
                        <a:pt x="166" y="39"/>
                        <a:pt x="161" y="41"/>
                        <a:pt x="160" y="42"/>
                      </a:cubicBezTo>
                      <a:cubicBezTo>
                        <a:pt x="160" y="42"/>
                        <a:pt x="160" y="42"/>
                        <a:pt x="161" y="43"/>
                      </a:cubicBezTo>
                      <a:cubicBezTo>
                        <a:pt x="165" y="45"/>
                        <a:pt x="166" y="47"/>
                        <a:pt x="166" y="49"/>
                      </a:cubicBezTo>
                      <a:cubicBezTo>
                        <a:pt x="165" y="51"/>
                        <a:pt x="163" y="52"/>
                        <a:pt x="161" y="52"/>
                      </a:cubicBezTo>
                      <a:cubicBezTo>
                        <a:pt x="158" y="52"/>
                        <a:pt x="155" y="50"/>
                        <a:pt x="152" y="49"/>
                      </a:cubicBezTo>
                      <a:cubicBezTo>
                        <a:pt x="150" y="47"/>
                        <a:pt x="147" y="47"/>
                        <a:pt x="143" y="47"/>
                      </a:cubicBezTo>
                      <a:cubicBezTo>
                        <a:pt x="138" y="47"/>
                        <a:pt x="132" y="48"/>
                        <a:pt x="130" y="49"/>
                      </a:cubicBezTo>
                      <a:cubicBezTo>
                        <a:pt x="132" y="51"/>
                        <a:pt x="134" y="55"/>
                        <a:pt x="134" y="59"/>
                      </a:cubicBezTo>
                      <a:cubicBezTo>
                        <a:pt x="135" y="63"/>
                        <a:pt x="134" y="66"/>
                        <a:pt x="133" y="68"/>
                      </a:cubicBezTo>
                      <a:cubicBezTo>
                        <a:pt x="132" y="69"/>
                        <a:pt x="131" y="70"/>
                        <a:pt x="129" y="70"/>
                      </a:cubicBezTo>
                      <a:cubicBezTo>
                        <a:pt x="126" y="70"/>
                        <a:pt x="124" y="69"/>
                        <a:pt x="121" y="68"/>
                      </a:cubicBezTo>
                      <a:cubicBezTo>
                        <a:pt x="117" y="67"/>
                        <a:pt x="113" y="66"/>
                        <a:pt x="110" y="66"/>
                      </a:cubicBezTo>
                      <a:cubicBezTo>
                        <a:pt x="100" y="67"/>
                        <a:pt x="61" y="86"/>
                        <a:pt x="60" y="91"/>
                      </a:cubicBezTo>
                      <a:cubicBezTo>
                        <a:pt x="61" y="93"/>
                        <a:pt x="68" y="93"/>
                        <a:pt x="70" y="93"/>
                      </a:cubicBezTo>
                      <a:cubicBezTo>
                        <a:pt x="71" y="93"/>
                        <a:pt x="72" y="93"/>
                        <a:pt x="73" y="93"/>
                      </a:cubicBezTo>
                      <a:cubicBezTo>
                        <a:pt x="74" y="93"/>
                        <a:pt x="75" y="93"/>
                        <a:pt x="76" y="93"/>
                      </a:cubicBezTo>
                      <a:cubicBezTo>
                        <a:pt x="81" y="93"/>
                        <a:pt x="85" y="93"/>
                        <a:pt x="87" y="94"/>
                      </a:cubicBezTo>
                      <a:cubicBezTo>
                        <a:pt x="89" y="95"/>
                        <a:pt x="90" y="97"/>
                        <a:pt x="90" y="99"/>
                      </a:cubicBezTo>
                      <a:cubicBezTo>
                        <a:pt x="90" y="105"/>
                        <a:pt x="84" y="114"/>
                        <a:pt x="78" y="118"/>
                      </a:cubicBezTo>
                      <a:cubicBezTo>
                        <a:pt x="74" y="121"/>
                        <a:pt x="66" y="121"/>
                        <a:pt x="58" y="121"/>
                      </a:cubicBezTo>
                      <a:cubicBezTo>
                        <a:pt x="53" y="121"/>
                        <a:pt x="44" y="122"/>
                        <a:pt x="43" y="123"/>
                      </a:cubicBezTo>
                      <a:cubicBezTo>
                        <a:pt x="43" y="127"/>
                        <a:pt x="36" y="129"/>
                        <a:pt x="24" y="131"/>
                      </a:cubicBezTo>
                      <a:cubicBezTo>
                        <a:pt x="15" y="133"/>
                        <a:pt x="0" y="136"/>
                        <a:pt x="0" y="140"/>
                      </a:cubicBezTo>
                      <a:cubicBezTo>
                        <a:pt x="0" y="141"/>
                        <a:pt x="1" y="145"/>
                        <a:pt x="5" y="146"/>
                      </a:cubicBezTo>
                      <a:cubicBezTo>
                        <a:pt x="7" y="146"/>
                        <a:pt x="9" y="146"/>
                        <a:pt x="11" y="146"/>
                      </a:cubicBezTo>
                      <a:cubicBezTo>
                        <a:pt x="15" y="147"/>
                        <a:pt x="21" y="147"/>
                        <a:pt x="25" y="152"/>
                      </a:cubicBezTo>
                      <a:cubicBezTo>
                        <a:pt x="28" y="155"/>
                        <a:pt x="33" y="156"/>
                        <a:pt x="40" y="156"/>
                      </a:cubicBezTo>
                      <a:cubicBezTo>
                        <a:pt x="44" y="156"/>
                        <a:pt x="49" y="155"/>
                        <a:pt x="54" y="154"/>
                      </a:cubicBezTo>
                      <a:cubicBezTo>
                        <a:pt x="61" y="151"/>
                        <a:pt x="68" y="152"/>
                        <a:pt x="72" y="156"/>
                      </a:cubicBezTo>
                      <a:cubicBezTo>
                        <a:pt x="73" y="158"/>
                        <a:pt x="74" y="160"/>
                        <a:pt x="74" y="162"/>
                      </a:cubicBezTo>
                      <a:cubicBezTo>
                        <a:pt x="74" y="165"/>
                        <a:pt x="72" y="167"/>
                        <a:pt x="67" y="167"/>
                      </a:cubicBezTo>
                      <a:cubicBezTo>
                        <a:pt x="65" y="167"/>
                        <a:pt x="62" y="166"/>
                        <a:pt x="58" y="166"/>
                      </a:cubicBezTo>
                      <a:cubicBezTo>
                        <a:pt x="55" y="165"/>
                        <a:pt x="51" y="165"/>
                        <a:pt x="48" y="165"/>
                      </a:cubicBezTo>
                      <a:cubicBezTo>
                        <a:pt x="46" y="165"/>
                        <a:pt x="44" y="165"/>
                        <a:pt x="43" y="166"/>
                      </a:cubicBezTo>
                      <a:cubicBezTo>
                        <a:pt x="39" y="168"/>
                        <a:pt x="32" y="169"/>
                        <a:pt x="26" y="169"/>
                      </a:cubicBezTo>
                      <a:cubicBezTo>
                        <a:pt x="22" y="169"/>
                        <a:pt x="18" y="169"/>
                        <a:pt x="16" y="170"/>
                      </a:cubicBezTo>
                      <a:cubicBezTo>
                        <a:pt x="17" y="171"/>
                        <a:pt x="22" y="172"/>
                        <a:pt x="26" y="172"/>
                      </a:cubicBezTo>
                      <a:cubicBezTo>
                        <a:pt x="29" y="172"/>
                        <a:pt x="32" y="172"/>
                        <a:pt x="35" y="173"/>
                      </a:cubicBezTo>
                      <a:cubicBezTo>
                        <a:pt x="37" y="173"/>
                        <a:pt x="39" y="174"/>
                        <a:pt x="40" y="176"/>
                      </a:cubicBezTo>
                      <a:cubicBezTo>
                        <a:pt x="41" y="178"/>
                        <a:pt x="40" y="180"/>
                        <a:pt x="38" y="182"/>
                      </a:cubicBezTo>
                      <a:cubicBezTo>
                        <a:pt x="38" y="182"/>
                        <a:pt x="37" y="183"/>
                        <a:pt x="37" y="184"/>
                      </a:cubicBezTo>
                      <a:cubicBezTo>
                        <a:pt x="37" y="185"/>
                        <a:pt x="37" y="185"/>
                        <a:pt x="40" y="186"/>
                      </a:cubicBezTo>
                      <a:cubicBezTo>
                        <a:pt x="43" y="187"/>
                        <a:pt x="46" y="188"/>
                        <a:pt x="49" y="189"/>
                      </a:cubicBezTo>
                      <a:cubicBezTo>
                        <a:pt x="54" y="192"/>
                        <a:pt x="61" y="194"/>
                        <a:pt x="64" y="194"/>
                      </a:cubicBezTo>
                      <a:cubicBezTo>
                        <a:pt x="63" y="192"/>
                        <a:pt x="63" y="191"/>
                        <a:pt x="64" y="190"/>
                      </a:cubicBezTo>
                      <a:cubicBezTo>
                        <a:pt x="64" y="188"/>
                        <a:pt x="67" y="188"/>
                        <a:pt x="70" y="188"/>
                      </a:cubicBezTo>
                      <a:cubicBezTo>
                        <a:pt x="72" y="188"/>
                        <a:pt x="77" y="188"/>
                        <a:pt x="79" y="191"/>
                      </a:cubicBezTo>
                      <a:cubicBezTo>
                        <a:pt x="80" y="191"/>
                        <a:pt x="81" y="190"/>
                        <a:pt x="83" y="189"/>
                      </a:cubicBezTo>
                      <a:cubicBezTo>
                        <a:pt x="86" y="188"/>
                        <a:pt x="90" y="186"/>
                        <a:pt x="93" y="187"/>
                      </a:cubicBezTo>
                      <a:cubicBezTo>
                        <a:pt x="95" y="188"/>
                        <a:pt x="97" y="187"/>
                        <a:pt x="99" y="186"/>
                      </a:cubicBezTo>
                      <a:cubicBezTo>
                        <a:pt x="100" y="185"/>
                        <a:pt x="102" y="184"/>
                        <a:pt x="104" y="184"/>
                      </a:cubicBezTo>
                      <a:cubicBezTo>
                        <a:pt x="105" y="184"/>
                        <a:pt x="106" y="184"/>
                        <a:pt x="108" y="185"/>
                      </a:cubicBezTo>
                      <a:cubicBezTo>
                        <a:pt x="110" y="186"/>
                        <a:pt x="116" y="188"/>
                        <a:pt x="123" y="189"/>
                      </a:cubicBezTo>
                      <a:cubicBezTo>
                        <a:pt x="131" y="190"/>
                        <a:pt x="139" y="192"/>
                        <a:pt x="144" y="194"/>
                      </a:cubicBezTo>
                      <a:cubicBezTo>
                        <a:pt x="146" y="196"/>
                        <a:pt x="149" y="197"/>
                        <a:pt x="151" y="198"/>
                      </a:cubicBezTo>
                      <a:cubicBezTo>
                        <a:pt x="157" y="200"/>
                        <a:pt x="164" y="202"/>
                        <a:pt x="163" y="208"/>
                      </a:cubicBezTo>
                      <a:cubicBezTo>
                        <a:pt x="162" y="212"/>
                        <a:pt x="167" y="216"/>
                        <a:pt x="177" y="221"/>
                      </a:cubicBezTo>
                      <a:cubicBezTo>
                        <a:pt x="189" y="226"/>
                        <a:pt x="189" y="238"/>
                        <a:pt x="189" y="241"/>
                      </a:cubicBezTo>
                      <a:cubicBezTo>
                        <a:pt x="189" y="243"/>
                        <a:pt x="191" y="246"/>
                        <a:pt x="193" y="248"/>
                      </a:cubicBezTo>
                      <a:cubicBezTo>
                        <a:pt x="195" y="250"/>
                        <a:pt x="198" y="252"/>
                        <a:pt x="196" y="255"/>
                      </a:cubicBezTo>
                      <a:cubicBezTo>
                        <a:pt x="195" y="257"/>
                        <a:pt x="199" y="261"/>
                        <a:pt x="202" y="264"/>
                      </a:cubicBezTo>
                      <a:cubicBezTo>
                        <a:pt x="203" y="265"/>
                        <a:pt x="204" y="266"/>
                        <a:pt x="204" y="268"/>
                      </a:cubicBezTo>
                      <a:cubicBezTo>
                        <a:pt x="204" y="271"/>
                        <a:pt x="201" y="273"/>
                        <a:pt x="199" y="275"/>
                      </a:cubicBezTo>
                      <a:cubicBezTo>
                        <a:pt x="197" y="276"/>
                        <a:pt x="196" y="277"/>
                        <a:pt x="196" y="278"/>
                      </a:cubicBezTo>
                      <a:cubicBezTo>
                        <a:pt x="198" y="281"/>
                        <a:pt x="198" y="284"/>
                        <a:pt x="197" y="286"/>
                      </a:cubicBezTo>
                      <a:cubicBezTo>
                        <a:pt x="197" y="288"/>
                        <a:pt x="196" y="290"/>
                        <a:pt x="197" y="291"/>
                      </a:cubicBezTo>
                      <a:cubicBezTo>
                        <a:pt x="198" y="292"/>
                        <a:pt x="199" y="292"/>
                        <a:pt x="200" y="293"/>
                      </a:cubicBezTo>
                      <a:cubicBezTo>
                        <a:pt x="205" y="293"/>
                        <a:pt x="207" y="292"/>
                        <a:pt x="209" y="290"/>
                      </a:cubicBezTo>
                      <a:cubicBezTo>
                        <a:pt x="210" y="288"/>
                        <a:pt x="213" y="285"/>
                        <a:pt x="217" y="285"/>
                      </a:cubicBezTo>
                      <a:cubicBezTo>
                        <a:pt x="219" y="285"/>
                        <a:pt x="221" y="285"/>
                        <a:pt x="222" y="287"/>
                      </a:cubicBezTo>
                      <a:cubicBezTo>
                        <a:pt x="223" y="289"/>
                        <a:pt x="223" y="291"/>
                        <a:pt x="222" y="292"/>
                      </a:cubicBezTo>
                      <a:cubicBezTo>
                        <a:pt x="222" y="295"/>
                        <a:pt x="221" y="296"/>
                        <a:pt x="222" y="297"/>
                      </a:cubicBezTo>
                      <a:cubicBezTo>
                        <a:pt x="224" y="299"/>
                        <a:pt x="227" y="300"/>
                        <a:pt x="230" y="300"/>
                      </a:cubicBezTo>
                      <a:cubicBezTo>
                        <a:pt x="234" y="302"/>
                        <a:pt x="239" y="303"/>
                        <a:pt x="244" y="307"/>
                      </a:cubicBezTo>
                      <a:cubicBezTo>
                        <a:pt x="249" y="312"/>
                        <a:pt x="249" y="314"/>
                        <a:pt x="249" y="316"/>
                      </a:cubicBezTo>
                      <a:cubicBezTo>
                        <a:pt x="248" y="319"/>
                        <a:pt x="242" y="319"/>
                        <a:pt x="237" y="315"/>
                      </a:cubicBezTo>
                      <a:cubicBezTo>
                        <a:pt x="234" y="313"/>
                        <a:pt x="227" y="312"/>
                        <a:pt x="219" y="312"/>
                      </a:cubicBezTo>
                      <a:cubicBezTo>
                        <a:pt x="216" y="312"/>
                        <a:pt x="213" y="312"/>
                        <a:pt x="212" y="312"/>
                      </a:cubicBezTo>
                      <a:cubicBezTo>
                        <a:pt x="217" y="316"/>
                        <a:pt x="232" y="323"/>
                        <a:pt x="237" y="323"/>
                      </a:cubicBezTo>
                      <a:cubicBezTo>
                        <a:pt x="237" y="323"/>
                        <a:pt x="238" y="323"/>
                        <a:pt x="238" y="323"/>
                      </a:cubicBezTo>
                      <a:cubicBezTo>
                        <a:pt x="238" y="323"/>
                        <a:pt x="239" y="323"/>
                        <a:pt x="240" y="323"/>
                      </a:cubicBezTo>
                      <a:cubicBezTo>
                        <a:pt x="244" y="323"/>
                        <a:pt x="249" y="327"/>
                        <a:pt x="250" y="331"/>
                      </a:cubicBezTo>
                      <a:cubicBezTo>
                        <a:pt x="252" y="334"/>
                        <a:pt x="251" y="337"/>
                        <a:pt x="250" y="338"/>
                      </a:cubicBezTo>
                      <a:cubicBezTo>
                        <a:pt x="248" y="340"/>
                        <a:pt x="248" y="344"/>
                        <a:pt x="248" y="348"/>
                      </a:cubicBezTo>
                      <a:cubicBezTo>
                        <a:pt x="248" y="350"/>
                        <a:pt x="248" y="351"/>
                        <a:pt x="248" y="353"/>
                      </a:cubicBezTo>
                      <a:cubicBezTo>
                        <a:pt x="248" y="354"/>
                        <a:pt x="247" y="356"/>
                        <a:pt x="243" y="356"/>
                      </a:cubicBezTo>
                      <a:cubicBezTo>
                        <a:pt x="242" y="356"/>
                        <a:pt x="240" y="356"/>
                        <a:pt x="238" y="356"/>
                      </a:cubicBezTo>
                      <a:cubicBezTo>
                        <a:pt x="236" y="355"/>
                        <a:pt x="234" y="355"/>
                        <a:pt x="232" y="355"/>
                      </a:cubicBezTo>
                      <a:cubicBezTo>
                        <a:pt x="227" y="356"/>
                        <a:pt x="225" y="357"/>
                        <a:pt x="225" y="361"/>
                      </a:cubicBezTo>
                      <a:cubicBezTo>
                        <a:pt x="225" y="365"/>
                        <a:pt x="222" y="368"/>
                        <a:pt x="220" y="370"/>
                      </a:cubicBezTo>
                      <a:cubicBezTo>
                        <a:pt x="218" y="373"/>
                        <a:pt x="216" y="375"/>
                        <a:pt x="215" y="378"/>
                      </a:cubicBezTo>
                      <a:cubicBezTo>
                        <a:pt x="215" y="381"/>
                        <a:pt x="216" y="382"/>
                        <a:pt x="221" y="384"/>
                      </a:cubicBezTo>
                      <a:cubicBezTo>
                        <a:pt x="222" y="384"/>
                        <a:pt x="224" y="385"/>
                        <a:pt x="226" y="386"/>
                      </a:cubicBezTo>
                      <a:cubicBezTo>
                        <a:pt x="227" y="387"/>
                        <a:pt x="227" y="388"/>
                        <a:pt x="227" y="389"/>
                      </a:cubicBezTo>
                      <a:cubicBezTo>
                        <a:pt x="227" y="391"/>
                        <a:pt x="225" y="392"/>
                        <a:pt x="223" y="394"/>
                      </a:cubicBezTo>
                      <a:cubicBezTo>
                        <a:pt x="221" y="395"/>
                        <a:pt x="218" y="396"/>
                        <a:pt x="218" y="398"/>
                      </a:cubicBezTo>
                      <a:cubicBezTo>
                        <a:pt x="217" y="401"/>
                        <a:pt x="227" y="409"/>
                        <a:pt x="232" y="412"/>
                      </a:cubicBezTo>
                      <a:cubicBezTo>
                        <a:pt x="236" y="414"/>
                        <a:pt x="236" y="420"/>
                        <a:pt x="235" y="425"/>
                      </a:cubicBezTo>
                      <a:cubicBezTo>
                        <a:pt x="235" y="428"/>
                        <a:pt x="235" y="431"/>
                        <a:pt x="235" y="433"/>
                      </a:cubicBezTo>
                      <a:cubicBezTo>
                        <a:pt x="236" y="434"/>
                        <a:pt x="236" y="434"/>
                        <a:pt x="237" y="434"/>
                      </a:cubicBezTo>
                      <a:cubicBezTo>
                        <a:pt x="238" y="434"/>
                        <a:pt x="238" y="434"/>
                        <a:pt x="238" y="434"/>
                      </a:cubicBezTo>
                      <a:cubicBezTo>
                        <a:pt x="239" y="434"/>
                        <a:pt x="240" y="434"/>
                        <a:pt x="241" y="435"/>
                      </a:cubicBezTo>
                      <a:cubicBezTo>
                        <a:pt x="242" y="436"/>
                        <a:pt x="242" y="438"/>
                        <a:pt x="242" y="439"/>
                      </a:cubicBezTo>
                      <a:cubicBezTo>
                        <a:pt x="242" y="443"/>
                        <a:pt x="243" y="444"/>
                        <a:pt x="245" y="445"/>
                      </a:cubicBezTo>
                      <a:cubicBezTo>
                        <a:pt x="246" y="446"/>
                        <a:pt x="248" y="448"/>
                        <a:pt x="248" y="450"/>
                      </a:cubicBezTo>
                      <a:cubicBezTo>
                        <a:pt x="248" y="451"/>
                        <a:pt x="250" y="452"/>
                        <a:pt x="251" y="453"/>
                      </a:cubicBezTo>
                      <a:cubicBezTo>
                        <a:pt x="254" y="454"/>
                        <a:pt x="258" y="456"/>
                        <a:pt x="256" y="461"/>
                      </a:cubicBezTo>
                      <a:cubicBezTo>
                        <a:pt x="255" y="465"/>
                        <a:pt x="257" y="468"/>
                        <a:pt x="260" y="471"/>
                      </a:cubicBezTo>
                      <a:cubicBezTo>
                        <a:pt x="260" y="471"/>
                        <a:pt x="261" y="472"/>
                        <a:pt x="261" y="473"/>
                      </a:cubicBezTo>
                      <a:cubicBezTo>
                        <a:pt x="262" y="474"/>
                        <a:pt x="264" y="476"/>
                        <a:pt x="266" y="477"/>
                      </a:cubicBezTo>
                      <a:cubicBezTo>
                        <a:pt x="270" y="480"/>
                        <a:pt x="273" y="483"/>
                        <a:pt x="274" y="487"/>
                      </a:cubicBezTo>
                      <a:cubicBezTo>
                        <a:pt x="276" y="490"/>
                        <a:pt x="280" y="495"/>
                        <a:pt x="285" y="494"/>
                      </a:cubicBezTo>
                      <a:cubicBezTo>
                        <a:pt x="285" y="493"/>
                        <a:pt x="286" y="493"/>
                        <a:pt x="287" y="493"/>
                      </a:cubicBezTo>
                      <a:cubicBezTo>
                        <a:pt x="290" y="493"/>
                        <a:pt x="291" y="495"/>
                        <a:pt x="293" y="496"/>
                      </a:cubicBezTo>
                      <a:cubicBezTo>
                        <a:pt x="294" y="497"/>
                        <a:pt x="295" y="497"/>
                        <a:pt x="296" y="497"/>
                      </a:cubicBezTo>
                      <a:cubicBezTo>
                        <a:pt x="296" y="497"/>
                        <a:pt x="297" y="497"/>
                        <a:pt x="298" y="497"/>
                      </a:cubicBezTo>
                      <a:cubicBezTo>
                        <a:pt x="303" y="497"/>
                        <a:pt x="310" y="500"/>
                        <a:pt x="311" y="504"/>
                      </a:cubicBezTo>
                      <a:cubicBezTo>
                        <a:pt x="312" y="506"/>
                        <a:pt x="322" y="509"/>
                        <a:pt x="329" y="510"/>
                      </a:cubicBezTo>
                      <a:cubicBezTo>
                        <a:pt x="330" y="510"/>
                        <a:pt x="330" y="510"/>
                        <a:pt x="330" y="510"/>
                      </a:cubicBezTo>
                      <a:cubicBezTo>
                        <a:pt x="330" y="510"/>
                        <a:pt x="331" y="509"/>
                        <a:pt x="332" y="507"/>
                      </a:cubicBezTo>
                      <a:cubicBezTo>
                        <a:pt x="333" y="505"/>
                        <a:pt x="334" y="503"/>
                        <a:pt x="336" y="502"/>
                      </a:cubicBezTo>
                      <a:cubicBezTo>
                        <a:pt x="337" y="501"/>
                        <a:pt x="338" y="496"/>
                        <a:pt x="338" y="494"/>
                      </a:cubicBezTo>
                      <a:cubicBezTo>
                        <a:pt x="339" y="489"/>
                        <a:pt x="340" y="485"/>
                        <a:pt x="342" y="484"/>
                      </a:cubicBezTo>
                      <a:cubicBezTo>
                        <a:pt x="343" y="484"/>
                        <a:pt x="343" y="481"/>
                        <a:pt x="343" y="477"/>
                      </a:cubicBezTo>
                      <a:cubicBezTo>
                        <a:pt x="343" y="473"/>
                        <a:pt x="342" y="470"/>
                        <a:pt x="341" y="470"/>
                      </a:cubicBezTo>
                      <a:cubicBezTo>
                        <a:pt x="339" y="469"/>
                        <a:pt x="338" y="467"/>
                        <a:pt x="338" y="465"/>
                      </a:cubicBezTo>
                      <a:cubicBezTo>
                        <a:pt x="339" y="463"/>
                        <a:pt x="342" y="460"/>
                        <a:pt x="348" y="461"/>
                      </a:cubicBezTo>
                      <a:cubicBezTo>
                        <a:pt x="351" y="461"/>
                        <a:pt x="351" y="460"/>
                        <a:pt x="352" y="458"/>
                      </a:cubicBezTo>
                      <a:cubicBezTo>
                        <a:pt x="353" y="456"/>
                        <a:pt x="353" y="454"/>
                        <a:pt x="356" y="453"/>
                      </a:cubicBezTo>
                      <a:cubicBezTo>
                        <a:pt x="357" y="453"/>
                        <a:pt x="357" y="451"/>
                        <a:pt x="357" y="450"/>
                      </a:cubicBezTo>
                      <a:cubicBezTo>
                        <a:pt x="358" y="448"/>
                        <a:pt x="358" y="445"/>
                        <a:pt x="361" y="444"/>
                      </a:cubicBezTo>
                      <a:cubicBezTo>
                        <a:pt x="361" y="444"/>
                        <a:pt x="361" y="444"/>
                        <a:pt x="361" y="444"/>
                      </a:cubicBezTo>
                      <a:cubicBezTo>
                        <a:pt x="361" y="443"/>
                        <a:pt x="361" y="441"/>
                        <a:pt x="360" y="439"/>
                      </a:cubicBezTo>
                      <a:cubicBezTo>
                        <a:pt x="358" y="437"/>
                        <a:pt x="359" y="436"/>
                        <a:pt x="359" y="435"/>
                      </a:cubicBezTo>
                      <a:cubicBezTo>
                        <a:pt x="360" y="433"/>
                        <a:pt x="362" y="432"/>
                        <a:pt x="365" y="431"/>
                      </a:cubicBezTo>
                      <a:cubicBezTo>
                        <a:pt x="366" y="431"/>
                        <a:pt x="366" y="431"/>
                        <a:pt x="366" y="430"/>
                      </a:cubicBezTo>
                      <a:cubicBezTo>
                        <a:pt x="366" y="429"/>
                        <a:pt x="365" y="427"/>
                        <a:pt x="363" y="426"/>
                      </a:cubicBezTo>
                      <a:cubicBezTo>
                        <a:pt x="359" y="425"/>
                        <a:pt x="358" y="422"/>
                        <a:pt x="358" y="420"/>
                      </a:cubicBezTo>
                      <a:cubicBezTo>
                        <a:pt x="359" y="417"/>
                        <a:pt x="363" y="416"/>
                        <a:pt x="366" y="419"/>
                      </a:cubicBezTo>
                      <a:cubicBezTo>
                        <a:pt x="367" y="419"/>
                        <a:pt x="369" y="420"/>
                        <a:pt x="370" y="420"/>
                      </a:cubicBezTo>
                      <a:cubicBezTo>
                        <a:pt x="370" y="420"/>
                        <a:pt x="370" y="420"/>
                        <a:pt x="370" y="420"/>
                      </a:cubicBezTo>
                      <a:cubicBezTo>
                        <a:pt x="370" y="420"/>
                        <a:pt x="370" y="419"/>
                        <a:pt x="370" y="418"/>
                      </a:cubicBezTo>
                      <a:cubicBezTo>
                        <a:pt x="368" y="416"/>
                        <a:pt x="369" y="415"/>
                        <a:pt x="369" y="414"/>
                      </a:cubicBezTo>
                      <a:cubicBezTo>
                        <a:pt x="370" y="411"/>
                        <a:pt x="375" y="409"/>
                        <a:pt x="382" y="409"/>
                      </a:cubicBezTo>
                      <a:cubicBezTo>
                        <a:pt x="385" y="408"/>
                        <a:pt x="388" y="407"/>
                        <a:pt x="389" y="406"/>
                      </a:cubicBezTo>
                      <a:cubicBezTo>
                        <a:pt x="390" y="404"/>
                        <a:pt x="390" y="403"/>
                        <a:pt x="389" y="401"/>
                      </a:cubicBezTo>
                      <a:cubicBezTo>
                        <a:pt x="389" y="400"/>
                        <a:pt x="389" y="398"/>
                        <a:pt x="390" y="397"/>
                      </a:cubicBezTo>
                      <a:cubicBezTo>
                        <a:pt x="392" y="394"/>
                        <a:pt x="397" y="395"/>
                        <a:pt x="399" y="397"/>
                      </a:cubicBezTo>
                      <a:cubicBezTo>
                        <a:pt x="399" y="398"/>
                        <a:pt x="400" y="399"/>
                        <a:pt x="399" y="401"/>
                      </a:cubicBezTo>
                      <a:cubicBezTo>
                        <a:pt x="398" y="403"/>
                        <a:pt x="398" y="404"/>
                        <a:pt x="398" y="405"/>
                      </a:cubicBezTo>
                      <a:cubicBezTo>
                        <a:pt x="398" y="405"/>
                        <a:pt x="398" y="405"/>
                        <a:pt x="398" y="405"/>
                      </a:cubicBezTo>
                      <a:cubicBezTo>
                        <a:pt x="400" y="403"/>
                        <a:pt x="403" y="403"/>
                        <a:pt x="407" y="402"/>
                      </a:cubicBezTo>
                      <a:cubicBezTo>
                        <a:pt x="411" y="402"/>
                        <a:pt x="415" y="402"/>
                        <a:pt x="420" y="400"/>
                      </a:cubicBezTo>
                      <a:cubicBezTo>
                        <a:pt x="431" y="397"/>
                        <a:pt x="441" y="388"/>
                        <a:pt x="443" y="380"/>
                      </a:cubicBezTo>
                      <a:cubicBezTo>
                        <a:pt x="445" y="375"/>
                        <a:pt x="450" y="372"/>
                        <a:pt x="453" y="371"/>
                      </a:cubicBezTo>
                      <a:cubicBezTo>
                        <a:pt x="457" y="369"/>
                        <a:pt x="458" y="368"/>
                        <a:pt x="457" y="367"/>
                      </a:cubicBezTo>
                      <a:cubicBezTo>
                        <a:pt x="457" y="364"/>
                        <a:pt x="457" y="362"/>
                        <a:pt x="458" y="360"/>
                      </a:cubicBezTo>
                      <a:cubicBezTo>
                        <a:pt x="459" y="359"/>
                        <a:pt x="460" y="358"/>
                        <a:pt x="463" y="358"/>
                      </a:cubicBezTo>
                      <a:cubicBezTo>
                        <a:pt x="465" y="358"/>
                        <a:pt x="468" y="359"/>
                        <a:pt x="471" y="360"/>
                      </a:cubicBezTo>
                      <a:cubicBezTo>
                        <a:pt x="472" y="361"/>
                        <a:pt x="473" y="361"/>
                        <a:pt x="473" y="361"/>
                      </a:cubicBezTo>
                      <a:cubicBezTo>
                        <a:pt x="474" y="359"/>
                        <a:pt x="476" y="358"/>
                        <a:pt x="481" y="358"/>
                      </a:cubicBezTo>
                      <a:cubicBezTo>
                        <a:pt x="485" y="358"/>
                        <a:pt x="487" y="357"/>
                        <a:pt x="489" y="356"/>
                      </a:cubicBezTo>
                      <a:cubicBezTo>
                        <a:pt x="491" y="355"/>
                        <a:pt x="493" y="354"/>
                        <a:pt x="498" y="354"/>
                      </a:cubicBezTo>
                      <a:cubicBezTo>
                        <a:pt x="507" y="354"/>
                        <a:pt x="529" y="350"/>
                        <a:pt x="537" y="343"/>
                      </a:cubicBezTo>
                      <a:cubicBezTo>
                        <a:pt x="542" y="339"/>
                        <a:pt x="550" y="335"/>
                        <a:pt x="558" y="332"/>
                      </a:cubicBezTo>
                      <a:cubicBezTo>
                        <a:pt x="562" y="330"/>
                        <a:pt x="566" y="328"/>
                        <a:pt x="569" y="327"/>
                      </a:cubicBezTo>
                      <a:cubicBezTo>
                        <a:pt x="569" y="326"/>
                        <a:pt x="569" y="326"/>
                        <a:pt x="570" y="326"/>
                      </a:cubicBezTo>
                      <a:cubicBezTo>
                        <a:pt x="565" y="327"/>
                        <a:pt x="559" y="327"/>
                        <a:pt x="554" y="3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8" name="Freeform 2177"/>
                <p:cNvSpPr>
                  <a:spLocks/>
                </p:cNvSpPr>
                <p:nvPr/>
              </p:nvSpPr>
              <p:spPr bwMode="auto">
                <a:xfrm>
                  <a:off x="3222663" y="2425157"/>
                  <a:ext cx="55752" cy="30574"/>
                </a:xfrm>
                <a:custGeom>
                  <a:avLst/>
                  <a:gdLst>
                    <a:gd name="T0" fmla="*/ 22 w 31"/>
                    <a:gd name="T1" fmla="*/ 6 h 18"/>
                    <a:gd name="T2" fmla="*/ 8 w 31"/>
                    <a:gd name="T3" fmla="*/ 0 h 18"/>
                    <a:gd name="T4" fmla="*/ 4 w 31"/>
                    <a:gd name="T5" fmla="*/ 1 h 18"/>
                    <a:gd name="T6" fmla="*/ 2 w 31"/>
                    <a:gd name="T7" fmla="*/ 4 h 18"/>
                    <a:gd name="T8" fmla="*/ 2 w 31"/>
                    <a:gd name="T9" fmla="*/ 9 h 18"/>
                    <a:gd name="T10" fmla="*/ 7 w 31"/>
                    <a:gd name="T11" fmla="*/ 12 h 18"/>
                    <a:gd name="T12" fmla="*/ 14 w 31"/>
                    <a:gd name="T13" fmla="*/ 16 h 18"/>
                    <a:gd name="T14" fmla="*/ 19 w 31"/>
                    <a:gd name="T15" fmla="*/ 18 h 18"/>
                    <a:gd name="T16" fmla="*/ 31 w 31"/>
                    <a:gd name="T17" fmla="*/ 13 h 18"/>
                    <a:gd name="T18" fmla="*/ 29 w 31"/>
                    <a:gd name="T19" fmla="*/ 11 h 18"/>
                    <a:gd name="T20" fmla="*/ 22 w 31"/>
                    <a:gd name="T21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" h="18">
                      <a:moveTo>
                        <a:pt x="22" y="6"/>
                      </a:moveTo>
                      <a:cubicBezTo>
                        <a:pt x="20" y="2"/>
                        <a:pt x="13" y="0"/>
                        <a:pt x="8" y="0"/>
                      </a:cubicBezTo>
                      <a:cubicBezTo>
                        <a:pt x="5" y="0"/>
                        <a:pt x="4" y="1"/>
                        <a:pt x="4" y="1"/>
                      </a:cubicBezTo>
                      <a:cubicBezTo>
                        <a:pt x="3" y="2"/>
                        <a:pt x="3" y="3"/>
                        <a:pt x="2" y="4"/>
                      </a:cubicBezTo>
                      <a:cubicBezTo>
                        <a:pt x="0" y="6"/>
                        <a:pt x="0" y="7"/>
                        <a:pt x="2" y="9"/>
                      </a:cubicBezTo>
                      <a:cubicBezTo>
                        <a:pt x="3" y="11"/>
                        <a:pt x="5" y="11"/>
                        <a:pt x="7" y="12"/>
                      </a:cubicBezTo>
                      <a:cubicBezTo>
                        <a:pt x="9" y="13"/>
                        <a:pt x="11" y="14"/>
                        <a:pt x="14" y="16"/>
                      </a:cubicBezTo>
                      <a:cubicBezTo>
                        <a:pt x="15" y="17"/>
                        <a:pt x="17" y="18"/>
                        <a:pt x="19" y="18"/>
                      </a:cubicBezTo>
                      <a:cubicBezTo>
                        <a:pt x="25" y="18"/>
                        <a:pt x="31" y="15"/>
                        <a:pt x="31" y="13"/>
                      </a:cubicBezTo>
                      <a:cubicBezTo>
                        <a:pt x="31" y="12"/>
                        <a:pt x="31" y="12"/>
                        <a:pt x="29" y="11"/>
                      </a:cubicBezTo>
                      <a:cubicBezTo>
                        <a:pt x="27" y="10"/>
                        <a:pt x="24" y="9"/>
                        <a:pt x="2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19" name="Freeform 2224"/>
                <p:cNvSpPr>
                  <a:spLocks/>
                </p:cNvSpPr>
                <p:nvPr/>
              </p:nvSpPr>
              <p:spPr bwMode="auto">
                <a:xfrm>
                  <a:off x="3847084" y="2551051"/>
                  <a:ext cx="204424" cy="93521"/>
                </a:xfrm>
                <a:custGeom>
                  <a:avLst/>
                  <a:gdLst>
                    <a:gd name="T0" fmla="*/ 108 w 115"/>
                    <a:gd name="T1" fmla="*/ 31 h 54"/>
                    <a:gd name="T2" fmla="*/ 115 w 115"/>
                    <a:gd name="T3" fmla="*/ 24 h 54"/>
                    <a:gd name="T4" fmla="*/ 111 w 115"/>
                    <a:gd name="T5" fmla="*/ 17 h 54"/>
                    <a:gd name="T6" fmla="*/ 103 w 115"/>
                    <a:gd name="T7" fmla="*/ 9 h 54"/>
                    <a:gd name="T8" fmla="*/ 101 w 115"/>
                    <a:gd name="T9" fmla="*/ 4 h 54"/>
                    <a:gd name="T10" fmla="*/ 95 w 115"/>
                    <a:gd name="T11" fmla="*/ 5 h 54"/>
                    <a:gd name="T12" fmla="*/ 85 w 115"/>
                    <a:gd name="T13" fmla="*/ 0 h 54"/>
                    <a:gd name="T14" fmla="*/ 85 w 115"/>
                    <a:gd name="T15" fmla="*/ 5 h 54"/>
                    <a:gd name="T16" fmla="*/ 79 w 115"/>
                    <a:gd name="T17" fmla="*/ 7 h 54"/>
                    <a:gd name="T18" fmla="*/ 70 w 115"/>
                    <a:gd name="T19" fmla="*/ 7 h 54"/>
                    <a:gd name="T20" fmla="*/ 67 w 115"/>
                    <a:gd name="T21" fmla="*/ 7 h 54"/>
                    <a:gd name="T22" fmla="*/ 66 w 115"/>
                    <a:gd name="T23" fmla="*/ 9 h 54"/>
                    <a:gd name="T24" fmla="*/ 60 w 115"/>
                    <a:gd name="T25" fmla="*/ 7 h 54"/>
                    <a:gd name="T26" fmla="*/ 55 w 115"/>
                    <a:gd name="T27" fmla="*/ 7 h 54"/>
                    <a:gd name="T28" fmla="*/ 53 w 115"/>
                    <a:gd name="T29" fmla="*/ 13 h 54"/>
                    <a:gd name="T30" fmla="*/ 46 w 115"/>
                    <a:gd name="T31" fmla="*/ 8 h 54"/>
                    <a:gd name="T32" fmla="*/ 44 w 115"/>
                    <a:gd name="T33" fmla="*/ 8 h 54"/>
                    <a:gd name="T34" fmla="*/ 45 w 115"/>
                    <a:gd name="T35" fmla="*/ 17 h 54"/>
                    <a:gd name="T36" fmla="*/ 35 w 115"/>
                    <a:gd name="T37" fmla="*/ 20 h 54"/>
                    <a:gd name="T38" fmla="*/ 27 w 115"/>
                    <a:gd name="T39" fmla="*/ 15 h 54"/>
                    <a:gd name="T40" fmla="*/ 13 w 115"/>
                    <a:gd name="T41" fmla="*/ 1 h 54"/>
                    <a:gd name="T42" fmla="*/ 16 w 115"/>
                    <a:gd name="T43" fmla="*/ 4 h 54"/>
                    <a:gd name="T44" fmla="*/ 15 w 115"/>
                    <a:gd name="T45" fmla="*/ 9 h 54"/>
                    <a:gd name="T46" fmla="*/ 9 w 115"/>
                    <a:gd name="T47" fmla="*/ 6 h 54"/>
                    <a:gd name="T48" fmla="*/ 2 w 115"/>
                    <a:gd name="T49" fmla="*/ 13 h 54"/>
                    <a:gd name="T50" fmla="*/ 4 w 115"/>
                    <a:gd name="T51" fmla="*/ 17 h 54"/>
                    <a:gd name="T52" fmla="*/ 24 w 115"/>
                    <a:gd name="T53" fmla="*/ 16 h 54"/>
                    <a:gd name="T54" fmla="*/ 22 w 115"/>
                    <a:gd name="T55" fmla="*/ 23 h 54"/>
                    <a:gd name="T56" fmla="*/ 23 w 115"/>
                    <a:gd name="T57" fmla="*/ 26 h 54"/>
                    <a:gd name="T58" fmla="*/ 20 w 115"/>
                    <a:gd name="T59" fmla="*/ 30 h 54"/>
                    <a:gd name="T60" fmla="*/ 20 w 115"/>
                    <a:gd name="T61" fmla="*/ 33 h 54"/>
                    <a:gd name="T62" fmla="*/ 26 w 115"/>
                    <a:gd name="T63" fmla="*/ 36 h 54"/>
                    <a:gd name="T64" fmla="*/ 28 w 115"/>
                    <a:gd name="T65" fmla="*/ 41 h 54"/>
                    <a:gd name="T66" fmla="*/ 17 w 115"/>
                    <a:gd name="T67" fmla="*/ 46 h 54"/>
                    <a:gd name="T68" fmla="*/ 29 w 115"/>
                    <a:gd name="T69" fmla="*/ 45 h 54"/>
                    <a:gd name="T70" fmla="*/ 44 w 115"/>
                    <a:gd name="T71" fmla="*/ 50 h 54"/>
                    <a:gd name="T72" fmla="*/ 56 w 115"/>
                    <a:gd name="T73" fmla="*/ 54 h 54"/>
                    <a:gd name="T74" fmla="*/ 68 w 115"/>
                    <a:gd name="T75" fmla="*/ 50 h 54"/>
                    <a:gd name="T76" fmla="*/ 83 w 115"/>
                    <a:gd name="T77" fmla="*/ 44 h 54"/>
                    <a:gd name="T78" fmla="*/ 104 w 115"/>
                    <a:gd name="T79" fmla="*/ 3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15" h="54">
                      <a:moveTo>
                        <a:pt x="104" y="34"/>
                      </a:moveTo>
                      <a:cubicBezTo>
                        <a:pt x="105" y="33"/>
                        <a:pt x="106" y="31"/>
                        <a:pt x="108" y="31"/>
                      </a:cubicBezTo>
                      <a:cubicBezTo>
                        <a:pt x="108" y="31"/>
                        <a:pt x="108" y="31"/>
                        <a:pt x="108" y="31"/>
                      </a:cubicBezTo>
                      <a:cubicBezTo>
                        <a:pt x="110" y="31"/>
                        <a:pt x="113" y="27"/>
                        <a:pt x="115" y="24"/>
                      </a:cubicBezTo>
                      <a:cubicBezTo>
                        <a:pt x="115" y="23"/>
                        <a:pt x="115" y="21"/>
                        <a:pt x="114" y="20"/>
                      </a:cubicBezTo>
                      <a:cubicBezTo>
                        <a:pt x="113" y="18"/>
                        <a:pt x="112" y="17"/>
                        <a:pt x="111" y="17"/>
                      </a:cubicBezTo>
                      <a:cubicBezTo>
                        <a:pt x="108" y="17"/>
                        <a:pt x="105" y="16"/>
                        <a:pt x="104" y="14"/>
                      </a:cubicBezTo>
                      <a:cubicBezTo>
                        <a:pt x="103" y="12"/>
                        <a:pt x="102" y="10"/>
                        <a:pt x="103" y="9"/>
                      </a:cubicBezTo>
                      <a:cubicBezTo>
                        <a:pt x="103" y="8"/>
                        <a:pt x="102" y="7"/>
                        <a:pt x="102" y="6"/>
                      </a:cubicBezTo>
                      <a:cubicBezTo>
                        <a:pt x="101" y="5"/>
                        <a:pt x="101" y="5"/>
                        <a:pt x="101" y="4"/>
                      </a:cubicBezTo>
                      <a:cubicBezTo>
                        <a:pt x="99" y="4"/>
                        <a:pt x="98" y="4"/>
                        <a:pt x="96" y="5"/>
                      </a:cubicBezTo>
                      <a:cubicBezTo>
                        <a:pt x="95" y="5"/>
                        <a:pt x="95" y="5"/>
                        <a:pt x="95" y="5"/>
                      </a:cubicBezTo>
                      <a:cubicBezTo>
                        <a:pt x="93" y="5"/>
                        <a:pt x="91" y="4"/>
                        <a:pt x="89" y="2"/>
                      </a:cubicBezTo>
                      <a:cubicBezTo>
                        <a:pt x="88" y="1"/>
                        <a:pt x="86" y="0"/>
                        <a:pt x="85" y="0"/>
                      </a:cubicBezTo>
                      <a:cubicBezTo>
                        <a:pt x="85" y="0"/>
                        <a:pt x="85" y="0"/>
                        <a:pt x="85" y="2"/>
                      </a:cubicBezTo>
                      <a:cubicBezTo>
                        <a:pt x="85" y="3"/>
                        <a:pt x="85" y="4"/>
                        <a:pt x="85" y="5"/>
                      </a:cubicBezTo>
                      <a:cubicBezTo>
                        <a:pt x="85" y="6"/>
                        <a:pt x="84" y="7"/>
                        <a:pt x="82" y="7"/>
                      </a:cubicBezTo>
                      <a:cubicBezTo>
                        <a:pt x="81" y="7"/>
                        <a:pt x="80" y="7"/>
                        <a:pt x="79" y="7"/>
                      </a:cubicBezTo>
                      <a:cubicBezTo>
                        <a:pt x="79" y="7"/>
                        <a:pt x="78" y="7"/>
                        <a:pt x="78" y="7"/>
                      </a:cubicBezTo>
                      <a:cubicBezTo>
                        <a:pt x="77" y="10"/>
                        <a:pt x="73" y="10"/>
                        <a:pt x="70" y="7"/>
                      </a:cubicBezTo>
                      <a:cubicBezTo>
                        <a:pt x="70" y="6"/>
                        <a:pt x="69" y="6"/>
                        <a:pt x="69" y="6"/>
                      </a:cubicBezTo>
                      <a:cubicBezTo>
                        <a:pt x="68" y="6"/>
                        <a:pt x="67" y="6"/>
                        <a:pt x="67" y="7"/>
                      </a:cubicBezTo>
                      <a:cubicBezTo>
                        <a:pt x="67" y="7"/>
                        <a:pt x="67" y="8"/>
                        <a:pt x="67" y="9"/>
                      </a:cubicBezTo>
                      <a:cubicBezTo>
                        <a:pt x="66" y="9"/>
                        <a:pt x="66" y="9"/>
                        <a:pt x="66" y="9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3" y="9"/>
                        <a:pt x="62" y="9"/>
                        <a:pt x="60" y="7"/>
                      </a:cubicBezTo>
                      <a:cubicBezTo>
                        <a:pt x="58" y="6"/>
                        <a:pt x="58" y="6"/>
                        <a:pt x="58" y="6"/>
                      </a:cubicBezTo>
                      <a:cubicBezTo>
                        <a:pt x="57" y="5"/>
                        <a:pt x="56" y="6"/>
                        <a:pt x="55" y="7"/>
                      </a:cubicBezTo>
                      <a:cubicBezTo>
                        <a:pt x="54" y="8"/>
                        <a:pt x="54" y="9"/>
                        <a:pt x="54" y="9"/>
                      </a:cubicBezTo>
                      <a:cubicBezTo>
                        <a:pt x="54" y="11"/>
                        <a:pt x="54" y="12"/>
                        <a:pt x="53" y="13"/>
                      </a:cubicBezTo>
                      <a:cubicBezTo>
                        <a:pt x="53" y="13"/>
                        <a:pt x="52" y="13"/>
                        <a:pt x="51" y="13"/>
                      </a:cubicBezTo>
                      <a:cubicBezTo>
                        <a:pt x="49" y="13"/>
                        <a:pt x="48" y="12"/>
                        <a:pt x="46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5" y="7"/>
                        <a:pt x="44" y="7"/>
                        <a:pt x="44" y="8"/>
                      </a:cubicBezTo>
                      <a:cubicBezTo>
                        <a:pt x="44" y="9"/>
                        <a:pt x="44" y="9"/>
                        <a:pt x="44" y="10"/>
                      </a:cubicBezTo>
                      <a:cubicBezTo>
                        <a:pt x="45" y="12"/>
                        <a:pt x="46" y="15"/>
                        <a:pt x="45" y="17"/>
                      </a:cubicBezTo>
                      <a:cubicBezTo>
                        <a:pt x="44" y="18"/>
                        <a:pt x="42" y="19"/>
                        <a:pt x="40" y="18"/>
                      </a:cubicBezTo>
                      <a:cubicBezTo>
                        <a:pt x="39" y="17"/>
                        <a:pt x="36" y="18"/>
                        <a:pt x="35" y="20"/>
                      </a:cubicBezTo>
                      <a:cubicBezTo>
                        <a:pt x="35" y="21"/>
                        <a:pt x="34" y="22"/>
                        <a:pt x="33" y="22"/>
                      </a:cubicBezTo>
                      <a:cubicBezTo>
                        <a:pt x="30" y="22"/>
                        <a:pt x="28" y="18"/>
                        <a:pt x="27" y="15"/>
                      </a:cubicBezTo>
                      <a:cubicBezTo>
                        <a:pt x="27" y="13"/>
                        <a:pt x="27" y="10"/>
                        <a:pt x="29" y="9"/>
                      </a:cubicBezTo>
                      <a:cubicBezTo>
                        <a:pt x="27" y="6"/>
                        <a:pt x="17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4" y="2"/>
                        <a:pt x="15" y="2"/>
                        <a:pt x="16" y="4"/>
                      </a:cubicBezTo>
                      <a:cubicBezTo>
                        <a:pt x="17" y="4"/>
                        <a:pt x="18" y="6"/>
                        <a:pt x="18" y="7"/>
                      </a:cubicBezTo>
                      <a:cubicBezTo>
                        <a:pt x="18" y="8"/>
                        <a:pt x="17" y="9"/>
                        <a:pt x="15" y="9"/>
                      </a:cubicBezTo>
                      <a:cubicBezTo>
                        <a:pt x="13" y="9"/>
                        <a:pt x="11" y="8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6"/>
                        <a:pt x="6" y="7"/>
                        <a:pt x="5" y="9"/>
                      </a:cubicBezTo>
                      <a:cubicBezTo>
                        <a:pt x="4" y="10"/>
                        <a:pt x="3" y="12"/>
                        <a:pt x="2" y="13"/>
                      </a:cubicBezTo>
                      <a:cubicBezTo>
                        <a:pt x="1" y="14"/>
                        <a:pt x="0" y="15"/>
                        <a:pt x="0" y="16"/>
                      </a:cubicBezTo>
                      <a:cubicBezTo>
                        <a:pt x="0" y="16"/>
                        <a:pt x="2" y="17"/>
                        <a:pt x="4" y="17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4" y="13"/>
                        <a:pt x="21" y="14"/>
                        <a:pt x="24" y="16"/>
                      </a:cubicBezTo>
                      <a:cubicBezTo>
                        <a:pt x="25" y="17"/>
                        <a:pt x="25" y="19"/>
                        <a:pt x="25" y="19"/>
                      </a:cubicBezTo>
                      <a:cubicBezTo>
                        <a:pt x="25" y="21"/>
                        <a:pt x="23" y="22"/>
                        <a:pt x="22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3" y="24"/>
                        <a:pt x="23" y="25"/>
                        <a:pt x="23" y="26"/>
                      </a:cubicBezTo>
                      <a:cubicBezTo>
                        <a:pt x="23" y="27"/>
                        <a:pt x="21" y="28"/>
                        <a:pt x="19" y="29"/>
                      </a:cubicBezTo>
                      <a:cubicBezTo>
                        <a:pt x="19" y="29"/>
                        <a:pt x="20" y="30"/>
                        <a:pt x="20" y="30"/>
                      </a:cubicBezTo>
                      <a:cubicBezTo>
                        <a:pt x="20" y="31"/>
                        <a:pt x="20" y="31"/>
                        <a:pt x="20" y="31"/>
                      </a:cubicBezTo>
                      <a:cubicBezTo>
                        <a:pt x="20" y="31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1" y="33"/>
                      </a:cubicBezTo>
                      <a:cubicBezTo>
                        <a:pt x="24" y="31"/>
                        <a:pt x="26" y="33"/>
                        <a:pt x="26" y="36"/>
                      </a:cubicBezTo>
                      <a:cubicBezTo>
                        <a:pt x="26" y="36"/>
                        <a:pt x="26" y="37"/>
                        <a:pt x="26" y="37"/>
                      </a:cubicBezTo>
                      <a:cubicBezTo>
                        <a:pt x="28" y="38"/>
                        <a:pt x="28" y="39"/>
                        <a:pt x="28" y="41"/>
                      </a:cubicBezTo>
                      <a:cubicBezTo>
                        <a:pt x="28" y="43"/>
                        <a:pt x="26" y="45"/>
                        <a:pt x="21" y="46"/>
                      </a:cubicBezTo>
                      <a:cubicBezTo>
                        <a:pt x="19" y="46"/>
                        <a:pt x="18" y="46"/>
                        <a:pt x="17" y="46"/>
                      </a:cubicBezTo>
                      <a:cubicBezTo>
                        <a:pt x="19" y="47"/>
                        <a:pt x="23" y="46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0" y="45"/>
                        <a:pt x="31" y="45"/>
                        <a:pt x="31" y="45"/>
                      </a:cubicBezTo>
                      <a:cubicBezTo>
                        <a:pt x="36" y="45"/>
                        <a:pt x="40" y="47"/>
                        <a:pt x="44" y="50"/>
                      </a:cubicBezTo>
                      <a:cubicBezTo>
                        <a:pt x="47" y="51"/>
                        <a:pt x="49" y="52"/>
                        <a:pt x="51" y="53"/>
                      </a:cubicBezTo>
                      <a:cubicBezTo>
                        <a:pt x="52" y="54"/>
                        <a:pt x="54" y="54"/>
                        <a:pt x="56" y="54"/>
                      </a:cubicBezTo>
                      <a:cubicBezTo>
                        <a:pt x="56" y="54"/>
                        <a:pt x="56" y="54"/>
                        <a:pt x="56" y="54"/>
                      </a:cubicBezTo>
                      <a:cubicBezTo>
                        <a:pt x="62" y="54"/>
                        <a:pt x="68" y="51"/>
                        <a:pt x="68" y="50"/>
                      </a:cubicBezTo>
                      <a:cubicBezTo>
                        <a:pt x="69" y="47"/>
                        <a:pt x="73" y="46"/>
                        <a:pt x="77" y="46"/>
                      </a:cubicBezTo>
                      <a:cubicBezTo>
                        <a:pt x="79" y="45"/>
                        <a:pt x="82" y="45"/>
                        <a:pt x="83" y="44"/>
                      </a:cubicBezTo>
                      <a:cubicBezTo>
                        <a:pt x="87" y="41"/>
                        <a:pt x="92" y="38"/>
                        <a:pt x="99" y="38"/>
                      </a:cubicBezTo>
                      <a:cubicBezTo>
                        <a:pt x="102" y="38"/>
                        <a:pt x="103" y="36"/>
                        <a:pt x="104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308" name="Shape 2801"/>
            <p:cNvSpPr/>
            <p:nvPr/>
          </p:nvSpPr>
          <p:spPr>
            <a:xfrm>
              <a:off x="10156061" y="1937685"/>
              <a:ext cx="668779" cy="285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424" extrusionOk="0">
                  <a:moveTo>
                    <a:pt x="20671" y="8963"/>
                  </a:moveTo>
                  <a:cubicBezTo>
                    <a:pt x="20450" y="8347"/>
                    <a:pt x="20096" y="8656"/>
                    <a:pt x="20008" y="9170"/>
                  </a:cubicBezTo>
                  <a:cubicBezTo>
                    <a:pt x="19919" y="9684"/>
                    <a:pt x="19742" y="8963"/>
                    <a:pt x="19344" y="8963"/>
                  </a:cubicBezTo>
                  <a:cubicBezTo>
                    <a:pt x="18946" y="8963"/>
                    <a:pt x="18902" y="9478"/>
                    <a:pt x="18636" y="8861"/>
                  </a:cubicBezTo>
                  <a:cubicBezTo>
                    <a:pt x="18372" y="8244"/>
                    <a:pt x="18725" y="8037"/>
                    <a:pt x="18725" y="8037"/>
                  </a:cubicBezTo>
                  <a:lnTo>
                    <a:pt x="18769" y="7214"/>
                  </a:lnTo>
                  <a:lnTo>
                    <a:pt x="19318" y="4659"/>
                  </a:lnTo>
                  <a:cubicBezTo>
                    <a:pt x="19162" y="4510"/>
                    <a:pt x="18932" y="4451"/>
                    <a:pt x="18822" y="4547"/>
                  </a:cubicBezTo>
                  <a:cubicBezTo>
                    <a:pt x="18659" y="4688"/>
                    <a:pt x="18273" y="4595"/>
                    <a:pt x="18233" y="4264"/>
                  </a:cubicBezTo>
                  <a:cubicBezTo>
                    <a:pt x="18192" y="3933"/>
                    <a:pt x="17543" y="3886"/>
                    <a:pt x="17380" y="4169"/>
                  </a:cubicBezTo>
                  <a:cubicBezTo>
                    <a:pt x="17218" y="4453"/>
                    <a:pt x="16853" y="4688"/>
                    <a:pt x="16832" y="5020"/>
                  </a:cubicBezTo>
                  <a:cubicBezTo>
                    <a:pt x="16812" y="5351"/>
                    <a:pt x="16426" y="5256"/>
                    <a:pt x="16284" y="5492"/>
                  </a:cubicBezTo>
                  <a:cubicBezTo>
                    <a:pt x="16142" y="5728"/>
                    <a:pt x="15411" y="5823"/>
                    <a:pt x="15391" y="6012"/>
                  </a:cubicBezTo>
                  <a:cubicBezTo>
                    <a:pt x="15370" y="6201"/>
                    <a:pt x="14599" y="6248"/>
                    <a:pt x="14477" y="6012"/>
                  </a:cubicBezTo>
                  <a:cubicBezTo>
                    <a:pt x="14355" y="5776"/>
                    <a:pt x="13685" y="6012"/>
                    <a:pt x="13604" y="5634"/>
                  </a:cubicBezTo>
                  <a:cubicBezTo>
                    <a:pt x="13523" y="5256"/>
                    <a:pt x="13238" y="5066"/>
                    <a:pt x="13238" y="4737"/>
                  </a:cubicBezTo>
                  <a:cubicBezTo>
                    <a:pt x="13238" y="4405"/>
                    <a:pt x="12731" y="4405"/>
                    <a:pt x="12670" y="4123"/>
                  </a:cubicBezTo>
                  <a:cubicBezTo>
                    <a:pt x="12609" y="3839"/>
                    <a:pt x="12203" y="3697"/>
                    <a:pt x="12143" y="3792"/>
                  </a:cubicBezTo>
                  <a:cubicBezTo>
                    <a:pt x="12081" y="3886"/>
                    <a:pt x="11634" y="3508"/>
                    <a:pt x="11513" y="3461"/>
                  </a:cubicBezTo>
                  <a:cubicBezTo>
                    <a:pt x="11391" y="3414"/>
                    <a:pt x="11006" y="3650"/>
                    <a:pt x="10883" y="3650"/>
                  </a:cubicBezTo>
                  <a:cubicBezTo>
                    <a:pt x="10762" y="3650"/>
                    <a:pt x="10538" y="4169"/>
                    <a:pt x="10397" y="4216"/>
                  </a:cubicBezTo>
                  <a:cubicBezTo>
                    <a:pt x="10254" y="4264"/>
                    <a:pt x="9868" y="3650"/>
                    <a:pt x="9787" y="3792"/>
                  </a:cubicBezTo>
                  <a:cubicBezTo>
                    <a:pt x="9706" y="3933"/>
                    <a:pt x="9462" y="3320"/>
                    <a:pt x="9361" y="3037"/>
                  </a:cubicBezTo>
                  <a:cubicBezTo>
                    <a:pt x="9259" y="2753"/>
                    <a:pt x="9361" y="1949"/>
                    <a:pt x="9280" y="1666"/>
                  </a:cubicBezTo>
                  <a:cubicBezTo>
                    <a:pt x="9199" y="1382"/>
                    <a:pt x="8752" y="1382"/>
                    <a:pt x="8610" y="1194"/>
                  </a:cubicBezTo>
                  <a:cubicBezTo>
                    <a:pt x="8468" y="1004"/>
                    <a:pt x="8244" y="721"/>
                    <a:pt x="8102" y="721"/>
                  </a:cubicBezTo>
                  <a:cubicBezTo>
                    <a:pt x="7960" y="721"/>
                    <a:pt x="7737" y="627"/>
                    <a:pt x="7675" y="485"/>
                  </a:cubicBezTo>
                  <a:cubicBezTo>
                    <a:pt x="7615" y="343"/>
                    <a:pt x="7310" y="107"/>
                    <a:pt x="7169" y="13"/>
                  </a:cubicBezTo>
                  <a:cubicBezTo>
                    <a:pt x="7026" y="-81"/>
                    <a:pt x="7006" y="343"/>
                    <a:pt x="6925" y="532"/>
                  </a:cubicBezTo>
                  <a:cubicBezTo>
                    <a:pt x="6844" y="721"/>
                    <a:pt x="6600" y="769"/>
                    <a:pt x="6559" y="1099"/>
                  </a:cubicBezTo>
                  <a:cubicBezTo>
                    <a:pt x="6518" y="1430"/>
                    <a:pt x="6234" y="1524"/>
                    <a:pt x="6275" y="1902"/>
                  </a:cubicBezTo>
                  <a:cubicBezTo>
                    <a:pt x="6316" y="2280"/>
                    <a:pt x="6417" y="3037"/>
                    <a:pt x="6518" y="3224"/>
                  </a:cubicBezTo>
                  <a:cubicBezTo>
                    <a:pt x="6620" y="3414"/>
                    <a:pt x="6559" y="3980"/>
                    <a:pt x="6499" y="4169"/>
                  </a:cubicBezTo>
                  <a:cubicBezTo>
                    <a:pt x="6437" y="4358"/>
                    <a:pt x="6011" y="4499"/>
                    <a:pt x="5930" y="4831"/>
                  </a:cubicBezTo>
                  <a:cubicBezTo>
                    <a:pt x="5849" y="5162"/>
                    <a:pt x="5646" y="4783"/>
                    <a:pt x="5443" y="4499"/>
                  </a:cubicBezTo>
                  <a:cubicBezTo>
                    <a:pt x="5240" y="4216"/>
                    <a:pt x="4996" y="4405"/>
                    <a:pt x="4894" y="4595"/>
                  </a:cubicBezTo>
                  <a:cubicBezTo>
                    <a:pt x="4793" y="4783"/>
                    <a:pt x="4428" y="4123"/>
                    <a:pt x="4326" y="4075"/>
                  </a:cubicBezTo>
                  <a:cubicBezTo>
                    <a:pt x="4225" y="4028"/>
                    <a:pt x="4204" y="3130"/>
                    <a:pt x="4103" y="3178"/>
                  </a:cubicBezTo>
                  <a:cubicBezTo>
                    <a:pt x="4001" y="3224"/>
                    <a:pt x="3290" y="2895"/>
                    <a:pt x="3149" y="2799"/>
                  </a:cubicBezTo>
                  <a:cubicBezTo>
                    <a:pt x="3006" y="2705"/>
                    <a:pt x="2702" y="2753"/>
                    <a:pt x="2661" y="2989"/>
                  </a:cubicBezTo>
                  <a:cubicBezTo>
                    <a:pt x="2620" y="3226"/>
                    <a:pt x="2255" y="3178"/>
                    <a:pt x="2194" y="3461"/>
                  </a:cubicBezTo>
                  <a:cubicBezTo>
                    <a:pt x="2133" y="3745"/>
                    <a:pt x="1849" y="3886"/>
                    <a:pt x="1748" y="4169"/>
                  </a:cubicBezTo>
                  <a:cubicBezTo>
                    <a:pt x="1646" y="4453"/>
                    <a:pt x="1301" y="4453"/>
                    <a:pt x="1220" y="4878"/>
                  </a:cubicBezTo>
                  <a:cubicBezTo>
                    <a:pt x="1139" y="5304"/>
                    <a:pt x="712" y="5492"/>
                    <a:pt x="591" y="5539"/>
                  </a:cubicBezTo>
                  <a:cubicBezTo>
                    <a:pt x="469" y="5587"/>
                    <a:pt x="144" y="5728"/>
                    <a:pt x="124" y="5964"/>
                  </a:cubicBezTo>
                  <a:cubicBezTo>
                    <a:pt x="115" y="6066"/>
                    <a:pt x="64" y="6079"/>
                    <a:pt x="0" y="6061"/>
                  </a:cubicBezTo>
                  <a:cubicBezTo>
                    <a:pt x="8" y="6125"/>
                    <a:pt x="17" y="6181"/>
                    <a:pt x="22" y="6252"/>
                  </a:cubicBezTo>
                  <a:cubicBezTo>
                    <a:pt x="107" y="7330"/>
                    <a:pt x="304" y="7299"/>
                    <a:pt x="514" y="7724"/>
                  </a:cubicBezTo>
                  <a:cubicBezTo>
                    <a:pt x="725" y="8148"/>
                    <a:pt x="908" y="8475"/>
                    <a:pt x="1132" y="8508"/>
                  </a:cubicBezTo>
                  <a:cubicBezTo>
                    <a:pt x="1357" y="8542"/>
                    <a:pt x="1695" y="9161"/>
                    <a:pt x="1723" y="9620"/>
                  </a:cubicBezTo>
                  <a:cubicBezTo>
                    <a:pt x="1751" y="10077"/>
                    <a:pt x="1961" y="10600"/>
                    <a:pt x="2088" y="10830"/>
                  </a:cubicBezTo>
                  <a:cubicBezTo>
                    <a:pt x="2215" y="11058"/>
                    <a:pt x="2046" y="11843"/>
                    <a:pt x="2046" y="12431"/>
                  </a:cubicBezTo>
                  <a:cubicBezTo>
                    <a:pt x="2046" y="13020"/>
                    <a:pt x="1737" y="13151"/>
                    <a:pt x="1891" y="13740"/>
                  </a:cubicBezTo>
                  <a:cubicBezTo>
                    <a:pt x="2046" y="14328"/>
                    <a:pt x="3128" y="14621"/>
                    <a:pt x="3437" y="14621"/>
                  </a:cubicBezTo>
                  <a:cubicBezTo>
                    <a:pt x="3746" y="14621"/>
                    <a:pt x="3859" y="15309"/>
                    <a:pt x="3952" y="15344"/>
                  </a:cubicBezTo>
                  <a:cubicBezTo>
                    <a:pt x="4147" y="15419"/>
                    <a:pt x="4173" y="15961"/>
                    <a:pt x="4395" y="16064"/>
                  </a:cubicBezTo>
                  <a:cubicBezTo>
                    <a:pt x="4616" y="16167"/>
                    <a:pt x="4837" y="16475"/>
                    <a:pt x="4925" y="17403"/>
                  </a:cubicBezTo>
                  <a:cubicBezTo>
                    <a:pt x="5014" y="18327"/>
                    <a:pt x="5279" y="18636"/>
                    <a:pt x="5323" y="19049"/>
                  </a:cubicBezTo>
                  <a:cubicBezTo>
                    <a:pt x="5367" y="19461"/>
                    <a:pt x="5854" y="19151"/>
                    <a:pt x="6208" y="19255"/>
                  </a:cubicBezTo>
                  <a:cubicBezTo>
                    <a:pt x="6562" y="19358"/>
                    <a:pt x="7579" y="19255"/>
                    <a:pt x="7845" y="19358"/>
                  </a:cubicBezTo>
                  <a:cubicBezTo>
                    <a:pt x="8110" y="19461"/>
                    <a:pt x="8729" y="19358"/>
                    <a:pt x="9083" y="19975"/>
                  </a:cubicBezTo>
                  <a:cubicBezTo>
                    <a:pt x="9437" y="20592"/>
                    <a:pt x="9614" y="20077"/>
                    <a:pt x="9835" y="20386"/>
                  </a:cubicBezTo>
                  <a:cubicBezTo>
                    <a:pt x="10056" y="20694"/>
                    <a:pt x="10233" y="20901"/>
                    <a:pt x="10542" y="20797"/>
                  </a:cubicBezTo>
                  <a:cubicBezTo>
                    <a:pt x="10852" y="20694"/>
                    <a:pt x="10852" y="21312"/>
                    <a:pt x="11073" y="21416"/>
                  </a:cubicBezTo>
                  <a:cubicBezTo>
                    <a:pt x="11294" y="21519"/>
                    <a:pt x="11693" y="20592"/>
                    <a:pt x="12268" y="19975"/>
                  </a:cubicBezTo>
                  <a:cubicBezTo>
                    <a:pt x="12842" y="19358"/>
                    <a:pt x="13506" y="19769"/>
                    <a:pt x="13815" y="19872"/>
                  </a:cubicBezTo>
                  <a:cubicBezTo>
                    <a:pt x="14125" y="19975"/>
                    <a:pt x="14700" y="19564"/>
                    <a:pt x="15054" y="18636"/>
                  </a:cubicBezTo>
                  <a:cubicBezTo>
                    <a:pt x="15408" y="17711"/>
                    <a:pt x="15850" y="17916"/>
                    <a:pt x="15894" y="17093"/>
                  </a:cubicBezTo>
                  <a:cubicBezTo>
                    <a:pt x="15938" y="16270"/>
                    <a:pt x="15540" y="15961"/>
                    <a:pt x="15717" y="15241"/>
                  </a:cubicBezTo>
                  <a:cubicBezTo>
                    <a:pt x="15894" y="14521"/>
                    <a:pt x="16204" y="14623"/>
                    <a:pt x="16381" y="14830"/>
                  </a:cubicBezTo>
                  <a:cubicBezTo>
                    <a:pt x="16557" y="15035"/>
                    <a:pt x="17044" y="15344"/>
                    <a:pt x="17487" y="14623"/>
                  </a:cubicBezTo>
                  <a:cubicBezTo>
                    <a:pt x="17929" y="13903"/>
                    <a:pt x="18106" y="14007"/>
                    <a:pt x="18504" y="13903"/>
                  </a:cubicBezTo>
                  <a:cubicBezTo>
                    <a:pt x="18902" y="13800"/>
                    <a:pt x="18857" y="13183"/>
                    <a:pt x="19123" y="12566"/>
                  </a:cubicBezTo>
                  <a:cubicBezTo>
                    <a:pt x="19389" y="11948"/>
                    <a:pt x="19698" y="11742"/>
                    <a:pt x="19964" y="11742"/>
                  </a:cubicBezTo>
                  <a:cubicBezTo>
                    <a:pt x="20229" y="11742"/>
                    <a:pt x="20582" y="11124"/>
                    <a:pt x="20848" y="11330"/>
                  </a:cubicBezTo>
                  <a:cubicBezTo>
                    <a:pt x="21114" y="11536"/>
                    <a:pt x="21511" y="11639"/>
                    <a:pt x="21556" y="11124"/>
                  </a:cubicBezTo>
                  <a:cubicBezTo>
                    <a:pt x="21600" y="10611"/>
                    <a:pt x="20892" y="9581"/>
                    <a:pt x="20671" y="8963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  <p:pic>
        <p:nvPicPr>
          <p:cNvPr id="2251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51" y="5740692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26" y="2790612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91" y="4001261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61" y="2204522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06" y="2512844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66" y="2219185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0" y="2426987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8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72" y="2413037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47" y="2607335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0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884" y="2353036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1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8" y="2493913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2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05" y="2479932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676" y="2765110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4" name="Picture 2" descr="Image result for location pin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1" y="2807412"/>
            <a:ext cx="155390" cy="15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5" name="Picture 2" descr="Image result for location pin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92" y="2820060"/>
            <a:ext cx="169171" cy="1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6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76" y="4370532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7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56" y="3139506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8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81" y="3074349"/>
            <a:ext cx="190919" cy="19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9" name="Picture 2" descr="Image result for location pin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40" y="2955041"/>
            <a:ext cx="174754" cy="1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0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86" y="2053370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1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95" y="3025255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2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34" y="2776042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609" y="3455364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4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656" y="398880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5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04" y="1351445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6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48" y="3961719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7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93" y="352574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8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77" y="3141144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9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425" y="3447643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0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031" y="3202666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1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85" y="2708749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2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723" y="635267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3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50" y="270972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4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54" y="2721476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5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87" y="336028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6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158" y="4734458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7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36" y="5949780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8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98" y="343196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9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423" y="3300571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0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830" y="454547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1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66" y="209855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2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96" y="2971341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3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06" y="3276277"/>
            <a:ext cx="181851" cy="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4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49" y="2965573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5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02" y="2451914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6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06" y="2723242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7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186" y="2937099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8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89" y="2791998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9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642" y="2037582"/>
            <a:ext cx="449298" cy="44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0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238" y="2017713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1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24" y="2053585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2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9" y="1483170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3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66" y="2588390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36" y="2728256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5" name="Picture 2" descr="Image result for location pi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45" y="2426987"/>
            <a:ext cx="211017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1" name="Snip Single Corner Rectangle 1140"/>
          <p:cNvSpPr/>
          <p:nvPr/>
        </p:nvSpPr>
        <p:spPr>
          <a:xfrm>
            <a:off x="15433" y="18164"/>
            <a:ext cx="12176568" cy="6879928"/>
          </a:xfrm>
          <a:prstGeom prst="snip1Rect">
            <a:avLst>
              <a:gd name="adj" fmla="val 11837"/>
            </a:avLst>
          </a:prstGeom>
          <a:gradFill flip="none" rotWithShape="1">
            <a:gsLst>
              <a:gs pos="22000">
                <a:schemeClr val="bg1">
                  <a:alpha val="91000"/>
                </a:schemeClr>
              </a:gs>
              <a:gs pos="82000">
                <a:schemeClr val="bg2">
                  <a:lumMod val="90000"/>
                  <a:alpha val="6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055" y="1968093"/>
            <a:ext cx="228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Off-Highway</a:t>
            </a:r>
            <a:endParaRPr lang="id-ID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7244" y="2682073"/>
            <a:ext cx="2294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lnSpc>
                <a:spcPct val="200000"/>
              </a:lnSpc>
              <a:defRPr sz="2400">
                <a:solidFill>
                  <a:schemeClr val="bg1"/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Forestry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86805" y="1970718"/>
            <a:ext cx="296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On-Highway</a:t>
            </a:r>
            <a:endParaRPr lang="id-ID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1946" y="2682323"/>
            <a:ext cx="2634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Bus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1-8 OTR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Refuse Vehicles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Buses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Armored Vehicles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99567" y="1818236"/>
            <a:ext cx="2108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</a:t>
            </a:r>
          </a:p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id-ID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92253" y="1985618"/>
            <a:ext cx="2892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Industrial</a:t>
            </a:r>
            <a:endParaRPr lang="id-ID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95494" y="2682323"/>
            <a:ext cx="2689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lnSpc>
                <a:spcPct val="200000"/>
              </a:lnSpc>
              <a:defRPr sz="2400">
                <a:solidFill>
                  <a:schemeClr val="bg1"/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Gas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Generation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Vehicles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37060" y="2756623"/>
            <a:ext cx="1131399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228662" y="2688482"/>
            <a:ext cx="2503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lnSpc>
                <a:spcPct val="200000"/>
              </a:lnSpc>
              <a:defRPr sz="2400">
                <a:solidFill>
                  <a:schemeClr val="bg1"/>
                </a:solidFill>
                <a:latin typeface="Lato Heavy" panose="020F0902020204030203" pitchFamily="34" charset="0"/>
                <a:cs typeface="Lato Heavy" panose="020F090202020403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-164533" y="265893"/>
            <a:ext cx="6348456" cy="918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</a:t>
            </a:r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WE ARE</a:t>
            </a:r>
            <a:endParaRPr lang="id-ID" sz="48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15" name="Picture 3414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661" y="6401978"/>
            <a:ext cx="1221694" cy="4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Rectangle 15"/>
          <p:cNvSpPr/>
          <p:nvPr/>
        </p:nvSpPr>
        <p:spPr>
          <a:xfrm>
            <a:off x="0" y="0"/>
            <a:ext cx="12192000" cy="6879928"/>
          </a:xfrm>
          <a:prstGeom prst="snip1Rect">
            <a:avLst>
              <a:gd name="adj" fmla="val 11837"/>
            </a:avLst>
          </a:prstGeom>
          <a:gradFill flip="none" rotWithShape="1">
            <a:gsLst>
              <a:gs pos="22000">
                <a:schemeClr val="bg1">
                  <a:alpha val="91000"/>
                </a:schemeClr>
              </a:gs>
              <a:gs pos="82000">
                <a:schemeClr val="bg2">
                  <a:lumMod val="90000"/>
                  <a:alpha val="67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7693" y="196780"/>
            <a:ext cx="10259497" cy="8166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EMP</a:t>
            </a:r>
            <a:r>
              <a:rPr lang="en-US" dirty="0">
                <a:gradFill>
                  <a:gsLst>
                    <a:gs pos="34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800" dirty="0">
                <a:gradFill>
                  <a:gsLst>
                    <a:gs pos="34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CUSTOMERS</a:t>
            </a:r>
            <a:endParaRPr lang="id-ID" sz="4800" dirty="0">
              <a:gradFill>
                <a:gsLst>
                  <a:gs pos="34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new flyer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86" y="4456486"/>
            <a:ext cx="2200028" cy="79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illig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08" y="5850026"/>
            <a:ext cx="2185610" cy="57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Image result for caterpillar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18" y="1517433"/>
            <a:ext cx="2824004" cy="50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Image result for john deere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94" y="1155341"/>
            <a:ext cx="1672105" cy="11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Image result for bae systems log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1" b="42610"/>
          <a:stretch/>
        </p:blipFill>
        <p:spPr bwMode="auto">
          <a:xfrm>
            <a:off x="739135" y="5860707"/>
            <a:ext cx="2547516" cy="48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poclain hydraulic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63" b="85373" l="4844" r="94844">
                        <a14:foregroundMark x1="28750" y1="17910" x2="28750" y2="17910"/>
                        <a14:foregroundMark x1="54688" y1="20896" x2="54688" y2="20896"/>
                        <a14:foregroundMark x1="22500" y1="59104" x2="22500" y2="59104"/>
                        <a14:foregroundMark x1="7031" y1="44179" x2="7031" y2="44179"/>
                        <a14:foregroundMark x1="7187" y1="43284" x2="7813" y2="40000"/>
                        <a14:foregroundMark x1="12812" y1="43284" x2="13594" y2="40000"/>
                        <a14:foregroundMark x1="18438" y1="44478" x2="18281" y2="42388"/>
                        <a14:foregroundMark x1="23750" y1="45373" x2="23750" y2="42388"/>
                        <a14:foregroundMark x1="28438" y1="43284" x2="28438" y2="41791"/>
                        <a14:foregroundMark x1="33750" y1="42090" x2="33750" y2="41194"/>
                        <a14:foregroundMark x1="36094" y1="43881" x2="36563" y2="41791"/>
                        <a14:foregroundMark x1="47188" y1="43582" x2="47344" y2="41194"/>
                        <a14:foregroundMark x1="51094" y1="44776" x2="50938" y2="42388"/>
                        <a14:foregroundMark x1="55625" y1="43582" x2="55781" y2="40896"/>
                        <a14:foregroundMark x1="60938" y1="43881" x2="61094" y2="41791"/>
                        <a14:foregroundMark x1="66094" y1="45075" x2="67188" y2="41194"/>
                        <a14:foregroundMark x1="71719" y1="42090" x2="71875" y2="40000"/>
                        <a14:foregroundMark x1="77188" y1="43582" x2="77656" y2="40000"/>
                        <a14:foregroundMark x1="81875" y1="43284" x2="82031" y2="41194"/>
                        <a14:foregroundMark x1="84063" y1="43284" x2="84063" y2="40299"/>
                        <a14:foregroundMark x1="92031" y1="42687" x2="90313" y2="40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4" t="7277" r="4997" b="15768"/>
          <a:stretch/>
        </p:blipFill>
        <p:spPr bwMode="auto">
          <a:xfrm>
            <a:off x="5250274" y="5674753"/>
            <a:ext cx="1691453" cy="7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Navista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39166" r="9761" b="40963"/>
          <a:stretch/>
        </p:blipFill>
        <p:spPr bwMode="auto">
          <a:xfrm>
            <a:off x="8470420" y="4626114"/>
            <a:ext cx="2758524" cy="4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Volvo logo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r="21919" b="3715"/>
          <a:stretch/>
        </p:blipFill>
        <p:spPr bwMode="auto">
          <a:xfrm>
            <a:off x="9348778" y="2885869"/>
            <a:ext cx="1151469" cy="11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eldorado bus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7" y="4651338"/>
            <a:ext cx="2668593" cy="6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cummins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0727" y1="56055" x2="73702" y2="13149"/>
                        <a14:foregroundMark x1="76817" y1="7612" x2="85467" y2="13841"/>
                        <a14:foregroundMark x1="76817" y1="6228" x2="86159" y2="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56" y="2652799"/>
            <a:ext cx="1574329" cy="15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danfoss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82" y="1197406"/>
            <a:ext cx="2608862" cy="10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661" y="6401978"/>
            <a:ext cx="1221694" cy="432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80" y="3259313"/>
            <a:ext cx="3130826" cy="3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52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55" y="6359856"/>
            <a:ext cx="1294752" cy="498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Single Corner Rectangle 14"/>
          <p:cNvSpPr/>
          <p:nvPr/>
        </p:nvSpPr>
        <p:spPr>
          <a:xfrm>
            <a:off x="15433" y="18164"/>
            <a:ext cx="12176568" cy="6839835"/>
          </a:xfrm>
          <a:prstGeom prst="snip1Rect">
            <a:avLst>
              <a:gd name="adj" fmla="val 11837"/>
            </a:avLst>
          </a:prstGeom>
          <a:gradFill flip="none" rotWithShape="1">
            <a:gsLst>
              <a:gs pos="22000">
                <a:schemeClr val="bg1">
                  <a:alpha val="91000"/>
                </a:schemeClr>
              </a:gs>
              <a:gs pos="82000">
                <a:schemeClr val="bg2">
                  <a:lumMod val="90000"/>
                  <a:alpha val="6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" y="0"/>
            <a:ext cx="5538768" cy="2789055"/>
            <a:chOff x="6909984" y="1505340"/>
            <a:chExt cx="6185617" cy="3500875"/>
          </a:xfrm>
          <a:effectLst/>
        </p:grpSpPr>
        <p:sp>
          <p:nvSpPr>
            <p:cNvPr id="14" name="Rectangle 13"/>
            <p:cNvSpPr/>
            <p:nvPr/>
          </p:nvSpPr>
          <p:spPr>
            <a:xfrm>
              <a:off x="6909984" y="1505340"/>
              <a:ext cx="6081409" cy="35008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05287" y="1805178"/>
              <a:ext cx="5890314" cy="164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QUALITY </a:t>
              </a:r>
            </a:p>
            <a:p>
              <a:r>
                <a:rPr lang="en-US" sz="4800" dirty="0">
                  <a:gradFill>
                    <a:gsLst>
                      <a:gs pos="34000">
                        <a:schemeClr val="accent1">
                          <a:lumMod val="60000"/>
                          <a:lumOff val="40000"/>
                        </a:schemeClr>
                      </a:gs>
                      <a:gs pos="100000">
                        <a:schemeClr val="accent1"/>
                      </a:gs>
                    </a:gsLst>
                    <a:lin ang="27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CERTIFICATIONS</a:t>
              </a:r>
              <a:endParaRPr lang="id-ID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" t="370" r="206" b="13498"/>
          <a:stretch/>
        </p:blipFill>
        <p:spPr>
          <a:xfrm>
            <a:off x="4871545" y="2961564"/>
            <a:ext cx="7320455" cy="3896435"/>
          </a:xfrm>
        </p:spPr>
      </p:pic>
      <p:sp>
        <p:nvSpPr>
          <p:cNvPr id="18" name="Rectangle 17"/>
          <p:cNvSpPr/>
          <p:nvPr/>
        </p:nvSpPr>
        <p:spPr>
          <a:xfrm>
            <a:off x="4871545" y="2961565"/>
            <a:ext cx="7320455" cy="3896436"/>
          </a:xfrm>
          <a:prstGeom prst="rect">
            <a:avLst/>
          </a:prstGeom>
          <a:gradFill flip="none" rotWithShape="1">
            <a:gsLst>
              <a:gs pos="100000">
                <a:schemeClr val="accent3"/>
              </a:gs>
              <a:gs pos="30000">
                <a:schemeClr val="accent1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71B3E1-55F9-4445-9C86-494A3AE4C86F}"/>
              </a:ext>
            </a:extLst>
          </p:cNvPr>
          <p:cNvSpPr txBox="1"/>
          <p:nvPr/>
        </p:nvSpPr>
        <p:spPr>
          <a:xfrm>
            <a:off x="5274349" y="5023322"/>
            <a:ext cx="265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3200" b="1" dirty="0">
                <a:latin typeface="Arial" panose="020B0604020202020204" pitchFamily="34" charset="0"/>
                <a:cs typeface="Arial" panose="020B0604020202020204" pitchFamily="34" charset="0"/>
              </a:rPr>
              <a:t>PLATINUM</a:t>
            </a:r>
            <a:endParaRPr lang="en-ID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03144" y="3370898"/>
            <a:ext cx="409887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50000"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years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earned </a:t>
            </a:r>
          </a:p>
          <a:p>
            <a:pPr marL="109538" indent="-109538">
              <a:buSzPct val="150000"/>
              <a:buFont typeface="Arial" panose="020B0604020202020204" pitchFamily="34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r>
              <a:rPr lang="en-US" sz="2800" b="1" dirty="0">
                <a:solidFill>
                  <a:srgbClr val="1A4B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on-time delivery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en-US" sz="2400" b="1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60000"/>
                        <a:lumOff val="4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recorded PPM over a </a:t>
            </a:r>
          </a:p>
          <a:p>
            <a:pPr>
              <a:buSzPct val="150000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12-month period</a:t>
            </a:r>
          </a:p>
          <a:p>
            <a:pPr>
              <a:buSzPct val="150000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50000"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&lt;1%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repeat platinum supplier status</a:t>
            </a:r>
          </a:p>
        </p:txBody>
      </p:sp>
      <p:pic>
        <p:nvPicPr>
          <p:cNvPr id="2050" name="Picture 2" descr="Image result for caterpillar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9678" r="19155" b="7803"/>
          <a:stretch/>
        </p:blipFill>
        <p:spPr bwMode="auto">
          <a:xfrm>
            <a:off x="5274349" y="3457354"/>
            <a:ext cx="2657798" cy="17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iatf certific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100000" l="0" r="100000">
                        <a14:foregroundMark x1="92667" y1="55667" x2="87667" y2="23667"/>
                        <a14:foregroundMark x1="82333" y1="22667" x2="63000" y2="9000"/>
                        <a14:foregroundMark x1="60000" y1="7000" x2="31000" y2="12333"/>
                        <a14:foregroundMark x1="26000" y1="13000" x2="11333" y2="33667"/>
                        <a14:foregroundMark x1="9333" y1="33000" x2="11667" y2="45333"/>
                        <a14:foregroundMark x1="5333" y1="45333" x2="12667" y2="58333"/>
                        <a14:foregroundMark x1="52333" y1="18667" x2="51333" y2="81333"/>
                        <a14:foregroundMark x1="50667" y1="18667" x2="20000" y2="38000"/>
                        <a14:foregroundMark x1="51667" y1="29000" x2="20000" y2="59000"/>
                        <a14:foregroundMark x1="62333" y1="20333" x2="30667" y2="76333"/>
                        <a14:foregroundMark x1="71667" y1="26667" x2="40333" y2="81000"/>
                        <a14:foregroundMark x1="79667" y1="34000" x2="51000" y2="81333"/>
                        <a14:foregroundMark x1="83333" y1="49667" x2="60000" y2="81333"/>
                        <a14:foregroundMark x1="41333" y1="18667" x2="28333" y2="25667"/>
                        <a14:foregroundMark x1="57333" y1="19333" x2="18333" y2="48333"/>
                        <a14:foregroundMark x1="68667" y1="24000" x2="35333" y2="78000"/>
                        <a14:foregroundMark x1="23333" y1="67000" x2="49667" y2="35333"/>
                        <a14:foregroundMark x1="24333" y1="68667" x2="72000" y2="54000"/>
                        <a14:foregroundMark x1="71333" y1="44667" x2="75000" y2="32667"/>
                        <a14:foregroundMark x1="12667" y1="92000" x2="86000" y2="92667"/>
                        <a14:foregroundMark x1="14667" y1="88333" x2="81000" y2="8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5"/>
          <a:stretch/>
        </p:blipFill>
        <p:spPr bwMode="auto">
          <a:xfrm>
            <a:off x="6108655" y="514521"/>
            <a:ext cx="2136385" cy="20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so 90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5654" y1="24943" x2="48131" y2="5950"/>
                        <a14:foregroundMark x1="50000" y1="6178" x2="88084" y2="25172"/>
                        <a14:foregroundMark x1="88318" y1="32037" x2="92757" y2="61098"/>
                        <a14:foregroundMark x1="89953" y1="67277" x2="66355" y2="87643"/>
                        <a14:foregroundMark x1="61916" y1="91076" x2="28505" y2="89245"/>
                        <a14:foregroundMark x1="27804" y1="86957" x2="9112" y2="67735"/>
                        <a14:foregroundMark x1="27103" y1="70252" x2="76402" y2="70938"/>
                        <a14:foregroundMark x1="37850" y1="28833" x2="66355" y2="27460"/>
                        <a14:foregroundMark x1="43224" y1="38673" x2="43224" y2="38673"/>
                        <a14:foregroundMark x1="26869" y1="39359" x2="72897" y2="40046"/>
                        <a14:foregroundMark x1="35514" y1="48970" x2="57944" y2="48970"/>
                        <a14:foregroundMark x1="32710" y1="59268" x2="67757" y2="59497"/>
                        <a14:foregroundMark x1="12617" y1="29748" x2="6075" y2="60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39" y="613187"/>
            <a:ext cx="1850536" cy="18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38091" y="5582068"/>
            <a:ext cx="269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50000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Supplier Quality </a:t>
            </a:r>
          </a:p>
          <a:p>
            <a:pPr algn="ctr">
              <a:buSzPct val="150000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Excellence 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-3" y="2961564"/>
            <a:ext cx="4871548" cy="3908952"/>
          </a:xfrm>
          <a:prstGeom prst="rect">
            <a:avLst/>
          </a:prstGeom>
          <a:gradFill>
            <a:gsLst>
              <a:gs pos="0">
                <a:schemeClr val="dk1">
                  <a:lumMod val="110000"/>
                  <a:satMod val="105000"/>
                  <a:tint val="67000"/>
                  <a:alpha val="19000"/>
                </a:schemeClr>
              </a:gs>
              <a:gs pos="50000">
                <a:schemeClr val="dk1">
                  <a:lumMod val="105000"/>
                  <a:satMod val="103000"/>
                  <a:tint val="73000"/>
                  <a:alpha val="54000"/>
                </a:schemeClr>
              </a:gs>
              <a:gs pos="100000">
                <a:schemeClr val="dk1">
                  <a:lumMod val="105000"/>
                  <a:satMod val="109000"/>
                  <a:tint val="81000"/>
                  <a:alpha val="80000"/>
                </a:schemeClr>
              </a:gs>
            </a:gsLst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1267" y="6185512"/>
            <a:ext cx="3957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50000"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of only 10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achieve gold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3132" y="5666028"/>
            <a:ext cx="3957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50000"/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400+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suppliers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35B4D-C376-4D90-8FFB-DD99F3E5B5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86" b="93557" l="5348" r="96257">
                        <a14:foregroundMark x1="8824" y1="11082" x2="8824" y2="11082"/>
                        <a14:foregroundMark x1="48396" y1="31186" x2="48663" y2="27577"/>
                        <a14:foregroundMark x1="91711" y1="8247" x2="91711" y2="8247"/>
                        <a14:foregroundMark x1="5749" y1="6701" x2="5749" y2="6701"/>
                        <a14:foregroundMark x1="8556" y1="70361" x2="8556" y2="70361"/>
                        <a14:foregroundMark x1="18316" y1="70876" x2="18316" y2="70876"/>
                        <a14:foregroundMark x1="20455" y1="70619" x2="21123" y2="70876"/>
                        <a14:foregroundMark x1="31684" y1="73454" x2="32086" y2="71649"/>
                        <a14:foregroundMark x1="47995" y1="72680" x2="47995" y2="69845"/>
                        <a14:foregroundMark x1="18984" y1="76289" x2="20722" y2="76031"/>
                        <a14:foregroundMark x1="57620" y1="74227" x2="57620" y2="71134"/>
                        <a14:foregroundMark x1="68583" y1="75000" x2="68583" y2="72680"/>
                        <a14:foregroundMark x1="76337" y1="73454" x2="76337" y2="70876"/>
                        <a14:foregroundMark x1="87166" y1="74485" x2="87166" y2="71907"/>
                        <a14:foregroundMark x1="95588" y1="76546" x2="95455" y2="75258"/>
                        <a14:foregroundMark x1="86765" y1="92010" x2="86497" y2="89433"/>
                        <a14:foregroundMark x1="77406" y1="93557" x2="77139" y2="90979"/>
                        <a14:foregroundMark x1="65909" y1="90464" x2="65909" y2="85825"/>
                        <a14:foregroundMark x1="54545" y1="91237" x2="54545" y2="88402"/>
                        <a14:foregroundMark x1="31150" y1="87371" x2="31150" y2="87371"/>
                        <a14:foregroundMark x1="22727" y1="92010" x2="23529" y2="88918"/>
                        <a14:foregroundMark x1="44385" y1="90464" x2="44519" y2="88144"/>
                        <a14:foregroundMark x1="5348" y1="93299" x2="5348" y2="92268"/>
                        <a14:foregroundMark x1="96257" y1="75258" x2="96257" y2="75258"/>
                        <a14:foregroundMark x1="95053" y1="74227" x2="95053" y2="74227"/>
                        <a14:backgroundMark x1="25000" y1="18814" x2="25000" y2="18814"/>
                        <a14:backgroundMark x1="65642" y1="18814" x2="65642" y2="18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02" y="3511905"/>
            <a:ext cx="3929009" cy="20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Single Corner Rectangle 27"/>
          <p:cNvSpPr/>
          <p:nvPr/>
        </p:nvSpPr>
        <p:spPr>
          <a:xfrm>
            <a:off x="0" y="18164"/>
            <a:ext cx="12192001" cy="6839836"/>
          </a:xfrm>
          <a:prstGeom prst="snip1Rect">
            <a:avLst>
              <a:gd name="adj" fmla="val 12759"/>
            </a:avLst>
          </a:prstGeom>
          <a:gradFill flip="none" rotWithShape="1">
            <a:gsLst>
              <a:gs pos="22000">
                <a:schemeClr val="bg1">
                  <a:alpha val="91000"/>
                </a:schemeClr>
              </a:gs>
              <a:gs pos="82000">
                <a:schemeClr val="bg2">
                  <a:lumMod val="90000"/>
                  <a:alpha val="6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2983" y="467957"/>
            <a:ext cx="4620510" cy="2829042"/>
          </a:xfrm>
          <a:prstGeom prst="rect">
            <a:avLst/>
          </a:prstGeom>
          <a:gradFill>
            <a:gsLst>
              <a:gs pos="100000">
                <a:schemeClr val="accent3"/>
              </a:gs>
              <a:gs pos="30000">
                <a:schemeClr val="accent1"/>
              </a:gs>
            </a:gsLst>
            <a:lin ang="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1" y="1365811"/>
            <a:ext cx="2618611" cy="11696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40" y="4567302"/>
            <a:ext cx="1911801" cy="1850624"/>
          </a:xfrm>
          <a:prstGeom prst="rect">
            <a:avLst/>
          </a:prstGeom>
          <a:effectLst>
            <a:outerShdw blurRad="304800" dist="38100" dir="2700000" algn="tl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16" y="4459202"/>
            <a:ext cx="2212466" cy="1849408"/>
          </a:xfrm>
          <a:prstGeom prst="rect">
            <a:avLst/>
          </a:prstGeom>
          <a:effectLst>
            <a:outerShdw blurRad="355600" dist="38100" dir="5400000" algn="t" rotWithShape="0">
              <a:schemeClr val="bg1">
                <a:lumMod val="85000"/>
                <a:alpha val="40000"/>
              </a:scheme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113637" y="3871161"/>
            <a:ext cx="282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b="1" dirty="0"/>
              <a:t>Hydraulic Components</a:t>
            </a:r>
            <a:endParaRPr lang="id-ID" sz="1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161077" y="3752933"/>
            <a:ext cx="304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b="1" dirty="0"/>
              <a:t>Other Engine </a:t>
            </a:r>
          </a:p>
          <a:p>
            <a:r>
              <a:rPr lang="en-US" sz="1800" b="1" dirty="0"/>
              <a:t>Components</a:t>
            </a:r>
            <a:endParaRPr lang="id-ID" sz="1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20850" y="3752933"/>
            <a:ext cx="286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40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b="1" dirty="0"/>
              <a:t>Assembled</a:t>
            </a:r>
          </a:p>
          <a:p>
            <a:r>
              <a:rPr lang="en-US" sz="1800" b="1" dirty="0"/>
              <a:t>Engine Components</a:t>
            </a:r>
            <a:endParaRPr lang="id-ID" sz="1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140397" y="425913"/>
            <a:ext cx="2068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b="1" dirty="0"/>
              <a:t>Transmission</a:t>
            </a:r>
          </a:p>
          <a:p>
            <a:r>
              <a:rPr lang="en-US" sz="1800" b="1" dirty="0"/>
              <a:t>Components</a:t>
            </a:r>
            <a:endParaRPr lang="id-ID" sz="1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170826" y="3871161"/>
            <a:ext cx="289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00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b="1" dirty="0"/>
              <a:t>Turbo Components</a:t>
            </a:r>
            <a:endParaRPr lang="id-ID" sz="1800" b="1" dirty="0"/>
          </a:p>
        </p:txBody>
      </p:sp>
      <p:sp>
        <p:nvSpPr>
          <p:cNvPr id="2" name="Rectangle 1"/>
          <p:cNvSpPr/>
          <p:nvPr/>
        </p:nvSpPr>
        <p:spPr>
          <a:xfrm>
            <a:off x="5184447" y="425913"/>
            <a:ext cx="29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</a:t>
            </a:r>
          </a:p>
          <a:p>
            <a:pPr algn="ctr"/>
            <a:r>
              <a:rPr lang="en-US" b="1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Water Pumps</a:t>
            </a:r>
            <a:endParaRPr lang="id-ID" b="1" dirty="0">
              <a:solidFill>
                <a:srgbClr val="1244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:\CP Product Photos\Cummins Turbo Comp Cov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08" l="0" r="99925">
                        <a14:foregroundMark x1="95094" y1="26471" x2="96105" y2="22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53" y="4544524"/>
            <a:ext cx="2289502" cy="17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:\CP Product Photos\Navistar NGD Water Pump Assembl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7" b="100000" l="13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76" y="4508864"/>
            <a:ext cx="1755514" cy="182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S:\AP Mktg\Images - Logos\Product Pictures\Plant 1 Products\Borg Warner Solenoid bodie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345" l="0" r="997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733" y="1300552"/>
            <a:ext cx="3075249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352314" y="689549"/>
            <a:ext cx="4004751" cy="2265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ASSEMBLY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</a:t>
            </a:r>
            <a:endParaRPr lang="id-ID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4597" y="2974357"/>
            <a:ext cx="1150257" cy="0"/>
          </a:xfrm>
          <a:prstGeom prst="line">
            <a:avLst/>
          </a:prstGeom>
          <a:ln w="38100">
            <a:solidFill>
              <a:srgbClr val="4D4D4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58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nip Single Corner Rectangle 28"/>
          <p:cNvSpPr/>
          <p:nvPr/>
        </p:nvSpPr>
        <p:spPr>
          <a:xfrm>
            <a:off x="0" y="18164"/>
            <a:ext cx="12192001" cy="6839836"/>
          </a:xfrm>
          <a:prstGeom prst="snip1Rect">
            <a:avLst>
              <a:gd name="adj" fmla="val 12759"/>
            </a:avLst>
          </a:prstGeom>
          <a:gradFill flip="none" rotWithShape="1">
            <a:gsLst>
              <a:gs pos="22000">
                <a:schemeClr val="bg1">
                  <a:alpha val="91000"/>
                </a:schemeClr>
              </a:gs>
              <a:gs pos="82000">
                <a:schemeClr val="bg2">
                  <a:lumMod val="90000"/>
                  <a:alpha val="6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22983" y="513469"/>
            <a:ext cx="4620510" cy="2829042"/>
          </a:xfrm>
          <a:prstGeom prst="rect">
            <a:avLst/>
          </a:prstGeom>
          <a:gradFill>
            <a:gsLst>
              <a:gs pos="100000">
                <a:schemeClr val="accent3"/>
              </a:gs>
              <a:gs pos="30000">
                <a:schemeClr val="accent1"/>
              </a:gs>
            </a:gsLst>
            <a:lin ang="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246945" y="456544"/>
            <a:ext cx="2643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id-ID" sz="2400" dirty="0">
              <a:solidFill>
                <a:srgbClr val="1244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40" y="3857206"/>
            <a:ext cx="298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Brushless DC</a:t>
            </a:r>
          </a:p>
          <a:p>
            <a:pPr algn="ctr"/>
            <a:r>
              <a:rPr lang="en-US" sz="2400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Fans</a:t>
            </a:r>
            <a:endParaRPr lang="id-ID" sz="2400" dirty="0">
              <a:solidFill>
                <a:srgbClr val="1244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4141" y="750161"/>
            <a:ext cx="3825098" cy="22651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E-PRODUCT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</a:t>
            </a:r>
            <a:endParaRPr lang="id-ID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Placeholder 2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" b="1514"/>
          <a:stretch>
            <a:fillRect/>
          </a:stretch>
        </p:blipFill>
        <p:spPr>
          <a:xfrm>
            <a:off x="5387143" y="1199407"/>
            <a:ext cx="2120228" cy="2210531"/>
          </a:xfrm>
        </p:spPr>
      </p:pic>
      <p:sp>
        <p:nvSpPr>
          <p:cNvPr id="34" name="TextBox 33"/>
          <p:cNvSpPr txBox="1"/>
          <p:nvPr/>
        </p:nvSpPr>
        <p:spPr>
          <a:xfrm>
            <a:off x="9257494" y="368410"/>
            <a:ext cx="1855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Controllers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Software</a:t>
            </a:r>
            <a:endParaRPr lang="id-ID" sz="2400" dirty="0">
              <a:solidFill>
                <a:srgbClr val="1244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2" b="100000" l="8846" r="100000">
                        <a14:foregroundMark x1="23269" y1="58974" x2="45769" y2="49231"/>
                        <a14:foregroundMark x1="20769" y1="55897" x2="33462" y2="49231"/>
                        <a14:foregroundMark x1="34423" y1="50769" x2="37692" y2="5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8" r="-1305"/>
          <a:stretch/>
        </p:blipFill>
        <p:spPr>
          <a:xfrm>
            <a:off x="8872674" y="1282535"/>
            <a:ext cx="2382423" cy="1897638"/>
          </a:xfrm>
        </p:spPr>
      </p:pic>
      <p:pic>
        <p:nvPicPr>
          <p:cNvPr id="46" name="Picture Placeholder 25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25" b="94631" l="30000" r="7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4" t="8688" r="20298" b="4473"/>
          <a:stretch/>
        </p:blipFill>
        <p:spPr>
          <a:xfrm>
            <a:off x="534027" y="4755351"/>
            <a:ext cx="2008669" cy="1757850"/>
          </a:xfrm>
        </p:spPr>
      </p:pic>
      <p:pic>
        <p:nvPicPr>
          <p:cNvPr id="47" name="Picture Placeholder 2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32" b="89978" l="8434" r="95525">
                        <a14:foregroundMark x1="65577" y1="71047" x2="63683" y2="28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4" t="999" r="4523" b="-999"/>
          <a:stretch/>
        </p:blipFill>
        <p:spPr>
          <a:xfrm>
            <a:off x="3538613" y="4755351"/>
            <a:ext cx="2117827" cy="189186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66040" y="3857206"/>
            <a:ext cx="309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40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Brushless DC</a:t>
            </a:r>
          </a:p>
          <a:p>
            <a:r>
              <a:rPr lang="en-US" dirty="0"/>
              <a:t>Water Pumps</a:t>
            </a:r>
            <a:endParaRPr lang="id-ID" dirty="0"/>
          </a:p>
        </p:txBody>
      </p:sp>
      <p:pic>
        <p:nvPicPr>
          <p:cNvPr id="49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3" b="99241" l="2041" r="99796">
                        <a14:foregroundMark x1="57143" y1="41013" x2="84286" y2="54937"/>
                        <a14:foregroundMark x1="66327" y1="55696" x2="66939" y2="36203"/>
                        <a14:foregroundMark x1="43265" y1="7848" x2="78163" y2="18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10254" r="-2538" b="-3412"/>
          <a:stretch/>
        </p:blipFill>
        <p:spPr>
          <a:xfrm rot="1486585">
            <a:off x="9616715" y="4682391"/>
            <a:ext cx="2119649" cy="1894077"/>
          </a:xfrm>
        </p:spPr>
      </p:pic>
      <p:sp>
        <p:nvSpPr>
          <p:cNvPr id="50" name="TextBox 49"/>
          <p:cNvSpPr txBox="1"/>
          <p:nvPr/>
        </p:nvSpPr>
        <p:spPr>
          <a:xfrm>
            <a:off x="9161076" y="3949537"/>
            <a:ext cx="303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Alternators</a:t>
            </a:r>
          </a:p>
        </p:txBody>
      </p:sp>
      <p:pic>
        <p:nvPicPr>
          <p:cNvPr id="51" name="Picture Placeholder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t="17935" r="22102" b="22267"/>
          <a:stretch/>
        </p:blipFill>
        <p:spPr>
          <a:xfrm>
            <a:off x="6418011" y="4709771"/>
            <a:ext cx="2108559" cy="183931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107648" y="3857206"/>
            <a:ext cx="304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algn="ctr">
              <a:defRPr sz="2400">
                <a:solidFill>
                  <a:srgbClr val="1244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Brushless DC</a:t>
            </a:r>
          </a:p>
          <a:p>
            <a:r>
              <a:rPr lang="en-US" dirty="0"/>
              <a:t>Oil Pumps</a:t>
            </a:r>
            <a:endParaRPr lang="id-ID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00455" y="3014754"/>
            <a:ext cx="1150257" cy="0"/>
          </a:xfrm>
          <a:prstGeom prst="line">
            <a:avLst/>
          </a:prstGeom>
          <a:ln w="38100">
            <a:solidFill>
              <a:srgbClr val="4D4D4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496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4" t="18866" r="164" b="3608"/>
          <a:stretch/>
        </p:blipFill>
        <p:spPr/>
      </p:pic>
      <p:sp>
        <p:nvSpPr>
          <p:cNvPr id="25" name="Snip Single Corner Rectangle 24"/>
          <p:cNvSpPr/>
          <p:nvPr/>
        </p:nvSpPr>
        <p:spPr>
          <a:xfrm>
            <a:off x="0" y="0"/>
            <a:ext cx="12212791" cy="6914151"/>
          </a:xfrm>
          <a:prstGeom prst="snip1Rect">
            <a:avLst>
              <a:gd name="adj" fmla="val 11837"/>
            </a:avLst>
          </a:prstGeom>
          <a:gradFill flip="none" rotWithShape="1">
            <a:gsLst>
              <a:gs pos="27000">
                <a:schemeClr val="bg1"/>
              </a:gs>
              <a:gs pos="91000">
                <a:schemeClr val="bg2">
                  <a:lumMod val="90000"/>
                  <a:alpha val="19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2984" y="348732"/>
            <a:ext cx="6106395" cy="2502309"/>
          </a:xfrm>
          <a:prstGeom prst="rect">
            <a:avLst/>
          </a:prstGeom>
          <a:gradFill>
            <a:gsLst>
              <a:gs pos="100000">
                <a:schemeClr val="accent3"/>
              </a:gs>
              <a:gs pos="30000">
                <a:schemeClr val="accent1"/>
              </a:gs>
            </a:gsLst>
            <a:lin ang="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040" y="4773339"/>
            <a:ext cx="5873906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sales and service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support capabilities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Patented hardware &amp; software created in-house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3436" y="4272216"/>
            <a:ext cx="575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 for Heavy-Duty Applications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9B5219-4AF9-467C-859E-38FD744F3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t="27985" r="1898" b="44682"/>
          <a:stretch/>
        </p:blipFill>
        <p:spPr>
          <a:xfrm>
            <a:off x="0" y="6415263"/>
            <a:ext cx="1221694" cy="43213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5040" y="4272217"/>
            <a:ext cx="5345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Engineering and Support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9505" y="459455"/>
            <a:ext cx="457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</a:t>
            </a:r>
            <a:endParaRPr lang="id-ID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9506" y="1178067"/>
            <a:ext cx="5896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COOLING </a:t>
            </a:r>
          </a:p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1455" y="4778664"/>
            <a:ext cx="5343919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3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demand for better fuel  economy</a:t>
            </a:r>
          </a:p>
          <a:p>
            <a:pPr marL="171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maintenance, increased uptime</a:t>
            </a:r>
          </a:p>
          <a:p>
            <a:pPr marL="171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gas reduction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6863" y="2758572"/>
            <a:ext cx="1285229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256151302"/>
              </p:ext>
            </p:extLst>
          </p:nvPr>
        </p:nvGraphicFramePr>
        <p:xfrm>
          <a:off x="6027321" y="1223533"/>
          <a:ext cx="6677946" cy="2229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453436" y="805677"/>
            <a:ext cx="638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Integrated Product Development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90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66DCA"/>
      </a:accent1>
      <a:accent2>
        <a:srgbClr val="00A4E6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318</Words>
  <Application>Microsoft Office PowerPoint</Application>
  <PresentationFormat>Widescreen</PresentationFormat>
  <Paragraphs>126</Paragraphs>
  <Slides>10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Helvetica Light</vt:lpstr>
      <vt:lpstr>Lato</vt:lpstr>
      <vt:lpstr>Lato Heavy</vt:lpstr>
      <vt:lpstr>Open Sans</vt:lpstr>
      <vt:lpstr>Roboto Condensed Light</vt:lpstr>
      <vt:lpstr>Roboto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PowerDesign</dc:creator>
  <cp:lastModifiedBy>Whitehouse, Marcus</cp:lastModifiedBy>
  <cp:revision>766</cp:revision>
  <dcterms:created xsi:type="dcterms:W3CDTF">2016-09-21T02:53:59Z</dcterms:created>
  <dcterms:modified xsi:type="dcterms:W3CDTF">2021-10-11T17:37:55Z</dcterms:modified>
</cp:coreProperties>
</file>