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DDB"/>
    <a:srgbClr val="63CC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437" autoAdjust="0"/>
  </p:normalViewPr>
  <p:slideViewPr>
    <p:cSldViewPr snapToGrid="0" showGuides="1">
      <p:cViewPr varScale="1">
        <p:scale>
          <a:sx n="98" d="100"/>
          <a:sy n="98" d="100"/>
        </p:scale>
        <p:origin x="110" y="11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7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35188-90A4-4BF6-8454-3CAD8DF08934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53E2C-35C8-4256-B7E5-4D7D807E6E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51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://instagram.com/valiofi" TargetMode="External"/><Relationship Id="rId3" Type="http://schemas.openxmlformats.org/officeDocument/2006/relationships/hyperlink" Target="http://www.facebook.com/valionsivu" TargetMode="External"/><Relationship Id="rId7" Type="http://schemas.openxmlformats.org/officeDocument/2006/relationships/hyperlink" Target="https://fi.pinterest.com/valio/" TargetMode="External"/><Relationship Id="rId12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hyperlink" Target="https://www.youtube.com/valioFi" TargetMode="External"/><Relationship Id="rId5" Type="http://schemas.openxmlformats.org/officeDocument/2006/relationships/hyperlink" Target="http://twitter.com/valiofi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hyperlink" Target="https://www.linkedin.com/company/valio" TargetMode="External"/><Relationship Id="rId1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96083" y="3653609"/>
            <a:ext cx="11008541" cy="1720800"/>
          </a:xfrm>
          <a:noFill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b="0" baseline="0">
                <a:solidFill>
                  <a:schemeClr val="tx2"/>
                </a:solidFill>
              </a:defRPr>
            </a:lvl1pPr>
          </a:lstStyle>
          <a:p>
            <a:r>
              <a:rPr lang="fi-FI" noProof="0"/>
              <a:t>Muokkaa ots. perustyyl. napsautt.</a:t>
            </a:r>
            <a:endParaRPr lang="en-US" noProof="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587375" y="5810524"/>
            <a:ext cx="1404000" cy="558000"/>
          </a:xfrm>
        </p:spPr>
        <p:txBody>
          <a:bodyPr lIns="90000" anchor="t"/>
          <a:lstStyle>
            <a:lvl1pPr algn="l">
              <a:defRPr sz="1600" spc="130" baseline="0">
                <a:solidFill>
                  <a:schemeClr val="bg1"/>
                </a:solidFill>
              </a:defRPr>
            </a:lvl1pPr>
          </a:lstStyle>
          <a:p>
            <a:fld id="{9406D946-06C9-4956-855E-FE02C09122BE}" type="datetime1">
              <a:rPr lang="en-US" noProof="0" smtClean="0"/>
              <a:t>8/30/2018</a:t>
            </a:fld>
            <a:endParaRPr lang="en-US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30CDAC-BC41-41A2-AD1D-3681F6861A31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pic>
        <p:nvPicPr>
          <p:cNvPr id="3" name="Kuva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28" y="1557129"/>
            <a:ext cx="2340670" cy="1511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74720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oxe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96094" y="1890713"/>
            <a:ext cx="5281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24600" y="1892300"/>
            <a:ext cx="5281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8" name="Suora yhdysviiva 7"/>
          <p:cNvCxnSpPr/>
          <p:nvPr userDrawn="1"/>
        </p:nvCxnSpPr>
        <p:spPr>
          <a:xfrm>
            <a:off x="594000" y="618602"/>
            <a:ext cx="11009706" cy="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C5E6E-3A48-4501-8982-999C651F765C}" type="datetime1">
              <a:rPr lang="fi-FI" smtClean="0"/>
              <a:t>30.8.2018</a:t>
            </a:fld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2"/>
          <p:cNvSpPr>
            <a:spLocks noGrp="1"/>
          </p:cNvSpPr>
          <p:nvPr>
            <p:ph type="title"/>
          </p:nvPr>
        </p:nvSpPr>
        <p:spPr>
          <a:xfrm>
            <a:off x="594919" y="702990"/>
            <a:ext cx="11009706" cy="1139695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052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boxe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96094" y="1899525"/>
            <a:ext cx="3358800" cy="451715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247000" y="1899525"/>
            <a:ext cx="3358800" cy="451715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</p:txBody>
      </p:sp>
      <p:cxnSp>
        <p:nvCxnSpPr>
          <p:cNvPr id="8" name="Suora yhdysviiva 7"/>
          <p:cNvCxnSpPr/>
          <p:nvPr userDrawn="1"/>
        </p:nvCxnSpPr>
        <p:spPr>
          <a:xfrm>
            <a:off x="594000" y="618602"/>
            <a:ext cx="11009706" cy="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isällön paikkamerkki 9"/>
          <p:cNvSpPr>
            <a:spLocks noGrp="1"/>
          </p:cNvSpPr>
          <p:nvPr>
            <p:ph sz="quarter" idx="13"/>
          </p:nvPr>
        </p:nvSpPr>
        <p:spPr>
          <a:xfrm>
            <a:off x="4403547" y="1899525"/>
            <a:ext cx="3394800" cy="451715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2C45FCC-5FBF-4137-BEED-9125261C6BAA}" type="datetime1">
              <a:rPr lang="fi-FI" smtClean="0"/>
              <a:t>30.8.2018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2"/>
          <p:cNvSpPr>
            <a:spLocks noGrp="1"/>
          </p:cNvSpPr>
          <p:nvPr>
            <p:ph type="title"/>
          </p:nvPr>
        </p:nvSpPr>
        <p:spPr>
          <a:xfrm>
            <a:off x="594919" y="702990"/>
            <a:ext cx="11009706" cy="1139695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82194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uora yhdysviiva 5"/>
          <p:cNvCxnSpPr/>
          <p:nvPr userDrawn="1"/>
        </p:nvCxnSpPr>
        <p:spPr>
          <a:xfrm>
            <a:off x="594000" y="618602"/>
            <a:ext cx="11009706" cy="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0029-C585-4C02-8C2D-F26121CADF1F}" type="datetime1">
              <a:rPr lang="fi-FI" smtClean="0"/>
              <a:t>30.8.2018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594919" y="702990"/>
            <a:ext cx="11009706" cy="1139695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889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uora yhdysviiva 4"/>
          <p:cNvCxnSpPr/>
          <p:nvPr userDrawn="1"/>
        </p:nvCxnSpPr>
        <p:spPr>
          <a:xfrm>
            <a:off x="594000" y="618602"/>
            <a:ext cx="11009706" cy="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72A7-D27E-4A5B-9FF5-327CE28D33FE}" type="datetime1">
              <a:rPr lang="fi-FI" smtClean="0"/>
              <a:t>30.8.2018</a:t>
            </a:fld>
            <a:endParaRPr lang="fi-FI"/>
          </a:p>
        </p:txBody>
      </p:sp>
      <p:sp>
        <p:nvSpPr>
          <p:cNvPr id="7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257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05194" y="1808163"/>
            <a:ext cx="4993200" cy="1441450"/>
          </a:xfrm>
        </p:spPr>
        <p:txBody>
          <a:bodyPr lIns="90000" tIns="46800" rIns="90000" bIns="46800" anchor="b" anchorCtr="0"/>
          <a:lstStyle/>
          <a:p>
            <a:r>
              <a:rPr lang="fi-FI"/>
              <a:t>Muokkaa ots. perustyyl. napsautt.</a:t>
            </a:r>
          </a:p>
        </p:txBody>
      </p:sp>
      <p:cxnSp>
        <p:nvCxnSpPr>
          <p:cNvPr id="6" name="Suora yhdysviiva 5"/>
          <p:cNvCxnSpPr/>
          <p:nvPr userDrawn="1"/>
        </p:nvCxnSpPr>
        <p:spPr>
          <a:xfrm>
            <a:off x="594000" y="658943"/>
            <a:ext cx="11009706" cy="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in paikkamerkki 8"/>
          <p:cNvSpPr>
            <a:spLocks noGrp="1"/>
          </p:cNvSpPr>
          <p:nvPr>
            <p:ph type="body" sz="quarter" idx="13"/>
          </p:nvPr>
        </p:nvSpPr>
        <p:spPr>
          <a:xfrm>
            <a:off x="6605707" y="3438525"/>
            <a:ext cx="4992687" cy="806400"/>
          </a:xfrm>
        </p:spPr>
        <p:txBody>
          <a:bodyPr/>
          <a:lstStyle>
            <a:lvl1pPr>
              <a:spcBef>
                <a:spcPts val="380"/>
              </a:spcBef>
              <a:defRPr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0" y="666384"/>
            <a:ext cx="6086475" cy="619161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6E6B74C-6869-42A5-A312-F5BB2B9A4639}" type="datetime1">
              <a:rPr lang="fi-FI" smtClean="0"/>
              <a:t>30.8.2018</a:t>
            </a:fld>
            <a:endParaRPr lang="fi-FI"/>
          </a:p>
        </p:txBody>
      </p:sp>
      <p:sp>
        <p:nvSpPr>
          <p:cNvPr id="13" name="Alatunnisteen paikkamerkki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14" name="Dian numeron paikkamerkki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1629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4444" y="1808163"/>
            <a:ext cx="4993200" cy="1441450"/>
          </a:xfrm>
        </p:spPr>
        <p:txBody>
          <a:bodyPr lIns="90000" tIns="46800" rIns="90000" bIns="46800" anchor="b" anchorCtr="0"/>
          <a:lstStyle/>
          <a:p>
            <a:r>
              <a:rPr lang="fi-FI"/>
              <a:t>Muokkaa ots. perustyyl. napsautt.</a:t>
            </a:r>
          </a:p>
        </p:txBody>
      </p:sp>
      <p:cxnSp>
        <p:nvCxnSpPr>
          <p:cNvPr id="6" name="Suora yhdysviiva 5"/>
          <p:cNvCxnSpPr/>
          <p:nvPr userDrawn="1"/>
        </p:nvCxnSpPr>
        <p:spPr>
          <a:xfrm>
            <a:off x="594000" y="658943"/>
            <a:ext cx="11009706" cy="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in paikkamerkki 8"/>
          <p:cNvSpPr>
            <a:spLocks noGrp="1"/>
          </p:cNvSpPr>
          <p:nvPr>
            <p:ph type="body" sz="quarter" idx="13"/>
          </p:nvPr>
        </p:nvSpPr>
        <p:spPr>
          <a:xfrm>
            <a:off x="604701" y="3438525"/>
            <a:ext cx="4992687" cy="806400"/>
          </a:xfrm>
        </p:spPr>
        <p:txBody>
          <a:bodyPr/>
          <a:lstStyle>
            <a:lvl1pPr>
              <a:spcBef>
                <a:spcPts val="380"/>
              </a:spcBef>
              <a:defRPr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6105525" y="666000"/>
            <a:ext cx="6086475" cy="6192000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A136DBE-6D0D-478C-BFEB-7C53B8AC0A35}" type="datetime1">
              <a:rPr lang="fi-FI" smtClean="0"/>
              <a:t>30.8.2018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32960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 and 3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3"/>
          </p:nvPr>
        </p:nvSpPr>
        <p:spPr>
          <a:xfrm>
            <a:off x="596900" y="3067050"/>
            <a:ext cx="3664800" cy="3355200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Kuvan paikkamerkki 5"/>
          <p:cNvSpPr>
            <a:spLocks noGrp="1"/>
          </p:cNvSpPr>
          <p:nvPr>
            <p:ph type="pic" sz="quarter" idx="14"/>
          </p:nvPr>
        </p:nvSpPr>
        <p:spPr>
          <a:xfrm>
            <a:off x="7955289" y="3067050"/>
            <a:ext cx="3664800" cy="3355200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8" name="Kuvan paikkamerkki 5"/>
          <p:cNvSpPr>
            <a:spLocks noGrp="1"/>
          </p:cNvSpPr>
          <p:nvPr>
            <p:ph type="pic" sz="quarter" idx="15"/>
          </p:nvPr>
        </p:nvSpPr>
        <p:spPr>
          <a:xfrm>
            <a:off x="4276094" y="666000"/>
            <a:ext cx="3664800" cy="3355200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6"/>
          </p:nvPr>
        </p:nvSpPr>
        <p:spPr>
          <a:xfrm>
            <a:off x="596900" y="666000"/>
            <a:ext cx="3664800" cy="2386800"/>
          </a:xfrm>
        </p:spPr>
        <p:txBody>
          <a:bodyPr lIns="180000" tIns="180000" rIns="180000" bIns="180000" anchor="ctr"/>
          <a:lstStyle>
            <a:lvl1pPr algn="ctr">
              <a:defRPr b="1" i="0" cap="all" spc="130" baseline="0"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kstin paikkamerkki 9"/>
          <p:cNvSpPr>
            <a:spLocks noGrp="1"/>
          </p:cNvSpPr>
          <p:nvPr>
            <p:ph type="body" sz="quarter" idx="17"/>
          </p:nvPr>
        </p:nvSpPr>
        <p:spPr>
          <a:xfrm>
            <a:off x="7955289" y="666000"/>
            <a:ext cx="3664800" cy="2386800"/>
          </a:xfrm>
        </p:spPr>
        <p:txBody>
          <a:bodyPr lIns="180000" tIns="180000" rIns="180000" bIns="180000" anchor="ctr"/>
          <a:lstStyle>
            <a:lvl1pPr algn="ctr">
              <a:defRPr b="1" i="0" cap="all" spc="130" baseline="0"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kstin paikkamerkki 9"/>
          <p:cNvSpPr>
            <a:spLocks noGrp="1"/>
          </p:cNvSpPr>
          <p:nvPr>
            <p:ph type="body" sz="quarter" idx="18"/>
          </p:nvPr>
        </p:nvSpPr>
        <p:spPr>
          <a:xfrm>
            <a:off x="4276094" y="4035450"/>
            <a:ext cx="3664800" cy="2386800"/>
          </a:xfrm>
        </p:spPr>
        <p:txBody>
          <a:bodyPr lIns="180000" tIns="180000" rIns="180000" bIns="180000" anchor="ctr"/>
          <a:lstStyle>
            <a:lvl1pPr algn="ctr">
              <a:defRPr b="1" i="0" cap="all" spc="130" baseline="0"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584871" y="658800"/>
            <a:ext cx="11009706" cy="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13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C432C9CF-5F3D-4F18-A173-CD7B46A08B67}" type="datetime1">
              <a:rPr lang="fi-FI" smtClean="0"/>
              <a:t>30.8.2018</a:t>
            </a:fld>
            <a:endParaRPr lang="fi-FI"/>
          </a:p>
        </p:txBody>
      </p:sp>
      <p:sp>
        <p:nvSpPr>
          <p:cNvPr id="15" name="Alatunnisteen paikkamerkki 14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4755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 and 2 text boxe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n paikkamerkki 5"/>
          <p:cNvSpPr>
            <a:spLocks noGrp="1"/>
          </p:cNvSpPr>
          <p:nvPr>
            <p:ph type="body" sz="quarter" idx="13"/>
          </p:nvPr>
        </p:nvSpPr>
        <p:spPr>
          <a:xfrm>
            <a:off x="594918" y="666000"/>
            <a:ext cx="5500800" cy="2376000"/>
          </a:xfrm>
        </p:spPr>
        <p:txBody>
          <a:bodyPr lIns="180000" tIns="180000" rIns="180000" bIns="180000" anchor="ctr"/>
          <a:lstStyle>
            <a:lvl1pPr algn="ctr">
              <a:defRPr b="1" i="0" cap="all" spc="130" baseline="0"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Tekstin paikkamerkki 5"/>
          <p:cNvSpPr>
            <a:spLocks noGrp="1"/>
          </p:cNvSpPr>
          <p:nvPr>
            <p:ph type="body" sz="quarter" idx="14"/>
          </p:nvPr>
        </p:nvSpPr>
        <p:spPr>
          <a:xfrm>
            <a:off x="6104577" y="4045133"/>
            <a:ext cx="5500800" cy="2376000"/>
          </a:xfrm>
        </p:spPr>
        <p:txBody>
          <a:bodyPr lIns="180000" tIns="180000" rIns="180000" bIns="180000" anchor="ctr"/>
          <a:lstStyle>
            <a:lvl1pPr algn="ctr">
              <a:defRPr b="1" i="0" cap="all" spc="130" baseline="0"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Kuvan paikkamerkki 9"/>
          <p:cNvSpPr>
            <a:spLocks noGrp="1"/>
          </p:cNvSpPr>
          <p:nvPr>
            <p:ph type="pic" sz="quarter" idx="15"/>
          </p:nvPr>
        </p:nvSpPr>
        <p:spPr>
          <a:xfrm>
            <a:off x="594918" y="3065933"/>
            <a:ext cx="5501081" cy="3355200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2" name="Kuvan paikkamerkki 9"/>
          <p:cNvSpPr>
            <a:spLocks noGrp="1"/>
          </p:cNvSpPr>
          <p:nvPr>
            <p:ph type="pic" sz="quarter" idx="16"/>
          </p:nvPr>
        </p:nvSpPr>
        <p:spPr>
          <a:xfrm>
            <a:off x="6104577" y="666000"/>
            <a:ext cx="5500800" cy="3355200"/>
          </a:xfrm>
        </p:spPr>
        <p:txBody>
          <a:bodyPr/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cxnSp>
        <p:nvCxnSpPr>
          <p:cNvPr id="8" name="Suora yhdysviiva 7"/>
          <p:cNvCxnSpPr/>
          <p:nvPr userDrawn="1"/>
        </p:nvCxnSpPr>
        <p:spPr>
          <a:xfrm>
            <a:off x="594919" y="657225"/>
            <a:ext cx="11009706" cy="0"/>
          </a:xfrm>
          <a:prstGeom prst="line">
            <a:avLst/>
          </a:prstGeom>
          <a:ln w="3175" cap="flat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äivämäärän paikkamerkki 1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310488D5-65A8-4850-9142-FB23753351D6}" type="datetime1">
              <a:rPr lang="fi-FI" smtClean="0"/>
              <a:t>30.8.2018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60948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291015" y="5056544"/>
            <a:ext cx="7632000" cy="648000"/>
          </a:xfrm>
          <a:noFill/>
        </p:spPr>
        <p:txBody>
          <a:bodyPr anchor="ctr">
            <a:normAutofit/>
          </a:bodyPr>
          <a:lstStyle>
            <a:lvl1pPr algn="ctr">
              <a:defRPr sz="3600" b="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greetings by  clicking</a:t>
            </a:r>
          </a:p>
        </p:txBody>
      </p:sp>
      <p:pic>
        <p:nvPicPr>
          <p:cNvPr id="3" name="Kuva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680" y="2456590"/>
            <a:ext cx="2340670" cy="1511683"/>
          </a:xfrm>
          <a:prstGeom prst="rect">
            <a:avLst/>
          </a:prstGeom>
        </p:spPr>
      </p:pic>
      <p:grpSp>
        <p:nvGrpSpPr>
          <p:cNvPr id="6" name="Ryhmä 5"/>
          <p:cNvGrpSpPr/>
          <p:nvPr userDrawn="1"/>
        </p:nvGrpSpPr>
        <p:grpSpPr>
          <a:xfrm>
            <a:off x="5150127" y="4252714"/>
            <a:ext cx="2011056" cy="276264"/>
            <a:chOff x="5097460" y="4204074"/>
            <a:chExt cx="2011056" cy="276264"/>
          </a:xfrm>
        </p:grpSpPr>
        <p:pic>
          <p:nvPicPr>
            <p:cNvPr id="16" name="Picture 2">
              <a:hlinkClick r:id="rId3"/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7460" y="4204074"/>
              <a:ext cx="276264" cy="276264"/>
            </a:xfrm>
            <a:prstGeom prst="rect">
              <a:avLst/>
            </a:prstGeom>
          </p:spPr>
        </p:pic>
        <p:pic>
          <p:nvPicPr>
            <p:cNvPr id="17" name="Picture 1">
              <a:hlinkClick r:id="rId5"/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21585" y="4204074"/>
              <a:ext cx="276264" cy="276264"/>
            </a:xfrm>
            <a:prstGeom prst="rect">
              <a:avLst/>
            </a:prstGeom>
          </p:spPr>
        </p:pic>
        <p:pic>
          <p:nvPicPr>
            <p:cNvPr id="9" name="Kuva 8">
              <a:hlinkClick r:id="rId7"/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9835" y="4204111"/>
              <a:ext cx="276190" cy="276190"/>
            </a:xfrm>
            <a:prstGeom prst="rect">
              <a:avLst/>
            </a:prstGeom>
          </p:spPr>
        </p:pic>
        <p:pic>
          <p:nvPicPr>
            <p:cNvPr id="18" name="Kuva 17">
              <a:hlinkClick r:id="rId9"/>
            </p:cNvPr>
            <p:cNvPicPr>
              <a:picLocks noChangeAspect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45710" y="4204074"/>
              <a:ext cx="276264" cy="276264"/>
            </a:xfrm>
            <a:prstGeom prst="rect">
              <a:avLst/>
            </a:prstGeom>
          </p:spPr>
        </p:pic>
        <p:pic>
          <p:nvPicPr>
            <p:cNvPr id="19" name="Kuva 18">
              <a:hlinkClick r:id="rId11"/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17936" y="4204074"/>
              <a:ext cx="390580" cy="276264"/>
            </a:xfrm>
            <a:prstGeom prst="rect">
              <a:avLst/>
            </a:prstGeom>
          </p:spPr>
        </p:pic>
        <p:pic>
          <p:nvPicPr>
            <p:cNvPr id="20" name="Kuva 19">
              <a:hlinkClick r:id="rId13"/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3886" y="4204111"/>
              <a:ext cx="276190" cy="2761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4147283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594919" y="618602"/>
            <a:ext cx="11009706" cy="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A212A-3416-4A34-A8EA-CB2F6E2CD713}" type="datetime1">
              <a:rPr lang="fi-FI" smtClean="0"/>
              <a:t>30.8.2018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19" name="Dian numeron paikkamerkki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8" name="Suora yhdysviiva 7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594919" y="702990"/>
            <a:ext cx="11009706" cy="1139695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86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heme with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>
          <a:xfrm>
            <a:off x="608400" y="4370400"/>
            <a:ext cx="3927600" cy="1436400"/>
          </a:xfrm>
        </p:spPr>
        <p:txBody>
          <a:bodyPr>
            <a:normAutofit/>
          </a:bodyPr>
          <a:lstStyle>
            <a:lvl1pPr>
              <a:defRPr sz="2000" cap="all" spc="13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Kuvan paikkamerkki 12"/>
          <p:cNvSpPr>
            <a:spLocks noGrp="1"/>
          </p:cNvSpPr>
          <p:nvPr>
            <p:ph type="pic" sz="quarter" idx="15" hasCustomPrompt="1"/>
          </p:nvPr>
        </p:nvSpPr>
        <p:spPr>
          <a:xfrm>
            <a:off x="355599" y="754649"/>
            <a:ext cx="4680000" cy="3424238"/>
          </a:xfrm>
        </p:spPr>
        <p:txBody>
          <a:bodyPr/>
          <a:lstStyle>
            <a:lvl1pPr>
              <a:defRPr>
                <a:solidFill>
                  <a:schemeClr val="accent3">
                    <a:lumMod val="10000"/>
                  </a:schemeClr>
                </a:solidFill>
              </a:defRPr>
            </a:lvl1pPr>
          </a:lstStyle>
          <a:p>
            <a:r>
              <a:rPr lang="fi-FI" dirty="0" err="1"/>
              <a:t>Add</a:t>
            </a:r>
            <a:r>
              <a:rPr lang="fi-FI" dirty="0"/>
              <a:t> slogan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clicking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icon</a:t>
            </a:r>
            <a:r>
              <a:rPr lang="fi-FI" dirty="0"/>
              <a:t> </a:t>
            </a:r>
            <a:r>
              <a:rPr lang="fi-FI" dirty="0" err="1"/>
              <a:t>below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410798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heme 2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6328610" y="1268413"/>
            <a:ext cx="5276015" cy="4537075"/>
          </a:xfrm>
        </p:spPr>
        <p:txBody>
          <a:bodyPr anchor="ctr"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If you use chart in this frame, modify chart title color and first column color of the chart</a:t>
            </a:r>
          </a:p>
          <a:p>
            <a:pPr lvl="1"/>
            <a:r>
              <a:rPr lang="en-US" noProof="0" dirty="0" err="1"/>
              <a:t>toinen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2"/>
            <a:r>
              <a:rPr lang="en-US" noProof="0" dirty="0" err="1"/>
              <a:t>kolmas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3"/>
            <a:r>
              <a:rPr lang="en-US" noProof="0" dirty="0" err="1"/>
              <a:t>neljäs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4"/>
            <a:r>
              <a:rPr lang="en-US" noProof="0" dirty="0" err="1"/>
              <a:t>viides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5414400" y="1264621"/>
            <a:ext cx="0" cy="4525200"/>
          </a:xfrm>
          <a:prstGeom prst="line">
            <a:avLst/>
          </a:prstGeom>
          <a:ln w="3175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>
          <a:xfrm>
            <a:off x="597767" y="4370400"/>
            <a:ext cx="3927600" cy="1436400"/>
          </a:xfrm>
        </p:spPr>
        <p:txBody>
          <a:bodyPr>
            <a:normAutofit/>
          </a:bodyPr>
          <a:lstStyle>
            <a:lvl1pPr>
              <a:defRPr sz="2000" cap="all" spc="13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3" name="Kuvan paikkamerkki 12"/>
          <p:cNvSpPr>
            <a:spLocks noGrp="1"/>
          </p:cNvSpPr>
          <p:nvPr>
            <p:ph type="pic" sz="quarter" idx="14" hasCustomPrompt="1"/>
          </p:nvPr>
        </p:nvSpPr>
        <p:spPr>
          <a:xfrm>
            <a:off x="355599" y="754649"/>
            <a:ext cx="4680000" cy="34242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slogan by clicking the icon below</a:t>
            </a:r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0502A3-6AFA-4EAD-89CF-505612D846C3}" type="datetime1">
              <a:rPr lang="en-US" noProof="0" smtClean="0"/>
              <a:t>8/30/2018</a:t>
            </a:fld>
            <a:endParaRPr lang="en-US" noProof="0" dirty="0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endParaRPr lang="en-US" noProof="0" dirty="0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30CDAC-BC41-41A2-AD1D-3681F6861A31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4453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orient="horz" pos="43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heme 3">
    <p:bg>
      <p:bgPr>
        <a:solidFill>
          <a:srgbClr val="63CC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328610" y="1268413"/>
            <a:ext cx="5276015" cy="4537075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5414400" y="1264621"/>
            <a:ext cx="0" cy="4525200"/>
          </a:xfrm>
          <a:prstGeom prst="line">
            <a:avLst/>
          </a:prstGeom>
          <a:ln w="3175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>
          <a:xfrm>
            <a:off x="597767" y="4370400"/>
            <a:ext cx="3927600" cy="1436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000" cap="all" spc="13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Kuvan paikkamerkki 12"/>
          <p:cNvSpPr>
            <a:spLocks noGrp="1"/>
          </p:cNvSpPr>
          <p:nvPr>
            <p:ph type="pic" sz="quarter" idx="14" hasCustomPrompt="1"/>
          </p:nvPr>
        </p:nvSpPr>
        <p:spPr>
          <a:xfrm>
            <a:off x="355599" y="756000"/>
            <a:ext cx="4680000" cy="34242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Add</a:t>
            </a:r>
            <a:r>
              <a:rPr lang="fi-FI" dirty="0"/>
              <a:t> slogan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clicking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icon</a:t>
            </a:r>
            <a:r>
              <a:rPr lang="fi-FI" dirty="0"/>
              <a:t> </a:t>
            </a:r>
            <a:r>
              <a:rPr lang="fi-FI" dirty="0" err="1"/>
              <a:t>below</a:t>
            </a:r>
            <a:endParaRPr lang="fi-FI" dirty="0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E1BD5FC-1597-44E6-867E-FDE56B65FBAB}" type="datetime1">
              <a:rPr lang="fi-FI" smtClean="0"/>
              <a:t>30.8.2018</a:t>
            </a:fld>
            <a:endParaRPr lang="fi-FI" dirty="0"/>
          </a:p>
        </p:txBody>
      </p:sp>
      <p:sp>
        <p:nvSpPr>
          <p:cNvPr id="15" name="Alatunnisteen paikkamerkki 1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endParaRPr lang="fi-FI" dirty="0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3031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0800" y="2484000"/>
            <a:ext cx="10371600" cy="1360800"/>
          </a:xfrm>
        </p:spPr>
        <p:txBody>
          <a:bodyPr anchor="b">
            <a:normAutofit/>
          </a:bodyPr>
          <a:lstStyle>
            <a:lvl1pPr algn="ctr">
              <a:defRPr sz="4800" spc="-200" baseline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10800" y="4046400"/>
            <a:ext cx="10371600" cy="8064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380"/>
              </a:spcBef>
              <a:buNone/>
              <a:defRPr sz="1600" b="1" i="0" cap="all" spc="13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Suorakulmio 9"/>
          <p:cNvSpPr/>
          <p:nvPr userDrawn="1"/>
        </p:nvSpPr>
        <p:spPr>
          <a:xfrm>
            <a:off x="717744" y="678144"/>
            <a:ext cx="10764000" cy="5508000"/>
          </a:xfrm>
          <a:prstGeom prst="rect">
            <a:avLst/>
          </a:prstGeom>
          <a:noFill/>
          <a:ln w="38100">
            <a:solidFill>
              <a:schemeClr val="tx2"/>
            </a:solidFill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i-FI"/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E58D-3EA1-41A0-B4FE-02F214FDCA80}" type="datetime1">
              <a:rPr lang="fi-FI" smtClean="0"/>
              <a:t>30.8.2018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fi-FI" dirty="0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8" name="Suora yhdysviiva 7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9763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 slid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0800" y="2484000"/>
            <a:ext cx="10371600" cy="1360800"/>
          </a:xfrm>
        </p:spPr>
        <p:txBody>
          <a:bodyPr anchor="b">
            <a:normAutofit/>
          </a:bodyPr>
          <a:lstStyle>
            <a:lvl1pPr algn="ctr">
              <a:defRPr sz="4800" spc="-20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10800" y="4046400"/>
            <a:ext cx="10371600" cy="8064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380"/>
              </a:spcBef>
              <a:buNone/>
              <a:defRPr sz="1600" b="1" i="0" cap="all" spc="13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Suorakulmio 9"/>
          <p:cNvSpPr/>
          <p:nvPr userDrawn="1"/>
        </p:nvSpPr>
        <p:spPr>
          <a:xfrm>
            <a:off x="717744" y="678144"/>
            <a:ext cx="10764000" cy="55080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i-FI">
              <a:solidFill>
                <a:schemeClr val="bg1"/>
              </a:solidFill>
            </a:endParaRPr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810608-CE96-4982-B562-EC78BF7550F0}" type="datetime1">
              <a:rPr lang="fi-FI" smtClean="0"/>
              <a:t>30.8.2018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endParaRPr lang="fi-FI" dirty="0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8" name="Suora yhdysviiva 7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97573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724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 slide 3">
    <p:bg>
      <p:bgPr>
        <a:solidFill>
          <a:srgbClr val="63CC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0800" y="2484000"/>
            <a:ext cx="10371600" cy="1360800"/>
          </a:xfrm>
        </p:spPr>
        <p:txBody>
          <a:bodyPr anchor="b">
            <a:normAutofit/>
          </a:bodyPr>
          <a:lstStyle>
            <a:lvl1pPr algn="ctr">
              <a:defRPr sz="4800" spc="-20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10800" y="4046400"/>
            <a:ext cx="10371600" cy="8064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380"/>
              </a:spcBef>
              <a:buNone/>
              <a:defRPr sz="1600" b="1" i="0" cap="all" spc="13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Suorakulmio 9"/>
          <p:cNvSpPr/>
          <p:nvPr userDrawn="1"/>
        </p:nvSpPr>
        <p:spPr>
          <a:xfrm>
            <a:off x="717744" y="678144"/>
            <a:ext cx="10764000" cy="55080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i-FI">
              <a:solidFill>
                <a:schemeClr val="bg1"/>
              </a:solidFill>
            </a:endParaRPr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45C7AFF-842B-451F-90CE-4E2A59EDC90A}" type="datetime1">
              <a:rPr lang="fi-FI" smtClean="0"/>
              <a:t>30.8.2018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endParaRPr lang="fi-FI" dirty="0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30CDAC-BC41-41A2-AD1D-3681F6861A3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8" name="Suora yhdysviiva 7"/>
          <p:cNvCxnSpPr/>
          <p:nvPr userDrawn="1"/>
        </p:nvCxnSpPr>
        <p:spPr>
          <a:xfrm>
            <a:off x="9551625" y="205844"/>
            <a:ext cx="0" cy="237600"/>
          </a:xfrm>
          <a:prstGeom prst="line">
            <a:avLst/>
          </a:prstGeom>
          <a:ln w="3175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4925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724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4 with a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96083" y="2751236"/>
            <a:ext cx="11008541" cy="1720800"/>
          </a:xfrm>
          <a:noFill/>
        </p:spPr>
        <p:txBody>
          <a:bodyPr anchor="ctr">
            <a:normAutofit/>
          </a:bodyPr>
          <a:lstStyle>
            <a:lvl1pPr algn="l">
              <a:defRPr sz="4800" b="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>
          <a:xfrm>
            <a:off x="587375" y="4679950"/>
            <a:ext cx="11017250" cy="722313"/>
          </a:xfrm>
        </p:spPr>
        <p:txBody>
          <a:bodyPr>
            <a:normAutofit/>
          </a:bodyPr>
          <a:lstStyle>
            <a:lvl1pPr>
              <a:spcBef>
                <a:spcPts val="380"/>
              </a:spcBef>
              <a:defRPr sz="1600" b="1" i="0" cap="all" spc="13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45247154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94919" y="668468"/>
            <a:ext cx="11009706" cy="1139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/>
              <a:t>Muokkaa</a:t>
            </a:r>
            <a:r>
              <a:rPr lang="en-US" noProof="0" dirty="0"/>
              <a:t> </a:t>
            </a:r>
            <a:r>
              <a:rPr lang="en-US" noProof="0" dirty="0" err="1"/>
              <a:t>perustyyl</a:t>
            </a:r>
            <a:r>
              <a:rPr lang="en-US" noProof="0" dirty="0"/>
              <a:t>. </a:t>
            </a:r>
            <a:r>
              <a:rPr lang="en-US" noProof="0" dirty="0" err="1"/>
              <a:t>napsautt</a:t>
            </a:r>
            <a:r>
              <a:rPr lang="en-US" noProof="0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95006" y="1883993"/>
            <a:ext cx="11009619" cy="45326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 dirty="0" err="1"/>
              <a:t>Muokkaa</a:t>
            </a:r>
            <a:r>
              <a:rPr lang="en-US" noProof="0" dirty="0"/>
              <a:t> </a:t>
            </a:r>
            <a:r>
              <a:rPr lang="en-US" noProof="0" dirty="0" err="1"/>
              <a:t>tekstin</a:t>
            </a:r>
            <a:r>
              <a:rPr lang="en-US" noProof="0" dirty="0"/>
              <a:t> </a:t>
            </a:r>
            <a:r>
              <a:rPr lang="en-US" noProof="0" dirty="0" err="1"/>
              <a:t>perustyylejä</a:t>
            </a:r>
            <a:endParaRPr lang="en-US" noProof="0" dirty="0"/>
          </a:p>
          <a:p>
            <a:pPr lvl="1"/>
            <a:r>
              <a:rPr lang="en-US" noProof="0" dirty="0" err="1"/>
              <a:t>toinen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2"/>
            <a:r>
              <a:rPr lang="en-US" noProof="0" dirty="0" err="1"/>
              <a:t>kolmas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3"/>
            <a:r>
              <a:rPr lang="en-US" noProof="0" dirty="0" err="1"/>
              <a:t>neljäs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4"/>
            <a:r>
              <a:rPr lang="en-US" noProof="0" dirty="0" err="1"/>
              <a:t>viides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5"/>
            <a:r>
              <a:rPr lang="en-US" noProof="0" dirty="0" err="1"/>
              <a:t>kuudes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6"/>
            <a:r>
              <a:rPr lang="en-US" noProof="0" dirty="0" err="1"/>
              <a:t>seitsemäs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7"/>
            <a:r>
              <a:rPr lang="en-US" noProof="0" dirty="0" err="1"/>
              <a:t>kahdeksas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  <a:p>
            <a:pPr lvl="8"/>
            <a:r>
              <a:rPr lang="en-US" noProof="0" dirty="0" err="1"/>
              <a:t>yhdeksäs</a:t>
            </a:r>
            <a:r>
              <a:rPr lang="en-US" noProof="0" dirty="0"/>
              <a:t> </a:t>
            </a:r>
            <a:r>
              <a:rPr lang="en-US" noProof="0" dirty="0" err="1"/>
              <a:t>taso</a:t>
            </a:r>
            <a:endParaRPr lang="en-US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551624" y="171991"/>
            <a:ext cx="1246406" cy="291600"/>
          </a:xfrm>
          <a:prstGeom prst="rect">
            <a:avLst/>
          </a:prstGeom>
        </p:spPr>
        <p:txBody>
          <a:bodyPr vert="horz" lIns="158400" tIns="0" rIns="0" bIns="0" rtlCol="0" anchor="ctr"/>
          <a:lstStyle>
            <a:lvl1pPr algn="r">
              <a:defRPr sz="930" cap="all" spc="400" baseline="0">
                <a:solidFill>
                  <a:schemeClr val="tx2"/>
                </a:solidFill>
              </a:defRPr>
            </a:lvl1pPr>
          </a:lstStyle>
          <a:p>
            <a:fld id="{83230B06-0F82-40D6-9FA8-2C42B1421682}" type="datetime1">
              <a:rPr lang="en-US" noProof="0" smtClean="0"/>
              <a:t>8/30/2018</a:t>
            </a:fld>
            <a:endParaRPr lang="en-US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279229" y="171991"/>
            <a:ext cx="4272395" cy="291600"/>
          </a:xfrm>
          <a:prstGeom prst="rect">
            <a:avLst/>
          </a:prstGeom>
        </p:spPr>
        <p:txBody>
          <a:bodyPr vert="horz" lIns="0" tIns="0" rIns="158400" bIns="0" rtlCol="0" anchor="ctr"/>
          <a:lstStyle>
            <a:lvl1pPr algn="r">
              <a:defRPr lang="fi-FI" sz="930" cap="all" spc="4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992625" y="6402083"/>
            <a:ext cx="612000" cy="291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30" cap="all" spc="400" baseline="0">
                <a:solidFill>
                  <a:schemeClr val="tx2"/>
                </a:solidFill>
              </a:defRPr>
            </a:lvl1pPr>
          </a:lstStyle>
          <a:p>
            <a:fld id="{AE30CDAC-BC41-41A2-AD1D-3681F6861A31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3629" y="119688"/>
            <a:ext cx="609550" cy="39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76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69" r:id="rId5"/>
    <p:sldLayoutId id="2147483651" r:id="rId6"/>
    <p:sldLayoutId id="2147483664" r:id="rId7"/>
    <p:sldLayoutId id="2147483663" r:id="rId8"/>
    <p:sldLayoutId id="2147483665" r:id="rId9"/>
    <p:sldLayoutId id="2147483652" r:id="rId10"/>
    <p:sldLayoutId id="2147483658" r:id="rId11"/>
    <p:sldLayoutId id="2147483654" r:id="rId12"/>
    <p:sldLayoutId id="2147483655" r:id="rId13"/>
    <p:sldLayoutId id="2147483661" r:id="rId14"/>
    <p:sldLayoutId id="2147483662" r:id="rId15"/>
    <p:sldLayoutId id="2147483659" r:id="rId16"/>
    <p:sldLayoutId id="2147483660" r:id="rId17"/>
    <p:sldLayoutId id="2147483670" r:id="rId18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kern="1200" cap="all" spc="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1pPr>
      <a:lvl2pPr marL="838800" indent="-228600" algn="l" defTabSz="914400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450800" indent="-228600" algn="l" defTabSz="914400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2062800" indent="-228600" algn="l" defTabSz="914400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674800" indent="-228600" algn="l" defTabSz="914400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3286800" indent="-228600" algn="l" defTabSz="914400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lang="fi-FI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3898800" indent="-228600" algn="l" defTabSz="914400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lang="fi-FI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4510800" indent="-228600" algn="l" defTabSz="914400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lang="fi-FI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5122800" indent="-228600" algn="l" defTabSz="914400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lang="fi-FI" sz="18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CDAC-BC41-41A2-AD1D-3681F6861A31}" type="slidenum">
              <a:rPr lang="fi-FI" smtClean="0"/>
              <a:pPr/>
              <a:t>1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Valion</a:t>
            </a:r>
            <a:br>
              <a:rPr lang="fi-FI" dirty="0"/>
            </a:br>
            <a:r>
              <a:rPr lang="fi-FI" dirty="0"/>
              <a:t>hankintaosuuskunnat 2018</a:t>
            </a:r>
            <a:br>
              <a:rPr lang="fi-FI" dirty="0"/>
            </a:br>
            <a:br>
              <a:rPr lang="fi-FI" dirty="0"/>
            </a:br>
            <a:r>
              <a:rPr lang="fi-FI" sz="2000" dirty="0"/>
              <a:t>1. Evijärven osuuskunta</a:t>
            </a:r>
            <a:br>
              <a:rPr lang="fi-FI" sz="2000" dirty="0"/>
            </a:br>
            <a:r>
              <a:rPr lang="fi-FI" sz="2000" dirty="0"/>
              <a:t>2. Osuuskunta itämaito</a:t>
            </a:r>
            <a:br>
              <a:rPr lang="fi-FI" sz="2000" dirty="0"/>
            </a:br>
            <a:r>
              <a:rPr lang="fi-FI" sz="2000" dirty="0"/>
              <a:t>3. osuuskunta länsi-maito</a:t>
            </a:r>
            <a:br>
              <a:rPr lang="fi-FI" sz="2000" dirty="0"/>
            </a:br>
            <a:r>
              <a:rPr lang="fi-FI" sz="2000" dirty="0"/>
              <a:t>4. osuuskunta </a:t>
            </a:r>
            <a:r>
              <a:rPr lang="fi-FI" sz="2000" dirty="0" err="1"/>
              <a:t>maitosuomi</a:t>
            </a:r>
            <a:br>
              <a:rPr lang="fi-FI" sz="2000" dirty="0"/>
            </a:br>
            <a:r>
              <a:rPr lang="fi-FI" sz="2000" dirty="0"/>
              <a:t>5. osuuskunta pohjolan maito</a:t>
            </a:r>
            <a:br>
              <a:rPr lang="fi-FI" sz="2000" dirty="0"/>
            </a:br>
            <a:r>
              <a:rPr lang="fi-FI" sz="2000" dirty="0"/>
              <a:t>6. osuuskunta tuottajain maito</a:t>
            </a:r>
            <a:br>
              <a:rPr lang="fi-FI" sz="2000" dirty="0"/>
            </a:br>
            <a:br>
              <a:rPr lang="fi-FI" sz="2000"/>
            </a:br>
            <a:br>
              <a:rPr lang="fi-FI" sz="2000"/>
            </a:br>
            <a:r>
              <a:rPr lang="fi-FI" sz="1600"/>
              <a:t>Valion </a:t>
            </a:r>
            <a:r>
              <a:rPr lang="fi-FI" sz="1600" dirty="0"/>
              <a:t>omistaa 16 maito-osuuskuntaa, joista kuusi kuuluu</a:t>
            </a:r>
            <a:br>
              <a:rPr lang="fi-FI" sz="1600" dirty="0"/>
            </a:br>
            <a:r>
              <a:rPr lang="fi-FI" sz="1600" dirty="0"/>
              <a:t>Valioryhmään, Mikä tarkoittaa että Valio ostaa kaiken niiden</a:t>
            </a:r>
            <a:br>
              <a:rPr lang="fi-FI" sz="1600" dirty="0"/>
            </a:br>
            <a:r>
              <a:rPr lang="fi-FI" sz="1600" dirty="0"/>
              <a:t>tuottaman maidon ja maksaa markkinoilta saamansa tuoton</a:t>
            </a:r>
            <a:br>
              <a:rPr lang="fi-FI" sz="1600" dirty="0"/>
            </a:br>
            <a:r>
              <a:rPr lang="fi-FI" sz="1600" dirty="0"/>
              <a:t>maidon tilityshinnassa osuuskunnille.</a:t>
            </a:r>
            <a:br>
              <a:rPr lang="fi-FI" sz="1600" dirty="0"/>
            </a:br>
            <a:r>
              <a:rPr lang="fi-FI" sz="1600" dirty="0"/>
              <a:t>Valion hankintaosuuskuntiin kuuluu noin 5 500</a:t>
            </a:r>
            <a:br>
              <a:rPr lang="fi-FI" sz="1600" dirty="0"/>
            </a:br>
            <a:r>
              <a:rPr lang="fi-FI" sz="1600" dirty="0"/>
              <a:t>suomalaista maitotilayrittäjää.</a:t>
            </a:r>
            <a:br>
              <a:rPr lang="fi-FI" sz="1600" dirty="0"/>
            </a:br>
            <a:endParaRPr lang="fi-FI" sz="1600" dirty="0"/>
          </a:p>
        </p:txBody>
      </p:sp>
      <p:pic>
        <p:nvPicPr>
          <p:cNvPr id="11" name="Sisällön paikkamerkki 10">
            <a:extLst>
              <a:ext uri="{FF2B5EF4-FFF2-40B4-BE49-F238E27FC236}">
                <a16:creationId xmlns:a16="http://schemas.microsoft.com/office/drawing/2014/main" id="{0823121E-3C1E-430F-871F-DF64BEC55D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333" y="89452"/>
            <a:ext cx="4034257" cy="6693372"/>
          </a:xfrm>
        </p:spPr>
      </p:pic>
    </p:spTree>
    <p:extLst>
      <p:ext uri="{BB962C8B-B14F-4D97-AF65-F5344CB8AC3E}">
        <p14:creationId xmlns:p14="http://schemas.microsoft.com/office/powerpoint/2010/main" val="1663501423"/>
      </p:ext>
    </p:extLst>
  </p:cSld>
  <p:clrMapOvr>
    <a:masterClrMapping/>
  </p:clrMapOvr>
</p:sld>
</file>

<file path=ppt/theme/theme1.xml><?xml version="1.0" encoding="utf-8"?>
<a:theme xmlns:a="http://schemas.openxmlformats.org/drawingml/2006/main" name="Valio brand pictures en">
  <a:themeElements>
    <a:clrScheme name="Valio värit 2017">
      <a:dk1>
        <a:srgbClr val="003479"/>
      </a:dk1>
      <a:lt1>
        <a:srgbClr val="FFFFFF"/>
      </a:lt1>
      <a:dk2>
        <a:srgbClr val="003479"/>
      </a:dk2>
      <a:lt2>
        <a:srgbClr val="FFFFFF"/>
      </a:lt2>
      <a:accent1>
        <a:srgbClr val="003479"/>
      </a:accent1>
      <a:accent2>
        <a:srgbClr val="B0DCFA"/>
      </a:accent2>
      <a:accent3>
        <a:srgbClr val="DC4040"/>
      </a:accent3>
      <a:accent4>
        <a:srgbClr val="00833F"/>
      </a:accent4>
      <a:accent5>
        <a:srgbClr val="F6A000"/>
      </a:accent5>
      <a:accent6>
        <a:srgbClr val="A98ACF"/>
      </a:accent6>
      <a:hlink>
        <a:srgbClr val="009DDB"/>
      </a:hlink>
      <a:folHlink>
        <a:srgbClr val="6FD3D3"/>
      </a:folHlink>
    </a:clrScheme>
    <a:fontScheme name="Valio fontit PP 2017">
      <a:majorFont>
        <a:latin typeface="Arial Black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9BD1607-81E0-4365-957A-6B21254B87BB}" vid="{5CBF36AE-6F8D-4A11-8C21-D5520A7AF5D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151</TotalTime>
  <Words>2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Valio brand pictures en</vt:lpstr>
      <vt:lpstr>Valion hankintaosuuskunnat 2018  1. Evijärven osuuskunta 2. Osuuskunta itämaito 3. osuuskunta länsi-maito 4. osuuskunta maitosuomi 5. osuuskunta pohjolan maito 6. osuuskunta tuottajain maito   Valion omistaa 16 maito-osuuskuntaa, joista kuusi kuuluu Valioryhmään, Mikä tarkoittaa että Valio ostaa kaiken niiden tuottaman maidon ja maksaa markkinoilta saamansa tuoton maidon tilityshinnassa osuuskunnille. Valion hankintaosuuskuntiin kuuluu noin 5 500 suomalaista maitotilayrittäjää. </vt:lpstr>
    </vt:vector>
  </TitlesOfParts>
  <Company>Valio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Kontunen Pia</dc:creator>
  <cp:lastModifiedBy>Meriläinen Aija</cp:lastModifiedBy>
  <cp:revision>5</cp:revision>
  <dcterms:created xsi:type="dcterms:W3CDTF">2018-08-27T10:08:18Z</dcterms:created>
  <dcterms:modified xsi:type="dcterms:W3CDTF">2018-08-30T07:29:23Z</dcterms:modified>
</cp:coreProperties>
</file>